
<file path=[Content_Types].xml><?xml version="1.0" encoding="utf-8"?>
<Types xmlns="http://schemas.openxmlformats.org/package/2006/content-types">
  <Default Extension="png" ContentType="image/png"/>
  <Default Extension="mp3" ContentType="audio/mp3"/>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8" r:id="rId1"/>
  </p:sldMasterIdLst>
  <p:notesMasterIdLst>
    <p:notesMasterId r:id="rId19"/>
  </p:notesMasterIdLst>
  <p:sldIdLst>
    <p:sldId id="258" r:id="rId2"/>
    <p:sldId id="256" r:id="rId3"/>
    <p:sldId id="257" r:id="rId4"/>
    <p:sldId id="269" r:id="rId5"/>
    <p:sldId id="264" r:id="rId6"/>
    <p:sldId id="285" r:id="rId7"/>
    <p:sldId id="286" r:id="rId8"/>
    <p:sldId id="288" r:id="rId9"/>
    <p:sldId id="289" r:id="rId10"/>
    <p:sldId id="295" r:id="rId11"/>
    <p:sldId id="290" r:id="rId12"/>
    <p:sldId id="259" r:id="rId13"/>
    <p:sldId id="293" r:id="rId14"/>
    <p:sldId id="294" r:id="rId15"/>
    <p:sldId id="291" r:id="rId16"/>
    <p:sldId id="271" r:id="rId17"/>
    <p:sldId id="283" r:id="rId18"/>
  </p:sldIdLst>
  <p:sldSz cx="9144000" cy="5145088"/>
  <p:notesSz cx="6858000" cy="9144000"/>
  <p:custDataLst>
    <p:tags r:id="rId20"/>
  </p:custDataLst>
  <p:defaultTextStyle>
    <a:defPPr>
      <a:defRPr lang="zh-CN"/>
    </a:defPPr>
    <a:lvl1pPr marL="0" algn="l" defTabSz="685732" rtl="0" eaLnBrk="1" latinLnBrk="0" hangingPunct="1">
      <a:defRPr sz="1350" kern="1200">
        <a:solidFill>
          <a:schemeClr val="tx1"/>
        </a:solidFill>
        <a:latin typeface="+mn-lt"/>
        <a:ea typeface="+mn-ea"/>
        <a:cs typeface="+mn-cs"/>
      </a:defRPr>
    </a:lvl1pPr>
    <a:lvl2pPr marL="342866" algn="l" defTabSz="685732" rtl="0" eaLnBrk="1" latinLnBrk="0" hangingPunct="1">
      <a:defRPr sz="1350" kern="1200">
        <a:solidFill>
          <a:schemeClr val="tx1"/>
        </a:solidFill>
        <a:latin typeface="+mn-lt"/>
        <a:ea typeface="+mn-ea"/>
        <a:cs typeface="+mn-cs"/>
      </a:defRPr>
    </a:lvl2pPr>
    <a:lvl3pPr marL="685732" algn="l" defTabSz="685732" rtl="0" eaLnBrk="1" latinLnBrk="0" hangingPunct="1">
      <a:defRPr sz="1350" kern="1200">
        <a:solidFill>
          <a:schemeClr val="tx1"/>
        </a:solidFill>
        <a:latin typeface="+mn-lt"/>
        <a:ea typeface="+mn-ea"/>
        <a:cs typeface="+mn-cs"/>
      </a:defRPr>
    </a:lvl3pPr>
    <a:lvl4pPr marL="1028597" algn="l" defTabSz="685732" rtl="0" eaLnBrk="1" latinLnBrk="0" hangingPunct="1">
      <a:defRPr sz="1350" kern="1200">
        <a:solidFill>
          <a:schemeClr val="tx1"/>
        </a:solidFill>
        <a:latin typeface="+mn-lt"/>
        <a:ea typeface="+mn-ea"/>
        <a:cs typeface="+mn-cs"/>
      </a:defRPr>
    </a:lvl4pPr>
    <a:lvl5pPr marL="1371463" algn="l" defTabSz="685732" rtl="0" eaLnBrk="1" latinLnBrk="0" hangingPunct="1">
      <a:defRPr sz="1350" kern="1200">
        <a:solidFill>
          <a:schemeClr val="tx1"/>
        </a:solidFill>
        <a:latin typeface="+mn-lt"/>
        <a:ea typeface="+mn-ea"/>
        <a:cs typeface="+mn-cs"/>
      </a:defRPr>
    </a:lvl5pPr>
    <a:lvl6pPr marL="1714328" algn="l" defTabSz="685732" rtl="0" eaLnBrk="1" latinLnBrk="0" hangingPunct="1">
      <a:defRPr sz="1350" kern="1200">
        <a:solidFill>
          <a:schemeClr val="tx1"/>
        </a:solidFill>
        <a:latin typeface="+mn-lt"/>
        <a:ea typeface="+mn-ea"/>
        <a:cs typeface="+mn-cs"/>
      </a:defRPr>
    </a:lvl6pPr>
    <a:lvl7pPr marL="2057195" algn="l" defTabSz="685732" rtl="0" eaLnBrk="1" latinLnBrk="0" hangingPunct="1">
      <a:defRPr sz="1350" kern="1200">
        <a:solidFill>
          <a:schemeClr val="tx1"/>
        </a:solidFill>
        <a:latin typeface="+mn-lt"/>
        <a:ea typeface="+mn-ea"/>
        <a:cs typeface="+mn-cs"/>
      </a:defRPr>
    </a:lvl7pPr>
    <a:lvl8pPr marL="2400060" algn="l" defTabSz="685732" rtl="0" eaLnBrk="1" latinLnBrk="0" hangingPunct="1">
      <a:defRPr sz="1350" kern="1200">
        <a:solidFill>
          <a:schemeClr val="tx1"/>
        </a:solidFill>
        <a:latin typeface="+mn-lt"/>
        <a:ea typeface="+mn-ea"/>
        <a:cs typeface="+mn-cs"/>
      </a:defRPr>
    </a:lvl8pPr>
    <a:lvl9pPr marL="2742926" algn="l" defTabSz="685732"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AD00"/>
    <a:srgbClr val="7A801D"/>
    <a:srgbClr val="030303"/>
    <a:srgbClr val="514379"/>
    <a:srgbClr val="011E41"/>
    <a:srgbClr val="240C0F"/>
    <a:srgbClr val="E40077"/>
    <a:srgbClr val="C41C6F"/>
    <a:srgbClr val="FF7FA6"/>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16" autoAdjust="0"/>
    <p:restoredTop sz="96296"/>
  </p:normalViewPr>
  <p:slideViewPr>
    <p:cSldViewPr snapToGrid="0">
      <p:cViewPr varScale="1">
        <p:scale>
          <a:sx n="98" d="100"/>
          <a:sy n="98" d="100"/>
        </p:scale>
        <p:origin x="-630" y="-102"/>
      </p:cViewPr>
      <p:guideLst>
        <p:guide orient="horz" pos="1620"/>
        <p:guide pos="288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5A5268-FB0C-450E-96E9-03F931237804}" type="datetimeFigureOut">
              <a:rPr lang="zh-CN" altLang="en-US" smtClean="0"/>
              <a:t>2025/5/22</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56156D-592E-4B4D-8772-D689FB057AF4}" type="slidenum">
              <a:rPr lang="zh-CN" altLang="en-US" smtClean="0"/>
              <a:t>‹#›</a:t>
            </a:fld>
            <a:endParaRPr lang="zh-CN" altLang="en-US"/>
          </a:p>
        </p:txBody>
      </p:sp>
    </p:spTree>
    <p:extLst>
      <p:ext uri="{BB962C8B-B14F-4D97-AF65-F5344CB8AC3E}">
        <p14:creationId xmlns:p14="http://schemas.microsoft.com/office/powerpoint/2010/main" val="1478167688"/>
      </p:ext>
    </p:extLst>
  </p:cSld>
  <p:clrMap bg1="lt1" tx1="dk1" bg2="lt2" tx2="dk2" accent1="accent1" accent2="accent2" accent3="accent3" accent4="accent4" accent5="accent5" accent6="accent6" hlink="hlink" folHlink="folHlink"/>
  <p:notesStyle>
    <a:lvl1pPr marL="0" algn="l" defTabSz="914309" rtl="0" eaLnBrk="1" latinLnBrk="0" hangingPunct="1">
      <a:defRPr sz="1200" kern="1200">
        <a:solidFill>
          <a:schemeClr val="tx1"/>
        </a:solidFill>
        <a:latin typeface="+mn-lt"/>
        <a:ea typeface="+mn-ea"/>
        <a:cs typeface="+mn-cs"/>
      </a:defRPr>
    </a:lvl1pPr>
    <a:lvl2pPr marL="457154" algn="l" defTabSz="914309" rtl="0" eaLnBrk="1" latinLnBrk="0" hangingPunct="1">
      <a:defRPr sz="1200" kern="1200">
        <a:solidFill>
          <a:schemeClr val="tx1"/>
        </a:solidFill>
        <a:latin typeface="+mn-lt"/>
        <a:ea typeface="+mn-ea"/>
        <a:cs typeface="+mn-cs"/>
      </a:defRPr>
    </a:lvl2pPr>
    <a:lvl3pPr marL="914309" algn="l" defTabSz="914309" rtl="0" eaLnBrk="1" latinLnBrk="0" hangingPunct="1">
      <a:defRPr sz="1200" kern="1200">
        <a:solidFill>
          <a:schemeClr val="tx1"/>
        </a:solidFill>
        <a:latin typeface="+mn-lt"/>
        <a:ea typeface="+mn-ea"/>
        <a:cs typeface="+mn-cs"/>
      </a:defRPr>
    </a:lvl3pPr>
    <a:lvl4pPr marL="1371463" algn="l" defTabSz="914309" rtl="0" eaLnBrk="1" latinLnBrk="0" hangingPunct="1">
      <a:defRPr sz="1200" kern="1200">
        <a:solidFill>
          <a:schemeClr val="tx1"/>
        </a:solidFill>
        <a:latin typeface="+mn-lt"/>
        <a:ea typeface="+mn-ea"/>
        <a:cs typeface="+mn-cs"/>
      </a:defRPr>
    </a:lvl4pPr>
    <a:lvl5pPr marL="1828617" algn="l" defTabSz="914309" rtl="0" eaLnBrk="1" latinLnBrk="0" hangingPunct="1">
      <a:defRPr sz="1200" kern="1200">
        <a:solidFill>
          <a:schemeClr val="tx1"/>
        </a:solidFill>
        <a:latin typeface="+mn-lt"/>
        <a:ea typeface="+mn-ea"/>
        <a:cs typeface="+mn-cs"/>
      </a:defRPr>
    </a:lvl5pPr>
    <a:lvl6pPr marL="2285771" algn="l" defTabSz="914309" rtl="0" eaLnBrk="1" latinLnBrk="0" hangingPunct="1">
      <a:defRPr sz="1200" kern="1200">
        <a:solidFill>
          <a:schemeClr val="tx1"/>
        </a:solidFill>
        <a:latin typeface="+mn-lt"/>
        <a:ea typeface="+mn-ea"/>
        <a:cs typeface="+mn-cs"/>
      </a:defRPr>
    </a:lvl6pPr>
    <a:lvl7pPr marL="2742926" algn="l" defTabSz="914309" rtl="0" eaLnBrk="1" latinLnBrk="0" hangingPunct="1">
      <a:defRPr sz="1200" kern="1200">
        <a:solidFill>
          <a:schemeClr val="tx1"/>
        </a:solidFill>
        <a:latin typeface="+mn-lt"/>
        <a:ea typeface="+mn-ea"/>
        <a:cs typeface="+mn-cs"/>
      </a:defRPr>
    </a:lvl7pPr>
    <a:lvl8pPr marL="3200080" algn="l" defTabSz="914309" rtl="0" eaLnBrk="1" latinLnBrk="0" hangingPunct="1">
      <a:defRPr sz="1200" kern="1200">
        <a:solidFill>
          <a:schemeClr val="tx1"/>
        </a:solidFill>
        <a:latin typeface="+mn-lt"/>
        <a:ea typeface="+mn-ea"/>
        <a:cs typeface="+mn-cs"/>
      </a:defRPr>
    </a:lvl8pPr>
    <a:lvl9pPr marL="3657234" algn="l" defTabSz="9143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smtClean="0"/>
              <a:t>1</a:t>
            </a:fld>
            <a:endParaRPr lang="zh-CN" altLang="en-US"/>
          </a:p>
        </p:txBody>
      </p:sp>
    </p:spTree>
    <p:extLst>
      <p:ext uri="{BB962C8B-B14F-4D97-AF65-F5344CB8AC3E}">
        <p14:creationId xmlns:p14="http://schemas.microsoft.com/office/powerpoint/2010/main" val="3709006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10</a:t>
            </a:fld>
            <a:endParaRPr lang="zh-CN" altLang="en-US"/>
          </a:p>
        </p:txBody>
      </p:sp>
    </p:spTree>
    <p:extLst>
      <p:ext uri="{BB962C8B-B14F-4D97-AF65-F5344CB8AC3E}">
        <p14:creationId xmlns:p14="http://schemas.microsoft.com/office/powerpoint/2010/main" val="3187679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11</a:t>
            </a:fld>
            <a:endParaRPr lang="zh-CN" altLang="en-US"/>
          </a:p>
        </p:txBody>
      </p:sp>
    </p:spTree>
    <p:extLst>
      <p:ext uri="{BB962C8B-B14F-4D97-AF65-F5344CB8AC3E}">
        <p14:creationId xmlns:p14="http://schemas.microsoft.com/office/powerpoint/2010/main" val="1376545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12</a:t>
            </a:fld>
            <a:endParaRPr lang="zh-CN" altLang="en-US"/>
          </a:p>
        </p:txBody>
      </p:sp>
    </p:spTree>
    <p:extLst>
      <p:ext uri="{BB962C8B-B14F-4D97-AF65-F5344CB8AC3E}">
        <p14:creationId xmlns:p14="http://schemas.microsoft.com/office/powerpoint/2010/main" val="2090523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13</a:t>
            </a:fld>
            <a:endParaRPr lang="zh-CN" altLang="en-US"/>
          </a:p>
        </p:txBody>
      </p:sp>
    </p:spTree>
    <p:extLst>
      <p:ext uri="{BB962C8B-B14F-4D97-AF65-F5344CB8AC3E}">
        <p14:creationId xmlns:p14="http://schemas.microsoft.com/office/powerpoint/2010/main" val="703258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14</a:t>
            </a:fld>
            <a:endParaRPr lang="zh-CN" altLang="en-US"/>
          </a:p>
        </p:txBody>
      </p:sp>
    </p:spTree>
    <p:extLst>
      <p:ext uri="{BB962C8B-B14F-4D97-AF65-F5344CB8AC3E}">
        <p14:creationId xmlns:p14="http://schemas.microsoft.com/office/powerpoint/2010/main" val="716605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15</a:t>
            </a:fld>
            <a:endParaRPr lang="zh-CN" altLang="en-US"/>
          </a:p>
        </p:txBody>
      </p:sp>
    </p:spTree>
    <p:extLst>
      <p:ext uri="{BB962C8B-B14F-4D97-AF65-F5344CB8AC3E}">
        <p14:creationId xmlns:p14="http://schemas.microsoft.com/office/powerpoint/2010/main" val="3876034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16</a:t>
            </a:fld>
            <a:endParaRPr lang="zh-CN" altLang="en-US"/>
          </a:p>
        </p:txBody>
      </p:sp>
    </p:spTree>
    <p:extLst>
      <p:ext uri="{BB962C8B-B14F-4D97-AF65-F5344CB8AC3E}">
        <p14:creationId xmlns:p14="http://schemas.microsoft.com/office/powerpoint/2010/main" val="3019304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17</a:t>
            </a:fld>
            <a:endParaRPr lang="zh-CN" altLang="en-US"/>
          </a:p>
        </p:txBody>
      </p:sp>
    </p:spTree>
    <p:extLst>
      <p:ext uri="{BB962C8B-B14F-4D97-AF65-F5344CB8AC3E}">
        <p14:creationId xmlns:p14="http://schemas.microsoft.com/office/powerpoint/2010/main" val="3903188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smtClean="0"/>
              <a:t>2</a:t>
            </a:fld>
            <a:endParaRPr lang="zh-CN" altLang="en-US"/>
          </a:p>
        </p:txBody>
      </p:sp>
    </p:spTree>
    <p:extLst>
      <p:ext uri="{BB962C8B-B14F-4D97-AF65-F5344CB8AC3E}">
        <p14:creationId xmlns:p14="http://schemas.microsoft.com/office/powerpoint/2010/main" val="2415063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smtClean="0"/>
              <a:t>3</a:t>
            </a:fld>
            <a:endParaRPr lang="zh-CN" altLang="en-US"/>
          </a:p>
        </p:txBody>
      </p:sp>
    </p:spTree>
    <p:extLst>
      <p:ext uri="{BB962C8B-B14F-4D97-AF65-F5344CB8AC3E}">
        <p14:creationId xmlns:p14="http://schemas.microsoft.com/office/powerpoint/2010/main" val="93010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smtClean="0"/>
              <a:t>4</a:t>
            </a:fld>
            <a:endParaRPr lang="zh-CN" altLang="en-US"/>
          </a:p>
        </p:txBody>
      </p:sp>
    </p:spTree>
    <p:extLst>
      <p:ext uri="{BB962C8B-B14F-4D97-AF65-F5344CB8AC3E}">
        <p14:creationId xmlns:p14="http://schemas.microsoft.com/office/powerpoint/2010/main" val="1854462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5</a:t>
            </a:fld>
            <a:endParaRPr lang="zh-CN" altLang="en-US"/>
          </a:p>
        </p:txBody>
      </p:sp>
    </p:spTree>
    <p:extLst>
      <p:ext uri="{BB962C8B-B14F-4D97-AF65-F5344CB8AC3E}">
        <p14:creationId xmlns:p14="http://schemas.microsoft.com/office/powerpoint/2010/main" val="2169886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6</a:t>
            </a:fld>
            <a:endParaRPr lang="zh-CN" altLang="en-US"/>
          </a:p>
        </p:txBody>
      </p:sp>
    </p:spTree>
    <p:extLst>
      <p:ext uri="{BB962C8B-B14F-4D97-AF65-F5344CB8AC3E}">
        <p14:creationId xmlns:p14="http://schemas.microsoft.com/office/powerpoint/2010/main" val="3190013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smtClean="0"/>
              <a:t>7</a:t>
            </a:fld>
            <a:endParaRPr lang="zh-CN" altLang="en-US"/>
          </a:p>
        </p:txBody>
      </p:sp>
    </p:spTree>
    <p:extLst>
      <p:ext uri="{BB962C8B-B14F-4D97-AF65-F5344CB8AC3E}">
        <p14:creationId xmlns:p14="http://schemas.microsoft.com/office/powerpoint/2010/main" val="1595431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8</a:t>
            </a:fld>
            <a:endParaRPr lang="zh-CN" altLang="en-US"/>
          </a:p>
        </p:txBody>
      </p:sp>
    </p:spTree>
    <p:extLst>
      <p:ext uri="{BB962C8B-B14F-4D97-AF65-F5344CB8AC3E}">
        <p14:creationId xmlns:p14="http://schemas.microsoft.com/office/powerpoint/2010/main" val="2772375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9</a:t>
            </a:fld>
            <a:endParaRPr lang="zh-CN" altLang="en-US"/>
          </a:p>
        </p:txBody>
      </p:sp>
    </p:spTree>
    <p:extLst>
      <p:ext uri="{BB962C8B-B14F-4D97-AF65-F5344CB8AC3E}">
        <p14:creationId xmlns:p14="http://schemas.microsoft.com/office/powerpoint/2010/main" val="3794586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315"/>
            <a:ext cx="7772400" cy="1102859"/>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5550"/>
            <a:ext cx="6400800" cy="1314856"/>
          </a:xfrm>
          <a:prstGeom prst="rect">
            <a:avLst/>
          </a:prstGeom>
        </p:spPr>
        <p:txBody>
          <a:bodyPr/>
          <a:lstStyle>
            <a:lvl1pPr marL="0" indent="0" algn="ctr">
              <a:buNone/>
              <a:defRPr>
                <a:solidFill>
                  <a:schemeClr val="tx1">
                    <a:tint val="75000"/>
                  </a:schemeClr>
                </a:solidFill>
              </a:defRPr>
            </a:lvl1pPr>
            <a:lvl2pPr marL="456979" indent="0" algn="ctr">
              <a:buNone/>
              <a:defRPr>
                <a:solidFill>
                  <a:schemeClr val="tx1">
                    <a:tint val="75000"/>
                  </a:schemeClr>
                </a:solidFill>
              </a:defRPr>
            </a:lvl2pPr>
            <a:lvl3pPr marL="913959" indent="0" algn="ctr">
              <a:buNone/>
              <a:defRPr>
                <a:solidFill>
                  <a:schemeClr val="tx1">
                    <a:tint val="75000"/>
                  </a:schemeClr>
                </a:solidFill>
              </a:defRPr>
            </a:lvl3pPr>
            <a:lvl4pPr marL="1370937" indent="0" algn="ctr">
              <a:buNone/>
              <a:defRPr>
                <a:solidFill>
                  <a:schemeClr val="tx1">
                    <a:tint val="75000"/>
                  </a:schemeClr>
                </a:solidFill>
              </a:defRPr>
            </a:lvl4pPr>
            <a:lvl5pPr marL="1827916" indent="0" algn="ctr">
              <a:buNone/>
              <a:defRPr>
                <a:solidFill>
                  <a:schemeClr val="tx1">
                    <a:tint val="75000"/>
                  </a:schemeClr>
                </a:solidFill>
              </a:defRPr>
            </a:lvl5pPr>
            <a:lvl6pPr marL="2284895" indent="0" algn="ctr">
              <a:buNone/>
              <a:defRPr>
                <a:solidFill>
                  <a:schemeClr val="tx1">
                    <a:tint val="75000"/>
                  </a:schemeClr>
                </a:solidFill>
              </a:defRPr>
            </a:lvl6pPr>
            <a:lvl7pPr marL="2741875" indent="0" algn="ctr">
              <a:buNone/>
              <a:defRPr>
                <a:solidFill>
                  <a:schemeClr val="tx1">
                    <a:tint val="75000"/>
                  </a:schemeClr>
                </a:solidFill>
              </a:defRPr>
            </a:lvl7pPr>
            <a:lvl8pPr marL="3198854" indent="0" algn="ctr">
              <a:buNone/>
              <a:defRPr>
                <a:solidFill>
                  <a:schemeClr val="tx1">
                    <a:tint val="75000"/>
                  </a:schemeClr>
                </a:solidFill>
              </a:defRPr>
            </a:lvl8pPr>
            <a:lvl9pPr marL="365583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2025/5/22</a:t>
            </a:fld>
            <a:endParaRPr lang="zh-CN" altLang="en-US">
              <a:solidFill>
                <a:srgbClr val="000000">
                  <a:tint val="75000"/>
                </a:srgbClr>
              </a:solidFill>
            </a:endParaRPr>
          </a:p>
        </p:txBody>
      </p:sp>
      <p:sp>
        <p:nvSpPr>
          <p:cNvPr id="5" name="页脚占位符 4"/>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190530042"/>
      </p:ext>
    </p:extLst>
  </p:cSld>
  <p:clrMapOvr>
    <a:masterClrMapping/>
  </p:clrMapOvr>
  <p:transition spd="med" advTm="0">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47533" y="-67909"/>
            <a:ext cx="798125" cy="744470"/>
          </a:xfrm>
          <a:prstGeom prst="rect">
            <a:avLst/>
          </a:prstGeom>
        </p:spPr>
      </p:pic>
    </p:spTree>
    <p:extLst>
      <p:ext uri="{BB962C8B-B14F-4D97-AF65-F5344CB8AC3E}">
        <p14:creationId xmlns:p14="http://schemas.microsoft.com/office/powerpoint/2010/main" val="4172375867"/>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47533" y="-67909"/>
            <a:ext cx="798125" cy="744470"/>
          </a:xfrm>
          <a:prstGeom prst="rect">
            <a:avLst/>
          </a:prstGeom>
        </p:spPr>
      </p:pic>
    </p:spTree>
    <p:extLst>
      <p:ext uri="{BB962C8B-B14F-4D97-AF65-F5344CB8AC3E}">
        <p14:creationId xmlns:p14="http://schemas.microsoft.com/office/powerpoint/2010/main" val="620569710"/>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1" y="206043"/>
            <a:ext cx="8229600" cy="85751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1" y="1200520"/>
            <a:ext cx="8229600" cy="339552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1" y="4768736"/>
            <a:ext cx="2133600" cy="273928"/>
          </a:xfrm>
          <a:prstGeom prst="rect">
            <a:avLst/>
          </a:prstGeom>
        </p:spPr>
        <p:txBody>
          <a:bodyPr/>
          <a:lstStyle/>
          <a:p>
            <a:fld id="{8B35F0B1-53A2-4F58-A419-9B6A1424FB57}" type="datetimeFigureOut">
              <a:rPr lang="zh-CN" altLang="en-US" smtClean="0">
                <a:solidFill>
                  <a:srgbClr val="000000"/>
                </a:solidFill>
              </a:rPr>
              <a:pPr/>
              <a:t>2025/5/22</a:t>
            </a:fld>
            <a:endParaRPr lang="zh-CN" altLang="en-US">
              <a:solidFill>
                <a:srgbClr val="000000"/>
              </a:solidFill>
            </a:endParaRPr>
          </a:p>
        </p:txBody>
      </p:sp>
      <p:sp>
        <p:nvSpPr>
          <p:cNvPr id="5" name="页脚占位符 4"/>
          <p:cNvSpPr>
            <a:spLocks noGrp="1"/>
          </p:cNvSpPr>
          <p:nvPr>
            <p:ph type="ftr" sz="quarter" idx="11"/>
          </p:nvPr>
        </p:nvSpPr>
        <p:spPr>
          <a:xfrm>
            <a:off x="3124201" y="4768736"/>
            <a:ext cx="2895599" cy="273928"/>
          </a:xfrm>
          <a:prstGeom prst="rect">
            <a:avLst/>
          </a:prstGeom>
        </p:spPr>
        <p:txBody>
          <a:bodyPr/>
          <a:lstStyle/>
          <a:p>
            <a:endParaRPr lang="zh-CN" altLang="en-US">
              <a:solidFill>
                <a:srgbClr val="000000"/>
              </a:solidFill>
            </a:endParaRPr>
          </a:p>
        </p:txBody>
      </p:sp>
      <p:sp>
        <p:nvSpPr>
          <p:cNvPr id="6" name="灯片编号占位符 5"/>
          <p:cNvSpPr>
            <a:spLocks noGrp="1"/>
          </p:cNvSpPr>
          <p:nvPr>
            <p:ph type="sldNum" sz="quarter" idx="12"/>
          </p:nvPr>
        </p:nvSpPr>
        <p:spPr>
          <a:xfrm>
            <a:off x="6553200" y="4768736"/>
            <a:ext cx="2133600" cy="273928"/>
          </a:xfrm>
          <a:prstGeom prst="rect">
            <a:avLst/>
          </a:prstGeom>
        </p:spPr>
        <p:txBody>
          <a:bodyPr/>
          <a:lstStyle/>
          <a:p>
            <a:fld id="{18EBF4EF-A2BF-4103-B2B4-2A3D5169DA7D}"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2695278244"/>
      </p:ext>
    </p:extLst>
  </p:cSld>
  <p:clrMapOvr>
    <a:masterClrMapping/>
  </p:clrMapOvr>
  <p:transition spd="med" advTm="0">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653518"/>
      </p:ext>
    </p:extLst>
  </p:cSld>
  <p:clrMapOvr>
    <a:masterClrMapping/>
  </p:clrMapOvr>
  <p:transition spd="med" advTm="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196"/>
            <a:ext cx="7772400" cy="1021872"/>
          </a:xfrm>
          <a:prstGeom prst="rect">
            <a:avLst/>
          </a:prstGeom>
        </p:spPr>
        <p:txBody>
          <a:bodyPr anchor="t"/>
          <a:lstStyle>
            <a:lvl1pPr algn="l">
              <a:defRPr sz="3999" b="1" cap="all"/>
            </a:lvl1pPr>
          </a:lstStyle>
          <a:p>
            <a:r>
              <a:rPr lang="zh-CN" altLang="en-US"/>
              <a:t>单击此处编辑母版标题样式</a:t>
            </a:r>
          </a:p>
        </p:txBody>
      </p:sp>
      <p:sp>
        <p:nvSpPr>
          <p:cNvPr id="3" name="文本占位符 2"/>
          <p:cNvSpPr>
            <a:spLocks noGrp="1"/>
          </p:cNvSpPr>
          <p:nvPr>
            <p:ph type="body" idx="1"/>
          </p:nvPr>
        </p:nvSpPr>
        <p:spPr>
          <a:xfrm>
            <a:off x="722313" y="2180708"/>
            <a:ext cx="7772400" cy="1125488"/>
          </a:xfrm>
          <a:prstGeom prst="rect">
            <a:avLst/>
          </a:prstGeom>
        </p:spPr>
        <p:txBody>
          <a:bodyPr anchor="b"/>
          <a:lstStyle>
            <a:lvl1pPr marL="0" indent="0">
              <a:buNone/>
              <a:defRPr sz="1998">
                <a:solidFill>
                  <a:schemeClr val="tx1">
                    <a:tint val="75000"/>
                  </a:schemeClr>
                </a:solidFill>
              </a:defRPr>
            </a:lvl1pPr>
            <a:lvl2pPr marL="456979" indent="0">
              <a:buNone/>
              <a:defRPr sz="1799">
                <a:solidFill>
                  <a:schemeClr val="tx1">
                    <a:tint val="75000"/>
                  </a:schemeClr>
                </a:solidFill>
              </a:defRPr>
            </a:lvl2pPr>
            <a:lvl3pPr marL="913959" indent="0">
              <a:buNone/>
              <a:defRPr sz="1600">
                <a:solidFill>
                  <a:schemeClr val="tx1">
                    <a:tint val="75000"/>
                  </a:schemeClr>
                </a:solidFill>
              </a:defRPr>
            </a:lvl3pPr>
            <a:lvl4pPr marL="1370937" indent="0">
              <a:buNone/>
              <a:defRPr sz="1399">
                <a:solidFill>
                  <a:schemeClr val="tx1">
                    <a:tint val="75000"/>
                  </a:schemeClr>
                </a:solidFill>
              </a:defRPr>
            </a:lvl4pPr>
            <a:lvl5pPr marL="1827916" indent="0">
              <a:buNone/>
              <a:defRPr sz="1399">
                <a:solidFill>
                  <a:schemeClr val="tx1">
                    <a:tint val="75000"/>
                  </a:schemeClr>
                </a:solidFill>
              </a:defRPr>
            </a:lvl5pPr>
            <a:lvl6pPr marL="2284895" indent="0">
              <a:buNone/>
              <a:defRPr sz="1399">
                <a:solidFill>
                  <a:schemeClr val="tx1">
                    <a:tint val="75000"/>
                  </a:schemeClr>
                </a:solidFill>
              </a:defRPr>
            </a:lvl6pPr>
            <a:lvl7pPr marL="2741875" indent="0">
              <a:buNone/>
              <a:defRPr sz="1399">
                <a:solidFill>
                  <a:schemeClr val="tx1">
                    <a:tint val="75000"/>
                  </a:schemeClr>
                </a:solidFill>
              </a:defRPr>
            </a:lvl7pPr>
            <a:lvl8pPr marL="3198854" indent="0">
              <a:buNone/>
              <a:defRPr sz="1399">
                <a:solidFill>
                  <a:schemeClr val="tx1">
                    <a:tint val="75000"/>
                  </a:schemeClr>
                </a:solidFill>
              </a:defRPr>
            </a:lvl8pPr>
            <a:lvl9pPr marL="3655833" indent="0">
              <a:buNone/>
              <a:defRPr sz="1399">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2025/5/22</a:t>
            </a:fld>
            <a:endParaRPr lang="zh-CN" altLang="en-US">
              <a:solidFill>
                <a:srgbClr val="000000">
                  <a:tint val="75000"/>
                </a:srgbClr>
              </a:solidFill>
            </a:endParaRPr>
          </a:p>
        </p:txBody>
      </p:sp>
      <p:sp>
        <p:nvSpPr>
          <p:cNvPr id="5" name="页脚占位符 4"/>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129429019"/>
      </p:ext>
    </p:extLst>
  </p:cSld>
  <p:clrMapOvr>
    <a:masterClrMapping/>
  </p:clrMapOvr>
  <p:transition spd="med" advTm="0">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1" y="206043"/>
            <a:ext cx="8229600" cy="85751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1" y="900392"/>
            <a:ext cx="4038600" cy="2546342"/>
          </a:xfrm>
          <a:prstGeom prst="rect">
            <a:avLst/>
          </a:prstGeom>
        </p:spPr>
        <p:txBody>
          <a:bodyPr/>
          <a:lstStyle>
            <a:lvl1pPr>
              <a:defRPr sz="2799"/>
            </a:lvl1pPr>
            <a:lvl2pPr>
              <a:defRPr sz="2399"/>
            </a:lvl2pPr>
            <a:lvl3pPr>
              <a:defRPr sz="1998"/>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392"/>
            <a:ext cx="4038600" cy="2546342"/>
          </a:xfrm>
          <a:prstGeom prst="rect">
            <a:avLst/>
          </a:prstGeom>
        </p:spPr>
        <p:txBody>
          <a:bodyPr/>
          <a:lstStyle>
            <a:lvl1pPr>
              <a:defRPr sz="2799"/>
            </a:lvl1pPr>
            <a:lvl2pPr>
              <a:defRPr sz="2399"/>
            </a:lvl2pPr>
            <a:lvl3pPr>
              <a:defRPr sz="1998"/>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2025/5/22</a:t>
            </a:fld>
            <a:endParaRPr lang="zh-CN" altLang="en-US">
              <a:solidFill>
                <a:srgbClr val="000000">
                  <a:tint val="75000"/>
                </a:srgbClr>
              </a:solidFill>
            </a:endParaRPr>
          </a:p>
        </p:txBody>
      </p:sp>
      <p:sp>
        <p:nvSpPr>
          <p:cNvPr id="6" name="页脚占位符 5"/>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899553817"/>
      </p:ext>
    </p:extLst>
  </p:cSld>
  <p:clrMapOvr>
    <a:masterClrMapping/>
  </p:clrMapOvr>
  <p:transition spd="med" advTm="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1" y="206043"/>
            <a:ext cx="8229600" cy="857515"/>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691"/>
            <a:ext cx="4040188" cy="479970"/>
          </a:xfrm>
          <a:prstGeom prst="rect">
            <a:avLst/>
          </a:prstGeom>
        </p:spPr>
        <p:txBody>
          <a:bodyPr anchor="b"/>
          <a:lstStyle>
            <a:lvl1pPr marL="0" indent="0">
              <a:buNone/>
              <a:defRPr sz="2399" b="1"/>
            </a:lvl1pPr>
            <a:lvl2pPr marL="456979" indent="0">
              <a:buNone/>
              <a:defRPr sz="1998" b="1"/>
            </a:lvl2pPr>
            <a:lvl3pPr marL="913959" indent="0">
              <a:buNone/>
              <a:defRPr sz="1799" b="1"/>
            </a:lvl3pPr>
            <a:lvl4pPr marL="1370937" indent="0">
              <a:buNone/>
              <a:defRPr sz="1600" b="1"/>
            </a:lvl4pPr>
            <a:lvl5pPr marL="1827916" indent="0">
              <a:buNone/>
              <a:defRPr sz="1600" b="1"/>
            </a:lvl5pPr>
            <a:lvl6pPr marL="2284895" indent="0">
              <a:buNone/>
              <a:defRPr sz="1600" b="1"/>
            </a:lvl6pPr>
            <a:lvl7pPr marL="2741875" indent="0">
              <a:buNone/>
              <a:defRPr sz="1600" b="1"/>
            </a:lvl7pPr>
            <a:lvl8pPr marL="3198854" indent="0">
              <a:buNone/>
              <a:defRPr sz="1600" b="1"/>
            </a:lvl8pPr>
            <a:lvl9pPr marL="365583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661"/>
            <a:ext cx="4040188" cy="2964381"/>
          </a:xfrm>
          <a:prstGeom prst="rect">
            <a:avLst/>
          </a:prstGeom>
        </p:spPr>
        <p:txBody>
          <a:bodyPr/>
          <a:lstStyle>
            <a:lvl1pPr>
              <a:defRPr sz="2399"/>
            </a:lvl1pPr>
            <a:lvl2pPr>
              <a:defRPr sz="1998"/>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9" y="1151691"/>
            <a:ext cx="4041775" cy="479970"/>
          </a:xfrm>
          <a:prstGeom prst="rect">
            <a:avLst/>
          </a:prstGeom>
        </p:spPr>
        <p:txBody>
          <a:bodyPr anchor="b"/>
          <a:lstStyle>
            <a:lvl1pPr marL="0" indent="0">
              <a:buNone/>
              <a:defRPr sz="2399" b="1"/>
            </a:lvl1pPr>
            <a:lvl2pPr marL="456979" indent="0">
              <a:buNone/>
              <a:defRPr sz="1998" b="1"/>
            </a:lvl2pPr>
            <a:lvl3pPr marL="913959" indent="0">
              <a:buNone/>
              <a:defRPr sz="1799" b="1"/>
            </a:lvl3pPr>
            <a:lvl4pPr marL="1370937" indent="0">
              <a:buNone/>
              <a:defRPr sz="1600" b="1"/>
            </a:lvl4pPr>
            <a:lvl5pPr marL="1827916" indent="0">
              <a:buNone/>
              <a:defRPr sz="1600" b="1"/>
            </a:lvl5pPr>
            <a:lvl6pPr marL="2284895" indent="0">
              <a:buNone/>
              <a:defRPr sz="1600" b="1"/>
            </a:lvl6pPr>
            <a:lvl7pPr marL="2741875" indent="0">
              <a:buNone/>
              <a:defRPr sz="1600" b="1"/>
            </a:lvl7pPr>
            <a:lvl8pPr marL="3198854" indent="0">
              <a:buNone/>
              <a:defRPr sz="1600" b="1"/>
            </a:lvl8pPr>
            <a:lvl9pPr marL="365583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9" y="1631661"/>
            <a:ext cx="4041775" cy="2964381"/>
          </a:xfrm>
          <a:prstGeom prst="rect">
            <a:avLst/>
          </a:prstGeom>
        </p:spPr>
        <p:txBody>
          <a:bodyPr/>
          <a:lstStyle>
            <a:lvl1pPr>
              <a:defRPr sz="2399"/>
            </a:lvl1pPr>
            <a:lvl2pPr>
              <a:defRPr sz="1998"/>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2025/5/22</a:t>
            </a:fld>
            <a:endParaRPr lang="zh-CN" altLang="en-US">
              <a:solidFill>
                <a:srgbClr val="000000">
                  <a:tint val="75000"/>
                </a:srgbClr>
              </a:solidFill>
            </a:endParaRPr>
          </a:p>
        </p:txBody>
      </p:sp>
      <p:sp>
        <p:nvSpPr>
          <p:cNvPr id="8" name="页脚占位符 7"/>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9" name="灯片编号占位符 8"/>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551162735"/>
      </p:ext>
    </p:extLst>
  </p:cSld>
  <p:clrMapOvr>
    <a:masterClrMapping/>
  </p:clrMapOvr>
  <p:transition spd="med" advTm="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6043"/>
            <a:ext cx="8229600" cy="85751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2025/5/22</a:t>
            </a:fld>
            <a:endParaRPr lang="zh-CN" altLang="en-US">
              <a:solidFill>
                <a:srgbClr val="000000">
                  <a:tint val="75000"/>
                </a:srgbClr>
              </a:solidFill>
            </a:endParaRPr>
          </a:p>
        </p:txBody>
      </p:sp>
      <p:sp>
        <p:nvSpPr>
          <p:cNvPr id="4" name="页脚占位符 3"/>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796895644"/>
      </p:ext>
    </p:extLst>
  </p:cSld>
  <p:clrMapOvr>
    <a:masterClrMapping/>
  </p:clrMapOvr>
  <p:transition spd="med" advTm="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3" y="204853"/>
            <a:ext cx="3008313" cy="871807"/>
          </a:xfrm>
          <a:prstGeom prst="rect">
            <a:avLst/>
          </a:prstGeom>
        </p:spPr>
        <p:txBody>
          <a:bodyPr anchor="b"/>
          <a:lstStyle>
            <a:lvl1pPr algn="l">
              <a:defRPr sz="1998" b="1"/>
            </a:lvl1pPr>
          </a:lstStyle>
          <a:p>
            <a:r>
              <a:rPr lang="zh-CN" altLang="en-US"/>
              <a:t>单击此处编辑母版标题样式</a:t>
            </a:r>
          </a:p>
        </p:txBody>
      </p:sp>
      <p:sp>
        <p:nvSpPr>
          <p:cNvPr id="3" name="内容占位符 2"/>
          <p:cNvSpPr>
            <a:spLocks noGrp="1"/>
          </p:cNvSpPr>
          <p:nvPr>
            <p:ph idx="1"/>
          </p:nvPr>
        </p:nvSpPr>
        <p:spPr>
          <a:xfrm>
            <a:off x="3575050" y="204853"/>
            <a:ext cx="5111750" cy="4391190"/>
          </a:xfrm>
          <a:prstGeom prst="rect">
            <a:avLst/>
          </a:prstGeom>
        </p:spPr>
        <p:txBody>
          <a:bodyPr/>
          <a:lstStyle>
            <a:lvl1pPr>
              <a:defRPr sz="3198"/>
            </a:lvl1pPr>
            <a:lvl2pPr>
              <a:defRPr sz="2799"/>
            </a:lvl2pPr>
            <a:lvl3pPr>
              <a:defRPr sz="2399"/>
            </a:lvl3pPr>
            <a:lvl4pPr>
              <a:defRPr sz="1998"/>
            </a:lvl4pPr>
            <a:lvl5pPr>
              <a:defRPr sz="1998"/>
            </a:lvl5pPr>
            <a:lvl6pPr>
              <a:defRPr sz="1998"/>
            </a:lvl6pPr>
            <a:lvl7pPr>
              <a:defRPr sz="1998"/>
            </a:lvl7pPr>
            <a:lvl8pPr>
              <a:defRPr sz="1998"/>
            </a:lvl8pPr>
            <a:lvl9pPr>
              <a:defRPr sz="199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3" y="1076659"/>
            <a:ext cx="3008313" cy="3519383"/>
          </a:xfrm>
          <a:prstGeom prst="rect">
            <a:avLst/>
          </a:prstGeom>
        </p:spPr>
        <p:txBody>
          <a:bodyPr/>
          <a:lstStyle>
            <a:lvl1pPr marL="0" indent="0">
              <a:buNone/>
              <a:defRPr sz="1399"/>
            </a:lvl1pPr>
            <a:lvl2pPr marL="456979" indent="0">
              <a:buNone/>
              <a:defRPr sz="1199"/>
            </a:lvl2pPr>
            <a:lvl3pPr marL="913959" indent="0">
              <a:buNone/>
              <a:defRPr sz="1000"/>
            </a:lvl3pPr>
            <a:lvl4pPr marL="1370937" indent="0">
              <a:buNone/>
              <a:defRPr sz="900"/>
            </a:lvl4pPr>
            <a:lvl5pPr marL="1827916" indent="0">
              <a:buNone/>
              <a:defRPr sz="900"/>
            </a:lvl5pPr>
            <a:lvl6pPr marL="2284895" indent="0">
              <a:buNone/>
              <a:defRPr sz="900"/>
            </a:lvl6pPr>
            <a:lvl7pPr marL="2741875" indent="0">
              <a:buNone/>
              <a:defRPr sz="900"/>
            </a:lvl7pPr>
            <a:lvl8pPr marL="3198854" indent="0">
              <a:buNone/>
              <a:defRPr sz="900"/>
            </a:lvl8pPr>
            <a:lvl9pPr marL="365583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2025/5/22</a:t>
            </a:fld>
            <a:endParaRPr lang="zh-CN" altLang="en-US">
              <a:solidFill>
                <a:srgbClr val="000000">
                  <a:tint val="75000"/>
                </a:srgbClr>
              </a:solidFill>
            </a:endParaRPr>
          </a:p>
        </p:txBody>
      </p:sp>
      <p:sp>
        <p:nvSpPr>
          <p:cNvPr id="6" name="页脚占位符 5"/>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580345743"/>
      </p:ext>
    </p:extLst>
  </p:cSld>
  <p:clrMapOvr>
    <a:masterClrMapping/>
  </p:clrMapOvr>
  <p:transition spd="med" advTm="0">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562"/>
            <a:ext cx="5486400" cy="425185"/>
          </a:xfrm>
          <a:prstGeom prst="rect">
            <a:avLst/>
          </a:prstGeom>
        </p:spPr>
        <p:txBody>
          <a:bodyPr anchor="b"/>
          <a:lstStyle>
            <a:lvl1pPr algn="l">
              <a:defRPr sz="1998" b="1"/>
            </a:lvl1pPr>
          </a:lstStyle>
          <a:p>
            <a:r>
              <a:rPr lang="zh-CN" altLang="en-US"/>
              <a:t>单击此处编辑母版标题样式</a:t>
            </a:r>
          </a:p>
        </p:txBody>
      </p:sp>
      <p:sp>
        <p:nvSpPr>
          <p:cNvPr id="3" name="图片占位符 2"/>
          <p:cNvSpPr>
            <a:spLocks noGrp="1"/>
          </p:cNvSpPr>
          <p:nvPr>
            <p:ph type="pic" idx="1"/>
          </p:nvPr>
        </p:nvSpPr>
        <p:spPr>
          <a:xfrm>
            <a:off x="1792288" y="459725"/>
            <a:ext cx="5486400" cy="3087053"/>
          </a:xfrm>
          <a:prstGeom prst="rect">
            <a:avLst/>
          </a:prstGeom>
        </p:spPr>
        <p:txBody>
          <a:bodyPr/>
          <a:lstStyle>
            <a:lvl1pPr marL="0" indent="0">
              <a:buNone/>
              <a:defRPr sz="3198"/>
            </a:lvl1pPr>
            <a:lvl2pPr marL="456979" indent="0">
              <a:buNone/>
              <a:defRPr sz="2799"/>
            </a:lvl2pPr>
            <a:lvl3pPr marL="913959" indent="0">
              <a:buNone/>
              <a:defRPr sz="2399"/>
            </a:lvl3pPr>
            <a:lvl4pPr marL="1370937" indent="0">
              <a:buNone/>
              <a:defRPr sz="1998"/>
            </a:lvl4pPr>
            <a:lvl5pPr marL="1827916" indent="0">
              <a:buNone/>
              <a:defRPr sz="1998"/>
            </a:lvl5pPr>
            <a:lvl6pPr marL="2284895" indent="0">
              <a:buNone/>
              <a:defRPr sz="1998"/>
            </a:lvl6pPr>
            <a:lvl7pPr marL="2741875" indent="0">
              <a:buNone/>
              <a:defRPr sz="1998"/>
            </a:lvl7pPr>
            <a:lvl8pPr marL="3198854" indent="0">
              <a:buNone/>
              <a:defRPr sz="1998"/>
            </a:lvl8pPr>
            <a:lvl9pPr marL="3655833" indent="0">
              <a:buNone/>
              <a:defRPr sz="1998"/>
            </a:lvl9pPr>
          </a:lstStyle>
          <a:p>
            <a:endParaRPr lang="zh-CN" altLang="en-US"/>
          </a:p>
        </p:txBody>
      </p:sp>
      <p:sp>
        <p:nvSpPr>
          <p:cNvPr id="4" name="文本占位符 3"/>
          <p:cNvSpPr>
            <a:spLocks noGrp="1"/>
          </p:cNvSpPr>
          <p:nvPr>
            <p:ph type="body" sz="half" idx="2"/>
          </p:nvPr>
        </p:nvSpPr>
        <p:spPr>
          <a:xfrm>
            <a:off x="1792288" y="4026747"/>
            <a:ext cx="5486400" cy="603834"/>
          </a:xfrm>
          <a:prstGeom prst="rect">
            <a:avLst/>
          </a:prstGeom>
        </p:spPr>
        <p:txBody>
          <a:bodyPr/>
          <a:lstStyle>
            <a:lvl1pPr marL="0" indent="0">
              <a:buNone/>
              <a:defRPr sz="1399"/>
            </a:lvl1pPr>
            <a:lvl2pPr marL="456979" indent="0">
              <a:buNone/>
              <a:defRPr sz="1199"/>
            </a:lvl2pPr>
            <a:lvl3pPr marL="913959" indent="0">
              <a:buNone/>
              <a:defRPr sz="1000"/>
            </a:lvl3pPr>
            <a:lvl4pPr marL="1370937" indent="0">
              <a:buNone/>
              <a:defRPr sz="900"/>
            </a:lvl4pPr>
            <a:lvl5pPr marL="1827916" indent="0">
              <a:buNone/>
              <a:defRPr sz="900"/>
            </a:lvl5pPr>
            <a:lvl6pPr marL="2284895" indent="0">
              <a:buNone/>
              <a:defRPr sz="900"/>
            </a:lvl6pPr>
            <a:lvl7pPr marL="2741875" indent="0">
              <a:buNone/>
              <a:defRPr sz="900"/>
            </a:lvl7pPr>
            <a:lvl8pPr marL="3198854" indent="0">
              <a:buNone/>
              <a:defRPr sz="900"/>
            </a:lvl8pPr>
            <a:lvl9pPr marL="365583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2025/5/22</a:t>
            </a:fld>
            <a:endParaRPr lang="zh-CN" altLang="en-US">
              <a:solidFill>
                <a:srgbClr val="000000">
                  <a:tint val="75000"/>
                </a:srgbClr>
              </a:solidFill>
            </a:endParaRPr>
          </a:p>
        </p:txBody>
      </p:sp>
      <p:sp>
        <p:nvSpPr>
          <p:cNvPr id="6" name="页脚占位符 5"/>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429517854"/>
      </p:ext>
    </p:extLst>
  </p:cSld>
  <p:clrMapOvr>
    <a:masterClrMapping/>
  </p:clrMapOvr>
  <p:transition spd="med" advTm="0">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1" y="206043"/>
            <a:ext cx="8229600" cy="85751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1" y="1200523"/>
            <a:ext cx="8229600" cy="339552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2025/5/22</a:t>
            </a:fld>
            <a:endParaRPr lang="zh-CN" altLang="en-US">
              <a:solidFill>
                <a:srgbClr val="000000">
                  <a:tint val="75000"/>
                </a:srgbClr>
              </a:solidFill>
            </a:endParaRPr>
          </a:p>
        </p:txBody>
      </p:sp>
      <p:sp>
        <p:nvSpPr>
          <p:cNvPr id="5" name="页脚占位符 4"/>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25996937"/>
      </p:ext>
    </p:extLst>
  </p:cSld>
  <p:clrMapOvr>
    <a:masterClrMapping/>
  </p:clrMapOvr>
  <p:transition spd="med" advTm="0">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830"/>
            <a:ext cx="2057400" cy="329190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1" y="154830"/>
            <a:ext cx="6019800" cy="329190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2025/5/22</a:t>
            </a:fld>
            <a:endParaRPr lang="zh-CN" altLang="en-US">
              <a:solidFill>
                <a:srgbClr val="000000">
                  <a:tint val="75000"/>
                </a:srgbClr>
              </a:solidFill>
            </a:endParaRPr>
          </a:p>
        </p:txBody>
      </p:sp>
      <p:sp>
        <p:nvSpPr>
          <p:cNvPr id="5" name="页脚占位符 4"/>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213027954"/>
      </p:ext>
    </p:extLst>
  </p:cSld>
  <p:clrMapOvr>
    <a:masterClrMapping/>
  </p:clrMapOvr>
  <p:transition spd="med" advTm="0">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625347"/>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9" r:id="rId10"/>
    <p:sldLayoutId id="2147483960" r:id="rId11"/>
    <p:sldLayoutId id="2147483961" r:id="rId12"/>
    <p:sldLayoutId id="2147483962" r:id="rId13"/>
  </p:sldLayoutIdLst>
  <p:transition spd="med" advTm="0">
    <p:pull/>
  </p:transition>
  <p:txStyles>
    <p:titleStyle>
      <a:lvl1pPr algn="ctr" defTabSz="913482" rtl="0" eaLnBrk="1" latinLnBrk="0" hangingPunct="1">
        <a:spcBef>
          <a:spcPct val="0"/>
        </a:spcBef>
        <a:buNone/>
        <a:defRPr sz="4397" kern="1200">
          <a:solidFill>
            <a:schemeClr val="tx1"/>
          </a:solidFill>
          <a:latin typeface="+mj-lt"/>
          <a:ea typeface="+mj-ea"/>
          <a:cs typeface="+mj-cs"/>
        </a:defRPr>
      </a:lvl1pPr>
    </p:titleStyle>
    <p:bodyStyle>
      <a:lvl1pPr marL="342735" indent="-342735" algn="l" defTabSz="913482" rtl="0" eaLnBrk="1" latinLnBrk="0" hangingPunct="1">
        <a:spcBef>
          <a:spcPct val="20000"/>
        </a:spcBef>
        <a:buFont typeface="Arial" panose="020B0604020202020204" pitchFamily="34" charset="0"/>
        <a:buChar char="•"/>
        <a:defRPr sz="3198" kern="1200">
          <a:solidFill>
            <a:schemeClr val="tx1"/>
          </a:solidFill>
          <a:latin typeface="+mn-lt"/>
          <a:ea typeface="+mn-ea"/>
          <a:cs typeface="+mn-cs"/>
        </a:defRPr>
      </a:lvl1pPr>
      <a:lvl2pPr marL="742591" indent="-285612" algn="l" defTabSz="913482"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448" indent="-228489" algn="l" defTabSz="913482"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426" indent="-228489" algn="l" defTabSz="91348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4pPr>
      <a:lvl5pPr marL="2056405" indent="-228489" algn="l" defTabSz="91348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5pPr>
      <a:lvl6pPr marL="2513384" indent="-228489" algn="l" defTabSz="91348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6pPr>
      <a:lvl7pPr marL="2970364" indent="-228489" algn="l" defTabSz="91348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7pPr>
      <a:lvl8pPr marL="3427344" indent="-228489" algn="l" defTabSz="91348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8pPr>
      <a:lvl9pPr marL="3884322" indent="-228489" algn="l" defTabSz="91348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9pPr>
    </p:bodyStyle>
    <p:otherStyle>
      <a:defPPr>
        <a:defRPr lang="zh-CN"/>
      </a:defPPr>
      <a:lvl1pPr marL="0" algn="l" defTabSz="913482" rtl="0" eaLnBrk="1" latinLnBrk="0" hangingPunct="1">
        <a:defRPr sz="1799" kern="1200">
          <a:solidFill>
            <a:schemeClr val="tx1"/>
          </a:solidFill>
          <a:latin typeface="+mn-lt"/>
          <a:ea typeface="+mn-ea"/>
          <a:cs typeface="+mn-cs"/>
        </a:defRPr>
      </a:lvl1pPr>
      <a:lvl2pPr marL="456979" algn="l" defTabSz="913482" rtl="0" eaLnBrk="1" latinLnBrk="0" hangingPunct="1">
        <a:defRPr sz="1799" kern="1200">
          <a:solidFill>
            <a:schemeClr val="tx1"/>
          </a:solidFill>
          <a:latin typeface="+mn-lt"/>
          <a:ea typeface="+mn-ea"/>
          <a:cs typeface="+mn-cs"/>
        </a:defRPr>
      </a:lvl2pPr>
      <a:lvl3pPr marL="913959" algn="l" defTabSz="913482" rtl="0" eaLnBrk="1" latinLnBrk="0" hangingPunct="1">
        <a:defRPr sz="1799" kern="1200">
          <a:solidFill>
            <a:schemeClr val="tx1"/>
          </a:solidFill>
          <a:latin typeface="+mn-lt"/>
          <a:ea typeface="+mn-ea"/>
          <a:cs typeface="+mn-cs"/>
        </a:defRPr>
      </a:lvl3pPr>
      <a:lvl4pPr marL="1370937" algn="l" defTabSz="913482" rtl="0" eaLnBrk="1" latinLnBrk="0" hangingPunct="1">
        <a:defRPr sz="1799" kern="1200">
          <a:solidFill>
            <a:schemeClr val="tx1"/>
          </a:solidFill>
          <a:latin typeface="+mn-lt"/>
          <a:ea typeface="+mn-ea"/>
          <a:cs typeface="+mn-cs"/>
        </a:defRPr>
      </a:lvl4pPr>
      <a:lvl5pPr marL="1827916" algn="l" defTabSz="913482" rtl="0" eaLnBrk="1" latinLnBrk="0" hangingPunct="1">
        <a:defRPr sz="1799" kern="1200">
          <a:solidFill>
            <a:schemeClr val="tx1"/>
          </a:solidFill>
          <a:latin typeface="+mn-lt"/>
          <a:ea typeface="+mn-ea"/>
          <a:cs typeface="+mn-cs"/>
        </a:defRPr>
      </a:lvl5pPr>
      <a:lvl6pPr marL="2284895" algn="l" defTabSz="913482" rtl="0" eaLnBrk="1" latinLnBrk="0" hangingPunct="1">
        <a:defRPr sz="1799" kern="1200">
          <a:solidFill>
            <a:schemeClr val="tx1"/>
          </a:solidFill>
          <a:latin typeface="+mn-lt"/>
          <a:ea typeface="+mn-ea"/>
          <a:cs typeface="+mn-cs"/>
        </a:defRPr>
      </a:lvl6pPr>
      <a:lvl7pPr marL="2741875" algn="l" defTabSz="913482" rtl="0" eaLnBrk="1" latinLnBrk="0" hangingPunct="1">
        <a:defRPr sz="1799" kern="1200">
          <a:solidFill>
            <a:schemeClr val="tx1"/>
          </a:solidFill>
          <a:latin typeface="+mn-lt"/>
          <a:ea typeface="+mn-ea"/>
          <a:cs typeface="+mn-cs"/>
        </a:defRPr>
      </a:lvl7pPr>
      <a:lvl8pPr marL="3198854" algn="l" defTabSz="913482" rtl="0" eaLnBrk="1" latinLnBrk="0" hangingPunct="1">
        <a:defRPr sz="1799" kern="1200">
          <a:solidFill>
            <a:schemeClr val="tx1"/>
          </a:solidFill>
          <a:latin typeface="+mn-lt"/>
          <a:ea typeface="+mn-ea"/>
          <a:cs typeface="+mn-cs"/>
        </a:defRPr>
      </a:lvl8pPr>
      <a:lvl9pPr marL="3655833" algn="l" defTabSz="913482"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2.jpg"/><Relationship Id="rId10" Type="http://schemas.openxmlformats.org/officeDocument/2006/relationships/image" Target="../media/image8.png"/><Relationship Id="rId4" Type="http://schemas.openxmlformats.org/officeDocument/2006/relationships/notesSlide" Target="../notesSlides/notesSlide17.xml"/><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2.jpg"/><Relationship Id="rId10" Type="http://schemas.openxmlformats.org/officeDocument/2006/relationships/image" Target="../media/image8.png"/><Relationship Id="rId4" Type="http://schemas.openxmlformats.org/officeDocument/2006/relationships/notesSlide" Target="../notesSlides/notesSlide2.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jp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jp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9456" y="0"/>
            <a:ext cx="5145088" cy="1306286"/>
          </a:xfrm>
          <a:prstGeom prst="rect">
            <a:avLst/>
          </a:prstGeom>
        </p:spPr>
      </p:pic>
      <p:sp>
        <p:nvSpPr>
          <p:cNvPr id="6" name="矩形 5"/>
          <p:cNvSpPr/>
          <p:nvPr/>
        </p:nvSpPr>
        <p:spPr>
          <a:xfrm>
            <a:off x="2813539" y="345366"/>
            <a:ext cx="3516922" cy="615553"/>
          </a:xfrm>
          <a:prstGeom prst="rect">
            <a:avLst/>
          </a:prstGeom>
          <a:noFill/>
          <a:ln>
            <a:noFill/>
          </a:ln>
        </p:spPr>
        <p:txBody>
          <a:bodyPr vert="horz" wrap="square" lIns="0" tIns="0" rIns="0" bIns="0" numCol="1" anchor="t" anchorCtr="0" compatLnSpc="1">
            <a:spAutoFit/>
          </a:bodyPr>
          <a:lstStyle/>
          <a:p>
            <a:pPr algn="ctr" defTabSz="685434" fontAlgn="base">
              <a:spcBef>
                <a:spcPct val="0"/>
              </a:spcBef>
              <a:spcAft>
                <a:spcPct val="0"/>
              </a:spcAft>
              <a:defRPr/>
            </a:pPr>
            <a:r>
              <a:rPr lang="vi-VN" altLang="zh-CN" sz="4000" i="1" dirty="0"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4000" i="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TextBox 1"/>
          <p:cNvSpPr txBox="1"/>
          <p:nvPr/>
        </p:nvSpPr>
        <p:spPr>
          <a:xfrm>
            <a:off x="308758" y="1109638"/>
            <a:ext cx="4390833" cy="369332"/>
          </a:xfrm>
          <a:prstGeom prst="rect">
            <a:avLst/>
          </a:prstGeom>
          <a:noFill/>
        </p:spPr>
        <p:txBody>
          <a:bodyPr wrap="square" rtlCol="0">
            <a:spAutoFit/>
          </a:bodyPr>
          <a:lstStyle/>
          <a:p>
            <a:r>
              <a:rPr lang="vi-VN" sz="1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Nối các ý cột A và cột B sao cho phù hợp</a:t>
            </a:r>
            <a:endPar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90294111"/>
              </p:ext>
            </p:extLst>
          </p:nvPr>
        </p:nvGraphicFramePr>
        <p:xfrm>
          <a:off x="308758" y="1690007"/>
          <a:ext cx="2866833" cy="2985258"/>
        </p:xfrm>
        <a:graphic>
          <a:graphicData uri="http://schemas.openxmlformats.org/drawingml/2006/table">
            <a:tbl>
              <a:tblPr firstRow="1" bandRow="1">
                <a:tableStyleId>{5940675A-B579-460E-94D1-54222C63F5DA}</a:tableStyleId>
              </a:tblPr>
              <a:tblGrid>
                <a:gridCol w="2866833">
                  <a:extLst>
                    <a:ext uri="{9D8B030D-6E8A-4147-A177-3AD203B41FA5}">
                      <a16:colId xmlns:a16="http://schemas.microsoft.com/office/drawing/2014/main" xmlns="" val="601069439"/>
                    </a:ext>
                  </a:extLst>
                </a:gridCol>
              </a:tblGrid>
              <a:tr h="422328">
                <a:tc>
                  <a:txBody>
                    <a:bodyPr/>
                    <a:lstStyle/>
                    <a:p>
                      <a:pPr algn="ctr"/>
                      <a:r>
                        <a:rPr lang="vi-VN" dirty="0" smtClean="0">
                          <a:latin typeface="Times New Roman" panose="02020603050405020304" pitchFamily="18" charset="0"/>
                          <a:cs typeface="Times New Roman" panose="02020603050405020304" pitchFamily="18" charset="0"/>
                        </a:rPr>
                        <a:t>A</a:t>
                      </a:r>
                      <a:endParaRPr lang="en-US" dirty="0">
                        <a:latin typeface="Times New Roman" panose="02020603050405020304" pitchFamily="18" charset="0"/>
                        <a:cs typeface="Times New Roman" panose="02020603050405020304" pitchFamily="18" charset="0"/>
                      </a:endParaRPr>
                    </a:p>
                  </a:txBody>
                  <a:tcPr>
                    <a:solidFill>
                      <a:schemeClr val="accent2"/>
                    </a:solidFill>
                  </a:tcPr>
                </a:tc>
                <a:extLst>
                  <a:ext uri="{0D108BD9-81ED-4DB2-BD59-A6C34878D82A}">
                    <a16:rowId xmlns:a16="http://schemas.microsoft.com/office/drawing/2014/main" xmlns="" val="3340439329"/>
                  </a:ext>
                </a:extLst>
              </a:tr>
              <a:tr h="480776">
                <a:tc>
                  <a:txBody>
                    <a:bodyPr/>
                    <a:lstStyle/>
                    <a:p>
                      <a:pPr marL="342900" indent="-342900">
                        <a:buAutoNum type="arabicPeriod"/>
                      </a:pPr>
                      <a:r>
                        <a:rPr lang="vi-VN" dirty="0" smtClean="0">
                          <a:latin typeface="Times New Roman" panose="02020603050405020304" pitchFamily="18" charset="0"/>
                          <a:cs typeface="Times New Roman" panose="02020603050405020304" pitchFamily="18" charset="0"/>
                        </a:rPr>
                        <a:t>Khái niệm trạng ngữ</a:t>
                      </a:r>
                    </a:p>
                  </a:txBody>
                  <a:tcPr/>
                </a:tc>
                <a:extLst>
                  <a:ext uri="{0D108BD9-81ED-4DB2-BD59-A6C34878D82A}">
                    <a16:rowId xmlns:a16="http://schemas.microsoft.com/office/drawing/2014/main" xmlns="" val="4277134266"/>
                  </a:ext>
                </a:extLst>
              </a:tr>
              <a:tr h="577349">
                <a:tc>
                  <a:txBody>
                    <a:bodyPr/>
                    <a:lstStyle/>
                    <a:p>
                      <a:r>
                        <a:rPr lang="vi-VN" dirty="0" smtClean="0">
                          <a:latin typeface="Times New Roman" panose="02020603050405020304" pitchFamily="18" charset="0"/>
                          <a:cs typeface="Times New Roman" panose="02020603050405020304" pitchFamily="18" charset="0"/>
                        </a:rPr>
                        <a:t>2. Câu chứa trạng ngữ chỉ thời gian</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572107401"/>
                  </a:ext>
                </a:extLst>
              </a:tr>
              <a:tr h="480776">
                <a:tc>
                  <a:txBody>
                    <a:bodyPr/>
                    <a:lstStyle/>
                    <a:p>
                      <a:r>
                        <a:rPr lang="vi-VN" dirty="0" smtClean="0">
                          <a:latin typeface="Times New Roman" panose="02020603050405020304" pitchFamily="18" charset="0"/>
                          <a:cs typeface="Times New Roman" panose="02020603050405020304" pitchFamily="18" charset="0"/>
                        </a:rPr>
                        <a:t>3. Câu đảo ngữ</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41580567"/>
                  </a:ext>
                </a:extLst>
              </a:tr>
              <a:tr h="480776">
                <a:tc>
                  <a:txBody>
                    <a:bodyPr/>
                    <a:lstStyle/>
                    <a:p>
                      <a:r>
                        <a:rPr lang="vi-VN" dirty="0" smtClean="0">
                          <a:latin typeface="Times New Roman" panose="02020603050405020304" pitchFamily="18" charset="0"/>
                          <a:cs typeface="Times New Roman" panose="02020603050405020304" pitchFamily="18" charset="0"/>
                        </a:rPr>
                        <a:t>4. Khái niệm cụm C-V</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481182966"/>
                  </a:ext>
                </a:extLst>
              </a:tr>
              <a:tr h="480776">
                <a:tc>
                  <a:txBody>
                    <a:bodyPr/>
                    <a:lstStyle/>
                    <a:p>
                      <a:r>
                        <a:rPr lang="vi-VN" dirty="0" smtClean="0">
                          <a:latin typeface="Times New Roman" panose="02020603050405020304" pitchFamily="18" charset="0"/>
                          <a:cs typeface="Times New Roman" panose="02020603050405020304" pitchFamily="18" charset="0"/>
                        </a:rPr>
                        <a:t>5. Cụm C-V làm chủ ngữ</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51451642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717093704"/>
              </p:ext>
            </p:extLst>
          </p:nvPr>
        </p:nvGraphicFramePr>
        <p:xfrm>
          <a:off x="4171643" y="1690006"/>
          <a:ext cx="4873119" cy="3031998"/>
        </p:xfrm>
        <a:graphic>
          <a:graphicData uri="http://schemas.openxmlformats.org/drawingml/2006/table">
            <a:tbl>
              <a:tblPr firstRow="1" bandRow="1">
                <a:tableStyleId>{5940675A-B579-460E-94D1-54222C63F5DA}</a:tableStyleId>
              </a:tblPr>
              <a:tblGrid>
                <a:gridCol w="4873119">
                  <a:extLst>
                    <a:ext uri="{9D8B030D-6E8A-4147-A177-3AD203B41FA5}">
                      <a16:colId xmlns:a16="http://schemas.microsoft.com/office/drawing/2014/main" xmlns="" val="257887374"/>
                    </a:ext>
                  </a:extLst>
                </a:gridCol>
              </a:tblGrid>
              <a:tr h="370840">
                <a:tc>
                  <a:txBody>
                    <a:bodyPr/>
                    <a:lstStyle/>
                    <a:p>
                      <a:pPr algn="ctr"/>
                      <a:r>
                        <a:rPr lang="vi-VN" dirty="0" smtClean="0">
                          <a:latin typeface="Times New Roman" panose="02020603050405020304" pitchFamily="18" charset="0"/>
                          <a:cs typeface="Times New Roman" panose="02020603050405020304" pitchFamily="18" charset="0"/>
                        </a:rPr>
                        <a:t>B</a:t>
                      </a:r>
                      <a:endParaRPr lang="en-US" dirty="0">
                        <a:latin typeface="Times New Roman" panose="02020603050405020304" pitchFamily="18" charset="0"/>
                        <a:cs typeface="Times New Roman" panose="02020603050405020304" pitchFamily="18" charset="0"/>
                      </a:endParaRPr>
                    </a:p>
                  </a:txBody>
                  <a:tcPr>
                    <a:solidFill>
                      <a:schemeClr val="accent2"/>
                    </a:solidFill>
                  </a:tcPr>
                </a:tc>
                <a:extLst>
                  <a:ext uri="{0D108BD9-81ED-4DB2-BD59-A6C34878D82A}">
                    <a16:rowId xmlns:a16="http://schemas.microsoft.com/office/drawing/2014/main" xmlns="" val="1142645274"/>
                  </a:ext>
                </a:extLst>
              </a:tr>
              <a:tr h="370840">
                <a:tc>
                  <a:txBody>
                    <a:bodyPr/>
                    <a:lstStyle/>
                    <a:p>
                      <a:r>
                        <a:rPr lang="vi-VN" dirty="0" smtClean="0">
                          <a:latin typeface="Times New Roman" panose="02020603050405020304" pitchFamily="18" charset="0"/>
                          <a:cs typeface="Times New Roman" panose="02020603050405020304" pitchFamily="18" charset="0"/>
                        </a:rPr>
                        <a:t>a. Xa xa, nhấp nhô những ngọn núi, thấp thoáng mấy ngôi nhà.</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4189064543"/>
                  </a:ext>
                </a:extLst>
              </a:tr>
              <a:tr h="370840">
                <a:tc>
                  <a:txBody>
                    <a:bodyPr/>
                    <a:lstStyle/>
                    <a:p>
                      <a:r>
                        <a:rPr lang="vi-VN" dirty="0" smtClean="0">
                          <a:latin typeface="Times New Roman" panose="02020603050405020304" pitchFamily="18" charset="0"/>
                          <a:cs typeface="Times New Roman" panose="02020603050405020304" pitchFamily="18" charset="0"/>
                        </a:rPr>
                        <a:t>b. Những cụm từ có cấu tạo giống câu đơn bình thường.</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052936449"/>
                  </a:ext>
                </a:extLst>
              </a:tr>
              <a:tr h="370840">
                <a:tc>
                  <a:txBody>
                    <a:bodyPr/>
                    <a:lstStyle/>
                    <a:p>
                      <a:r>
                        <a:rPr lang="vi-VN" dirty="0" smtClean="0">
                          <a:latin typeface="Times New Roman" panose="02020603050405020304" pitchFamily="18" charset="0"/>
                          <a:cs typeface="Times New Roman" panose="02020603050405020304" pitchFamily="18" charset="0"/>
                        </a:rPr>
                        <a:t>c. Hôm nay, tôi đã làm được một việc tốt.</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454516773"/>
                  </a:ext>
                </a:extLst>
              </a:tr>
              <a:tr h="370840">
                <a:tc>
                  <a:txBody>
                    <a:bodyPr/>
                    <a:lstStyle/>
                    <a:p>
                      <a:r>
                        <a:rPr lang="vi-VN" dirty="0" smtClean="0">
                          <a:latin typeface="Times New Roman" panose="02020603050405020304" pitchFamily="18" charset="0"/>
                          <a:cs typeface="Times New Roman" panose="02020603050405020304" pitchFamily="18" charset="0"/>
                        </a:rPr>
                        <a:t>d. Con mèo chạy làm đổ lọ hoa.</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412913611"/>
                  </a:ext>
                </a:extLst>
              </a:tr>
              <a:tr h="370840">
                <a:tc>
                  <a:txBody>
                    <a:bodyPr/>
                    <a:lstStyle/>
                    <a:p>
                      <a:r>
                        <a:rPr lang="vi-VN" dirty="0" smtClean="0">
                          <a:latin typeface="Times New Roman" panose="02020603050405020304" pitchFamily="18" charset="0"/>
                          <a:cs typeface="Times New Roman" panose="02020603050405020304" pitchFamily="18" charset="0"/>
                        </a:rPr>
                        <a:t>e. Trạng ngữ là thành phần phục của câu. Bổ sung ý nghĩa cho thành phần chính.</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594397979"/>
                  </a:ext>
                </a:extLst>
              </a:tr>
            </a:tbl>
          </a:graphicData>
        </a:graphic>
      </p:graphicFrame>
      <p:cxnSp>
        <p:nvCxnSpPr>
          <p:cNvPr id="9" name="Straight Arrow Connector 8"/>
          <p:cNvCxnSpPr/>
          <p:nvPr/>
        </p:nvCxnSpPr>
        <p:spPr>
          <a:xfrm>
            <a:off x="3175591" y="2339163"/>
            <a:ext cx="996052" cy="209107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1" name="Straight Arrow Connector 10"/>
          <p:cNvCxnSpPr/>
          <p:nvPr/>
        </p:nvCxnSpPr>
        <p:spPr>
          <a:xfrm>
            <a:off x="3175591" y="2941674"/>
            <a:ext cx="996052" cy="60960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3" name="Straight Arrow Connector 12"/>
          <p:cNvCxnSpPr/>
          <p:nvPr/>
        </p:nvCxnSpPr>
        <p:spPr>
          <a:xfrm flipV="1">
            <a:off x="3175591" y="2339163"/>
            <a:ext cx="996052" cy="113413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5" name="Straight Arrow Connector 14"/>
          <p:cNvCxnSpPr/>
          <p:nvPr/>
        </p:nvCxnSpPr>
        <p:spPr>
          <a:xfrm flipV="1">
            <a:off x="3175591" y="2991293"/>
            <a:ext cx="996052" cy="94984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7" name="Straight Arrow Connector 16"/>
          <p:cNvCxnSpPr/>
          <p:nvPr/>
        </p:nvCxnSpPr>
        <p:spPr>
          <a:xfrm flipV="1">
            <a:off x="3175591" y="3884428"/>
            <a:ext cx="996052" cy="54580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782946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 by="(-#ppt_w*2)" calcmode="lin" valueType="num">
                                      <p:cBhvr rctx="PPT">
                                        <p:cTn id="13" dur="300" autoRev="1" fill="hold">
                                          <p:stCondLst>
                                            <p:cond delay="0"/>
                                          </p:stCondLst>
                                        </p:cTn>
                                        <p:tgtEl>
                                          <p:spTgt spid="6"/>
                                        </p:tgtEl>
                                        <p:attrNameLst>
                                          <p:attrName>ppt_w</p:attrName>
                                        </p:attrNameLst>
                                      </p:cBhvr>
                                    </p:anim>
                                    <p:anim by="(#ppt_w*0.50)" calcmode="lin" valueType="num">
                                      <p:cBhvr>
                                        <p:cTn id="14" dur="300" decel="50000" autoRev="1" fill="hold">
                                          <p:stCondLst>
                                            <p:cond delay="0"/>
                                          </p:stCondLst>
                                        </p:cTn>
                                        <p:tgtEl>
                                          <p:spTgt spid="6"/>
                                        </p:tgtEl>
                                        <p:attrNameLst>
                                          <p:attrName>ppt_x</p:attrName>
                                        </p:attrNameLst>
                                      </p:cBhvr>
                                    </p:anim>
                                    <p:anim from="(-#ppt_h/2)" to="(#ppt_y)" calcmode="lin" valueType="num">
                                      <p:cBhvr>
                                        <p:cTn id="15" dur="600" fill="hold">
                                          <p:stCondLst>
                                            <p:cond delay="0"/>
                                          </p:stCondLst>
                                        </p:cTn>
                                        <p:tgtEl>
                                          <p:spTgt spid="6"/>
                                        </p:tgtEl>
                                        <p:attrNameLst>
                                          <p:attrName>ppt_y</p:attrName>
                                        </p:attrNameLst>
                                      </p:cBhvr>
                                    </p:anim>
                                    <p:animRot by="21600000">
                                      <p:cBhvr>
                                        <p:cTn id="16" dur="600" fill="hold">
                                          <p:stCondLst>
                                            <p:cond delay="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circle(in)">
                                      <p:cBhvr>
                                        <p:cTn id="44"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7" name="TextBox 31"/>
          <p:cNvSpPr txBox="1"/>
          <p:nvPr/>
        </p:nvSpPr>
        <p:spPr>
          <a:xfrm>
            <a:off x="896180" y="126465"/>
            <a:ext cx="5208588" cy="584775"/>
          </a:xfrm>
          <a:prstGeom prst="rect">
            <a:avLst/>
          </a:prstGeom>
          <a:noFill/>
          <a:ln w="9525">
            <a:noFill/>
          </a:ln>
        </p:spPr>
        <p:txBody>
          <a:bodyPr>
            <a:spAutoFit/>
          </a:bodyPr>
          <a:lstStyle/>
          <a:p>
            <a:pPr lvl="0" eaLnBrk="1" hangingPunct="1"/>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vi-VN" altLang="zh-CN" sz="3200" b="1" dirty="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3200" b="1" dirty="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Rectangle 2">
            <a:extLst>
              <a:ext uri="{FF2B5EF4-FFF2-40B4-BE49-F238E27FC236}">
                <a16:creationId xmlns:a16="http://schemas.microsoft.com/office/drawing/2014/main" xmlns="" id="{B264BF3E-2111-4744-A513-998688CDDDF3}"/>
              </a:ext>
            </a:extLst>
          </p:cNvPr>
          <p:cNvSpPr/>
          <p:nvPr/>
        </p:nvSpPr>
        <p:spPr>
          <a:xfrm>
            <a:off x="2877880" y="586718"/>
            <a:ext cx="5819553" cy="3495701"/>
          </a:xfrm>
          <a:prstGeom prst="rect">
            <a:avLst/>
          </a:prstGeom>
        </p:spPr>
        <p:txBody>
          <a:bodyPr wrap="square">
            <a:spAutoFit/>
          </a:bodyPr>
          <a:lstStyle/>
          <a:p>
            <a:pPr algn="just">
              <a:lnSpc>
                <a:spcPct val="115000"/>
              </a:lnSpc>
              <a:spcBef>
                <a:spcPts val="600"/>
              </a:spcBef>
              <a:spcAft>
                <a:spcPts val="600"/>
              </a:spcAft>
            </a:pPr>
            <a:r>
              <a:rPr lang="vi-VN" sz="2800" dirty="0" smtClean="0">
                <a:solidFill>
                  <a:srgbClr val="000000"/>
                </a:solidFill>
                <a:latin typeface="Times New Roman" panose="02020603050405020304" pitchFamily="18" charset="0"/>
                <a:ea typeface="Times New Roman" panose="02020603050405020304" pitchFamily="18" charset="0"/>
              </a:rPr>
              <a:t>Không thể đổi vị trí các từ in đậm sang vị trí khác vì:</a:t>
            </a:r>
          </a:p>
          <a:p>
            <a:pPr marL="457200" indent="-457200" algn="just">
              <a:lnSpc>
                <a:spcPct val="115000"/>
              </a:lnSpc>
              <a:spcBef>
                <a:spcPts val="600"/>
              </a:spcBef>
              <a:spcAft>
                <a:spcPts val="600"/>
              </a:spcAft>
              <a:buFontTx/>
              <a:buChar char="-"/>
            </a:pPr>
            <a:r>
              <a:rPr lang="vi-VN" sz="2800" dirty="0" smtClean="0">
                <a:solidFill>
                  <a:srgbClr val="000000"/>
                </a:solidFill>
                <a:latin typeface="Times New Roman" panose="02020603050405020304" pitchFamily="18" charset="0"/>
                <a:ea typeface="Times New Roman" panose="02020603050405020304" pitchFamily="18" charset="0"/>
              </a:rPr>
              <a:t>Chúng có tác dụng nhấn mạnh ý </a:t>
            </a:r>
          </a:p>
          <a:p>
            <a:pPr marL="457200" indent="-457200" algn="just">
              <a:lnSpc>
                <a:spcPct val="115000"/>
              </a:lnSpc>
              <a:spcBef>
                <a:spcPts val="600"/>
              </a:spcBef>
              <a:spcAft>
                <a:spcPts val="600"/>
              </a:spcAft>
              <a:buFontTx/>
              <a:buChar char="-"/>
            </a:pPr>
            <a:r>
              <a:rPr lang="vi-VN" sz="2800" dirty="0" smtClean="0">
                <a:solidFill>
                  <a:srgbClr val="000000"/>
                </a:solidFill>
                <a:latin typeface="Times New Roman" panose="02020603050405020304" pitchFamily="18" charset="0"/>
                <a:ea typeface="Times New Roman" panose="02020603050405020304" pitchFamily="18" charset="0"/>
              </a:rPr>
              <a:t>Tạo sự liên kết cho câu văn</a:t>
            </a:r>
          </a:p>
          <a:p>
            <a:pPr marL="457200" indent="-457200" algn="just">
              <a:lnSpc>
                <a:spcPct val="115000"/>
              </a:lnSpc>
              <a:spcBef>
                <a:spcPts val="600"/>
              </a:spcBef>
              <a:spcAft>
                <a:spcPts val="600"/>
              </a:spcAft>
              <a:buFontTx/>
              <a:buChar char="-"/>
            </a:pPr>
            <a:r>
              <a:rPr lang="vi-VN" sz="2800" dirty="0">
                <a:solidFill>
                  <a:srgbClr val="000000"/>
                </a:solidFill>
                <a:latin typeface="Times New Roman" panose="02020603050405020304" pitchFamily="18" charset="0"/>
                <a:ea typeface="Times New Roman" panose="02020603050405020304" pitchFamily="18" charset="0"/>
              </a:rPr>
              <a:t>G</a:t>
            </a:r>
            <a:r>
              <a:rPr lang="vi-VN" sz="2800" dirty="0" smtClean="0">
                <a:solidFill>
                  <a:srgbClr val="000000"/>
                </a:solidFill>
                <a:latin typeface="Times New Roman" panose="02020603050405020304" pitchFamily="18" charset="0"/>
                <a:ea typeface="Times New Roman" panose="02020603050405020304" pitchFamily="18" charset="0"/>
              </a:rPr>
              <a:t>iúp cách diễn đạt sinh động, phong phú hơn.  </a:t>
            </a:r>
            <a:endParaRPr lang="x-none" sz="2800" dirty="0"/>
          </a:p>
        </p:txBody>
      </p:sp>
      <p:pic>
        <p:nvPicPr>
          <p:cNvPr id="9" name="Picture 8" descr="A picture containing text, vector graphics&#10;&#10;Description automatically generated">
            <a:extLst>
              <a:ext uri="{FF2B5EF4-FFF2-40B4-BE49-F238E27FC236}">
                <a16:creationId xmlns:a16="http://schemas.microsoft.com/office/drawing/2014/main" xmlns="" id="{C2E583E1-CE66-2B49-8A10-DFFDC69D30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3089" y="698666"/>
            <a:ext cx="5145088" cy="5145088"/>
          </a:xfrm>
          <a:prstGeom prst="rect">
            <a:avLst/>
          </a:prstGeom>
        </p:spPr>
      </p:pic>
    </p:spTree>
    <p:extLst>
      <p:ext uri="{BB962C8B-B14F-4D97-AF65-F5344CB8AC3E}">
        <p14:creationId xmlns:p14="http://schemas.microsoft.com/office/powerpoint/2010/main" val="31550673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4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7"/>
                                        </p:tgtEl>
                                        <p:attrNameLst>
                                          <p:attrName>ppt_y</p:attrName>
                                        </p:attrNameLst>
                                      </p:cBhvr>
                                      <p:tavLst>
                                        <p:tav tm="0">
                                          <p:val>
                                            <p:strVal val="#ppt_y"/>
                                          </p:val>
                                        </p:tav>
                                        <p:tav tm="100000">
                                          <p:val>
                                            <p:strVal val="#ppt_y"/>
                                          </p:val>
                                        </p:tav>
                                      </p:tavLst>
                                    </p:anim>
                                    <p:anim calcmode="lin" valueType="num">
                                      <p:cBhvr>
                                        <p:cTn id="15" dur="4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sp>
        <p:nvSpPr>
          <p:cNvPr id="15" name="Rectangle 14">
            <a:extLst>
              <a:ext uri="{FF2B5EF4-FFF2-40B4-BE49-F238E27FC236}">
                <a16:creationId xmlns:a16="http://schemas.microsoft.com/office/drawing/2014/main" xmlns="" id="{4FB7669A-17FC-854D-A40D-AA036DFA1879}"/>
              </a:ext>
            </a:extLst>
          </p:cNvPr>
          <p:cNvSpPr/>
          <p:nvPr/>
        </p:nvSpPr>
        <p:spPr>
          <a:xfrm>
            <a:off x="2286000" y="-1595572"/>
            <a:ext cx="4572000" cy="507831"/>
          </a:xfrm>
          <a:prstGeom prst="rect">
            <a:avLst/>
          </a:prstGeom>
        </p:spPr>
        <p:txBody>
          <a:bodyPr>
            <a:spAutoFit/>
          </a:bodyPr>
          <a:lstStyle/>
          <a:p>
            <a:pPr lvl="0" defTabSz="914400">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p:txBody>
      </p:sp>
      <p:pic>
        <p:nvPicPr>
          <p:cNvPr id="6" name="Picture 5"/>
          <p:cNvPicPr>
            <a:picLocks noChangeAspect="1"/>
          </p:cNvPicPr>
          <p:nvPr/>
        </p:nvPicPr>
        <p:blipFill>
          <a:blip r:embed="rId6"/>
          <a:stretch>
            <a:fillRect/>
          </a:stretch>
        </p:blipFill>
        <p:spPr>
          <a:xfrm>
            <a:off x="0" y="1"/>
            <a:ext cx="9143999" cy="5145088"/>
          </a:xfrm>
          <a:prstGeom prst="rect">
            <a:avLst/>
          </a:prstGeom>
        </p:spPr>
      </p:pic>
      <p:cxnSp>
        <p:nvCxnSpPr>
          <p:cNvPr id="16" name="Straight Connector 15"/>
          <p:cNvCxnSpPr/>
          <p:nvPr/>
        </p:nvCxnSpPr>
        <p:spPr>
          <a:xfrm flipV="1">
            <a:off x="6858000" y="1332614"/>
            <a:ext cx="2158409" cy="7088"/>
          </a:xfrm>
          <a:prstGeom prst="line">
            <a:avLst/>
          </a:prstGeom>
        </p:spPr>
        <p:style>
          <a:lnRef idx="2">
            <a:schemeClr val="accent2"/>
          </a:lnRef>
          <a:fillRef idx="0">
            <a:schemeClr val="accent2"/>
          </a:fillRef>
          <a:effectRef idx="1">
            <a:schemeClr val="accent2"/>
          </a:effectRef>
          <a:fontRef idx="minor">
            <a:schemeClr val="tx1"/>
          </a:fontRef>
        </p:style>
      </p:cxnSp>
      <p:cxnSp>
        <p:nvCxnSpPr>
          <p:cNvPr id="20" name="Straight Connector 19"/>
          <p:cNvCxnSpPr/>
          <p:nvPr/>
        </p:nvCxnSpPr>
        <p:spPr>
          <a:xfrm flipV="1">
            <a:off x="226828" y="1672856"/>
            <a:ext cx="3388242" cy="7088"/>
          </a:xfrm>
          <a:prstGeom prst="line">
            <a:avLst/>
          </a:prstGeom>
        </p:spPr>
        <p:style>
          <a:lnRef idx="2">
            <a:schemeClr val="accent2"/>
          </a:lnRef>
          <a:fillRef idx="0">
            <a:schemeClr val="accent2"/>
          </a:fillRef>
          <a:effectRef idx="1">
            <a:schemeClr val="accent2"/>
          </a:effectRef>
          <a:fontRef idx="minor">
            <a:schemeClr val="tx1"/>
          </a:fontRef>
        </p:style>
      </p:cxnSp>
      <p:cxnSp>
        <p:nvCxnSpPr>
          <p:cNvPr id="22" name="Straight Connector 21"/>
          <p:cNvCxnSpPr/>
          <p:nvPr/>
        </p:nvCxnSpPr>
        <p:spPr>
          <a:xfrm>
            <a:off x="3281916" y="2303721"/>
            <a:ext cx="5663610" cy="14177"/>
          </a:xfrm>
          <a:prstGeom prst="line">
            <a:avLst/>
          </a:prstGeom>
        </p:spPr>
        <p:style>
          <a:lnRef idx="2">
            <a:schemeClr val="accent2"/>
          </a:lnRef>
          <a:fillRef idx="0">
            <a:schemeClr val="accent2"/>
          </a:fillRef>
          <a:effectRef idx="1">
            <a:schemeClr val="accent2"/>
          </a:effectRef>
          <a:fontRef idx="minor">
            <a:schemeClr val="tx1"/>
          </a:fontRef>
        </p:style>
      </p:cxnSp>
      <p:cxnSp>
        <p:nvCxnSpPr>
          <p:cNvPr id="24" name="Straight Connector 23"/>
          <p:cNvCxnSpPr/>
          <p:nvPr/>
        </p:nvCxnSpPr>
        <p:spPr>
          <a:xfrm>
            <a:off x="194930" y="2643962"/>
            <a:ext cx="4182139"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6" name="Straight Connector 25"/>
          <p:cNvCxnSpPr/>
          <p:nvPr/>
        </p:nvCxnSpPr>
        <p:spPr>
          <a:xfrm flipV="1">
            <a:off x="758456" y="3246474"/>
            <a:ext cx="8257953" cy="7089"/>
          </a:xfrm>
          <a:prstGeom prst="line">
            <a:avLst/>
          </a:prstGeom>
        </p:spPr>
        <p:style>
          <a:lnRef idx="2">
            <a:schemeClr val="accent2"/>
          </a:lnRef>
          <a:fillRef idx="0">
            <a:schemeClr val="accent2"/>
          </a:fillRef>
          <a:effectRef idx="1">
            <a:schemeClr val="accent2"/>
          </a:effectRef>
          <a:fontRef idx="minor">
            <a:schemeClr val="tx1"/>
          </a:fontRef>
        </p:style>
      </p:cxnSp>
      <p:cxnSp>
        <p:nvCxnSpPr>
          <p:cNvPr id="28" name="Straight Connector 27"/>
          <p:cNvCxnSpPr/>
          <p:nvPr/>
        </p:nvCxnSpPr>
        <p:spPr>
          <a:xfrm>
            <a:off x="226828" y="3564916"/>
            <a:ext cx="510363"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Straight Connector 29"/>
          <p:cNvCxnSpPr/>
          <p:nvPr/>
        </p:nvCxnSpPr>
        <p:spPr>
          <a:xfrm>
            <a:off x="6032205" y="4217581"/>
            <a:ext cx="2913321" cy="14177"/>
          </a:xfrm>
          <a:prstGeom prst="line">
            <a:avLst/>
          </a:prstGeom>
        </p:spPr>
        <p:style>
          <a:lnRef idx="2">
            <a:schemeClr val="accent2"/>
          </a:lnRef>
          <a:fillRef idx="0">
            <a:schemeClr val="accent2"/>
          </a:fillRef>
          <a:effectRef idx="1">
            <a:schemeClr val="accent2"/>
          </a:effectRef>
          <a:fontRef idx="minor">
            <a:schemeClr val="tx1"/>
          </a:fontRef>
        </p:style>
      </p:cxnSp>
      <p:cxnSp>
        <p:nvCxnSpPr>
          <p:cNvPr id="32" name="Straight Connector 31"/>
          <p:cNvCxnSpPr/>
          <p:nvPr/>
        </p:nvCxnSpPr>
        <p:spPr>
          <a:xfrm>
            <a:off x="226828" y="4522381"/>
            <a:ext cx="8789581" cy="7089"/>
          </a:xfrm>
          <a:prstGeom prst="line">
            <a:avLst/>
          </a:prstGeom>
        </p:spPr>
        <p:style>
          <a:lnRef idx="2">
            <a:schemeClr val="accent2"/>
          </a:lnRef>
          <a:fillRef idx="0">
            <a:schemeClr val="accent2"/>
          </a:fillRef>
          <a:effectRef idx="1">
            <a:schemeClr val="accent2"/>
          </a:effectRef>
          <a:fontRef idx="minor">
            <a:schemeClr val="tx1"/>
          </a:fontRef>
        </p:style>
      </p:cxnSp>
      <p:cxnSp>
        <p:nvCxnSpPr>
          <p:cNvPr id="34" name="Straight Connector 33"/>
          <p:cNvCxnSpPr/>
          <p:nvPr/>
        </p:nvCxnSpPr>
        <p:spPr>
          <a:xfrm>
            <a:off x="226828" y="4833734"/>
            <a:ext cx="7432760" cy="7088"/>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9523552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arn(inVertical)">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barn(inVertical)">
                                      <p:cBhvr>
                                        <p:cTn id="4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45" y="2278944"/>
            <a:ext cx="705681" cy="630799"/>
          </a:xfrm>
          <a:prstGeom prst="rect">
            <a:avLst/>
          </a:prstGeom>
        </p:spPr>
      </p:pic>
      <p:pic>
        <p:nvPicPr>
          <p:cNvPr id="2" name="Picture 1"/>
          <p:cNvPicPr>
            <a:picLocks noChangeAspect="1"/>
          </p:cNvPicPr>
          <p:nvPr/>
        </p:nvPicPr>
        <p:blipFill>
          <a:blip r:embed="rId7"/>
          <a:stretch>
            <a:fillRect/>
          </a:stretch>
        </p:blipFill>
        <p:spPr>
          <a:xfrm>
            <a:off x="-1" y="0"/>
            <a:ext cx="9087293" cy="2278944"/>
          </a:xfrm>
          <a:prstGeom prst="rect">
            <a:avLst/>
          </a:prstGeom>
        </p:spPr>
      </p:pic>
      <p:sp>
        <p:nvSpPr>
          <p:cNvPr id="8" name="TextBox 7"/>
          <p:cNvSpPr txBox="1"/>
          <p:nvPr/>
        </p:nvSpPr>
        <p:spPr>
          <a:xfrm>
            <a:off x="881548" y="2188997"/>
            <a:ext cx="7539438" cy="707886"/>
          </a:xfrm>
          <a:prstGeom prst="rect">
            <a:avLst/>
          </a:prstGeom>
          <a:noFill/>
        </p:spPr>
        <p:txBody>
          <a:bodyPr wrap="square" rtlCol="0">
            <a:spAutoFit/>
          </a:bodyPr>
          <a:lstStyle/>
          <a:p>
            <a:r>
              <a:rPr lang="vi-VN" sz="2000" i="1" dirty="0" smtClean="0">
                <a:solidFill>
                  <a:srgbClr val="FF0000"/>
                </a:solidFill>
                <a:latin typeface="Times New Roman" panose="02020603050405020304" pitchFamily="18" charset="0"/>
                <a:cs typeface="Times New Roman" panose="02020603050405020304" pitchFamily="18" charset="0"/>
              </a:rPr>
              <a:t>a. Hai con trai của Quan Phó bảng Sắc đã được cha dẫn đi hầu khắp những nơi nổi tiếng về phong cảnh đẹp, về di tích lịch sử của Nghệ An.</a:t>
            </a:r>
            <a:endParaRPr lang="en-US" sz="2000" i="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881548" y="3060391"/>
            <a:ext cx="5280837" cy="400110"/>
          </a:xfrm>
          <a:prstGeom prst="rect">
            <a:avLst/>
          </a:prstGeom>
          <a:noFill/>
        </p:spPr>
        <p:txBody>
          <a:bodyPr wrap="square" rtlCol="0">
            <a:spAutoFit/>
          </a:bodyPr>
          <a:lstStyle/>
          <a:p>
            <a:r>
              <a:rPr lang="vi-VN" sz="2000" i="1" dirty="0" smtClean="0">
                <a:solidFill>
                  <a:srgbClr val="FF0000"/>
                </a:solidFill>
                <a:latin typeface="Times New Roman" panose="02020603050405020304" pitchFamily="18" charset="0"/>
                <a:cs typeface="Times New Roman" panose="02020603050405020304" pitchFamily="18" charset="0"/>
              </a:rPr>
              <a:t>b. Nó được ba nó bế lên.</a:t>
            </a:r>
            <a:endParaRPr lang="en-US" sz="2000" i="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881548" y="3624009"/>
            <a:ext cx="4593265" cy="400110"/>
          </a:xfrm>
          <a:prstGeom prst="rect">
            <a:avLst/>
          </a:prstGeom>
          <a:noFill/>
        </p:spPr>
        <p:txBody>
          <a:bodyPr wrap="square" rtlCol="0">
            <a:spAutoFit/>
          </a:bodyPr>
          <a:lstStyle/>
          <a:p>
            <a:r>
              <a:rPr lang="vi-VN" sz="2000" i="1" dirty="0" smtClean="0">
                <a:solidFill>
                  <a:srgbClr val="FF0000"/>
                </a:solidFill>
                <a:latin typeface="Times New Roman" panose="02020603050405020304" pitchFamily="18" charset="0"/>
                <a:cs typeface="Times New Roman" panose="02020603050405020304" pitchFamily="18" charset="0"/>
              </a:rPr>
              <a:t>c. Nhà tôi bị Tây nó đốt rồi, bác ạ.</a:t>
            </a:r>
            <a:endParaRPr lang="en-US" sz="2000" i="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881548" y="4187627"/>
            <a:ext cx="7305522" cy="707886"/>
          </a:xfrm>
          <a:prstGeom prst="rect">
            <a:avLst/>
          </a:prstGeom>
          <a:noFill/>
        </p:spPr>
        <p:txBody>
          <a:bodyPr wrap="square" rtlCol="0">
            <a:spAutoFit/>
          </a:bodyPr>
          <a:lstStyle/>
          <a:p>
            <a:r>
              <a:rPr lang="vi-VN" sz="2000" i="1" dirty="0" smtClean="0">
                <a:solidFill>
                  <a:srgbClr val="FF0000"/>
                </a:solidFill>
                <a:latin typeface="Times New Roman" panose="02020603050405020304" pitchFamily="18" charset="0"/>
                <a:cs typeface="Times New Roman" panose="02020603050405020304" pitchFamily="18" charset="0"/>
              </a:rPr>
              <a:t>d. Cuộc sống càng văn minh tiến bộ, nước càng bị con người sử dụng nhiều hơn cho mọi nhu cầu của mình.</a:t>
            </a:r>
            <a:endParaRPr lang="en-US" sz="20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81791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2" name="Picture 1"/>
          <p:cNvPicPr>
            <a:picLocks noChangeAspect="1"/>
          </p:cNvPicPr>
          <p:nvPr/>
        </p:nvPicPr>
        <p:blipFill>
          <a:blip r:embed="rId6"/>
          <a:stretch>
            <a:fillRect/>
          </a:stretch>
        </p:blipFill>
        <p:spPr>
          <a:xfrm>
            <a:off x="1" y="248387"/>
            <a:ext cx="9144000" cy="1736357"/>
          </a:xfrm>
          <a:prstGeom prst="rect">
            <a:avLst/>
          </a:prstGeom>
        </p:spPr>
      </p:pic>
      <p:sp>
        <p:nvSpPr>
          <p:cNvPr id="8" name="TextBox 7"/>
          <p:cNvSpPr txBox="1"/>
          <p:nvPr/>
        </p:nvSpPr>
        <p:spPr>
          <a:xfrm>
            <a:off x="425302" y="2174526"/>
            <a:ext cx="7343554" cy="954107"/>
          </a:xfrm>
          <a:prstGeom prst="rect">
            <a:avLst/>
          </a:prstGeom>
          <a:noFill/>
        </p:spPr>
        <p:txBody>
          <a:bodyPr wrap="square" rtlCol="0">
            <a:spAutoFit/>
          </a:bodyPr>
          <a:lstStyle/>
          <a:p>
            <a:r>
              <a:rPr lang="vi-VN" sz="2800" i="1" dirty="0" smtClean="0">
                <a:solidFill>
                  <a:srgbClr val="FF0000"/>
                </a:solidFill>
                <a:latin typeface="Times New Roman" panose="02020603050405020304" pitchFamily="18" charset="0"/>
                <a:cs typeface="Times New Roman" panose="02020603050405020304" pitchFamily="18" charset="0"/>
              </a:rPr>
              <a:t>a. Ở đâu, chúng tôi cũng gặp những người mẹ từ tâm, họ yêu quý chúng tôi như con đẻ.</a:t>
            </a:r>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25302" y="3318415"/>
            <a:ext cx="7099448" cy="954107"/>
          </a:xfrm>
          <a:prstGeom prst="rect">
            <a:avLst/>
          </a:prstGeom>
          <a:noFill/>
        </p:spPr>
        <p:txBody>
          <a:bodyPr wrap="square" rtlCol="0">
            <a:spAutoFit/>
          </a:bodyPr>
          <a:lstStyle/>
          <a:p>
            <a:r>
              <a:rPr lang="vi-VN" sz="2800" i="1" dirty="0" smtClean="0">
                <a:solidFill>
                  <a:srgbClr val="FF0000"/>
                </a:solidFill>
                <a:latin typeface="Times New Roman" panose="02020603050405020304" pitchFamily="18" charset="0"/>
                <a:cs typeface="Times New Roman" panose="02020603050405020304" pitchFamily="18" charset="0"/>
              </a:rPr>
              <a:t>b. Năng suất lao động tăng nên mọi người trong tổ rất phấn khởi.</a:t>
            </a:r>
            <a:endParaRPr lang="en-US" sz="28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74257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3" name="Picture 2"/>
          <p:cNvPicPr>
            <a:picLocks noChangeAspect="1"/>
          </p:cNvPicPr>
          <p:nvPr/>
        </p:nvPicPr>
        <p:blipFill>
          <a:blip r:embed="rId6"/>
          <a:stretch>
            <a:fillRect/>
          </a:stretch>
        </p:blipFill>
        <p:spPr>
          <a:xfrm>
            <a:off x="-1" y="-1"/>
            <a:ext cx="9143999" cy="1772093"/>
          </a:xfrm>
          <a:prstGeom prst="rect">
            <a:avLst/>
          </a:prstGeom>
        </p:spPr>
      </p:pic>
      <p:sp>
        <p:nvSpPr>
          <p:cNvPr id="8" name="TextBox 7"/>
          <p:cNvSpPr txBox="1"/>
          <p:nvPr/>
        </p:nvSpPr>
        <p:spPr>
          <a:xfrm>
            <a:off x="404037" y="2005553"/>
            <a:ext cx="7655441" cy="954107"/>
          </a:xfrm>
          <a:prstGeom prst="rect">
            <a:avLst/>
          </a:prstGeom>
          <a:noFill/>
        </p:spPr>
        <p:txBody>
          <a:bodyPr wrap="square" rtlCol="0">
            <a:spAutoFit/>
          </a:bodyPr>
          <a:lstStyle/>
          <a:p>
            <a:r>
              <a:rPr lang="vi-VN" sz="2800" dirty="0" smtClean="0">
                <a:solidFill>
                  <a:srgbClr val="FF0000"/>
                </a:solidFill>
                <a:latin typeface="Times New Roman" panose="02020603050405020304" pitchFamily="18" charset="0"/>
                <a:cs typeface="Times New Roman" panose="02020603050405020304" pitchFamily="18" charset="0"/>
              </a:rPr>
              <a:t>c. Chúng ta là học sinh cuối cấp Trung học cơ sở nên cần cố gắng học tập tốt.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04037" y="3193121"/>
            <a:ext cx="7187610" cy="954107"/>
          </a:xfrm>
          <a:prstGeom prst="rect">
            <a:avLst/>
          </a:prstGeom>
          <a:noFill/>
        </p:spPr>
        <p:txBody>
          <a:bodyPr wrap="square" rtlCol="0">
            <a:spAutoFit/>
          </a:bodyPr>
          <a:lstStyle/>
          <a:p>
            <a:r>
              <a:rPr lang="vi-VN" sz="2800" dirty="0" smtClean="0">
                <a:solidFill>
                  <a:srgbClr val="FF0000"/>
                </a:solidFill>
                <a:latin typeface="Times New Roman" panose="02020603050405020304" pitchFamily="18" charset="0"/>
                <a:cs typeface="Times New Roman" panose="02020603050405020304" pitchFamily="18" charset="0"/>
              </a:rPr>
              <a:t>d. Nó lại nhìn mụ bán hàng bằng cặp mắt giễu cợt mà nó đã luyện trong những ngày ở nhà tù.</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7584786"/>
      </p:ext>
    </p:extLst>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8" name="矩形 7"/>
          <p:cNvSpPr>
            <a:spLocks noChangeArrowheads="1"/>
          </p:cNvSpPr>
          <p:nvPr/>
        </p:nvSpPr>
        <p:spPr bwMode="auto">
          <a:xfrm>
            <a:off x="596122" y="3120698"/>
            <a:ext cx="7920594"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324">
              <a:lnSpc>
                <a:spcPct val="150000"/>
              </a:lnSpc>
            </a:pPr>
            <a:r>
              <a:rPr lang="en-US" altLang="zh-CN" sz="4500" b="1" dirty="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rPr>
              <a:t>III. </a:t>
            </a:r>
            <a:r>
              <a:rPr lang="vi-VN" altLang="zh-CN" sz="4500" b="1" dirty="0" smtClean="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rPr>
              <a:t>VẬN DỤNG</a:t>
            </a:r>
            <a:endParaRPr lang="zh-CN" altLang="en-US" sz="4500" b="1" dirty="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endParaRPr>
          </a:p>
        </p:txBody>
      </p:sp>
      <p:grpSp>
        <p:nvGrpSpPr>
          <p:cNvPr id="9" name="组合 8"/>
          <p:cNvGrpSpPr/>
          <p:nvPr/>
        </p:nvGrpSpPr>
        <p:grpSpPr>
          <a:xfrm>
            <a:off x="2196615" y="698136"/>
            <a:ext cx="4750769" cy="3307919"/>
            <a:chOff x="2197100" y="915988"/>
            <a:chExt cx="4751388" cy="3308350"/>
          </a:xfrm>
        </p:grpSpPr>
        <p:sp>
          <p:nvSpPr>
            <p:cNvPr id="10" name="AutoShape 3"/>
            <p:cNvSpPr>
              <a:spLocks noChangeAspect="1" noChangeArrowheads="1" noTextEdit="1"/>
            </p:cNvSpPr>
            <p:nvPr/>
          </p:nvSpPr>
          <p:spPr bwMode="auto">
            <a:xfrm>
              <a:off x="2197100" y="915988"/>
              <a:ext cx="4748213"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defTabSz="914324">
                <a:defRPr/>
              </a:pPr>
              <a:endParaRPr lang="zh-CN" altLang="en-US" sz="2400" kern="0">
                <a:solidFill>
                  <a:srgbClr val="F8F8F8"/>
                </a:solidFill>
                <a:latin typeface="Book Antiqua"/>
              </a:endParaRPr>
            </a:p>
          </p:txBody>
        </p:sp>
        <p:sp>
          <p:nvSpPr>
            <p:cNvPr id="11" name="Freeform 150"/>
            <p:cNvSpPr>
              <a:spLocks/>
            </p:cNvSpPr>
            <p:nvPr/>
          </p:nvSpPr>
          <p:spPr bwMode="auto">
            <a:xfrm>
              <a:off x="3048000" y="1771651"/>
              <a:ext cx="3049588" cy="1522413"/>
            </a:xfrm>
            <a:custGeom>
              <a:avLst/>
              <a:gdLst>
                <a:gd name="T0" fmla="*/ 813 w 813"/>
                <a:gd name="T1" fmla="*/ 406 h 406"/>
                <a:gd name="T2" fmla="*/ 724 w 813"/>
                <a:gd name="T3" fmla="*/ 406 h 406"/>
                <a:gd name="T4" fmla="*/ 406 w 813"/>
                <a:gd name="T5" fmla="*/ 89 h 406"/>
                <a:gd name="T6" fmla="*/ 89 w 813"/>
                <a:gd name="T7" fmla="*/ 406 h 406"/>
                <a:gd name="T8" fmla="*/ 0 w 813"/>
                <a:gd name="T9" fmla="*/ 406 h 406"/>
                <a:gd name="T10" fmla="*/ 406 w 813"/>
                <a:gd name="T11" fmla="*/ 0 h 406"/>
                <a:gd name="T12" fmla="*/ 813 w 813"/>
                <a:gd name="T13" fmla="*/ 406 h 406"/>
              </a:gdLst>
              <a:ahLst/>
              <a:cxnLst>
                <a:cxn ang="0">
                  <a:pos x="T0" y="T1"/>
                </a:cxn>
                <a:cxn ang="0">
                  <a:pos x="T2" y="T3"/>
                </a:cxn>
                <a:cxn ang="0">
                  <a:pos x="T4" y="T5"/>
                </a:cxn>
                <a:cxn ang="0">
                  <a:pos x="T6" y="T7"/>
                </a:cxn>
                <a:cxn ang="0">
                  <a:pos x="T8" y="T9"/>
                </a:cxn>
                <a:cxn ang="0">
                  <a:pos x="T10" y="T11"/>
                </a:cxn>
                <a:cxn ang="0">
                  <a:pos x="T12" y="T13"/>
                </a:cxn>
              </a:cxnLst>
              <a:rect l="0" t="0" r="r" b="b"/>
              <a:pathLst>
                <a:path w="813" h="406">
                  <a:moveTo>
                    <a:pt x="813" y="406"/>
                  </a:moveTo>
                  <a:cubicBezTo>
                    <a:pt x="724" y="406"/>
                    <a:pt x="724" y="406"/>
                    <a:pt x="724" y="406"/>
                  </a:cubicBezTo>
                  <a:cubicBezTo>
                    <a:pt x="724" y="231"/>
                    <a:pt x="581" y="89"/>
                    <a:pt x="406" y="89"/>
                  </a:cubicBezTo>
                  <a:cubicBezTo>
                    <a:pt x="231" y="89"/>
                    <a:pt x="89" y="231"/>
                    <a:pt x="89" y="406"/>
                  </a:cubicBezTo>
                  <a:cubicBezTo>
                    <a:pt x="0" y="406"/>
                    <a:pt x="0" y="406"/>
                    <a:pt x="0" y="406"/>
                  </a:cubicBezTo>
                  <a:cubicBezTo>
                    <a:pt x="0" y="182"/>
                    <a:pt x="182" y="0"/>
                    <a:pt x="406" y="0"/>
                  </a:cubicBezTo>
                  <a:cubicBezTo>
                    <a:pt x="631" y="0"/>
                    <a:pt x="813" y="182"/>
                    <a:pt x="813" y="406"/>
                  </a:cubicBezTo>
                  <a:close/>
                </a:path>
              </a:pathLst>
            </a:custGeom>
            <a:solidFill>
              <a:srgbClr val="F3AD00"/>
            </a:solidFill>
            <a:ln>
              <a:noFill/>
            </a:ln>
          </p:spPr>
          <p:txBody>
            <a:bodyPr/>
            <a:lstStyle/>
            <a:p>
              <a:pPr defTabSz="914324">
                <a:defRPr/>
              </a:pPr>
              <a:endParaRPr lang="zh-CN" altLang="en-US" sz="1600" kern="0">
                <a:solidFill>
                  <a:srgbClr val="F8F8F8"/>
                </a:solidFill>
                <a:latin typeface="Book Antiqua"/>
              </a:endParaRPr>
            </a:p>
          </p:txBody>
        </p:sp>
        <p:sp>
          <p:nvSpPr>
            <p:cNvPr id="12" name="Freeform 151"/>
            <p:cNvSpPr>
              <a:spLocks/>
            </p:cNvSpPr>
            <p:nvPr/>
          </p:nvSpPr>
          <p:spPr bwMode="auto">
            <a:xfrm>
              <a:off x="2632075" y="1354138"/>
              <a:ext cx="3881438" cy="1939925"/>
            </a:xfrm>
            <a:custGeom>
              <a:avLst/>
              <a:gdLst>
                <a:gd name="T0" fmla="*/ 1035 w 1035"/>
                <a:gd name="T1" fmla="*/ 517 h 517"/>
                <a:gd name="T2" fmla="*/ 945 w 1035"/>
                <a:gd name="T3" fmla="*/ 517 h 517"/>
                <a:gd name="T4" fmla="*/ 517 w 1035"/>
                <a:gd name="T5" fmla="*/ 90 h 517"/>
                <a:gd name="T6" fmla="*/ 89 w 1035"/>
                <a:gd name="T7" fmla="*/ 517 h 517"/>
                <a:gd name="T8" fmla="*/ 0 w 1035"/>
                <a:gd name="T9" fmla="*/ 517 h 517"/>
                <a:gd name="T10" fmla="*/ 517 w 1035"/>
                <a:gd name="T11" fmla="*/ 0 h 517"/>
                <a:gd name="T12" fmla="*/ 1035 w 1035"/>
                <a:gd name="T13" fmla="*/ 517 h 517"/>
              </a:gdLst>
              <a:ahLst/>
              <a:cxnLst>
                <a:cxn ang="0">
                  <a:pos x="T0" y="T1"/>
                </a:cxn>
                <a:cxn ang="0">
                  <a:pos x="T2" y="T3"/>
                </a:cxn>
                <a:cxn ang="0">
                  <a:pos x="T4" y="T5"/>
                </a:cxn>
                <a:cxn ang="0">
                  <a:pos x="T6" y="T7"/>
                </a:cxn>
                <a:cxn ang="0">
                  <a:pos x="T8" y="T9"/>
                </a:cxn>
                <a:cxn ang="0">
                  <a:pos x="T10" y="T11"/>
                </a:cxn>
                <a:cxn ang="0">
                  <a:pos x="T12" y="T13"/>
                </a:cxn>
              </a:cxnLst>
              <a:rect l="0" t="0" r="r" b="b"/>
              <a:pathLst>
                <a:path w="1035" h="517">
                  <a:moveTo>
                    <a:pt x="1035" y="517"/>
                  </a:moveTo>
                  <a:cubicBezTo>
                    <a:pt x="945" y="517"/>
                    <a:pt x="945" y="517"/>
                    <a:pt x="945" y="517"/>
                  </a:cubicBezTo>
                  <a:cubicBezTo>
                    <a:pt x="945" y="282"/>
                    <a:pt x="753" y="90"/>
                    <a:pt x="517" y="90"/>
                  </a:cubicBezTo>
                  <a:cubicBezTo>
                    <a:pt x="281" y="90"/>
                    <a:pt x="89" y="282"/>
                    <a:pt x="89" y="517"/>
                  </a:cubicBezTo>
                  <a:cubicBezTo>
                    <a:pt x="0" y="517"/>
                    <a:pt x="0" y="517"/>
                    <a:pt x="0" y="517"/>
                  </a:cubicBezTo>
                  <a:cubicBezTo>
                    <a:pt x="0" y="232"/>
                    <a:pt x="232" y="0"/>
                    <a:pt x="517" y="0"/>
                  </a:cubicBezTo>
                  <a:cubicBezTo>
                    <a:pt x="803" y="0"/>
                    <a:pt x="1035" y="232"/>
                    <a:pt x="1035" y="517"/>
                  </a:cubicBezTo>
                  <a:close/>
                </a:path>
              </a:pathLst>
            </a:custGeom>
            <a:solidFill>
              <a:srgbClr val="7A801D"/>
            </a:solidFill>
            <a:ln>
              <a:noFill/>
            </a:ln>
          </p:spPr>
          <p:txBody>
            <a:bodyPr/>
            <a:lstStyle/>
            <a:p>
              <a:pPr defTabSz="914324">
                <a:defRPr/>
              </a:pPr>
              <a:endParaRPr lang="zh-CN" altLang="en-US" sz="1600" kern="0">
                <a:solidFill>
                  <a:srgbClr val="F8F8F8"/>
                </a:solidFill>
                <a:latin typeface="Book Antiqua"/>
              </a:endParaRPr>
            </a:p>
          </p:txBody>
        </p:sp>
        <p:sp>
          <p:nvSpPr>
            <p:cNvPr id="13" name="Freeform 152"/>
            <p:cNvSpPr>
              <a:spLocks/>
            </p:cNvSpPr>
            <p:nvPr/>
          </p:nvSpPr>
          <p:spPr bwMode="auto">
            <a:xfrm>
              <a:off x="2197100" y="919163"/>
              <a:ext cx="4751388" cy="2374900"/>
            </a:xfrm>
            <a:custGeom>
              <a:avLst/>
              <a:gdLst>
                <a:gd name="T0" fmla="*/ 1267 w 1267"/>
                <a:gd name="T1" fmla="*/ 633 h 633"/>
                <a:gd name="T2" fmla="*/ 1178 w 1267"/>
                <a:gd name="T3" fmla="*/ 633 h 633"/>
                <a:gd name="T4" fmla="*/ 633 w 1267"/>
                <a:gd name="T5" fmla="*/ 89 h 633"/>
                <a:gd name="T6" fmla="*/ 89 w 1267"/>
                <a:gd name="T7" fmla="*/ 633 h 633"/>
                <a:gd name="T8" fmla="*/ 0 w 1267"/>
                <a:gd name="T9" fmla="*/ 633 h 633"/>
                <a:gd name="T10" fmla="*/ 633 w 1267"/>
                <a:gd name="T11" fmla="*/ 0 h 633"/>
                <a:gd name="T12" fmla="*/ 1267 w 1267"/>
                <a:gd name="T13" fmla="*/ 633 h 633"/>
              </a:gdLst>
              <a:ahLst/>
              <a:cxnLst>
                <a:cxn ang="0">
                  <a:pos x="T0" y="T1"/>
                </a:cxn>
                <a:cxn ang="0">
                  <a:pos x="T2" y="T3"/>
                </a:cxn>
                <a:cxn ang="0">
                  <a:pos x="T4" y="T5"/>
                </a:cxn>
                <a:cxn ang="0">
                  <a:pos x="T6" y="T7"/>
                </a:cxn>
                <a:cxn ang="0">
                  <a:pos x="T8" y="T9"/>
                </a:cxn>
                <a:cxn ang="0">
                  <a:pos x="T10" y="T11"/>
                </a:cxn>
                <a:cxn ang="0">
                  <a:pos x="T12" y="T13"/>
                </a:cxn>
              </a:cxnLst>
              <a:rect l="0" t="0" r="r" b="b"/>
              <a:pathLst>
                <a:path w="1267" h="633">
                  <a:moveTo>
                    <a:pt x="1267" y="633"/>
                  </a:moveTo>
                  <a:cubicBezTo>
                    <a:pt x="1178" y="633"/>
                    <a:pt x="1178" y="633"/>
                    <a:pt x="1178" y="633"/>
                  </a:cubicBezTo>
                  <a:cubicBezTo>
                    <a:pt x="1178" y="333"/>
                    <a:pt x="934" y="89"/>
                    <a:pt x="633" y="89"/>
                  </a:cubicBezTo>
                  <a:cubicBezTo>
                    <a:pt x="333" y="89"/>
                    <a:pt x="89" y="333"/>
                    <a:pt x="89" y="633"/>
                  </a:cubicBezTo>
                  <a:cubicBezTo>
                    <a:pt x="0" y="633"/>
                    <a:pt x="0" y="633"/>
                    <a:pt x="0" y="633"/>
                  </a:cubicBezTo>
                  <a:cubicBezTo>
                    <a:pt x="0" y="284"/>
                    <a:pt x="284" y="0"/>
                    <a:pt x="633" y="0"/>
                  </a:cubicBezTo>
                  <a:cubicBezTo>
                    <a:pt x="983" y="0"/>
                    <a:pt x="1267" y="284"/>
                    <a:pt x="1267" y="633"/>
                  </a:cubicBezTo>
                  <a:close/>
                </a:path>
              </a:pathLst>
            </a:custGeom>
            <a:solidFill>
              <a:srgbClr val="F3AD00"/>
            </a:solidFill>
            <a:ln>
              <a:noFill/>
            </a:ln>
          </p:spPr>
          <p:txBody>
            <a:bodyPr/>
            <a:lstStyle/>
            <a:p>
              <a:pPr defTabSz="914324">
                <a:defRPr/>
              </a:pPr>
              <a:endParaRPr lang="zh-CN" altLang="en-US" sz="1600" kern="0">
                <a:solidFill>
                  <a:srgbClr val="F8F8F8"/>
                </a:solidFill>
                <a:latin typeface="Book Antiqua"/>
              </a:endParaRPr>
            </a:p>
          </p:txBody>
        </p:sp>
        <p:sp>
          <p:nvSpPr>
            <p:cNvPr id="14" name="Freeform 153"/>
            <p:cNvSpPr>
              <a:spLocks/>
            </p:cNvSpPr>
            <p:nvPr/>
          </p:nvSpPr>
          <p:spPr bwMode="auto">
            <a:xfrm>
              <a:off x="3468688" y="2190751"/>
              <a:ext cx="2208213" cy="1103313"/>
            </a:xfrm>
            <a:custGeom>
              <a:avLst/>
              <a:gdLst>
                <a:gd name="T0" fmla="*/ 589 w 589"/>
                <a:gd name="T1" fmla="*/ 294 h 294"/>
                <a:gd name="T2" fmla="*/ 500 w 589"/>
                <a:gd name="T3" fmla="*/ 294 h 294"/>
                <a:gd name="T4" fmla="*/ 294 w 589"/>
                <a:gd name="T5" fmla="*/ 89 h 294"/>
                <a:gd name="T6" fmla="*/ 89 w 589"/>
                <a:gd name="T7" fmla="*/ 294 h 294"/>
                <a:gd name="T8" fmla="*/ 0 w 589"/>
                <a:gd name="T9" fmla="*/ 294 h 294"/>
                <a:gd name="T10" fmla="*/ 294 w 589"/>
                <a:gd name="T11" fmla="*/ 0 h 294"/>
                <a:gd name="T12" fmla="*/ 589 w 589"/>
                <a:gd name="T13" fmla="*/ 294 h 294"/>
              </a:gdLst>
              <a:ahLst/>
              <a:cxnLst>
                <a:cxn ang="0">
                  <a:pos x="T0" y="T1"/>
                </a:cxn>
                <a:cxn ang="0">
                  <a:pos x="T2" y="T3"/>
                </a:cxn>
                <a:cxn ang="0">
                  <a:pos x="T4" y="T5"/>
                </a:cxn>
                <a:cxn ang="0">
                  <a:pos x="T6" y="T7"/>
                </a:cxn>
                <a:cxn ang="0">
                  <a:pos x="T8" y="T9"/>
                </a:cxn>
                <a:cxn ang="0">
                  <a:pos x="T10" y="T11"/>
                </a:cxn>
                <a:cxn ang="0">
                  <a:pos x="T12" y="T13"/>
                </a:cxn>
              </a:cxnLst>
              <a:rect l="0" t="0" r="r" b="b"/>
              <a:pathLst>
                <a:path w="589" h="294">
                  <a:moveTo>
                    <a:pt x="589" y="294"/>
                  </a:moveTo>
                  <a:cubicBezTo>
                    <a:pt x="500" y="294"/>
                    <a:pt x="500" y="294"/>
                    <a:pt x="500" y="294"/>
                  </a:cubicBezTo>
                  <a:cubicBezTo>
                    <a:pt x="500" y="181"/>
                    <a:pt x="408" y="89"/>
                    <a:pt x="294" y="89"/>
                  </a:cubicBezTo>
                  <a:cubicBezTo>
                    <a:pt x="181" y="89"/>
                    <a:pt x="89" y="181"/>
                    <a:pt x="89" y="294"/>
                  </a:cubicBezTo>
                  <a:cubicBezTo>
                    <a:pt x="0" y="294"/>
                    <a:pt x="0" y="294"/>
                    <a:pt x="0" y="294"/>
                  </a:cubicBezTo>
                  <a:cubicBezTo>
                    <a:pt x="0" y="132"/>
                    <a:pt x="132" y="0"/>
                    <a:pt x="294" y="0"/>
                  </a:cubicBezTo>
                  <a:cubicBezTo>
                    <a:pt x="457" y="0"/>
                    <a:pt x="589" y="132"/>
                    <a:pt x="589" y="294"/>
                  </a:cubicBezTo>
                  <a:close/>
                </a:path>
              </a:pathLst>
            </a:custGeom>
            <a:solidFill>
              <a:srgbClr val="7A801D"/>
            </a:solidFill>
            <a:ln>
              <a:noFill/>
            </a:ln>
          </p:spPr>
          <p:txBody>
            <a:bodyPr/>
            <a:lstStyle/>
            <a:p>
              <a:pPr defTabSz="914324">
                <a:defRPr/>
              </a:pPr>
              <a:endParaRPr lang="zh-CN" altLang="en-US" sz="1600" kern="0">
                <a:solidFill>
                  <a:srgbClr val="F8F8F8"/>
                </a:solidFill>
                <a:latin typeface="Book Antiqua"/>
              </a:endParaRPr>
            </a:p>
          </p:txBody>
        </p:sp>
      </p:grpSp>
    </p:spTree>
    <p:extLst>
      <p:ext uri="{BB962C8B-B14F-4D97-AF65-F5344CB8AC3E}">
        <p14:creationId xmlns:p14="http://schemas.microsoft.com/office/powerpoint/2010/main" val="29684108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9998" y="857250"/>
            <a:ext cx="2794002" cy="4287838"/>
          </a:xfrm>
          <a:prstGeom prst="rect">
            <a:avLst/>
          </a:prstGeom>
        </p:spPr>
      </p:pic>
      <p:pic>
        <p:nvPicPr>
          <p:cNvPr id="2" name="Picture 1"/>
          <p:cNvPicPr>
            <a:picLocks noChangeAspect="1"/>
          </p:cNvPicPr>
          <p:nvPr/>
        </p:nvPicPr>
        <p:blipFill>
          <a:blip r:embed="rId5"/>
          <a:stretch>
            <a:fillRect/>
          </a:stretch>
        </p:blipFill>
        <p:spPr>
          <a:xfrm>
            <a:off x="120503" y="1750739"/>
            <a:ext cx="7272670" cy="1562318"/>
          </a:xfrm>
          <a:prstGeom prst="rect">
            <a:avLst/>
          </a:prstGeom>
        </p:spPr>
      </p:pic>
    </p:spTree>
    <p:extLst>
      <p:ext uri="{BB962C8B-B14F-4D97-AF65-F5344CB8AC3E}">
        <p14:creationId xmlns:p14="http://schemas.microsoft.com/office/powerpoint/2010/main" val="2694030208"/>
      </p:ext>
    </p:extLst>
  </p:cSld>
  <p:clrMapOvr>
    <a:masterClrMapping/>
  </p:clrMapOvr>
  <p:transition spd="med">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7000" b="-7000"/>
          </a:stretch>
        </a:blip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9998" y="857249"/>
            <a:ext cx="2794002" cy="4287838"/>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982771"/>
            <a:ext cx="2354574" cy="3276313"/>
          </a:xfrm>
          <a:prstGeom prst="rect">
            <a:avLst/>
          </a:prstGeom>
        </p:spPr>
      </p:pic>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20799" y="1982771"/>
            <a:ext cx="2127079" cy="3162316"/>
          </a:xfrm>
          <a:prstGeom prst="rect">
            <a:avLst/>
          </a:prstGeom>
        </p:spPr>
      </p:pic>
      <p:sp>
        <p:nvSpPr>
          <p:cNvPr id="7" name="文本框 6"/>
          <p:cNvSpPr txBox="1"/>
          <p:nvPr/>
        </p:nvSpPr>
        <p:spPr>
          <a:xfrm>
            <a:off x="1923837" y="1598050"/>
            <a:ext cx="5296326" cy="1092607"/>
          </a:xfrm>
          <a:prstGeom prst="rect">
            <a:avLst/>
          </a:prstGeom>
          <a:noFill/>
        </p:spPr>
        <p:txBody>
          <a:bodyPr wrap="square" rtlCol="0">
            <a:spAutoFit/>
          </a:bodyPr>
          <a:lstStyle/>
          <a:p>
            <a:pPr algn="ctr"/>
            <a:r>
              <a:rPr lang="en-US" altLang="zh-CN" sz="65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THANK YOU</a:t>
            </a:r>
            <a:endParaRPr lang="zh-CN" altLang="en-US" sz="65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4927" y="159541"/>
            <a:ext cx="1484978" cy="1395417"/>
          </a:xfrm>
          <a:prstGeom prst="rect">
            <a:avLst/>
          </a:prstGeom>
        </p:spPr>
      </p:pic>
      <p:pic>
        <p:nvPicPr>
          <p:cNvPr id="15" name="Bandari - 绿野仙踪">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298858" y="-227806"/>
            <a:ext cx="457200" cy="457200"/>
          </a:xfrm>
          <a:prstGeom prst="rect">
            <a:avLst/>
          </a:prstGeom>
        </p:spPr>
      </p:pic>
    </p:spTree>
    <p:extLst>
      <p:ext uri="{BB962C8B-B14F-4D97-AF65-F5344CB8AC3E}">
        <p14:creationId xmlns:p14="http://schemas.microsoft.com/office/powerpoint/2010/main" val="24203553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35"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2000"/>
                                        <p:tgtEl>
                                          <p:spTgt spid="9"/>
                                        </p:tgtEl>
                                      </p:cBhvr>
                                    </p:animEffect>
                                    <p:anim calcmode="lin" valueType="num">
                                      <p:cBhvr>
                                        <p:cTn id="27" dur="2000" fill="hold"/>
                                        <p:tgtEl>
                                          <p:spTgt spid="9"/>
                                        </p:tgtEl>
                                        <p:attrNameLst>
                                          <p:attrName>style.rotation</p:attrName>
                                        </p:attrNameLst>
                                      </p:cBhvr>
                                      <p:tavLst>
                                        <p:tav tm="0">
                                          <p:val>
                                            <p:fltVal val="720"/>
                                          </p:val>
                                        </p:tav>
                                        <p:tav tm="100000">
                                          <p:val>
                                            <p:fltVal val="0"/>
                                          </p:val>
                                        </p:tav>
                                      </p:tavLst>
                                    </p:anim>
                                    <p:anim calcmode="lin" valueType="num">
                                      <p:cBhvr>
                                        <p:cTn id="28" dur="2000" fill="hold"/>
                                        <p:tgtEl>
                                          <p:spTgt spid="9"/>
                                        </p:tgtEl>
                                        <p:attrNameLst>
                                          <p:attrName>ppt_h</p:attrName>
                                        </p:attrNameLst>
                                      </p:cBhvr>
                                      <p:tavLst>
                                        <p:tav tm="0">
                                          <p:val>
                                            <p:fltVal val="0"/>
                                          </p:val>
                                        </p:tav>
                                        <p:tav tm="100000">
                                          <p:val>
                                            <p:strVal val="#ppt_h"/>
                                          </p:val>
                                        </p:tav>
                                      </p:tavLst>
                                    </p:anim>
                                    <p:anim calcmode="lin" valueType="num">
                                      <p:cBhvr>
                                        <p:cTn id="29" dur="2000" fill="hold"/>
                                        <p:tgtEl>
                                          <p:spTgt spid="9"/>
                                        </p:tgtEl>
                                        <p:attrNameLst>
                                          <p:attrName>ppt_w</p:attrName>
                                        </p:attrNameLst>
                                      </p:cBhvr>
                                      <p:tavLst>
                                        <p:tav tm="0">
                                          <p:val>
                                            <p:fltVal val="0"/>
                                          </p:val>
                                        </p:tav>
                                        <p:tav tm="100000">
                                          <p:val>
                                            <p:strVal val="#ppt_w"/>
                                          </p:val>
                                        </p:tav>
                                      </p:tavLst>
                                    </p:anim>
                                  </p:childTnLst>
                                </p:cTn>
                              </p:par>
                            </p:childTnLst>
                          </p:cTn>
                        </p:par>
                        <p:par>
                          <p:cTn id="30" fill="hold">
                            <p:stCondLst>
                              <p:cond delay="4500"/>
                            </p:stCondLst>
                            <p:childTnLst>
                              <p:par>
                                <p:cTn id="31" presetID="50" presetClass="entr" presetSubtype="0" decel="10000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1000" fill="hold"/>
                                        <p:tgtEl>
                                          <p:spTgt spid="7"/>
                                        </p:tgtEl>
                                        <p:attrNameLst>
                                          <p:attrName>ppt_w</p:attrName>
                                        </p:attrNameLst>
                                      </p:cBhvr>
                                      <p:tavLst>
                                        <p:tav tm="0">
                                          <p:val>
                                            <p:strVal val="#ppt_w+.3"/>
                                          </p:val>
                                        </p:tav>
                                        <p:tav tm="100000">
                                          <p:val>
                                            <p:strVal val="#ppt_w"/>
                                          </p:val>
                                        </p:tav>
                                      </p:tavLst>
                                    </p:anim>
                                    <p:anim calcmode="lin" valueType="num">
                                      <p:cBhvr>
                                        <p:cTn id="34" dur="1000" fill="hold"/>
                                        <p:tgtEl>
                                          <p:spTgt spid="7"/>
                                        </p:tgtEl>
                                        <p:attrNameLst>
                                          <p:attrName>ppt_h</p:attrName>
                                        </p:attrNameLst>
                                      </p:cBhvr>
                                      <p:tavLst>
                                        <p:tav tm="0">
                                          <p:val>
                                            <p:strVal val="#ppt_h"/>
                                          </p:val>
                                        </p:tav>
                                        <p:tav tm="100000">
                                          <p:val>
                                            <p:strVal val="#ppt_h"/>
                                          </p:val>
                                        </p:tav>
                                      </p:tavLst>
                                    </p:anim>
                                    <p:animEffect transition="in" filter="fade">
                                      <p:cBhvr>
                                        <p:cTn id="3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6" repeatCount="indefinite" fill="hold" display="0">
                  <p:stCondLst>
                    <p:cond delay="indefinite"/>
                  </p:stCondLst>
                  <p:endCondLst>
                    <p:cond evt="onStopAudio" delay="0">
                      <p:tgtEl>
                        <p:sldTgt/>
                      </p:tgtEl>
                    </p:cond>
                  </p:endCondLst>
                </p:cTn>
                <p:tgtEl>
                  <p:spTgt spid="15"/>
                </p:tgtEl>
              </p:cMediaNode>
            </p:audio>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7000" b="-7000"/>
          </a:stretch>
        </a:blip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9998" y="857249"/>
            <a:ext cx="2794002" cy="4287838"/>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982771"/>
            <a:ext cx="2354574" cy="3276313"/>
          </a:xfrm>
          <a:prstGeom prst="rect">
            <a:avLst/>
          </a:prstGeom>
        </p:spPr>
      </p:pic>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20799" y="1982771"/>
            <a:ext cx="2127079" cy="3162316"/>
          </a:xfrm>
          <a:prstGeom prst="rect">
            <a:avLst/>
          </a:prstGeom>
        </p:spPr>
      </p:pic>
      <p:sp>
        <p:nvSpPr>
          <p:cNvPr id="7" name="文本框 6"/>
          <p:cNvSpPr txBox="1"/>
          <p:nvPr/>
        </p:nvSpPr>
        <p:spPr>
          <a:xfrm>
            <a:off x="267656" y="1261104"/>
            <a:ext cx="8169260" cy="1938992"/>
          </a:xfrm>
          <a:prstGeom prst="rect">
            <a:avLst/>
          </a:prstGeom>
          <a:noFill/>
        </p:spPr>
        <p:txBody>
          <a:bodyPr wrap="square" rtlCol="0">
            <a:spAutoFit/>
          </a:bodyPr>
          <a:lstStyle/>
          <a:p>
            <a:pPr algn="ctr"/>
            <a:r>
              <a:rPr lang="en-US" altLang="zh-CN" sz="4000" b="1" dirty="0" err="1"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THỰC</a:t>
            </a:r>
            <a:r>
              <a:rPr lang="en-US" altLang="zh-CN" sz="4000" b="1" dirty="0"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b="1" dirty="0" err="1">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HÀNH</a:t>
            </a:r>
            <a:r>
              <a:rPr lang="en-US" altLang="zh-CN" sz="40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b="1" dirty="0" err="1"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TIẾNG</a:t>
            </a:r>
            <a:r>
              <a:rPr lang="en-US" altLang="zh-CN" sz="4000" b="1" dirty="0"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 </a:t>
            </a:r>
            <a:r>
              <a:rPr lang="vi-VN" altLang="zh-CN" sz="4000" b="1" dirty="0"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VIỆT:</a:t>
            </a:r>
          </a:p>
          <a:p>
            <a:pPr algn="ctr"/>
            <a:r>
              <a:rPr lang="vi-VN" altLang="zh-CN" sz="4000" b="1" dirty="0"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BIẾN ĐỔI VÀ MỞ RỘNG </a:t>
            </a:r>
          </a:p>
          <a:p>
            <a:pPr algn="ctr"/>
            <a:r>
              <a:rPr lang="vi-VN" altLang="zh-CN" sz="4000" b="1" dirty="0" smtClean="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CẤU TRÚC CÂU</a:t>
            </a:r>
            <a:endParaRPr lang="zh-CN" altLang="en-US" sz="40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4927" y="159541"/>
            <a:ext cx="1484978" cy="1395417"/>
          </a:xfrm>
          <a:prstGeom prst="rect">
            <a:avLst/>
          </a:prstGeom>
        </p:spPr>
      </p:pic>
      <p:pic>
        <p:nvPicPr>
          <p:cNvPr id="15" name="Bandari - 绿野仙踪">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0443" y="222203"/>
            <a:ext cx="457200" cy="457200"/>
          </a:xfrm>
          <a:prstGeom prst="rect">
            <a:avLst/>
          </a:prstGeom>
        </p:spPr>
      </p:pic>
      <p:sp>
        <p:nvSpPr>
          <p:cNvPr id="2" name="Rectangle 1">
            <a:extLst>
              <a:ext uri="{FF2B5EF4-FFF2-40B4-BE49-F238E27FC236}">
                <a16:creationId xmlns:a16="http://schemas.microsoft.com/office/drawing/2014/main" xmlns="" id="{A59C9BD0-4078-444A-8F4F-87407C3342B0}"/>
              </a:ext>
            </a:extLst>
          </p:cNvPr>
          <p:cNvSpPr/>
          <p:nvPr/>
        </p:nvSpPr>
        <p:spPr>
          <a:xfrm>
            <a:off x="2286000" y="-1595572"/>
            <a:ext cx="4572000" cy="507831"/>
          </a:xfrm>
          <a:prstGeom prst="rect">
            <a:avLst/>
          </a:prstGeom>
        </p:spPr>
        <p:txBody>
          <a:bodyPr>
            <a:spAutoFit/>
          </a:bodyPr>
          <a:lstStyle/>
          <a:p>
            <a:pPr lvl="0" defTabSz="914400">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p:txBody>
      </p:sp>
    </p:spTree>
    <p:extLst>
      <p:ext uri="{BB962C8B-B14F-4D97-AF65-F5344CB8AC3E}">
        <p14:creationId xmlns:p14="http://schemas.microsoft.com/office/powerpoint/2010/main" val="20264292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35"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anim calcmode="lin" valueType="num">
                                      <p:cBhvr>
                                        <p:cTn id="24" dur="2000" fill="hold"/>
                                        <p:tgtEl>
                                          <p:spTgt spid="9"/>
                                        </p:tgtEl>
                                        <p:attrNameLst>
                                          <p:attrName>style.rotation</p:attrName>
                                        </p:attrNameLst>
                                      </p:cBhvr>
                                      <p:tavLst>
                                        <p:tav tm="0">
                                          <p:val>
                                            <p:fltVal val="720"/>
                                          </p:val>
                                        </p:tav>
                                        <p:tav tm="100000">
                                          <p:val>
                                            <p:fltVal val="0"/>
                                          </p:val>
                                        </p:tav>
                                      </p:tavLst>
                                    </p:anim>
                                    <p:anim calcmode="lin" valueType="num">
                                      <p:cBhvr>
                                        <p:cTn id="25" dur="2000" fill="hold"/>
                                        <p:tgtEl>
                                          <p:spTgt spid="9"/>
                                        </p:tgtEl>
                                        <p:attrNameLst>
                                          <p:attrName>ppt_h</p:attrName>
                                        </p:attrNameLst>
                                      </p:cBhvr>
                                      <p:tavLst>
                                        <p:tav tm="0">
                                          <p:val>
                                            <p:fltVal val="0"/>
                                          </p:val>
                                        </p:tav>
                                        <p:tav tm="100000">
                                          <p:val>
                                            <p:strVal val="#ppt_h"/>
                                          </p:val>
                                        </p:tav>
                                      </p:tavLst>
                                    </p:anim>
                                    <p:anim calcmode="lin" valueType="num">
                                      <p:cBhvr>
                                        <p:cTn id="26" dur="2000" fill="hold"/>
                                        <p:tgtEl>
                                          <p:spTgt spid="9"/>
                                        </p:tgtEl>
                                        <p:attrNameLst>
                                          <p:attrName>ppt_w</p:attrName>
                                        </p:attrNameLst>
                                      </p:cBhvr>
                                      <p:tavLst>
                                        <p:tav tm="0">
                                          <p:val>
                                            <p:fltVal val="0"/>
                                          </p:val>
                                        </p:tav>
                                        <p:tav tm="100000">
                                          <p:val>
                                            <p:strVal val="#ppt_w"/>
                                          </p:val>
                                        </p:tav>
                                      </p:tavLst>
                                    </p:anim>
                                  </p:childTnLst>
                                </p:cTn>
                              </p:par>
                            </p:childTnLst>
                          </p:cTn>
                        </p:par>
                        <p:par>
                          <p:cTn id="27" fill="hold">
                            <p:stCondLst>
                              <p:cond delay="4500"/>
                            </p:stCondLst>
                            <p:childTnLst>
                              <p:par>
                                <p:cTn id="28" presetID="50" presetClass="entr" presetSubtype="0" decel="10000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strVal val="#ppt_w+.3"/>
                                          </p:val>
                                        </p:tav>
                                        <p:tav tm="100000">
                                          <p:val>
                                            <p:strVal val="#ppt_w"/>
                                          </p:val>
                                        </p:tav>
                                      </p:tavLst>
                                    </p:anim>
                                    <p:anim calcmode="lin" valueType="num">
                                      <p:cBhvr>
                                        <p:cTn id="31" dur="1000" fill="hold"/>
                                        <p:tgtEl>
                                          <p:spTgt spid="7"/>
                                        </p:tgtEl>
                                        <p:attrNameLst>
                                          <p:attrName>ppt_h</p:attrName>
                                        </p:attrNameLst>
                                      </p:cBhvr>
                                      <p:tavLst>
                                        <p:tav tm="0">
                                          <p:val>
                                            <p:strVal val="#ppt_h"/>
                                          </p:val>
                                        </p:tav>
                                        <p:tav tm="100000">
                                          <p:val>
                                            <p:strVal val="#ppt_h"/>
                                          </p:val>
                                        </p:tav>
                                      </p:tavLst>
                                    </p:anim>
                                    <p:animEffect transition="in" filter="fade">
                                      <p:cBhvr>
                                        <p:cTn id="32" dur="1000"/>
                                        <p:tgtEl>
                                          <p:spTgt spid="7"/>
                                        </p:tgtEl>
                                      </p:cBhvr>
                                    </p:animEffect>
                                  </p:childTnLst>
                                </p:cTn>
                              </p:par>
                              <p:par>
                                <p:cTn id="33" presetID="1" presetClass="mediacall" presetSubtype="0" fill="hold" nodeType="withEffect">
                                  <p:stCondLst>
                                    <p:cond delay="0"/>
                                  </p:stCondLst>
                                  <p:childTnLst>
                                    <p:cmd type="call" cmd="playFrom(0.0)">
                                      <p:cBhvr>
                                        <p:cTn id="34" dur="22421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repeatCount="indefinite" fill="hold" display="0">
                  <p:stCondLst>
                    <p:cond delay="indefinite"/>
                  </p:stCondLst>
                  <p:endCondLst>
                    <p:cond evt="onStopAudio" delay="0">
                      <p:tgtEl>
                        <p:sldTgt/>
                      </p:tgtEl>
                    </p:cond>
                  </p:endCondLst>
                </p:cTn>
                <p:tgtEl>
                  <p:spTgt spid="15"/>
                </p:tgtEl>
              </p:cMediaNode>
            </p:audio>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916" y="2554286"/>
            <a:ext cx="2021640" cy="1807118"/>
          </a:xfrm>
          <a:prstGeom prst="rect">
            <a:avLst/>
          </a:prstGeom>
        </p:spPr>
      </p:pic>
      <p:sp>
        <p:nvSpPr>
          <p:cNvPr id="6" name="TextBox 50"/>
          <p:cNvSpPr txBox="1"/>
          <p:nvPr/>
        </p:nvSpPr>
        <p:spPr>
          <a:xfrm>
            <a:off x="19013" y="1415413"/>
            <a:ext cx="3447445" cy="1077218"/>
          </a:xfrm>
          <a:prstGeom prst="rect">
            <a:avLst/>
          </a:prstGeom>
          <a:noFill/>
        </p:spPr>
        <p:txBody>
          <a:bodyPr wrap="square" rtlCol="0">
            <a:spAutoFit/>
          </a:bodyPr>
          <a:lstStyle/>
          <a:p>
            <a:pPr algn="ctr" defTabSz="685434" fontAlgn="base">
              <a:spcBef>
                <a:spcPct val="0"/>
              </a:spcBef>
              <a:spcAft>
                <a:spcPct val="0"/>
              </a:spcAft>
              <a:defRPr/>
            </a:pPr>
            <a:r>
              <a:rPr lang="en-US" altLang="zh-CN" sz="3200" b="1" dirty="0" err="1">
                <a:solidFill>
                  <a:srgbClr val="424554"/>
                </a:solidFill>
                <a:latin typeface="Times New Roman" panose="02020603050405020304" pitchFamily="18" charset="0"/>
                <a:ea typeface="微软雅黑" panose="020B0503020204020204" pitchFamily="34" charset="-122"/>
                <a:cs typeface="Times New Roman" panose="02020603050405020304" pitchFamily="18" charset="0"/>
              </a:rPr>
              <a:t>Nội</a:t>
            </a:r>
            <a:r>
              <a:rPr lang="en-US" altLang="zh-CN" sz="3200" b="1" dirty="0">
                <a:solidFill>
                  <a:srgbClr val="42455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smtClean="0">
                <a:solidFill>
                  <a:srgbClr val="424554"/>
                </a:solidFill>
                <a:latin typeface="Times New Roman" panose="02020603050405020304" pitchFamily="18" charset="0"/>
                <a:ea typeface="微软雅黑" panose="020B0503020204020204" pitchFamily="34" charset="-122"/>
                <a:cs typeface="Times New Roman" panose="02020603050405020304" pitchFamily="18" charset="0"/>
              </a:rPr>
              <a:t>dung</a:t>
            </a:r>
            <a:r>
              <a:rPr lang="vi-VN" altLang="zh-CN" sz="3200" b="1" dirty="0" smtClean="0">
                <a:solidFill>
                  <a:srgbClr val="424554"/>
                </a:solidFill>
                <a:latin typeface="Times New Roman" panose="02020603050405020304" pitchFamily="18" charset="0"/>
                <a:ea typeface="微软雅黑" panose="020B0503020204020204" pitchFamily="34" charset="-122"/>
                <a:cs typeface="Times New Roman" panose="02020603050405020304" pitchFamily="18" charset="0"/>
              </a:rPr>
              <a:t> </a:t>
            </a:r>
          </a:p>
          <a:p>
            <a:pPr algn="ctr" defTabSz="685434" fontAlgn="base">
              <a:spcBef>
                <a:spcPct val="0"/>
              </a:spcBef>
              <a:spcAft>
                <a:spcPct val="0"/>
              </a:spcAft>
              <a:defRPr/>
            </a:pPr>
            <a:r>
              <a:rPr lang="vi-VN" altLang="zh-CN" sz="3200" b="1" dirty="0" smtClean="0">
                <a:solidFill>
                  <a:srgbClr val="424554"/>
                </a:solidFill>
                <a:latin typeface="Times New Roman" panose="02020603050405020304" pitchFamily="18" charset="0"/>
                <a:ea typeface="微软雅黑" panose="020B0503020204020204" pitchFamily="34" charset="-122"/>
                <a:cs typeface="Times New Roman" panose="02020603050405020304" pitchFamily="18" charset="0"/>
              </a:rPr>
              <a:t>bài học </a:t>
            </a:r>
            <a:endParaRPr lang="zh-CN" altLang="en-US" sz="3200" b="1" dirty="0">
              <a:solidFill>
                <a:srgbClr val="424554"/>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7" name="组合 6"/>
          <p:cNvGrpSpPr/>
          <p:nvPr/>
        </p:nvGrpSpPr>
        <p:grpSpPr>
          <a:xfrm>
            <a:off x="3448364" y="1268687"/>
            <a:ext cx="4305923" cy="537056"/>
            <a:chOff x="3321050" y="4069114"/>
            <a:chExt cx="6512479" cy="413986"/>
          </a:xfrm>
        </p:grpSpPr>
        <p:sp>
          <p:nvSpPr>
            <p:cNvPr id="8" name="圆角矩形 7"/>
            <p:cNvSpPr/>
            <p:nvPr/>
          </p:nvSpPr>
          <p:spPr>
            <a:xfrm>
              <a:off x="3321050" y="4076700"/>
              <a:ext cx="5930900" cy="406400"/>
            </a:xfrm>
            <a:prstGeom prst="roundRect">
              <a:avLst/>
            </a:prstGeom>
            <a:noFill/>
            <a:ln w="28575">
              <a:solidFill>
                <a:srgbClr val="7A801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A801D"/>
                </a:solidFill>
                <a:effectLst>
                  <a:outerShdw blurRad="38100" dist="38100" dir="2700000" algn="tl">
                    <a:srgbClr val="000000">
                      <a:alpha val="43137"/>
                    </a:srgbClr>
                  </a:outerShdw>
                </a:effectLst>
              </a:endParaRPr>
            </a:p>
          </p:txBody>
        </p:sp>
        <p:sp>
          <p:nvSpPr>
            <p:cNvPr id="9" name="文本框 3"/>
            <p:cNvSpPr txBox="1">
              <a:spLocks noChangeArrowheads="1"/>
            </p:cNvSpPr>
            <p:nvPr/>
          </p:nvSpPr>
          <p:spPr bwMode="auto">
            <a:xfrm>
              <a:off x="4282216" y="4069114"/>
              <a:ext cx="5551313" cy="403321"/>
            </a:xfrm>
            <a:prstGeom prst="rect">
              <a:avLst/>
            </a:prstGeom>
          </p:spPr>
          <p:txBody>
            <a:bodyPr wrap="square">
              <a:spAutoFit/>
            </a:bodyPr>
            <a:lstStyle>
              <a:defPPr>
                <a:defRPr lang="zh-CN"/>
              </a:defPPr>
              <a:lvl1pPr>
                <a:defRPr sz="2000" b="1">
                  <a:gradFill>
                    <a:gsLst>
                      <a:gs pos="100000">
                        <a:schemeClr val="tx2"/>
                      </a:gs>
                      <a:gs pos="0">
                        <a:schemeClr val="accent2"/>
                      </a:gs>
                    </a:gsLst>
                    <a:path path="circle">
                      <a:fillToRect l="50000" t="50000" r="50000" b="50000"/>
                    </a:path>
                  </a:gradFill>
                  <a:latin typeface="微软雅黑" pitchFamily="34" charset="-122"/>
                  <a:ea typeface="微软雅黑" pitchFamily="34" charset="-122"/>
                </a:defRPr>
              </a:lvl1pPr>
            </a:lstStyle>
            <a:p>
              <a:r>
                <a:rPr lang="en-US" altLang="zh-CN" sz="2800" b="0" dirty="0">
                  <a:solidFill>
                    <a:srgbClr val="7A801D"/>
                  </a:solidFill>
                  <a:latin typeface="Times New Roman" panose="02020603050405020304" pitchFamily="18" charset="0"/>
                  <a:cs typeface="Times New Roman" panose="02020603050405020304" pitchFamily="18" charset="0"/>
                </a:rPr>
                <a:t>01   </a:t>
              </a:r>
              <a:r>
                <a:rPr lang="vi-VN" altLang="zh-CN" sz="2800" b="0" dirty="0" smtClean="0">
                  <a:solidFill>
                    <a:srgbClr val="7A801D"/>
                  </a:solidFill>
                  <a:latin typeface="Times New Roman" panose="02020603050405020304" pitchFamily="18" charset="0"/>
                  <a:cs typeface="Times New Roman" panose="02020603050405020304" pitchFamily="18" charset="0"/>
                </a:rPr>
                <a:t>Củng cố kiến thức</a:t>
              </a:r>
              <a:endParaRPr lang="zh-CN" altLang="zh-CN" sz="2800" b="0" dirty="0">
                <a:solidFill>
                  <a:srgbClr val="7A801D"/>
                </a:solidFill>
                <a:latin typeface="Times New Roman" panose="02020603050405020304" pitchFamily="18" charset="0"/>
                <a:cs typeface="Times New Roman" panose="02020603050405020304" pitchFamily="18" charset="0"/>
              </a:endParaRPr>
            </a:p>
          </p:txBody>
        </p:sp>
      </p:grpSp>
      <p:grpSp>
        <p:nvGrpSpPr>
          <p:cNvPr id="10" name="组合 9"/>
          <p:cNvGrpSpPr/>
          <p:nvPr/>
        </p:nvGrpSpPr>
        <p:grpSpPr>
          <a:xfrm>
            <a:off x="3042138" y="2240059"/>
            <a:ext cx="4712149" cy="537053"/>
            <a:chOff x="3321050" y="4069116"/>
            <a:chExt cx="6512479" cy="413984"/>
          </a:xfrm>
        </p:grpSpPr>
        <p:sp>
          <p:nvSpPr>
            <p:cNvPr id="11" name="圆角矩形 10"/>
            <p:cNvSpPr/>
            <p:nvPr/>
          </p:nvSpPr>
          <p:spPr>
            <a:xfrm>
              <a:off x="3321050" y="4076700"/>
              <a:ext cx="5930900" cy="406400"/>
            </a:xfrm>
            <a:prstGeom prst="roundRect">
              <a:avLst/>
            </a:prstGeom>
            <a:noFill/>
            <a:ln w="28575">
              <a:solidFill>
                <a:srgbClr val="F3A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3AD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文本框 3"/>
            <p:cNvSpPr txBox="1">
              <a:spLocks noChangeArrowheads="1"/>
            </p:cNvSpPr>
            <p:nvPr/>
          </p:nvSpPr>
          <p:spPr bwMode="auto">
            <a:xfrm>
              <a:off x="3321050" y="4069116"/>
              <a:ext cx="6512479" cy="403321"/>
            </a:xfrm>
            <a:prstGeom prst="rect">
              <a:avLst/>
            </a:prstGeom>
          </p:spPr>
          <p:txBody>
            <a:bodyPr wrap="square">
              <a:spAutoFit/>
            </a:bodyPr>
            <a:lstStyle>
              <a:defPPr>
                <a:defRPr lang="zh-CN"/>
              </a:defPPr>
              <a:lvl1pPr>
                <a:defRPr sz="2000" b="1">
                  <a:gradFill>
                    <a:gsLst>
                      <a:gs pos="100000">
                        <a:schemeClr val="tx2"/>
                      </a:gs>
                      <a:gs pos="0">
                        <a:schemeClr val="accent2"/>
                      </a:gs>
                    </a:gsLst>
                    <a:path path="circle">
                      <a:fillToRect l="50000" t="50000" r="50000" b="50000"/>
                    </a:path>
                  </a:gradFill>
                  <a:latin typeface="微软雅黑" pitchFamily="34" charset="-122"/>
                  <a:ea typeface="微软雅黑" pitchFamily="34" charset="-122"/>
                </a:defRPr>
              </a:lvl1pPr>
            </a:lstStyle>
            <a:p>
              <a:r>
                <a:rPr lang="en-US" altLang="zh-CN" sz="2800" b="0" dirty="0">
                  <a:solidFill>
                    <a:srgbClr val="F3AD00"/>
                  </a:solidFill>
                  <a:latin typeface="Times New Roman" panose="02020603050405020304" pitchFamily="18" charset="0"/>
                  <a:cs typeface="Times New Roman" panose="02020603050405020304" pitchFamily="18" charset="0"/>
                </a:rPr>
                <a:t>02   </a:t>
              </a:r>
              <a:r>
                <a:rPr lang="vi-VN" altLang="zh-CN" sz="2800" b="0" dirty="0" smtClean="0">
                  <a:solidFill>
                    <a:srgbClr val="F3AD00"/>
                  </a:solidFill>
                  <a:latin typeface="Times New Roman" panose="02020603050405020304" pitchFamily="18" charset="0"/>
                  <a:cs typeface="Times New Roman" panose="02020603050405020304" pitchFamily="18" charset="0"/>
                </a:rPr>
                <a:t>Luyện tập</a:t>
              </a:r>
              <a:endParaRPr lang="zh-CN" altLang="zh-CN" sz="2800" b="0" dirty="0">
                <a:solidFill>
                  <a:srgbClr val="F3AD00"/>
                </a:solidFill>
                <a:latin typeface="Times New Roman" panose="02020603050405020304" pitchFamily="18" charset="0"/>
                <a:cs typeface="Times New Roman" panose="02020603050405020304" pitchFamily="18" charset="0"/>
              </a:endParaRPr>
            </a:p>
          </p:txBody>
        </p:sp>
      </p:grpSp>
      <p:grpSp>
        <p:nvGrpSpPr>
          <p:cNvPr id="13" name="组合 12"/>
          <p:cNvGrpSpPr/>
          <p:nvPr/>
        </p:nvGrpSpPr>
        <p:grpSpPr>
          <a:xfrm>
            <a:off x="3448364" y="3339348"/>
            <a:ext cx="4305923" cy="537053"/>
            <a:chOff x="3321050" y="4069116"/>
            <a:chExt cx="6512479" cy="413984"/>
          </a:xfrm>
        </p:grpSpPr>
        <p:sp>
          <p:nvSpPr>
            <p:cNvPr id="14" name="圆角矩形 13"/>
            <p:cNvSpPr/>
            <p:nvPr/>
          </p:nvSpPr>
          <p:spPr>
            <a:xfrm>
              <a:off x="3321050" y="4076700"/>
              <a:ext cx="5930900" cy="406400"/>
            </a:xfrm>
            <a:prstGeom prst="roundRect">
              <a:avLst/>
            </a:prstGeom>
            <a:noFill/>
            <a:ln w="28575">
              <a:solidFill>
                <a:srgbClr val="7A801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A801D"/>
                </a:solidFill>
                <a:effectLst>
                  <a:outerShdw blurRad="38100" dist="38100" dir="2700000" algn="tl">
                    <a:srgbClr val="000000">
                      <a:alpha val="43137"/>
                    </a:srgbClr>
                  </a:outerShdw>
                </a:effectLst>
              </a:endParaRPr>
            </a:p>
          </p:txBody>
        </p:sp>
        <p:sp>
          <p:nvSpPr>
            <p:cNvPr id="15" name="文本框 3"/>
            <p:cNvSpPr txBox="1">
              <a:spLocks noChangeArrowheads="1"/>
            </p:cNvSpPr>
            <p:nvPr/>
          </p:nvSpPr>
          <p:spPr bwMode="auto">
            <a:xfrm>
              <a:off x="4282216" y="4069116"/>
              <a:ext cx="5551313" cy="403321"/>
            </a:xfrm>
            <a:prstGeom prst="rect">
              <a:avLst/>
            </a:prstGeom>
          </p:spPr>
          <p:txBody>
            <a:bodyPr wrap="square">
              <a:spAutoFit/>
            </a:bodyPr>
            <a:lstStyle>
              <a:defPPr>
                <a:defRPr lang="zh-CN"/>
              </a:defPPr>
              <a:lvl1pPr>
                <a:defRPr sz="2000" b="1">
                  <a:gradFill>
                    <a:gsLst>
                      <a:gs pos="100000">
                        <a:schemeClr val="tx2"/>
                      </a:gs>
                      <a:gs pos="0">
                        <a:schemeClr val="accent2"/>
                      </a:gs>
                    </a:gsLst>
                    <a:path path="circle">
                      <a:fillToRect l="50000" t="50000" r="50000" b="50000"/>
                    </a:path>
                  </a:gradFill>
                  <a:latin typeface="微软雅黑" pitchFamily="34" charset="-122"/>
                  <a:ea typeface="微软雅黑" pitchFamily="34" charset="-122"/>
                </a:defRPr>
              </a:lvl1pPr>
            </a:lstStyle>
            <a:p>
              <a:r>
                <a:rPr lang="en-US" altLang="zh-CN" sz="2800" b="0" dirty="0">
                  <a:solidFill>
                    <a:srgbClr val="7A801D"/>
                  </a:solidFill>
                  <a:latin typeface="Times New Roman" panose="02020603050405020304" pitchFamily="18" charset="0"/>
                  <a:cs typeface="Times New Roman" panose="02020603050405020304" pitchFamily="18" charset="0"/>
                </a:rPr>
                <a:t>03   </a:t>
              </a:r>
              <a:r>
                <a:rPr lang="vi-VN" altLang="zh-CN" sz="2800" b="0" dirty="0" smtClean="0">
                  <a:solidFill>
                    <a:srgbClr val="7A801D"/>
                  </a:solidFill>
                  <a:latin typeface="Times New Roman" panose="02020603050405020304" pitchFamily="18" charset="0"/>
                  <a:cs typeface="Times New Roman" panose="02020603050405020304" pitchFamily="18" charset="0"/>
                </a:rPr>
                <a:t>Vận dụng</a:t>
              </a:r>
              <a:endParaRPr lang="zh-CN" altLang="zh-CN" sz="2800" b="0" dirty="0">
                <a:solidFill>
                  <a:srgbClr val="7A801D"/>
                </a:solidFill>
                <a:latin typeface="Times New Roman" panose="02020603050405020304" pitchFamily="18" charset="0"/>
                <a:cs typeface="Times New Roman" panose="02020603050405020304" pitchFamily="18" charset="0"/>
              </a:endParaRPr>
            </a:p>
          </p:txBody>
        </p:sp>
      </p:grpSp>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5001" y="857250"/>
            <a:ext cx="2794002" cy="4287838"/>
          </a:xfrm>
          <a:prstGeom prst="rect">
            <a:avLst/>
          </a:prstGeom>
        </p:spPr>
      </p:pic>
    </p:spTree>
    <p:extLst>
      <p:ext uri="{BB962C8B-B14F-4D97-AF65-F5344CB8AC3E}">
        <p14:creationId xmlns:p14="http://schemas.microsoft.com/office/powerpoint/2010/main" val="14575173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par>
                          <p:cTn id="23" fill="hold">
                            <p:stCondLst>
                              <p:cond delay="2500"/>
                            </p:stCondLst>
                            <p:childTnLst>
                              <p:par>
                                <p:cTn id="24" presetID="22" presetClass="entr" presetSubtype="8"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8" name="矩形 7"/>
          <p:cNvSpPr>
            <a:spLocks noChangeArrowheads="1"/>
          </p:cNvSpPr>
          <p:nvPr/>
        </p:nvSpPr>
        <p:spPr bwMode="auto">
          <a:xfrm>
            <a:off x="596122" y="3120698"/>
            <a:ext cx="7920594" cy="1006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324">
              <a:lnSpc>
                <a:spcPct val="150000"/>
              </a:lnSpc>
            </a:pPr>
            <a:r>
              <a:rPr lang="en-US" altLang="zh-CN" sz="4500" b="1" dirty="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rPr>
              <a:t>I. </a:t>
            </a:r>
            <a:r>
              <a:rPr lang="vi-VN" altLang="zh-CN" sz="4500" b="1" dirty="0" smtClean="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rPr>
              <a:t>CỦNG CỐ KIẾN THỨC</a:t>
            </a:r>
            <a:endParaRPr lang="zh-CN" altLang="en-US" sz="4500" b="1" dirty="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endParaRPr>
          </a:p>
        </p:txBody>
      </p:sp>
      <p:grpSp>
        <p:nvGrpSpPr>
          <p:cNvPr id="9" name="组合 8"/>
          <p:cNvGrpSpPr/>
          <p:nvPr/>
        </p:nvGrpSpPr>
        <p:grpSpPr>
          <a:xfrm>
            <a:off x="2196615" y="698136"/>
            <a:ext cx="4750769" cy="3307919"/>
            <a:chOff x="2197100" y="915988"/>
            <a:chExt cx="4751388" cy="3308350"/>
          </a:xfrm>
        </p:grpSpPr>
        <p:sp>
          <p:nvSpPr>
            <p:cNvPr id="10" name="AutoShape 3"/>
            <p:cNvSpPr>
              <a:spLocks noChangeAspect="1" noChangeArrowheads="1" noTextEdit="1"/>
            </p:cNvSpPr>
            <p:nvPr/>
          </p:nvSpPr>
          <p:spPr bwMode="auto">
            <a:xfrm>
              <a:off x="2197100" y="915988"/>
              <a:ext cx="4748213"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defTabSz="914324">
                <a:defRPr/>
              </a:pPr>
              <a:endParaRPr lang="zh-CN" altLang="en-US" sz="2400" kern="0">
                <a:solidFill>
                  <a:srgbClr val="F8F8F8"/>
                </a:solidFill>
                <a:latin typeface="Book Antiqua"/>
              </a:endParaRPr>
            </a:p>
          </p:txBody>
        </p:sp>
        <p:sp>
          <p:nvSpPr>
            <p:cNvPr id="11" name="Freeform 150"/>
            <p:cNvSpPr>
              <a:spLocks/>
            </p:cNvSpPr>
            <p:nvPr/>
          </p:nvSpPr>
          <p:spPr bwMode="auto">
            <a:xfrm>
              <a:off x="3048000" y="1771651"/>
              <a:ext cx="3049588" cy="1522413"/>
            </a:xfrm>
            <a:custGeom>
              <a:avLst/>
              <a:gdLst>
                <a:gd name="T0" fmla="*/ 813 w 813"/>
                <a:gd name="T1" fmla="*/ 406 h 406"/>
                <a:gd name="T2" fmla="*/ 724 w 813"/>
                <a:gd name="T3" fmla="*/ 406 h 406"/>
                <a:gd name="T4" fmla="*/ 406 w 813"/>
                <a:gd name="T5" fmla="*/ 89 h 406"/>
                <a:gd name="T6" fmla="*/ 89 w 813"/>
                <a:gd name="T7" fmla="*/ 406 h 406"/>
                <a:gd name="T8" fmla="*/ 0 w 813"/>
                <a:gd name="T9" fmla="*/ 406 h 406"/>
                <a:gd name="T10" fmla="*/ 406 w 813"/>
                <a:gd name="T11" fmla="*/ 0 h 406"/>
                <a:gd name="T12" fmla="*/ 813 w 813"/>
                <a:gd name="T13" fmla="*/ 406 h 406"/>
              </a:gdLst>
              <a:ahLst/>
              <a:cxnLst>
                <a:cxn ang="0">
                  <a:pos x="T0" y="T1"/>
                </a:cxn>
                <a:cxn ang="0">
                  <a:pos x="T2" y="T3"/>
                </a:cxn>
                <a:cxn ang="0">
                  <a:pos x="T4" y="T5"/>
                </a:cxn>
                <a:cxn ang="0">
                  <a:pos x="T6" y="T7"/>
                </a:cxn>
                <a:cxn ang="0">
                  <a:pos x="T8" y="T9"/>
                </a:cxn>
                <a:cxn ang="0">
                  <a:pos x="T10" y="T11"/>
                </a:cxn>
                <a:cxn ang="0">
                  <a:pos x="T12" y="T13"/>
                </a:cxn>
              </a:cxnLst>
              <a:rect l="0" t="0" r="r" b="b"/>
              <a:pathLst>
                <a:path w="813" h="406">
                  <a:moveTo>
                    <a:pt x="813" y="406"/>
                  </a:moveTo>
                  <a:cubicBezTo>
                    <a:pt x="724" y="406"/>
                    <a:pt x="724" y="406"/>
                    <a:pt x="724" y="406"/>
                  </a:cubicBezTo>
                  <a:cubicBezTo>
                    <a:pt x="724" y="231"/>
                    <a:pt x="581" y="89"/>
                    <a:pt x="406" y="89"/>
                  </a:cubicBezTo>
                  <a:cubicBezTo>
                    <a:pt x="231" y="89"/>
                    <a:pt x="89" y="231"/>
                    <a:pt x="89" y="406"/>
                  </a:cubicBezTo>
                  <a:cubicBezTo>
                    <a:pt x="0" y="406"/>
                    <a:pt x="0" y="406"/>
                    <a:pt x="0" y="406"/>
                  </a:cubicBezTo>
                  <a:cubicBezTo>
                    <a:pt x="0" y="182"/>
                    <a:pt x="182" y="0"/>
                    <a:pt x="406" y="0"/>
                  </a:cubicBezTo>
                  <a:cubicBezTo>
                    <a:pt x="631" y="0"/>
                    <a:pt x="813" y="182"/>
                    <a:pt x="813" y="406"/>
                  </a:cubicBezTo>
                  <a:close/>
                </a:path>
              </a:pathLst>
            </a:custGeom>
            <a:solidFill>
              <a:srgbClr val="F3AD00"/>
            </a:solidFill>
            <a:ln>
              <a:noFill/>
            </a:ln>
          </p:spPr>
          <p:txBody>
            <a:bodyPr/>
            <a:lstStyle/>
            <a:p>
              <a:pPr defTabSz="914324">
                <a:defRPr/>
              </a:pPr>
              <a:endParaRPr lang="zh-CN" altLang="en-US" sz="1600" kern="0">
                <a:solidFill>
                  <a:srgbClr val="F8F8F8"/>
                </a:solidFill>
                <a:latin typeface="Book Antiqua"/>
              </a:endParaRPr>
            </a:p>
          </p:txBody>
        </p:sp>
        <p:sp>
          <p:nvSpPr>
            <p:cNvPr id="12" name="Freeform 151"/>
            <p:cNvSpPr>
              <a:spLocks/>
            </p:cNvSpPr>
            <p:nvPr/>
          </p:nvSpPr>
          <p:spPr bwMode="auto">
            <a:xfrm>
              <a:off x="2632075" y="1354138"/>
              <a:ext cx="3881438" cy="1939925"/>
            </a:xfrm>
            <a:custGeom>
              <a:avLst/>
              <a:gdLst>
                <a:gd name="T0" fmla="*/ 1035 w 1035"/>
                <a:gd name="T1" fmla="*/ 517 h 517"/>
                <a:gd name="T2" fmla="*/ 945 w 1035"/>
                <a:gd name="T3" fmla="*/ 517 h 517"/>
                <a:gd name="T4" fmla="*/ 517 w 1035"/>
                <a:gd name="T5" fmla="*/ 90 h 517"/>
                <a:gd name="T6" fmla="*/ 89 w 1035"/>
                <a:gd name="T7" fmla="*/ 517 h 517"/>
                <a:gd name="T8" fmla="*/ 0 w 1035"/>
                <a:gd name="T9" fmla="*/ 517 h 517"/>
                <a:gd name="T10" fmla="*/ 517 w 1035"/>
                <a:gd name="T11" fmla="*/ 0 h 517"/>
                <a:gd name="T12" fmla="*/ 1035 w 1035"/>
                <a:gd name="T13" fmla="*/ 517 h 517"/>
              </a:gdLst>
              <a:ahLst/>
              <a:cxnLst>
                <a:cxn ang="0">
                  <a:pos x="T0" y="T1"/>
                </a:cxn>
                <a:cxn ang="0">
                  <a:pos x="T2" y="T3"/>
                </a:cxn>
                <a:cxn ang="0">
                  <a:pos x="T4" y="T5"/>
                </a:cxn>
                <a:cxn ang="0">
                  <a:pos x="T6" y="T7"/>
                </a:cxn>
                <a:cxn ang="0">
                  <a:pos x="T8" y="T9"/>
                </a:cxn>
                <a:cxn ang="0">
                  <a:pos x="T10" y="T11"/>
                </a:cxn>
                <a:cxn ang="0">
                  <a:pos x="T12" y="T13"/>
                </a:cxn>
              </a:cxnLst>
              <a:rect l="0" t="0" r="r" b="b"/>
              <a:pathLst>
                <a:path w="1035" h="517">
                  <a:moveTo>
                    <a:pt x="1035" y="517"/>
                  </a:moveTo>
                  <a:cubicBezTo>
                    <a:pt x="945" y="517"/>
                    <a:pt x="945" y="517"/>
                    <a:pt x="945" y="517"/>
                  </a:cubicBezTo>
                  <a:cubicBezTo>
                    <a:pt x="945" y="282"/>
                    <a:pt x="753" y="90"/>
                    <a:pt x="517" y="90"/>
                  </a:cubicBezTo>
                  <a:cubicBezTo>
                    <a:pt x="281" y="90"/>
                    <a:pt x="89" y="282"/>
                    <a:pt x="89" y="517"/>
                  </a:cubicBezTo>
                  <a:cubicBezTo>
                    <a:pt x="0" y="517"/>
                    <a:pt x="0" y="517"/>
                    <a:pt x="0" y="517"/>
                  </a:cubicBezTo>
                  <a:cubicBezTo>
                    <a:pt x="0" y="232"/>
                    <a:pt x="232" y="0"/>
                    <a:pt x="517" y="0"/>
                  </a:cubicBezTo>
                  <a:cubicBezTo>
                    <a:pt x="803" y="0"/>
                    <a:pt x="1035" y="232"/>
                    <a:pt x="1035" y="517"/>
                  </a:cubicBezTo>
                  <a:close/>
                </a:path>
              </a:pathLst>
            </a:custGeom>
            <a:solidFill>
              <a:srgbClr val="7A801D"/>
            </a:solidFill>
            <a:ln>
              <a:noFill/>
            </a:ln>
          </p:spPr>
          <p:txBody>
            <a:bodyPr/>
            <a:lstStyle/>
            <a:p>
              <a:pPr defTabSz="914324">
                <a:defRPr/>
              </a:pPr>
              <a:endParaRPr lang="zh-CN" altLang="en-US" sz="1600" kern="0">
                <a:solidFill>
                  <a:srgbClr val="F8F8F8"/>
                </a:solidFill>
                <a:latin typeface="Book Antiqua"/>
              </a:endParaRPr>
            </a:p>
          </p:txBody>
        </p:sp>
        <p:sp>
          <p:nvSpPr>
            <p:cNvPr id="13" name="Freeform 152"/>
            <p:cNvSpPr>
              <a:spLocks/>
            </p:cNvSpPr>
            <p:nvPr/>
          </p:nvSpPr>
          <p:spPr bwMode="auto">
            <a:xfrm>
              <a:off x="2197100" y="919163"/>
              <a:ext cx="4751388" cy="2374900"/>
            </a:xfrm>
            <a:custGeom>
              <a:avLst/>
              <a:gdLst>
                <a:gd name="T0" fmla="*/ 1267 w 1267"/>
                <a:gd name="T1" fmla="*/ 633 h 633"/>
                <a:gd name="T2" fmla="*/ 1178 w 1267"/>
                <a:gd name="T3" fmla="*/ 633 h 633"/>
                <a:gd name="T4" fmla="*/ 633 w 1267"/>
                <a:gd name="T5" fmla="*/ 89 h 633"/>
                <a:gd name="T6" fmla="*/ 89 w 1267"/>
                <a:gd name="T7" fmla="*/ 633 h 633"/>
                <a:gd name="T8" fmla="*/ 0 w 1267"/>
                <a:gd name="T9" fmla="*/ 633 h 633"/>
                <a:gd name="T10" fmla="*/ 633 w 1267"/>
                <a:gd name="T11" fmla="*/ 0 h 633"/>
                <a:gd name="T12" fmla="*/ 1267 w 1267"/>
                <a:gd name="T13" fmla="*/ 633 h 633"/>
              </a:gdLst>
              <a:ahLst/>
              <a:cxnLst>
                <a:cxn ang="0">
                  <a:pos x="T0" y="T1"/>
                </a:cxn>
                <a:cxn ang="0">
                  <a:pos x="T2" y="T3"/>
                </a:cxn>
                <a:cxn ang="0">
                  <a:pos x="T4" y="T5"/>
                </a:cxn>
                <a:cxn ang="0">
                  <a:pos x="T6" y="T7"/>
                </a:cxn>
                <a:cxn ang="0">
                  <a:pos x="T8" y="T9"/>
                </a:cxn>
                <a:cxn ang="0">
                  <a:pos x="T10" y="T11"/>
                </a:cxn>
                <a:cxn ang="0">
                  <a:pos x="T12" y="T13"/>
                </a:cxn>
              </a:cxnLst>
              <a:rect l="0" t="0" r="r" b="b"/>
              <a:pathLst>
                <a:path w="1267" h="633">
                  <a:moveTo>
                    <a:pt x="1267" y="633"/>
                  </a:moveTo>
                  <a:cubicBezTo>
                    <a:pt x="1178" y="633"/>
                    <a:pt x="1178" y="633"/>
                    <a:pt x="1178" y="633"/>
                  </a:cubicBezTo>
                  <a:cubicBezTo>
                    <a:pt x="1178" y="333"/>
                    <a:pt x="934" y="89"/>
                    <a:pt x="633" y="89"/>
                  </a:cubicBezTo>
                  <a:cubicBezTo>
                    <a:pt x="333" y="89"/>
                    <a:pt x="89" y="333"/>
                    <a:pt x="89" y="633"/>
                  </a:cubicBezTo>
                  <a:cubicBezTo>
                    <a:pt x="0" y="633"/>
                    <a:pt x="0" y="633"/>
                    <a:pt x="0" y="633"/>
                  </a:cubicBezTo>
                  <a:cubicBezTo>
                    <a:pt x="0" y="284"/>
                    <a:pt x="284" y="0"/>
                    <a:pt x="633" y="0"/>
                  </a:cubicBezTo>
                  <a:cubicBezTo>
                    <a:pt x="983" y="0"/>
                    <a:pt x="1267" y="284"/>
                    <a:pt x="1267" y="633"/>
                  </a:cubicBezTo>
                  <a:close/>
                </a:path>
              </a:pathLst>
            </a:custGeom>
            <a:solidFill>
              <a:srgbClr val="F3AD00"/>
            </a:solidFill>
            <a:ln>
              <a:noFill/>
            </a:ln>
          </p:spPr>
          <p:txBody>
            <a:bodyPr/>
            <a:lstStyle/>
            <a:p>
              <a:pPr defTabSz="914324">
                <a:defRPr/>
              </a:pPr>
              <a:endParaRPr lang="zh-CN" altLang="en-US" sz="1600" kern="0">
                <a:solidFill>
                  <a:srgbClr val="F8F8F8"/>
                </a:solidFill>
                <a:latin typeface="Book Antiqua"/>
              </a:endParaRPr>
            </a:p>
          </p:txBody>
        </p:sp>
        <p:sp>
          <p:nvSpPr>
            <p:cNvPr id="14" name="Freeform 153"/>
            <p:cNvSpPr>
              <a:spLocks/>
            </p:cNvSpPr>
            <p:nvPr/>
          </p:nvSpPr>
          <p:spPr bwMode="auto">
            <a:xfrm>
              <a:off x="3468688" y="2190751"/>
              <a:ext cx="2208213" cy="1103313"/>
            </a:xfrm>
            <a:custGeom>
              <a:avLst/>
              <a:gdLst>
                <a:gd name="T0" fmla="*/ 589 w 589"/>
                <a:gd name="T1" fmla="*/ 294 h 294"/>
                <a:gd name="T2" fmla="*/ 500 w 589"/>
                <a:gd name="T3" fmla="*/ 294 h 294"/>
                <a:gd name="T4" fmla="*/ 294 w 589"/>
                <a:gd name="T5" fmla="*/ 89 h 294"/>
                <a:gd name="T6" fmla="*/ 89 w 589"/>
                <a:gd name="T7" fmla="*/ 294 h 294"/>
                <a:gd name="T8" fmla="*/ 0 w 589"/>
                <a:gd name="T9" fmla="*/ 294 h 294"/>
                <a:gd name="T10" fmla="*/ 294 w 589"/>
                <a:gd name="T11" fmla="*/ 0 h 294"/>
                <a:gd name="T12" fmla="*/ 589 w 589"/>
                <a:gd name="T13" fmla="*/ 294 h 294"/>
              </a:gdLst>
              <a:ahLst/>
              <a:cxnLst>
                <a:cxn ang="0">
                  <a:pos x="T0" y="T1"/>
                </a:cxn>
                <a:cxn ang="0">
                  <a:pos x="T2" y="T3"/>
                </a:cxn>
                <a:cxn ang="0">
                  <a:pos x="T4" y="T5"/>
                </a:cxn>
                <a:cxn ang="0">
                  <a:pos x="T6" y="T7"/>
                </a:cxn>
                <a:cxn ang="0">
                  <a:pos x="T8" y="T9"/>
                </a:cxn>
                <a:cxn ang="0">
                  <a:pos x="T10" y="T11"/>
                </a:cxn>
                <a:cxn ang="0">
                  <a:pos x="T12" y="T13"/>
                </a:cxn>
              </a:cxnLst>
              <a:rect l="0" t="0" r="r" b="b"/>
              <a:pathLst>
                <a:path w="589" h="294">
                  <a:moveTo>
                    <a:pt x="589" y="294"/>
                  </a:moveTo>
                  <a:cubicBezTo>
                    <a:pt x="500" y="294"/>
                    <a:pt x="500" y="294"/>
                    <a:pt x="500" y="294"/>
                  </a:cubicBezTo>
                  <a:cubicBezTo>
                    <a:pt x="500" y="181"/>
                    <a:pt x="408" y="89"/>
                    <a:pt x="294" y="89"/>
                  </a:cubicBezTo>
                  <a:cubicBezTo>
                    <a:pt x="181" y="89"/>
                    <a:pt x="89" y="181"/>
                    <a:pt x="89" y="294"/>
                  </a:cubicBezTo>
                  <a:cubicBezTo>
                    <a:pt x="0" y="294"/>
                    <a:pt x="0" y="294"/>
                    <a:pt x="0" y="294"/>
                  </a:cubicBezTo>
                  <a:cubicBezTo>
                    <a:pt x="0" y="132"/>
                    <a:pt x="132" y="0"/>
                    <a:pt x="294" y="0"/>
                  </a:cubicBezTo>
                  <a:cubicBezTo>
                    <a:pt x="457" y="0"/>
                    <a:pt x="589" y="132"/>
                    <a:pt x="589" y="294"/>
                  </a:cubicBezTo>
                  <a:close/>
                </a:path>
              </a:pathLst>
            </a:custGeom>
            <a:solidFill>
              <a:srgbClr val="7A801D"/>
            </a:solidFill>
            <a:ln>
              <a:noFill/>
            </a:ln>
          </p:spPr>
          <p:txBody>
            <a:bodyPr/>
            <a:lstStyle/>
            <a:p>
              <a:pPr defTabSz="914324">
                <a:defRPr/>
              </a:pPr>
              <a:endParaRPr lang="zh-CN" altLang="en-US" sz="1600" kern="0">
                <a:solidFill>
                  <a:srgbClr val="F8F8F8"/>
                </a:solidFill>
                <a:latin typeface="Book Antiqua"/>
              </a:endParaRPr>
            </a:p>
          </p:txBody>
        </p:sp>
      </p:grpSp>
      <p:sp>
        <p:nvSpPr>
          <p:cNvPr id="15" name="Rectangle 14">
            <a:extLst>
              <a:ext uri="{FF2B5EF4-FFF2-40B4-BE49-F238E27FC236}">
                <a16:creationId xmlns:a16="http://schemas.microsoft.com/office/drawing/2014/main" xmlns="" id="{23E80472-D88E-DA4B-AB0F-791B186AD5D0}"/>
              </a:ext>
            </a:extLst>
          </p:cNvPr>
          <p:cNvSpPr/>
          <p:nvPr/>
        </p:nvSpPr>
        <p:spPr>
          <a:xfrm>
            <a:off x="2286000" y="-1595572"/>
            <a:ext cx="4572000" cy="507831"/>
          </a:xfrm>
          <a:prstGeom prst="rect">
            <a:avLst/>
          </a:prstGeom>
        </p:spPr>
        <p:txBody>
          <a:bodyPr>
            <a:spAutoFit/>
          </a:bodyPr>
          <a:lstStyle/>
          <a:p>
            <a:pPr lvl="0" defTabSz="914400">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p:txBody>
      </p:sp>
    </p:spTree>
    <p:extLst>
      <p:ext uri="{BB962C8B-B14F-4D97-AF65-F5344CB8AC3E}">
        <p14:creationId xmlns:p14="http://schemas.microsoft.com/office/powerpoint/2010/main" val="13325607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887" y="-890649"/>
            <a:ext cx="7944593" cy="678081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9374" y="857250"/>
            <a:ext cx="2794002" cy="4287838"/>
          </a:xfrm>
          <a:prstGeom prst="rect">
            <a:avLst/>
          </a:prstGeom>
        </p:spPr>
      </p:pic>
      <p:sp>
        <p:nvSpPr>
          <p:cNvPr id="2" name="Rectangle 1">
            <a:extLst>
              <a:ext uri="{FF2B5EF4-FFF2-40B4-BE49-F238E27FC236}">
                <a16:creationId xmlns:a16="http://schemas.microsoft.com/office/drawing/2014/main" xmlns="" id="{9C12C34A-439D-4C49-BDD7-11033F4E88B2}"/>
              </a:ext>
            </a:extLst>
          </p:cNvPr>
          <p:cNvSpPr/>
          <p:nvPr/>
        </p:nvSpPr>
        <p:spPr>
          <a:xfrm>
            <a:off x="1371599" y="919323"/>
            <a:ext cx="6175168" cy="3160865"/>
          </a:xfrm>
          <a:prstGeom prst="rect">
            <a:avLst/>
          </a:prstGeom>
        </p:spPr>
        <p:txBody>
          <a:bodyPr wrap="square">
            <a:spAutoFit/>
          </a:bodyPr>
          <a:lstStyle/>
          <a:p>
            <a:pPr>
              <a:lnSpc>
                <a:spcPct val="115000"/>
              </a:lnSpc>
              <a:spcBef>
                <a:spcPts val="600"/>
              </a:spcBef>
              <a:spcAft>
                <a:spcPts val="600"/>
              </a:spcAft>
            </a:pPr>
            <a:r>
              <a:rPr lang="vi-VN" sz="2600" dirty="0">
                <a:solidFill>
                  <a:srgbClr val="000000"/>
                </a:solidFill>
                <a:latin typeface="Times New Roman" panose="02020603050405020304" pitchFamily="18" charset="0"/>
                <a:ea typeface="Calibri" panose="020F0502020204030204" pitchFamily="34" charset="0"/>
              </a:rPr>
              <a:t> Đọc phần Kiến thức ngữ </a:t>
            </a:r>
            <a:r>
              <a:rPr lang="vi-VN" sz="2600" dirty="0" smtClean="0">
                <a:solidFill>
                  <a:srgbClr val="000000"/>
                </a:solidFill>
                <a:latin typeface="Times New Roman" panose="02020603050405020304" pitchFamily="18" charset="0"/>
                <a:ea typeface="Calibri" panose="020F0502020204030204" pitchFamily="34" charset="0"/>
              </a:rPr>
              <a:t>văn (SGK </a:t>
            </a:r>
            <a:r>
              <a:rPr lang="vi-VN" sz="2600" dirty="0">
                <a:solidFill>
                  <a:srgbClr val="000000"/>
                </a:solidFill>
                <a:latin typeface="Times New Roman" panose="02020603050405020304" pitchFamily="18" charset="0"/>
                <a:ea typeface="Calibri" panose="020F0502020204030204" pitchFamily="34" charset="0"/>
              </a:rPr>
              <a:t>trang </a:t>
            </a:r>
            <a:r>
              <a:rPr lang="vi-VN" sz="2600" dirty="0" smtClean="0">
                <a:solidFill>
                  <a:srgbClr val="000000"/>
                </a:solidFill>
                <a:latin typeface="Times New Roman" panose="02020603050405020304" pitchFamily="18" charset="0"/>
                <a:ea typeface="Calibri" panose="020F0502020204030204" pitchFamily="34" charset="0"/>
              </a:rPr>
              <a:t>4) </a:t>
            </a:r>
            <a:r>
              <a:rPr lang="vi-VN" sz="2600" dirty="0">
                <a:solidFill>
                  <a:srgbClr val="000000"/>
                </a:solidFill>
                <a:latin typeface="Times New Roman" panose="02020603050405020304" pitchFamily="18" charset="0"/>
                <a:ea typeface="Calibri" panose="020F0502020204030204" pitchFamily="34" charset="0"/>
              </a:rPr>
              <a:t>và cho biết: </a:t>
            </a:r>
            <a:endParaRPr lang="vi-VN" sz="2600" dirty="0" smtClean="0">
              <a:solidFill>
                <a:srgbClr val="000000"/>
              </a:solidFill>
              <a:latin typeface="Times New Roman" panose="02020603050405020304" pitchFamily="18" charset="0"/>
              <a:ea typeface="Calibri" panose="020F0502020204030204" pitchFamily="34" charset="0"/>
            </a:endParaRPr>
          </a:p>
          <a:p>
            <a:pPr marL="457200" indent="-457200">
              <a:lnSpc>
                <a:spcPct val="115000"/>
              </a:lnSpc>
              <a:spcBef>
                <a:spcPts val="600"/>
              </a:spcBef>
              <a:spcAft>
                <a:spcPts val="600"/>
              </a:spcAft>
              <a:buFontTx/>
              <a:buChar char="-"/>
            </a:pPr>
            <a:r>
              <a:rPr lang="vi-VN" sz="2600" i="1" dirty="0" smtClean="0">
                <a:solidFill>
                  <a:srgbClr val="000000"/>
                </a:solidFill>
                <a:latin typeface="Times New Roman" panose="02020603050405020304" pitchFamily="18" charset="0"/>
                <a:ea typeface="Calibri" panose="020F0502020204030204" pitchFamily="34" charset="0"/>
              </a:rPr>
              <a:t>Biến đổi cấu trúc và mở rộng cấu trúc câu là gì?</a:t>
            </a:r>
          </a:p>
          <a:p>
            <a:pPr marL="457200" indent="-457200">
              <a:lnSpc>
                <a:spcPct val="115000"/>
              </a:lnSpc>
              <a:spcBef>
                <a:spcPts val="600"/>
              </a:spcBef>
              <a:spcAft>
                <a:spcPts val="600"/>
              </a:spcAft>
              <a:buFontTx/>
              <a:buChar char="-"/>
            </a:pPr>
            <a:r>
              <a:rPr lang="vi-VN" sz="2600" i="1" dirty="0" smtClean="0">
                <a:solidFill>
                  <a:srgbClr val="000000"/>
                </a:solidFill>
                <a:latin typeface="Times New Roman" panose="02020603050405020304" pitchFamily="18" charset="0"/>
                <a:ea typeface="Calibri" panose="020F0502020204030204" pitchFamily="34" charset="0"/>
              </a:rPr>
              <a:t>Nêu tác dụng và các cách để biến đổi và mở rộng cấu trúc câu</a:t>
            </a:r>
            <a:endParaRPr lang="x-none" sz="2600" i="1"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7637400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7" name="TextBox 31"/>
          <p:cNvSpPr txBox="1"/>
          <p:nvPr/>
        </p:nvSpPr>
        <p:spPr>
          <a:xfrm>
            <a:off x="896180" y="126465"/>
            <a:ext cx="5208588" cy="523875"/>
          </a:xfrm>
          <a:prstGeom prst="rect">
            <a:avLst/>
          </a:prstGeom>
          <a:noFill/>
          <a:ln w="9525">
            <a:noFill/>
          </a:ln>
        </p:spPr>
        <p:txBody>
          <a:bodyPr>
            <a:spAutoFit/>
          </a:bodyPr>
          <a:lstStyle/>
          <a:p>
            <a:pPr lvl="0" eaLnBrk="1" hangingPunct="1"/>
            <a:r>
              <a:rPr lang="en-US" altLang="zh-CN"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I. </a:t>
            </a:r>
            <a:r>
              <a:rPr lang="vi-VN" altLang="zh-CN" sz="2800" b="1" dirty="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CỦNG CỐ KIẾN THỨC</a:t>
            </a:r>
            <a:endParaRPr lang="zh-CN" alt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8" name="Picture 47">
            <a:extLst>
              <a:ext uri="{FF2B5EF4-FFF2-40B4-BE49-F238E27FC236}">
                <a16:creationId xmlns:a16="http://schemas.microsoft.com/office/drawing/2014/main" xmlns="" id="{8E3DC650-C37C-6745-A24E-D407B710FD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7291" y="2758146"/>
            <a:ext cx="2386941" cy="2386941"/>
          </a:xfrm>
          <a:prstGeom prst="rect">
            <a:avLst/>
          </a:prstGeom>
        </p:spPr>
      </p:pic>
      <p:pic>
        <p:nvPicPr>
          <p:cNvPr id="3" name="Picture 2"/>
          <p:cNvPicPr>
            <a:picLocks noChangeAspect="1"/>
          </p:cNvPicPr>
          <p:nvPr/>
        </p:nvPicPr>
        <p:blipFill>
          <a:blip r:embed="rId8"/>
          <a:stretch>
            <a:fillRect/>
          </a:stretch>
        </p:blipFill>
        <p:spPr>
          <a:xfrm>
            <a:off x="1850065" y="545805"/>
            <a:ext cx="7293934" cy="4649972"/>
          </a:xfrm>
          <a:prstGeom prst="rect">
            <a:avLst/>
          </a:prstGeom>
        </p:spPr>
      </p:pic>
    </p:spTree>
    <p:extLst>
      <p:ext uri="{BB962C8B-B14F-4D97-AF65-F5344CB8AC3E}">
        <p14:creationId xmlns:p14="http://schemas.microsoft.com/office/powerpoint/2010/main" val="7501859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4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7"/>
                                        </p:tgtEl>
                                        <p:attrNameLst>
                                          <p:attrName>ppt_y</p:attrName>
                                        </p:attrNameLst>
                                      </p:cBhvr>
                                      <p:tavLst>
                                        <p:tav tm="0">
                                          <p:val>
                                            <p:strVal val="#ppt_y"/>
                                          </p:val>
                                        </p:tav>
                                        <p:tav tm="100000">
                                          <p:val>
                                            <p:strVal val="#ppt_y"/>
                                          </p:val>
                                        </p:tav>
                                      </p:tavLst>
                                    </p:anim>
                                    <p:anim calcmode="lin" valueType="num">
                                      <p:cBhvr>
                                        <p:cTn id="15" dur="4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7" name="TextBox 31"/>
          <p:cNvSpPr txBox="1"/>
          <p:nvPr/>
        </p:nvSpPr>
        <p:spPr>
          <a:xfrm>
            <a:off x="896180" y="126465"/>
            <a:ext cx="5208588" cy="523875"/>
          </a:xfrm>
          <a:prstGeom prst="rect">
            <a:avLst/>
          </a:prstGeom>
          <a:noFill/>
          <a:ln w="9525">
            <a:noFill/>
          </a:ln>
        </p:spPr>
        <p:txBody>
          <a:bodyPr>
            <a:spAutoFit/>
          </a:bodyPr>
          <a:lstStyle/>
          <a:p>
            <a:pPr lvl="0" eaLnBrk="1" hangingPunct="1"/>
            <a:r>
              <a:rPr lang="en-US" altLang="zh-CN"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I. </a:t>
            </a:r>
            <a:r>
              <a:rPr lang="vi-VN" altLang="zh-CN" sz="2800" b="1" dirty="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CỦNG CỐ KIẾN THỨC</a:t>
            </a:r>
            <a:endParaRPr lang="zh-CN" alt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8" name="Picture 47">
            <a:extLst>
              <a:ext uri="{FF2B5EF4-FFF2-40B4-BE49-F238E27FC236}">
                <a16:creationId xmlns:a16="http://schemas.microsoft.com/office/drawing/2014/main" xmlns="" id="{8E3DC650-C37C-6745-A24E-D407B710FD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086" y="3177298"/>
            <a:ext cx="1967789" cy="1967789"/>
          </a:xfrm>
          <a:prstGeom prst="rect">
            <a:avLst/>
          </a:prstGeom>
        </p:spPr>
      </p:pic>
      <p:sp>
        <p:nvSpPr>
          <p:cNvPr id="8" name="Rectangle 7">
            <a:extLst>
              <a:ext uri="{FF2B5EF4-FFF2-40B4-BE49-F238E27FC236}">
                <a16:creationId xmlns:a16="http://schemas.microsoft.com/office/drawing/2014/main" xmlns="" id="{B9A2AC37-7325-9243-A1A2-104806662EA2}"/>
              </a:ext>
            </a:extLst>
          </p:cNvPr>
          <p:cNvSpPr/>
          <p:nvPr/>
        </p:nvSpPr>
        <p:spPr>
          <a:xfrm>
            <a:off x="2286000" y="-1595572"/>
            <a:ext cx="4572000" cy="507831"/>
          </a:xfrm>
          <a:prstGeom prst="rect">
            <a:avLst/>
          </a:prstGeom>
        </p:spPr>
        <p:txBody>
          <a:bodyPr>
            <a:spAutoFit/>
          </a:bodyPr>
          <a:lstStyle/>
          <a:p>
            <a:pPr lvl="0" defTabSz="914400">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p:txBody>
      </p:sp>
      <p:pic>
        <p:nvPicPr>
          <p:cNvPr id="2" name="Picture 1"/>
          <p:cNvPicPr>
            <a:picLocks noChangeAspect="1"/>
          </p:cNvPicPr>
          <p:nvPr/>
        </p:nvPicPr>
        <p:blipFill>
          <a:blip r:embed="rId8"/>
          <a:stretch>
            <a:fillRect/>
          </a:stretch>
        </p:blipFill>
        <p:spPr>
          <a:xfrm>
            <a:off x="1526042" y="650340"/>
            <a:ext cx="7617957" cy="4494747"/>
          </a:xfrm>
          <a:prstGeom prst="rect">
            <a:avLst/>
          </a:prstGeom>
        </p:spPr>
      </p:pic>
    </p:spTree>
    <p:extLst>
      <p:ext uri="{BB962C8B-B14F-4D97-AF65-F5344CB8AC3E}">
        <p14:creationId xmlns:p14="http://schemas.microsoft.com/office/powerpoint/2010/main" val="11959766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4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7"/>
                                        </p:tgtEl>
                                        <p:attrNameLst>
                                          <p:attrName>ppt_y</p:attrName>
                                        </p:attrNameLst>
                                      </p:cBhvr>
                                      <p:tavLst>
                                        <p:tav tm="0">
                                          <p:val>
                                            <p:strVal val="#ppt_y"/>
                                          </p:val>
                                        </p:tav>
                                        <p:tav tm="100000">
                                          <p:val>
                                            <p:strVal val="#ppt_y"/>
                                          </p:val>
                                        </p:tav>
                                      </p:tavLst>
                                    </p:anim>
                                    <p:anim calcmode="lin" valueType="num">
                                      <p:cBhvr>
                                        <p:cTn id="15" dur="4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8" name="矩形 7"/>
          <p:cNvSpPr>
            <a:spLocks noChangeArrowheads="1"/>
          </p:cNvSpPr>
          <p:nvPr/>
        </p:nvSpPr>
        <p:spPr bwMode="auto">
          <a:xfrm>
            <a:off x="596122" y="3120698"/>
            <a:ext cx="7920594"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324">
              <a:lnSpc>
                <a:spcPct val="150000"/>
              </a:lnSpc>
            </a:pPr>
            <a:r>
              <a:rPr lang="en-US" altLang="zh-CN" sz="4500" b="1" dirty="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rPr>
              <a:t>II. </a:t>
            </a:r>
            <a:r>
              <a:rPr lang="vi-VN" altLang="zh-CN" sz="4500" b="1" dirty="0" smtClean="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rPr>
              <a:t>LUYỆN TẬP</a:t>
            </a:r>
            <a:endParaRPr lang="zh-CN" altLang="en-US" sz="4500" b="1" dirty="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endParaRPr>
          </a:p>
        </p:txBody>
      </p:sp>
      <p:grpSp>
        <p:nvGrpSpPr>
          <p:cNvPr id="9" name="组合 8"/>
          <p:cNvGrpSpPr/>
          <p:nvPr/>
        </p:nvGrpSpPr>
        <p:grpSpPr>
          <a:xfrm>
            <a:off x="2196615" y="698136"/>
            <a:ext cx="4750769" cy="3307919"/>
            <a:chOff x="2197100" y="915988"/>
            <a:chExt cx="4751388" cy="3308350"/>
          </a:xfrm>
        </p:grpSpPr>
        <p:sp>
          <p:nvSpPr>
            <p:cNvPr id="10" name="AutoShape 3"/>
            <p:cNvSpPr>
              <a:spLocks noChangeAspect="1" noChangeArrowheads="1" noTextEdit="1"/>
            </p:cNvSpPr>
            <p:nvPr/>
          </p:nvSpPr>
          <p:spPr bwMode="auto">
            <a:xfrm>
              <a:off x="2197100" y="915988"/>
              <a:ext cx="4748213"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defTabSz="914324">
                <a:defRPr/>
              </a:pPr>
              <a:endParaRPr lang="zh-CN" altLang="en-US" sz="2400" kern="0">
                <a:solidFill>
                  <a:srgbClr val="F8F8F8"/>
                </a:solidFill>
                <a:latin typeface="Book Antiqua"/>
              </a:endParaRPr>
            </a:p>
          </p:txBody>
        </p:sp>
        <p:sp>
          <p:nvSpPr>
            <p:cNvPr id="11" name="Freeform 150"/>
            <p:cNvSpPr>
              <a:spLocks/>
            </p:cNvSpPr>
            <p:nvPr/>
          </p:nvSpPr>
          <p:spPr bwMode="auto">
            <a:xfrm>
              <a:off x="3048000" y="1771651"/>
              <a:ext cx="3049588" cy="1522413"/>
            </a:xfrm>
            <a:custGeom>
              <a:avLst/>
              <a:gdLst>
                <a:gd name="T0" fmla="*/ 813 w 813"/>
                <a:gd name="T1" fmla="*/ 406 h 406"/>
                <a:gd name="T2" fmla="*/ 724 w 813"/>
                <a:gd name="T3" fmla="*/ 406 h 406"/>
                <a:gd name="T4" fmla="*/ 406 w 813"/>
                <a:gd name="T5" fmla="*/ 89 h 406"/>
                <a:gd name="T6" fmla="*/ 89 w 813"/>
                <a:gd name="T7" fmla="*/ 406 h 406"/>
                <a:gd name="T8" fmla="*/ 0 w 813"/>
                <a:gd name="T9" fmla="*/ 406 h 406"/>
                <a:gd name="T10" fmla="*/ 406 w 813"/>
                <a:gd name="T11" fmla="*/ 0 h 406"/>
                <a:gd name="T12" fmla="*/ 813 w 813"/>
                <a:gd name="T13" fmla="*/ 406 h 406"/>
              </a:gdLst>
              <a:ahLst/>
              <a:cxnLst>
                <a:cxn ang="0">
                  <a:pos x="T0" y="T1"/>
                </a:cxn>
                <a:cxn ang="0">
                  <a:pos x="T2" y="T3"/>
                </a:cxn>
                <a:cxn ang="0">
                  <a:pos x="T4" y="T5"/>
                </a:cxn>
                <a:cxn ang="0">
                  <a:pos x="T6" y="T7"/>
                </a:cxn>
                <a:cxn ang="0">
                  <a:pos x="T8" y="T9"/>
                </a:cxn>
                <a:cxn ang="0">
                  <a:pos x="T10" y="T11"/>
                </a:cxn>
                <a:cxn ang="0">
                  <a:pos x="T12" y="T13"/>
                </a:cxn>
              </a:cxnLst>
              <a:rect l="0" t="0" r="r" b="b"/>
              <a:pathLst>
                <a:path w="813" h="406">
                  <a:moveTo>
                    <a:pt x="813" y="406"/>
                  </a:moveTo>
                  <a:cubicBezTo>
                    <a:pt x="724" y="406"/>
                    <a:pt x="724" y="406"/>
                    <a:pt x="724" y="406"/>
                  </a:cubicBezTo>
                  <a:cubicBezTo>
                    <a:pt x="724" y="231"/>
                    <a:pt x="581" y="89"/>
                    <a:pt x="406" y="89"/>
                  </a:cubicBezTo>
                  <a:cubicBezTo>
                    <a:pt x="231" y="89"/>
                    <a:pt x="89" y="231"/>
                    <a:pt x="89" y="406"/>
                  </a:cubicBezTo>
                  <a:cubicBezTo>
                    <a:pt x="0" y="406"/>
                    <a:pt x="0" y="406"/>
                    <a:pt x="0" y="406"/>
                  </a:cubicBezTo>
                  <a:cubicBezTo>
                    <a:pt x="0" y="182"/>
                    <a:pt x="182" y="0"/>
                    <a:pt x="406" y="0"/>
                  </a:cubicBezTo>
                  <a:cubicBezTo>
                    <a:pt x="631" y="0"/>
                    <a:pt x="813" y="182"/>
                    <a:pt x="813" y="406"/>
                  </a:cubicBezTo>
                  <a:close/>
                </a:path>
              </a:pathLst>
            </a:custGeom>
            <a:solidFill>
              <a:srgbClr val="F3AD00"/>
            </a:solidFill>
            <a:ln>
              <a:noFill/>
            </a:ln>
          </p:spPr>
          <p:txBody>
            <a:bodyPr/>
            <a:lstStyle/>
            <a:p>
              <a:pPr defTabSz="914324">
                <a:defRPr/>
              </a:pPr>
              <a:endParaRPr lang="zh-CN" altLang="en-US" sz="1600" kern="0">
                <a:solidFill>
                  <a:srgbClr val="F8F8F8"/>
                </a:solidFill>
                <a:latin typeface="Book Antiqua"/>
              </a:endParaRPr>
            </a:p>
          </p:txBody>
        </p:sp>
        <p:sp>
          <p:nvSpPr>
            <p:cNvPr id="12" name="Freeform 151"/>
            <p:cNvSpPr>
              <a:spLocks/>
            </p:cNvSpPr>
            <p:nvPr/>
          </p:nvSpPr>
          <p:spPr bwMode="auto">
            <a:xfrm>
              <a:off x="2632075" y="1354138"/>
              <a:ext cx="3881438" cy="1939925"/>
            </a:xfrm>
            <a:custGeom>
              <a:avLst/>
              <a:gdLst>
                <a:gd name="T0" fmla="*/ 1035 w 1035"/>
                <a:gd name="T1" fmla="*/ 517 h 517"/>
                <a:gd name="T2" fmla="*/ 945 w 1035"/>
                <a:gd name="T3" fmla="*/ 517 h 517"/>
                <a:gd name="T4" fmla="*/ 517 w 1035"/>
                <a:gd name="T5" fmla="*/ 90 h 517"/>
                <a:gd name="T6" fmla="*/ 89 w 1035"/>
                <a:gd name="T7" fmla="*/ 517 h 517"/>
                <a:gd name="T8" fmla="*/ 0 w 1035"/>
                <a:gd name="T9" fmla="*/ 517 h 517"/>
                <a:gd name="T10" fmla="*/ 517 w 1035"/>
                <a:gd name="T11" fmla="*/ 0 h 517"/>
                <a:gd name="T12" fmla="*/ 1035 w 1035"/>
                <a:gd name="T13" fmla="*/ 517 h 517"/>
              </a:gdLst>
              <a:ahLst/>
              <a:cxnLst>
                <a:cxn ang="0">
                  <a:pos x="T0" y="T1"/>
                </a:cxn>
                <a:cxn ang="0">
                  <a:pos x="T2" y="T3"/>
                </a:cxn>
                <a:cxn ang="0">
                  <a:pos x="T4" y="T5"/>
                </a:cxn>
                <a:cxn ang="0">
                  <a:pos x="T6" y="T7"/>
                </a:cxn>
                <a:cxn ang="0">
                  <a:pos x="T8" y="T9"/>
                </a:cxn>
                <a:cxn ang="0">
                  <a:pos x="T10" y="T11"/>
                </a:cxn>
                <a:cxn ang="0">
                  <a:pos x="T12" y="T13"/>
                </a:cxn>
              </a:cxnLst>
              <a:rect l="0" t="0" r="r" b="b"/>
              <a:pathLst>
                <a:path w="1035" h="517">
                  <a:moveTo>
                    <a:pt x="1035" y="517"/>
                  </a:moveTo>
                  <a:cubicBezTo>
                    <a:pt x="945" y="517"/>
                    <a:pt x="945" y="517"/>
                    <a:pt x="945" y="517"/>
                  </a:cubicBezTo>
                  <a:cubicBezTo>
                    <a:pt x="945" y="282"/>
                    <a:pt x="753" y="90"/>
                    <a:pt x="517" y="90"/>
                  </a:cubicBezTo>
                  <a:cubicBezTo>
                    <a:pt x="281" y="90"/>
                    <a:pt x="89" y="282"/>
                    <a:pt x="89" y="517"/>
                  </a:cubicBezTo>
                  <a:cubicBezTo>
                    <a:pt x="0" y="517"/>
                    <a:pt x="0" y="517"/>
                    <a:pt x="0" y="517"/>
                  </a:cubicBezTo>
                  <a:cubicBezTo>
                    <a:pt x="0" y="232"/>
                    <a:pt x="232" y="0"/>
                    <a:pt x="517" y="0"/>
                  </a:cubicBezTo>
                  <a:cubicBezTo>
                    <a:pt x="803" y="0"/>
                    <a:pt x="1035" y="232"/>
                    <a:pt x="1035" y="517"/>
                  </a:cubicBezTo>
                  <a:close/>
                </a:path>
              </a:pathLst>
            </a:custGeom>
            <a:solidFill>
              <a:srgbClr val="7A801D"/>
            </a:solidFill>
            <a:ln>
              <a:noFill/>
            </a:ln>
          </p:spPr>
          <p:txBody>
            <a:bodyPr/>
            <a:lstStyle/>
            <a:p>
              <a:pPr defTabSz="914324">
                <a:defRPr/>
              </a:pPr>
              <a:endParaRPr lang="zh-CN" altLang="en-US" sz="1600" kern="0">
                <a:solidFill>
                  <a:srgbClr val="F8F8F8"/>
                </a:solidFill>
                <a:latin typeface="Book Antiqua"/>
              </a:endParaRPr>
            </a:p>
          </p:txBody>
        </p:sp>
        <p:sp>
          <p:nvSpPr>
            <p:cNvPr id="13" name="Freeform 152"/>
            <p:cNvSpPr>
              <a:spLocks/>
            </p:cNvSpPr>
            <p:nvPr/>
          </p:nvSpPr>
          <p:spPr bwMode="auto">
            <a:xfrm>
              <a:off x="2197100" y="919163"/>
              <a:ext cx="4751388" cy="2374900"/>
            </a:xfrm>
            <a:custGeom>
              <a:avLst/>
              <a:gdLst>
                <a:gd name="T0" fmla="*/ 1267 w 1267"/>
                <a:gd name="T1" fmla="*/ 633 h 633"/>
                <a:gd name="T2" fmla="*/ 1178 w 1267"/>
                <a:gd name="T3" fmla="*/ 633 h 633"/>
                <a:gd name="T4" fmla="*/ 633 w 1267"/>
                <a:gd name="T5" fmla="*/ 89 h 633"/>
                <a:gd name="T6" fmla="*/ 89 w 1267"/>
                <a:gd name="T7" fmla="*/ 633 h 633"/>
                <a:gd name="T8" fmla="*/ 0 w 1267"/>
                <a:gd name="T9" fmla="*/ 633 h 633"/>
                <a:gd name="T10" fmla="*/ 633 w 1267"/>
                <a:gd name="T11" fmla="*/ 0 h 633"/>
                <a:gd name="T12" fmla="*/ 1267 w 1267"/>
                <a:gd name="T13" fmla="*/ 633 h 633"/>
              </a:gdLst>
              <a:ahLst/>
              <a:cxnLst>
                <a:cxn ang="0">
                  <a:pos x="T0" y="T1"/>
                </a:cxn>
                <a:cxn ang="0">
                  <a:pos x="T2" y="T3"/>
                </a:cxn>
                <a:cxn ang="0">
                  <a:pos x="T4" y="T5"/>
                </a:cxn>
                <a:cxn ang="0">
                  <a:pos x="T6" y="T7"/>
                </a:cxn>
                <a:cxn ang="0">
                  <a:pos x="T8" y="T9"/>
                </a:cxn>
                <a:cxn ang="0">
                  <a:pos x="T10" y="T11"/>
                </a:cxn>
                <a:cxn ang="0">
                  <a:pos x="T12" y="T13"/>
                </a:cxn>
              </a:cxnLst>
              <a:rect l="0" t="0" r="r" b="b"/>
              <a:pathLst>
                <a:path w="1267" h="633">
                  <a:moveTo>
                    <a:pt x="1267" y="633"/>
                  </a:moveTo>
                  <a:cubicBezTo>
                    <a:pt x="1178" y="633"/>
                    <a:pt x="1178" y="633"/>
                    <a:pt x="1178" y="633"/>
                  </a:cubicBezTo>
                  <a:cubicBezTo>
                    <a:pt x="1178" y="333"/>
                    <a:pt x="934" y="89"/>
                    <a:pt x="633" y="89"/>
                  </a:cubicBezTo>
                  <a:cubicBezTo>
                    <a:pt x="333" y="89"/>
                    <a:pt x="89" y="333"/>
                    <a:pt x="89" y="633"/>
                  </a:cubicBezTo>
                  <a:cubicBezTo>
                    <a:pt x="0" y="633"/>
                    <a:pt x="0" y="633"/>
                    <a:pt x="0" y="633"/>
                  </a:cubicBezTo>
                  <a:cubicBezTo>
                    <a:pt x="0" y="284"/>
                    <a:pt x="284" y="0"/>
                    <a:pt x="633" y="0"/>
                  </a:cubicBezTo>
                  <a:cubicBezTo>
                    <a:pt x="983" y="0"/>
                    <a:pt x="1267" y="284"/>
                    <a:pt x="1267" y="633"/>
                  </a:cubicBezTo>
                  <a:close/>
                </a:path>
              </a:pathLst>
            </a:custGeom>
            <a:solidFill>
              <a:srgbClr val="F3AD00"/>
            </a:solidFill>
            <a:ln>
              <a:noFill/>
            </a:ln>
          </p:spPr>
          <p:txBody>
            <a:bodyPr/>
            <a:lstStyle/>
            <a:p>
              <a:pPr defTabSz="914324">
                <a:defRPr/>
              </a:pPr>
              <a:endParaRPr lang="zh-CN" altLang="en-US" sz="1600" kern="0">
                <a:solidFill>
                  <a:srgbClr val="F8F8F8"/>
                </a:solidFill>
                <a:latin typeface="Book Antiqua"/>
              </a:endParaRPr>
            </a:p>
          </p:txBody>
        </p:sp>
        <p:sp>
          <p:nvSpPr>
            <p:cNvPr id="14" name="Freeform 153"/>
            <p:cNvSpPr>
              <a:spLocks/>
            </p:cNvSpPr>
            <p:nvPr/>
          </p:nvSpPr>
          <p:spPr bwMode="auto">
            <a:xfrm>
              <a:off x="3468688" y="2190751"/>
              <a:ext cx="2208213" cy="1103313"/>
            </a:xfrm>
            <a:custGeom>
              <a:avLst/>
              <a:gdLst>
                <a:gd name="T0" fmla="*/ 589 w 589"/>
                <a:gd name="T1" fmla="*/ 294 h 294"/>
                <a:gd name="T2" fmla="*/ 500 w 589"/>
                <a:gd name="T3" fmla="*/ 294 h 294"/>
                <a:gd name="T4" fmla="*/ 294 w 589"/>
                <a:gd name="T5" fmla="*/ 89 h 294"/>
                <a:gd name="T6" fmla="*/ 89 w 589"/>
                <a:gd name="T7" fmla="*/ 294 h 294"/>
                <a:gd name="T8" fmla="*/ 0 w 589"/>
                <a:gd name="T9" fmla="*/ 294 h 294"/>
                <a:gd name="T10" fmla="*/ 294 w 589"/>
                <a:gd name="T11" fmla="*/ 0 h 294"/>
                <a:gd name="T12" fmla="*/ 589 w 589"/>
                <a:gd name="T13" fmla="*/ 294 h 294"/>
              </a:gdLst>
              <a:ahLst/>
              <a:cxnLst>
                <a:cxn ang="0">
                  <a:pos x="T0" y="T1"/>
                </a:cxn>
                <a:cxn ang="0">
                  <a:pos x="T2" y="T3"/>
                </a:cxn>
                <a:cxn ang="0">
                  <a:pos x="T4" y="T5"/>
                </a:cxn>
                <a:cxn ang="0">
                  <a:pos x="T6" y="T7"/>
                </a:cxn>
                <a:cxn ang="0">
                  <a:pos x="T8" y="T9"/>
                </a:cxn>
                <a:cxn ang="0">
                  <a:pos x="T10" y="T11"/>
                </a:cxn>
                <a:cxn ang="0">
                  <a:pos x="T12" y="T13"/>
                </a:cxn>
              </a:cxnLst>
              <a:rect l="0" t="0" r="r" b="b"/>
              <a:pathLst>
                <a:path w="589" h="294">
                  <a:moveTo>
                    <a:pt x="589" y="294"/>
                  </a:moveTo>
                  <a:cubicBezTo>
                    <a:pt x="500" y="294"/>
                    <a:pt x="500" y="294"/>
                    <a:pt x="500" y="294"/>
                  </a:cubicBezTo>
                  <a:cubicBezTo>
                    <a:pt x="500" y="181"/>
                    <a:pt x="408" y="89"/>
                    <a:pt x="294" y="89"/>
                  </a:cubicBezTo>
                  <a:cubicBezTo>
                    <a:pt x="181" y="89"/>
                    <a:pt x="89" y="181"/>
                    <a:pt x="89" y="294"/>
                  </a:cubicBezTo>
                  <a:cubicBezTo>
                    <a:pt x="0" y="294"/>
                    <a:pt x="0" y="294"/>
                    <a:pt x="0" y="294"/>
                  </a:cubicBezTo>
                  <a:cubicBezTo>
                    <a:pt x="0" y="132"/>
                    <a:pt x="132" y="0"/>
                    <a:pt x="294" y="0"/>
                  </a:cubicBezTo>
                  <a:cubicBezTo>
                    <a:pt x="457" y="0"/>
                    <a:pt x="589" y="132"/>
                    <a:pt x="589" y="294"/>
                  </a:cubicBezTo>
                  <a:close/>
                </a:path>
              </a:pathLst>
            </a:custGeom>
            <a:solidFill>
              <a:srgbClr val="7A801D"/>
            </a:solidFill>
            <a:ln>
              <a:noFill/>
            </a:ln>
          </p:spPr>
          <p:txBody>
            <a:bodyPr/>
            <a:lstStyle/>
            <a:p>
              <a:pPr defTabSz="914324">
                <a:defRPr/>
              </a:pPr>
              <a:endParaRPr lang="zh-CN" altLang="en-US" sz="1600" kern="0">
                <a:solidFill>
                  <a:srgbClr val="F8F8F8"/>
                </a:solidFill>
                <a:latin typeface="Book Antiqua"/>
              </a:endParaRPr>
            </a:p>
          </p:txBody>
        </p:sp>
      </p:grpSp>
    </p:spTree>
    <p:extLst>
      <p:ext uri="{BB962C8B-B14F-4D97-AF65-F5344CB8AC3E}">
        <p14:creationId xmlns:p14="http://schemas.microsoft.com/office/powerpoint/2010/main" val="30414089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3076" y="3409507"/>
            <a:ext cx="1130923" cy="173558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1246" y="3624009"/>
            <a:ext cx="779721" cy="1521078"/>
          </a:xfrm>
          <a:prstGeom prst="rect">
            <a:avLst/>
          </a:prstGeom>
        </p:spPr>
      </p:pic>
      <p:sp>
        <p:nvSpPr>
          <p:cNvPr id="6" name="Rectangle 5">
            <a:extLst>
              <a:ext uri="{FF2B5EF4-FFF2-40B4-BE49-F238E27FC236}">
                <a16:creationId xmlns:a16="http://schemas.microsoft.com/office/drawing/2014/main" xmlns="" id="{A7F00A86-FF4C-9046-A041-85B68EC2946D}"/>
              </a:ext>
            </a:extLst>
          </p:cNvPr>
          <p:cNvSpPr/>
          <p:nvPr/>
        </p:nvSpPr>
        <p:spPr>
          <a:xfrm>
            <a:off x="2286000" y="-1595572"/>
            <a:ext cx="4572000" cy="507831"/>
          </a:xfrm>
          <a:prstGeom prst="rect">
            <a:avLst/>
          </a:prstGeom>
        </p:spPr>
        <p:txBody>
          <a:bodyPr>
            <a:spAutoFit/>
          </a:bodyPr>
          <a:lstStyle/>
          <a:p>
            <a:pPr lvl="0" defTabSz="914400">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p:txBody>
      </p:sp>
      <p:pic>
        <p:nvPicPr>
          <p:cNvPr id="3" name="Picture 2"/>
          <p:cNvPicPr>
            <a:picLocks noChangeAspect="1"/>
          </p:cNvPicPr>
          <p:nvPr/>
        </p:nvPicPr>
        <p:blipFill>
          <a:blip r:embed="rId6"/>
          <a:stretch>
            <a:fillRect/>
          </a:stretch>
        </p:blipFill>
        <p:spPr>
          <a:xfrm>
            <a:off x="0" y="0"/>
            <a:ext cx="7946065" cy="2438740"/>
          </a:xfrm>
          <a:prstGeom prst="rect">
            <a:avLst/>
          </a:prstGeom>
        </p:spPr>
      </p:pic>
      <p:pic>
        <p:nvPicPr>
          <p:cNvPr id="7" name="Picture 6"/>
          <p:cNvPicPr>
            <a:picLocks noChangeAspect="1"/>
          </p:cNvPicPr>
          <p:nvPr/>
        </p:nvPicPr>
        <p:blipFill>
          <a:blip r:embed="rId7"/>
          <a:stretch>
            <a:fillRect/>
          </a:stretch>
        </p:blipFill>
        <p:spPr>
          <a:xfrm>
            <a:off x="0" y="2353340"/>
            <a:ext cx="8013076" cy="2791748"/>
          </a:xfrm>
          <a:prstGeom prst="rect">
            <a:avLst/>
          </a:prstGeom>
        </p:spPr>
      </p:pic>
    </p:spTree>
    <p:extLst>
      <p:ext uri="{BB962C8B-B14F-4D97-AF65-F5344CB8AC3E}">
        <p14:creationId xmlns:p14="http://schemas.microsoft.com/office/powerpoint/2010/main" val="4286548918"/>
      </p:ext>
    </p:extLst>
  </p:cSld>
  <p:clrMapOvr>
    <a:masterClrMapping/>
  </p:clrMapOvr>
  <p:transition spd="med">
    <p:pull/>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61600"/>
</p:tagLst>
</file>

<file path=ppt/theme/theme1.xml><?xml version="1.0" encoding="utf-8"?>
<a:theme xmlns:a="http://schemas.openxmlformats.org/drawingml/2006/main" name="6_Office 主题​​">
  <a:themeElements>
    <a:clrScheme name="七色">
      <a:dk1>
        <a:srgbClr val="000000"/>
      </a:dk1>
      <a:lt1>
        <a:sysClr val="window" lastClr="FFFFFF"/>
      </a:lt1>
      <a:dk2>
        <a:srgbClr val="FEB554"/>
      </a:dk2>
      <a:lt2>
        <a:srgbClr val="18497E"/>
      </a:lt2>
      <a:accent1>
        <a:srgbClr val="C00000"/>
      </a:accent1>
      <a:accent2>
        <a:srgbClr val="FF0000"/>
      </a:accent2>
      <a:accent3>
        <a:srgbClr val="FFC000"/>
      </a:accent3>
      <a:accent4>
        <a:srgbClr val="92D050"/>
      </a:accent4>
      <a:accent5>
        <a:srgbClr val="00B050"/>
      </a:accent5>
      <a:accent6>
        <a:srgbClr val="00B0F0"/>
      </a:accent6>
      <a:hlink>
        <a:srgbClr val="0070C0"/>
      </a:hlink>
      <a:folHlink>
        <a:srgbClr val="002060"/>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1236</TotalTime>
  <Words>520</Words>
  <Application>Microsoft Office PowerPoint</Application>
  <PresentationFormat>Custom</PresentationFormat>
  <Paragraphs>71</Paragraphs>
  <Slides>17</Slides>
  <Notes>17</Notes>
  <HiddenSlides>0</HiddenSlides>
  <MMClips>2</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6_Office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61600</dc:title>
  <dc:creator>PGOS</dc:creator>
  <cp:lastModifiedBy>Quoc Danh Nguyen</cp:lastModifiedBy>
  <cp:revision>200</cp:revision>
  <dcterms:created xsi:type="dcterms:W3CDTF">2017-01-14T09:35:14Z</dcterms:created>
  <dcterms:modified xsi:type="dcterms:W3CDTF">2025-05-22T07:19:59Z</dcterms:modified>
</cp:coreProperties>
</file>