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7"/>
  </p:notesMasterIdLst>
  <p:sldIdLst>
    <p:sldId id="268" r:id="rId5"/>
    <p:sldId id="399" r:id="rId6"/>
    <p:sldId id="600" r:id="rId7"/>
    <p:sldId id="602" r:id="rId8"/>
    <p:sldId id="398" r:id="rId9"/>
    <p:sldId id="257" r:id="rId10"/>
    <p:sldId id="264" r:id="rId11"/>
    <p:sldId id="258" r:id="rId12"/>
    <p:sldId id="400" r:id="rId13"/>
    <p:sldId id="603" r:id="rId14"/>
    <p:sldId id="261" r:id="rId15"/>
    <p:sldId id="401" r:id="rId16"/>
    <p:sldId id="262" r:id="rId17"/>
    <p:sldId id="604" r:id="rId18"/>
    <p:sldId id="605" r:id="rId19"/>
    <p:sldId id="403" r:id="rId20"/>
    <p:sldId id="404" r:id="rId21"/>
    <p:sldId id="368" r:id="rId22"/>
    <p:sldId id="587" r:id="rId23"/>
    <p:sldId id="606" r:id="rId24"/>
    <p:sldId id="593" r:id="rId25"/>
    <p:sldId id="607" r:id="rId26"/>
    <p:sldId id="608" r:id="rId27"/>
    <p:sldId id="590" r:id="rId28"/>
    <p:sldId id="594" r:id="rId29"/>
    <p:sldId id="322" r:id="rId30"/>
    <p:sldId id="570" r:id="rId31"/>
    <p:sldId id="574" r:id="rId32"/>
    <p:sldId id="596" r:id="rId33"/>
    <p:sldId id="597" r:id="rId34"/>
    <p:sldId id="598" r:id="rId35"/>
    <p:sldId id="5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5.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đ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là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ng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ợc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xâm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thân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sức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khỏe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lăng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xúc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phạm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danh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dự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nhân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phẩm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cô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xua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đuổi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cố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ý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khác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gây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tổn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về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chất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tinh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thần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của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xảy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ra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trong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sở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giáo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dục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hoặc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lớp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độc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800" b="1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2" custScaleY="80175" custLinFactNeighborX="-636" custLinFactNeighborY="35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2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2" custScaleY="11033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2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Căn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cứ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vào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thông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tin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cho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các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bạn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ngồi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gần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chép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bài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kiểm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tra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,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nên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khi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đạt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đ</a:t>
          </a:r>
          <a:r>
            <a:rPr lang="vi-VN" sz="2400" b="0" i="0" dirty="0">
              <a:solidFill>
                <a:srgbClr val="FF0000"/>
              </a:solidFill>
            </a:rPr>
            <a:t>ư</a:t>
          </a:r>
          <a:r>
            <a:rPr lang="en-US" sz="2400" b="0" i="0" dirty="0" err="1">
              <a:solidFill>
                <a:srgbClr val="FF0000"/>
              </a:solidFill>
            </a:rPr>
            <a:t>ợc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thành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tích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cao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một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số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bạn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lên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mạng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nói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xấu</a:t>
          </a:r>
          <a:r>
            <a:rPr lang="en-US" sz="2400" b="0" i="0" dirty="0">
              <a:solidFill>
                <a:srgbClr val="FF0000"/>
              </a:solidFill>
            </a:rPr>
            <a:t> T. </a:t>
          </a:r>
          <a:r>
            <a:rPr lang="en-US" sz="2400" b="0" i="0" dirty="0" err="1">
              <a:solidFill>
                <a:srgbClr val="FF0000"/>
              </a:solidFill>
            </a:rPr>
            <a:t>Trên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lớp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các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bạn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này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lảng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tránh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lôi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kéo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những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bạn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khác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không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ch</a:t>
          </a:r>
          <a:r>
            <a:rPr lang="vi-VN" sz="2400" b="0" i="0" dirty="0">
              <a:solidFill>
                <a:srgbClr val="FF0000"/>
              </a:solidFill>
            </a:rPr>
            <a:t>ơ</a:t>
          </a:r>
          <a:r>
            <a:rPr lang="en-US" sz="2400" b="0" i="0" dirty="0" err="1">
              <a:solidFill>
                <a:srgbClr val="FF0000"/>
              </a:solidFill>
            </a:rPr>
            <a:t>i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với</a:t>
          </a:r>
          <a:r>
            <a:rPr lang="en-US" sz="2400" b="0" i="0" dirty="0">
              <a:solidFill>
                <a:srgbClr val="FF0000"/>
              </a:solidFill>
            </a:rPr>
            <a:t> T. </a:t>
          </a:r>
          <a:r>
            <a:rPr lang="en-US" sz="2400" b="0" i="0" dirty="0" err="1">
              <a:solidFill>
                <a:srgbClr val="FF0000"/>
              </a:solidFill>
            </a:rPr>
            <a:t>Vì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vậy</a:t>
          </a:r>
          <a:r>
            <a:rPr lang="en-US" sz="2400" b="0" i="0" dirty="0">
              <a:solidFill>
                <a:srgbClr val="FF0000"/>
              </a:solidFill>
            </a:rPr>
            <a:t>, T </a:t>
          </a:r>
          <a:r>
            <a:rPr lang="en-US" sz="2400" b="0" i="0" dirty="0" err="1">
              <a:solidFill>
                <a:srgbClr val="FF0000"/>
              </a:solidFill>
            </a:rPr>
            <a:t>cảm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thấy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buồn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chán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cô</a:t>
          </a:r>
          <a:r>
            <a:rPr lang="en-US" sz="2400" b="0" i="0" dirty="0">
              <a:solidFill>
                <a:srgbClr val="FF0000"/>
              </a:solidFill>
            </a:rPr>
            <a:t> đ</a:t>
          </a:r>
          <a:r>
            <a:rPr lang="vi-VN" sz="2400" b="0" i="0" dirty="0">
              <a:solidFill>
                <a:srgbClr val="FF0000"/>
              </a:solidFill>
            </a:rPr>
            <a:t>ơ</a:t>
          </a:r>
          <a:r>
            <a:rPr lang="en-US" sz="2400" b="0" i="0" dirty="0">
              <a:solidFill>
                <a:srgbClr val="FF0000"/>
              </a:solidFill>
            </a:rPr>
            <a:t>n </a:t>
          </a:r>
          <a:r>
            <a:rPr lang="en-US" sz="2400" b="0" i="0" dirty="0" err="1">
              <a:solidFill>
                <a:srgbClr val="FF0000"/>
              </a:solidFill>
            </a:rPr>
            <a:t>và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lạc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lõng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trong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lớp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>
              <a:latin typeface="#9Slide05 Brannboll Ny" panose="02000000000000000000" pitchFamily="2" charset="0"/>
            </a:rPr>
            <a:t>Thời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gian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gần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đây</a:t>
          </a:r>
          <a:r>
            <a:rPr lang="en-US" sz="2400" dirty="0">
              <a:latin typeface="#9Slide05 Brannboll Ny" panose="02000000000000000000" pitchFamily="2" charset="0"/>
            </a:rPr>
            <a:t>, </a:t>
          </a:r>
          <a:r>
            <a:rPr lang="en-US" sz="2400" dirty="0" err="1">
              <a:latin typeface="#9Slide05 Brannboll Ny" panose="02000000000000000000" pitchFamily="2" charset="0"/>
            </a:rPr>
            <a:t>thấy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một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số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bạn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trong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lớp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trốn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tiết</a:t>
          </a:r>
          <a:r>
            <a:rPr lang="en-US" sz="2400" dirty="0">
              <a:latin typeface="#9Slide05 Brannboll Ny" panose="02000000000000000000" pitchFamily="2" charset="0"/>
            </a:rPr>
            <a:t>, la </a:t>
          </a:r>
          <a:r>
            <a:rPr lang="en-US" sz="2400" dirty="0" err="1">
              <a:latin typeface="#9Slide05 Brannboll Ny" panose="02000000000000000000" pitchFamily="2" charset="0"/>
            </a:rPr>
            <a:t>cà</a:t>
          </a:r>
          <a:r>
            <a:rPr lang="en-US" sz="2400" dirty="0">
              <a:latin typeface="#9Slide05 Brannboll Ny" panose="02000000000000000000" pitchFamily="2" charset="0"/>
            </a:rPr>
            <a:t> ở </a:t>
          </a:r>
          <a:r>
            <a:rPr lang="en-US" sz="2400" dirty="0" err="1">
              <a:latin typeface="#9Slide05 Brannboll Ny" panose="02000000000000000000" pitchFamily="2" charset="0"/>
            </a:rPr>
            <a:t>quán</a:t>
          </a:r>
          <a:r>
            <a:rPr lang="en-US" sz="2400" dirty="0">
              <a:latin typeface="#9Slide05 Brannboll Ny" panose="02000000000000000000" pitchFamily="2" charset="0"/>
            </a:rPr>
            <a:t> internet, H </a:t>
          </a:r>
          <a:r>
            <a:rPr lang="en-US" sz="2400" dirty="0" err="1">
              <a:latin typeface="#9Slide05 Brannboll Ny" panose="02000000000000000000" pitchFamily="2" charset="0"/>
            </a:rPr>
            <a:t>là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lớp</a:t>
          </a:r>
          <a:r>
            <a:rPr lang="en-US" sz="2400" dirty="0">
              <a:latin typeface="#9Slide05 Brannboll Ny" panose="02000000000000000000" pitchFamily="2" charset="0"/>
            </a:rPr>
            <a:t> tr</a:t>
          </a:r>
          <a:r>
            <a:rPr lang="vi-VN" sz="2400" dirty="0"/>
            <a:t>ư</a:t>
          </a:r>
          <a:r>
            <a:rPr lang="en-US" sz="2400" dirty="0" err="1"/>
            <a:t>ởng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báo</a:t>
          </a:r>
          <a:r>
            <a:rPr lang="en-US" sz="2400" dirty="0"/>
            <a:t> </a:t>
          </a:r>
          <a:r>
            <a:rPr lang="en-US" sz="2400" dirty="0" err="1"/>
            <a:t>cáo</a:t>
          </a:r>
          <a:r>
            <a:rPr lang="en-US" sz="2400" dirty="0"/>
            <a:t> </a:t>
          </a:r>
          <a:r>
            <a:rPr lang="en-US" sz="2400" dirty="0" err="1"/>
            <a:t>với</a:t>
          </a:r>
          <a:r>
            <a:rPr lang="en-US" sz="2400" dirty="0"/>
            <a:t> </a:t>
          </a:r>
          <a:r>
            <a:rPr lang="en-US" sz="2400" dirty="0" err="1"/>
            <a:t>cô</a:t>
          </a:r>
          <a:r>
            <a:rPr lang="en-US" sz="2400" dirty="0"/>
            <a:t> </a:t>
          </a:r>
          <a:r>
            <a:rPr lang="en-US" sz="2400" dirty="0" err="1"/>
            <a:t>chủ</a:t>
          </a:r>
          <a:r>
            <a:rPr lang="en-US" sz="2400" dirty="0"/>
            <a:t> </a:t>
          </a:r>
          <a:r>
            <a:rPr lang="en-US" sz="2400" dirty="0" err="1"/>
            <a:t>nhiệm</a:t>
          </a:r>
          <a:r>
            <a:rPr lang="en-US" sz="2400" dirty="0"/>
            <a:t>.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việc</a:t>
          </a:r>
          <a:r>
            <a:rPr lang="en-US" sz="2400" dirty="0"/>
            <a:t> </a:t>
          </a:r>
          <a:r>
            <a:rPr lang="en-US" sz="2400" dirty="0" err="1"/>
            <a:t>này</a:t>
          </a:r>
          <a:r>
            <a:rPr lang="en-US" sz="2400" dirty="0"/>
            <a:t>, </a:t>
          </a:r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lớp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lời</a:t>
          </a:r>
          <a:r>
            <a:rPr lang="en-US" sz="2400" dirty="0"/>
            <a:t> </a:t>
          </a:r>
          <a:r>
            <a:rPr lang="en-US" sz="2400" dirty="0" err="1"/>
            <a:t>xúc</a:t>
          </a:r>
          <a:r>
            <a:rPr lang="en-US" sz="2400" dirty="0"/>
            <a:t> </a:t>
          </a:r>
          <a:r>
            <a:rPr lang="en-US" sz="2400" dirty="0" err="1"/>
            <a:t>phạm</a:t>
          </a:r>
          <a:r>
            <a:rPr lang="en-US" sz="2400" dirty="0"/>
            <a:t> H.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còn</a:t>
          </a:r>
          <a:r>
            <a:rPr lang="en-US" sz="2400" dirty="0"/>
            <a:t> </a:t>
          </a:r>
          <a:r>
            <a:rPr lang="en-US" sz="2400" dirty="0" err="1"/>
            <a:t>cố</a:t>
          </a:r>
          <a:r>
            <a:rPr lang="en-US" sz="2400" dirty="0"/>
            <a:t> </a:t>
          </a:r>
          <a:r>
            <a:rPr lang="en-US" sz="2400" dirty="0" err="1"/>
            <a:t>tình</a:t>
          </a:r>
          <a:r>
            <a:rPr lang="en-US" sz="2400" dirty="0"/>
            <a:t> </a:t>
          </a:r>
          <a:r>
            <a:rPr lang="en-US" sz="2400" dirty="0" err="1"/>
            <a:t>gạt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H, </a:t>
          </a:r>
          <a:r>
            <a:rPr lang="en-US" sz="2400" dirty="0" err="1"/>
            <a:t>làm</a:t>
          </a:r>
          <a:r>
            <a:rPr lang="en-US" sz="2400" dirty="0"/>
            <a:t> H </a:t>
          </a:r>
          <a:r>
            <a:rPr lang="en-US" sz="2400" dirty="0" err="1"/>
            <a:t>bị</a:t>
          </a:r>
          <a:r>
            <a:rPr lang="en-US" sz="2400" dirty="0"/>
            <a:t> </a:t>
          </a:r>
          <a:r>
            <a:rPr lang="en-US" sz="2400" dirty="0" err="1"/>
            <a:t>ngã</a:t>
          </a:r>
          <a:r>
            <a:rPr lang="en-US" sz="2400" dirty="0"/>
            <a:t> </a:t>
          </a:r>
          <a:r>
            <a:rPr lang="en-US" sz="2400" dirty="0" err="1"/>
            <a:t>xây</a:t>
          </a:r>
          <a:r>
            <a:rPr lang="en-US" sz="2400" dirty="0"/>
            <a:t> </a:t>
          </a:r>
          <a:r>
            <a:rPr lang="en-US" sz="2400" dirty="0" err="1"/>
            <a:t>xát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</a:t>
          </a:r>
          <a:r>
            <a:rPr lang="en-US" sz="2400" dirty="0" err="1"/>
            <a:t>tay</a:t>
          </a:r>
          <a:r>
            <a:rPr lang="en-US" sz="2400" dirty="0"/>
            <a:t>.</a:t>
          </a:r>
          <a:endParaRPr lang="vi-VN" sz="2400" dirty="0">
            <a:latin typeface="#9Slide05 Brannboll Ny" panose="02000000000000000000" pitchFamily="2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b="0" i="0" dirty="0" err="1">
              <a:solidFill>
                <a:schemeClr val="tx1"/>
              </a:solidFill>
            </a:rPr>
            <a:t>Các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bạn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này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lảng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tránh</a:t>
          </a:r>
          <a:r>
            <a:rPr lang="en-US" sz="2400" b="0" i="0" dirty="0">
              <a:solidFill>
                <a:schemeClr val="tx1"/>
              </a:solidFill>
            </a:rPr>
            <a:t>, </a:t>
          </a:r>
          <a:r>
            <a:rPr lang="en-US" sz="2400" b="0" i="0" dirty="0" err="1">
              <a:solidFill>
                <a:schemeClr val="tx1"/>
              </a:solidFill>
            </a:rPr>
            <a:t>lôi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kéo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những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bạn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khác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không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ch</a:t>
          </a:r>
          <a:r>
            <a:rPr lang="vi-VN" sz="2400" b="0" i="0" dirty="0">
              <a:solidFill>
                <a:schemeClr val="tx1"/>
              </a:solidFill>
            </a:rPr>
            <a:t>ơ</a:t>
          </a:r>
          <a:r>
            <a:rPr lang="en-US" sz="2400" b="0" i="0" dirty="0" err="1">
              <a:solidFill>
                <a:schemeClr val="tx1"/>
              </a:solidFill>
            </a:rPr>
            <a:t>i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với</a:t>
          </a:r>
          <a:r>
            <a:rPr lang="en-US" sz="2400" b="0" i="0" dirty="0">
              <a:solidFill>
                <a:schemeClr val="tx1"/>
              </a:solidFill>
            </a:rPr>
            <a:t> T. </a:t>
          </a:r>
          <a:r>
            <a:rPr lang="en-US" sz="2400" b="0" i="0" dirty="0" err="1">
              <a:solidFill>
                <a:schemeClr val="tx1"/>
              </a:solidFill>
            </a:rPr>
            <a:t>Vì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vậy</a:t>
          </a:r>
          <a:r>
            <a:rPr lang="en-US" sz="2400" b="0" i="0" dirty="0">
              <a:solidFill>
                <a:schemeClr val="tx1"/>
              </a:solidFill>
            </a:rPr>
            <a:t>, T </a:t>
          </a:r>
          <a:r>
            <a:rPr lang="en-US" sz="2400" b="0" i="0" dirty="0" err="1">
              <a:solidFill>
                <a:schemeClr val="tx1"/>
              </a:solidFill>
            </a:rPr>
            <a:t>cảm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thấy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buồn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chán</a:t>
          </a:r>
          <a:r>
            <a:rPr lang="en-US" sz="2400" b="0" i="0" dirty="0">
              <a:solidFill>
                <a:schemeClr val="tx1"/>
              </a:solidFill>
            </a:rPr>
            <a:t>, </a:t>
          </a:r>
          <a:r>
            <a:rPr lang="en-US" sz="2400" b="0" i="0" dirty="0" err="1">
              <a:solidFill>
                <a:schemeClr val="tx1"/>
              </a:solidFill>
            </a:rPr>
            <a:t>cô</a:t>
          </a:r>
          <a:r>
            <a:rPr lang="en-US" sz="2400" b="0" i="0" dirty="0">
              <a:solidFill>
                <a:schemeClr val="tx1"/>
              </a:solidFill>
            </a:rPr>
            <a:t> đ</a:t>
          </a:r>
          <a:r>
            <a:rPr lang="vi-VN" sz="2400" b="0" i="0" dirty="0">
              <a:solidFill>
                <a:schemeClr val="tx1"/>
              </a:solidFill>
            </a:rPr>
            <a:t>ơ</a:t>
          </a:r>
          <a:r>
            <a:rPr lang="en-US" sz="2400" b="0" i="0" dirty="0">
              <a:solidFill>
                <a:schemeClr val="tx1"/>
              </a:solidFill>
            </a:rPr>
            <a:t>n </a:t>
          </a:r>
          <a:r>
            <a:rPr lang="en-US" sz="2400" b="0" i="0" dirty="0" err="1">
              <a:solidFill>
                <a:schemeClr val="tx1"/>
              </a:solidFill>
            </a:rPr>
            <a:t>và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lõng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trong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lớp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>
              <a:solidFill>
                <a:srgbClr val="FF0000"/>
              </a:solidFill>
            </a:rPr>
            <a:t>=&gt; </a:t>
          </a:r>
          <a:r>
            <a:rPr lang="en-US" sz="2400" b="0" i="0" dirty="0" err="1">
              <a:solidFill>
                <a:srgbClr val="FF0000"/>
              </a:solidFill>
            </a:rPr>
            <a:t>Hành</a:t>
          </a:r>
          <a:r>
            <a:rPr lang="en-US" sz="2400" b="0" i="0" dirty="0">
              <a:solidFill>
                <a:srgbClr val="FF0000"/>
              </a:solidFill>
            </a:rPr>
            <a:t> vi </a:t>
          </a:r>
          <a:r>
            <a:rPr lang="en-US" sz="2400" b="0" i="0" dirty="0" err="1">
              <a:solidFill>
                <a:srgbClr val="FF0000"/>
              </a:solidFill>
            </a:rPr>
            <a:t>bạo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lực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về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tinh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thần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lớp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lời</a:t>
          </a:r>
          <a:r>
            <a:rPr lang="en-US" sz="2400" dirty="0"/>
            <a:t> </a:t>
          </a:r>
          <a:r>
            <a:rPr lang="en-US" sz="2400" dirty="0" err="1"/>
            <a:t>xúc</a:t>
          </a:r>
          <a:r>
            <a:rPr lang="en-US" sz="2400" dirty="0"/>
            <a:t> </a:t>
          </a:r>
          <a:r>
            <a:rPr lang="en-US" sz="2400" dirty="0" err="1"/>
            <a:t>phạm</a:t>
          </a:r>
          <a:r>
            <a:rPr lang="en-US" sz="2400" dirty="0"/>
            <a:t> H.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còn</a:t>
          </a:r>
          <a:r>
            <a:rPr lang="en-US" sz="2400" dirty="0"/>
            <a:t> </a:t>
          </a:r>
          <a:r>
            <a:rPr lang="en-US" sz="2400" dirty="0" err="1"/>
            <a:t>cố</a:t>
          </a:r>
          <a:r>
            <a:rPr lang="en-US" sz="2400" dirty="0"/>
            <a:t> </a:t>
          </a:r>
          <a:r>
            <a:rPr lang="en-US" sz="2400" dirty="0" err="1"/>
            <a:t>tình</a:t>
          </a:r>
          <a:r>
            <a:rPr lang="en-US" sz="2400" dirty="0"/>
            <a:t> </a:t>
          </a:r>
          <a:r>
            <a:rPr lang="en-US" sz="2400" dirty="0" err="1"/>
            <a:t>gạt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H, </a:t>
          </a:r>
          <a:r>
            <a:rPr lang="en-US" sz="2400" dirty="0" err="1"/>
            <a:t>làm</a:t>
          </a:r>
          <a:r>
            <a:rPr lang="en-US" sz="2400" dirty="0"/>
            <a:t> H </a:t>
          </a:r>
          <a:r>
            <a:rPr lang="en-US" sz="2400" dirty="0" err="1"/>
            <a:t>bị</a:t>
          </a:r>
          <a:r>
            <a:rPr lang="en-US" sz="2400" dirty="0"/>
            <a:t> </a:t>
          </a:r>
          <a:r>
            <a:rPr lang="en-US" sz="2400" dirty="0" err="1"/>
            <a:t>ngã</a:t>
          </a:r>
          <a:r>
            <a:rPr lang="en-US" sz="2400" dirty="0"/>
            <a:t> </a:t>
          </a:r>
          <a:r>
            <a:rPr lang="en-US" sz="2400" dirty="0" err="1"/>
            <a:t>xây</a:t>
          </a:r>
          <a:r>
            <a:rPr lang="en-US" sz="2400" dirty="0"/>
            <a:t> </a:t>
          </a:r>
          <a:r>
            <a:rPr lang="en-US" sz="2400" dirty="0" err="1"/>
            <a:t>xát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</a:t>
          </a:r>
          <a:r>
            <a:rPr lang="en-US" sz="2400" dirty="0" err="1"/>
            <a:t>tay</a:t>
          </a:r>
          <a:endParaRPr lang="en-US" sz="2400" dirty="0"/>
        </a:p>
        <a:p>
          <a:pPr algn="just"/>
          <a:r>
            <a:rPr lang="en-US" sz="2400" b="0" i="0" dirty="0">
              <a:solidFill>
                <a:srgbClr val="FF0000"/>
              </a:solidFill>
            </a:rPr>
            <a:t>=&gt; </a:t>
          </a:r>
          <a:r>
            <a:rPr lang="en-US" sz="2400" b="0" i="0" dirty="0" err="1">
              <a:solidFill>
                <a:srgbClr val="FF0000"/>
              </a:solidFill>
            </a:rPr>
            <a:t>Hành</a:t>
          </a:r>
          <a:r>
            <a:rPr lang="en-US" sz="2400" b="0" i="0" dirty="0">
              <a:solidFill>
                <a:srgbClr val="FF0000"/>
              </a:solidFill>
            </a:rPr>
            <a:t> vi </a:t>
          </a:r>
          <a:r>
            <a:rPr lang="en-US" sz="2400" b="0" i="0" dirty="0" err="1">
              <a:solidFill>
                <a:srgbClr val="FF0000"/>
              </a:solidFill>
            </a:rPr>
            <a:t>bạo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lực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về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tinh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thần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và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thể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chất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lang="vi-VN" sz="2400" dirty="0">
            <a:latin typeface="#9Slide05 Brannboll Ny" panose="02000000000000000000" pitchFamily="2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Do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xem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nhiều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phim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ảnh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thay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đổi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tính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tình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hay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nổi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nóng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dễ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gây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gổ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với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bè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xung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quanh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Một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lần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ở tr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cãi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nhau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định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Mọi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khuyên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can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mới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dừng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lại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Sau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sự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việc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này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bị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tr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cảnh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cáo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phải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xin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lỗi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>
              <a:latin typeface="#9Slide05 Brannboll Ny" panose="02000000000000000000" pitchFamily="2" charset="0"/>
            </a:rPr>
            <a:t>Vì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thích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thể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hiện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mình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là</a:t>
          </a:r>
          <a:r>
            <a:rPr lang="en-US" sz="2400" dirty="0">
              <a:latin typeface="#9Slide05 Brannboll Ny" panose="02000000000000000000" pitchFamily="2" charset="0"/>
            </a:rPr>
            <a:t> ng</a:t>
          </a:r>
          <a:r>
            <a:rPr lang="vi-VN" sz="2400" dirty="0"/>
            <a:t>ư</a:t>
          </a:r>
          <a:r>
            <a:rPr lang="en-US" sz="2400" dirty="0" err="1"/>
            <a:t>ời</a:t>
          </a:r>
          <a:r>
            <a:rPr lang="en-US" sz="2400" dirty="0"/>
            <a:t> </a:t>
          </a:r>
          <a:r>
            <a:rPr lang="en-US" sz="2400" dirty="0" err="1"/>
            <a:t>mạnh</a:t>
          </a:r>
          <a:r>
            <a:rPr lang="en-US" sz="2400" dirty="0"/>
            <a:t> </a:t>
          </a:r>
          <a:r>
            <a:rPr lang="en-US" sz="2400" dirty="0" err="1"/>
            <a:t>mẽ</a:t>
          </a:r>
          <a:r>
            <a:rPr lang="en-US" sz="2400" dirty="0"/>
            <a:t> </a:t>
          </a:r>
          <a:r>
            <a:rPr lang="en-US" sz="2400" dirty="0" err="1"/>
            <a:t>nên</a:t>
          </a:r>
          <a:r>
            <a:rPr lang="en-US" sz="2400" dirty="0"/>
            <a:t> V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lôi</a:t>
          </a:r>
          <a:r>
            <a:rPr lang="en-US" sz="2400" dirty="0"/>
            <a:t> </a:t>
          </a:r>
          <a:r>
            <a:rPr lang="en-US" sz="2400" dirty="0" err="1"/>
            <a:t>kéo</a:t>
          </a:r>
          <a:r>
            <a:rPr lang="en-US" sz="2400" dirty="0"/>
            <a:t> </a:t>
          </a:r>
          <a:r>
            <a:rPr lang="en-US" sz="2400" dirty="0" err="1"/>
            <a:t>các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thành</a:t>
          </a:r>
          <a:r>
            <a:rPr lang="en-US" sz="2400" dirty="0"/>
            <a:t> </a:t>
          </a:r>
          <a:r>
            <a:rPr lang="en-US" sz="2400" dirty="0" err="1"/>
            <a:t>lập</a:t>
          </a:r>
          <a:r>
            <a:rPr lang="en-US" sz="2400" dirty="0"/>
            <a:t> </a:t>
          </a:r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nhóm</a:t>
          </a:r>
          <a:r>
            <a:rPr lang="en-US" sz="2400" dirty="0"/>
            <a:t> </a:t>
          </a:r>
          <a:r>
            <a:rPr lang="en-US" sz="2400" dirty="0" err="1"/>
            <a:t>chuyên</a:t>
          </a:r>
          <a:r>
            <a:rPr lang="en-US" sz="2400" dirty="0"/>
            <a:t> </a:t>
          </a:r>
          <a:r>
            <a:rPr lang="en-US" sz="2400" dirty="0" err="1"/>
            <a:t>đi</a:t>
          </a:r>
          <a:r>
            <a:rPr lang="en-US" sz="2400" dirty="0"/>
            <a:t> </a:t>
          </a:r>
          <a:r>
            <a:rPr lang="en-US" sz="2400" dirty="0" err="1"/>
            <a:t>dọa</a:t>
          </a:r>
          <a:r>
            <a:rPr lang="en-US" sz="2400" dirty="0"/>
            <a:t> </a:t>
          </a:r>
          <a:r>
            <a:rPr lang="en-US" sz="2400" dirty="0" err="1"/>
            <a:t>dẫm</a:t>
          </a:r>
          <a:r>
            <a:rPr lang="en-US" sz="2400" dirty="0"/>
            <a:t>, </a:t>
          </a:r>
          <a:r>
            <a:rPr lang="en-US" sz="2400" dirty="0" err="1"/>
            <a:t>bắt</a:t>
          </a:r>
          <a:r>
            <a:rPr lang="en-US" sz="2400" dirty="0"/>
            <a:t> </a:t>
          </a:r>
          <a:r>
            <a:rPr lang="en-US" sz="2400" dirty="0" err="1"/>
            <a:t>nạt</a:t>
          </a:r>
          <a:r>
            <a:rPr lang="en-US" sz="2400" dirty="0"/>
            <a:t> </a:t>
          </a:r>
          <a:r>
            <a:rPr lang="en-US" sz="2400" dirty="0" err="1"/>
            <a:t>các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khác</a:t>
          </a:r>
          <a:r>
            <a:rPr lang="en-US" sz="2400" dirty="0"/>
            <a:t>. </a:t>
          </a:r>
          <a:r>
            <a:rPr lang="en-US" sz="2400" dirty="0" err="1"/>
            <a:t>Điều</a:t>
          </a:r>
          <a:r>
            <a:rPr lang="en-US" sz="2400" dirty="0"/>
            <a:t> </a:t>
          </a:r>
          <a:r>
            <a:rPr lang="en-US" sz="2400" dirty="0" err="1"/>
            <a:t>đó</a:t>
          </a:r>
          <a:r>
            <a:rPr lang="en-US" sz="2400" dirty="0"/>
            <a:t> </a:t>
          </a:r>
          <a:r>
            <a:rPr lang="en-US" sz="2400" dirty="0" err="1"/>
            <a:t>làm</a:t>
          </a:r>
          <a:r>
            <a:rPr lang="en-US" sz="2400" dirty="0"/>
            <a:t> </a:t>
          </a:r>
          <a:r>
            <a:rPr lang="en-US" sz="2400" dirty="0" err="1"/>
            <a:t>cho</a:t>
          </a:r>
          <a:r>
            <a:rPr lang="en-US" sz="2400" dirty="0"/>
            <a:t> </a:t>
          </a:r>
          <a:r>
            <a:rPr lang="en-US" sz="2400" dirty="0" err="1"/>
            <a:t>các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lớp</a:t>
          </a:r>
          <a:r>
            <a:rPr lang="en-US" sz="2400" dirty="0"/>
            <a:t> lo </a:t>
          </a:r>
          <a:r>
            <a:rPr lang="en-US" sz="2400" dirty="0" err="1"/>
            <a:t>lắng</a:t>
          </a:r>
          <a:r>
            <a:rPr lang="en-US" sz="2400" dirty="0"/>
            <a:t>, </a:t>
          </a:r>
          <a:r>
            <a:rPr lang="en-US" sz="2400" dirty="0" err="1"/>
            <a:t>bất</a:t>
          </a:r>
          <a:r>
            <a:rPr lang="en-US" sz="2400" dirty="0"/>
            <a:t> an </a:t>
          </a:r>
          <a:r>
            <a:rPr lang="en-US" sz="2400" dirty="0" err="1"/>
            <a:t>khi</a:t>
          </a:r>
          <a:r>
            <a:rPr lang="en-US" sz="2400" dirty="0"/>
            <a:t> </a:t>
          </a:r>
          <a:r>
            <a:rPr lang="en-US" sz="2400" dirty="0" err="1"/>
            <a:t>nhìn</a:t>
          </a:r>
          <a:r>
            <a:rPr lang="en-US" sz="2400" dirty="0"/>
            <a:t> </a:t>
          </a:r>
          <a:r>
            <a:rPr lang="en-US" sz="2400" dirty="0" err="1"/>
            <a:t>thấy</a:t>
          </a:r>
          <a:r>
            <a:rPr lang="en-US" sz="2400" dirty="0"/>
            <a:t> </a:t>
          </a:r>
          <a:r>
            <a:rPr lang="en-US" sz="2400" dirty="0" err="1"/>
            <a:t>nhóm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/>
            <a:t> V.</a:t>
          </a:r>
          <a:endParaRPr lang="vi-VN" sz="2400" dirty="0">
            <a:latin typeface="#9Slide05 Brannboll Ny" panose="02000000000000000000" pitchFamily="2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0" presStyleCnt="2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0" presStyleCnt="2" custLinFactNeighborX="1938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1" presStyleCnt="2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1" presStyleCnt="2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A430EB-026A-428E-B9D3-EE570B6A1DAA}" srcId="{4D783A32-6612-4061-810D-2598FCFDE16E}" destId="{36F1A9A7-0E91-4997-8451-066E68D6791C}" srcOrd="0" destOrd="0" parTransId="{3076928A-BC39-4164-A392-EF7BB50AC8F7}" sibTransId="{5F4F3BF3-4C3E-43BC-8B7A-5E8EE2D360D7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2E5A5FC6-7246-4A48-9A5C-8FF4449E3CE0}" srcId="{4D783A32-6612-4061-810D-2598FCFDE16E}" destId="{F6E9B8BA-2F37-4781-A521-61D00A840D7D}" srcOrd="1" destOrd="0" parTransId="{F3A9BA2F-FEFE-44E8-8A5D-A95E30E49C0C}" sibTransId="{8CBDE6B4-DF30-443D-9579-CCA1D8018E24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629DB487-A85C-451E-B6E5-392559690C3D}" type="presParOf" srcId="{610C4521-7E21-4ABD-817D-19EC8F773957}" destId="{76DA393E-3756-4D17-8778-17C0D4D792DA}" srcOrd="0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1" destOrd="0" presId="urn:microsoft.com/office/officeart/2005/8/layout/vList4#1"/>
    <dgm:cxn modelId="{5AE53D5C-AC05-4815-92AB-3FA661ACCF21}" type="presParOf" srcId="{610C4521-7E21-4ABD-817D-19EC8F773957}" destId="{E9FBCDE1-C0F8-4B00-9C6E-C1A57153DC9C}" srcOrd="2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8659"/>
          <a:ext cx="9372600" cy="196131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176594" y="66104"/>
        <a:ext cx="7138560" cy="1846425"/>
      </dsp:txXfrm>
    </dsp:sp>
    <dsp:sp modelId="{2AAACA77-E4A0-4E99-9F03-72ED26BB7B73}">
      <dsp:nvSpPr>
        <dsp:cNvPr id="0" name=""/>
        <dsp:cNvSpPr/>
      </dsp:nvSpPr>
      <dsp:spPr>
        <a:xfrm>
          <a:off x="244629" y="2140"/>
          <a:ext cx="1874520" cy="19570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2205945"/>
          <a:ext cx="9372600" cy="269906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5.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đ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là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ng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ợc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xâm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thân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sức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khỏe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lăng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xúc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phạm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danh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dự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nhân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phẩm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cô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xua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đuổi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cố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ý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khác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gây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tổn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về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chất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tinh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thần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của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xảy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ra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trong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sở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giáo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dục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hoặc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lớp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độc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800" b="1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198202" y="2284998"/>
        <a:ext cx="7095344" cy="2540963"/>
      </dsp:txXfrm>
    </dsp:sp>
    <dsp:sp modelId="{2352C030-0248-483B-94A9-26972C30B2AA}">
      <dsp:nvSpPr>
        <dsp:cNvPr id="0" name=""/>
        <dsp:cNvSpPr/>
      </dsp:nvSpPr>
      <dsp:spPr>
        <a:xfrm>
          <a:off x="244629" y="2576962"/>
          <a:ext cx="1874520" cy="19570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Căn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cứ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vào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thông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tin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81327" y="46850"/>
        <a:ext cx="7244422" cy="1505878"/>
      </dsp:txXfrm>
    </dsp:sp>
    <dsp:sp modelId="{2AAACA77-E4A0-4E99-9F03-72ED26BB7B73}">
      <dsp:nvSpPr>
        <dsp:cNvPr id="0" name=""/>
        <dsp:cNvSpPr/>
      </dsp:nvSpPr>
      <dsp:spPr>
        <a:xfrm>
          <a:off x="159957" y="159957"/>
          <a:ext cx="1874520" cy="1279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759536"/>
          <a:ext cx="9372600" cy="1779131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cho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các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bạn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ngồi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gần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chép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bài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kiểm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tra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,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nên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khi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đạt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đ</a:t>
          </a:r>
          <a:r>
            <a:rPr lang="vi-VN" sz="2400" b="0" i="0" kern="1200" dirty="0">
              <a:solidFill>
                <a:srgbClr val="FF0000"/>
              </a:solidFill>
            </a:rPr>
            <a:t>ư</a:t>
          </a:r>
          <a:r>
            <a:rPr lang="en-US" sz="2400" b="0" i="0" kern="1200" dirty="0" err="1">
              <a:solidFill>
                <a:srgbClr val="FF0000"/>
              </a:solidFill>
            </a:rPr>
            <a:t>ợc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thành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tích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cao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một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số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bạn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lên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mạng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nói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xấu</a:t>
          </a:r>
          <a:r>
            <a:rPr lang="en-US" sz="2400" b="0" i="0" kern="1200" dirty="0">
              <a:solidFill>
                <a:srgbClr val="FF0000"/>
              </a:solidFill>
            </a:rPr>
            <a:t> T. </a:t>
          </a:r>
          <a:r>
            <a:rPr lang="en-US" sz="2400" b="0" i="0" kern="1200" dirty="0" err="1">
              <a:solidFill>
                <a:srgbClr val="FF0000"/>
              </a:solidFill>
            </a:rPr>
            <a:t>Trên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lớp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các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bạn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này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lảng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tránh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lôi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kéo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những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bạn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khác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không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ch</a:t>
          </a:r>
          <a:r>
            <a:rPr lang="vi-VN" sz="2400" b="0" i="0" kern="1200" dirty="0">
              <a:solidFill>
                <a:srgbClr val="FF0000"/>
              </a:solidFill>
            </a:rPr>
            <a:t>ơ</a:t>
          </a:r>
          <a:r>
            <a:rPr lang="en-US" sz="2400" b="0" i="0" kern="1200" dirty="0" err="1">
              <a:solidFill>
                <a:srgbClr val="FF0000"/>
              </a:solidFill>
            </a:rPr>
            <a:t>i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với</a:t>
          </a:r>
          <a:r>
            <a:rPr lang="en-US" sz="2400" b="0" i="0" kern="1200" dirty="0">
              <a:solidFill>
                <a:srgbClr val="FF0000"/>
              </a:solidFill>
            </a:rPr>
            <a:t> T. </a:t>
          </a:r>
          <a:r>
            <a:rPr lang="en-US" sz="2400" b="0" i="0" kern="1200" dirty="0" err="1">
              <a:solidFill>
                <a:srgbClr val="FF0000"/>
              </a:solidFill>
            </a:rPr>
            <a:t>Vì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vậy</a:t>
          </a:r>
          <a:r>
            <a:rPr lang="en-US" sz="2400" b="0" i="0" kern="1200" dirty="0">
              <a:solidFill>
                <a:srgbClr val="FF0000"/>
              </a:solidFill>
            </a:rPr>
            <a:t>, T </a:t>
          </a:r>
          <a:r>
            <a:rPr lang="en-US" sz="2400" b="0" i="0" kern="1200" dirty="0" err="1">
              <a:solidFill>
                <a:srgbClr val="FF0000"/>
              </a:solidFill>
            </a:rPr>
            <a:t>cảm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thấy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buồn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chán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cô</a:t>
          </a:r>
          <a:r>
            <a:rPr lang="en-US" sz="2400" b="0" i="0" kern="1200" dirty="0">
              <a:solidFill>
                <a:srgbClr val="FF0000"/>
              </a:solidFill>
            </a:rPr>
            <a:t> đ</a:t>
          </a:r>
          <a:r>
            <a:rPr lang="vi-VN" sz="2400" b="0" i="0" kern="1200" dirty="0">
              <a:solidFill>
                <a:srgbClr val="FF0000"/>
              </a:solidFill>
            </a:rPr>
            <a:t>ơ</a:t>
          </a:r>
          <a:r>
            <a:rPr lang="en-US" sz="2400" b="0" i="0" kern="1200" dirty="0">
              <a:solidFill>
                <a:srgbClr val="FF0000"/>
              </a:solidFill>
            </a:rPr>
            <a:t>n </a:t>
          </a:r>
          <a:r>
            <a:rPr lang="en-US" sz="2400" b="0" i="0" kern="1200" dirty="0" err="1">
              <a:solidFill>
                <a:srgbClr val="FF0000"/>
              </a:solidFill>
            </a:rPr>
            <a:t>và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lạc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lõng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trong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lớp</a:t>
          </a:r>
          <a:r>
            <a:rPr lang="en-US" sz="2400" b="0" i="0" kern="1200" dirty="0">
              <a:solidFill>
                <a:srgbClr val="FF0000"/>
              </a:solidFill>
            </a:rPr>
            <a:t>.</a:t>
          </a:r>
          <a:endParaRPr kumimoji="0" lang="en-US" sz="24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86586" y="1811645"/>
        <a:ext cx="7233904" cy="1674913"/>
      </dsp:txXfrm>
    </dsp:sp>
    <dsp:sp modelId="{2352C030-0248-483B-94A9-26972C30B2AA}">
      <dsp:nvSpPr>
        <dsp:cNvPr id="0" name=""/>
        <dsp:cNvSpPr/>
      </dsp:nvSpPr>
      <dsp:spPr>
        <a:xfrm>
          <a:off x="159957" y="2009270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698625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#9Slide05 Brannboll Ny" panose="02000000000000000000" pitchFamily="2" charset="0"/>
            </a:rPr>
            <a:t>Thời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gian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gần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đây</a:t>
          </a:r>
          <a:r>
            <a:rPr lang="en-US" sz="2400" kern="1200" dirty="0">
              <a:latin typeface="#9Slide05 Brannboll Ny" panose="02000000000000000000" pitchFamily="2" charset="0"/>
            </a:rPr>
            <a:t>, </a:t>
          </a:r>
          <a:r>
            <a:rPr lang="en-US" sz="2400" kern="1200" dirty="0" err="1">
              <a:latin typeface="#9Slide05 Brannboll Ny" panose="02000000000000000000" pitchFamily="2" charset="0"/>
            </a:rPr>
            <a:t>thấy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một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số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bạn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trong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lớp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trốn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tiết</a:t>
          </a:r>
          <a:r>
            <a:rPr lang="en-US" sz="2400" kern="1200" dirty="0">
              <a:latin typeface="#9Slide05 Brannboll Ny" panose="02000000000000000000" pitchFamily="2" charset="0"/>
            </a:rPr>
            <a:t>, la </a:t>
          </a:r>
          <a:r>
            <a:rPr lang="en-US" sz="2400" kern="1200" dirty="0" err="1">
              <a:latin typeface="#9Slide05 Brannboll Ny" panose="02000000000000000000" pitchFamily="2" charset="0"/>
            </a:rPr>
            <a:t>cà</a:t>
          </a:r>
          <a:r>
            <a:rPr lang="en-US" sz="2400" kern="1200" dirty="0">
              <a:latin typeface="#9Slide05 Brannboll Ny" panose="02000000000000000000" pitchFamily="2" charset="0"/>
            </a:rPr>
            <a:t> ở </a:t>
          </a:r>
          <a:r>
            <a:rPr lang="en-US" sz="2400" kern="1200" dirty="0" err="1">
              <a:latin typeface="#9Slide05 Brannboll Ny" panose="02000000000000000000" pitchFamily="2" charset="0"/>
            </a:rPr>
            <a:t>quán</a:t>
          </a:r>
          <a:r>
            <a:rPr lang="en-US" sz="2400" kern="1200" dirty="0">
              <a:latin typeface="#9Slide05 Brannboll Ny" panose="02000000000000000000" pitchFamily="2" charset="0"/>
            </a:rPr>
            <a:t> internet, H </a:t>
          </a:r>
          <a:r>
            <a:rPr lang="en-US" sz="2400" kern="1200" dirty="0" err="1">
              <a:latin typeface="#9Slide05 Brannboll Ny" panose="02000000000000000000" pitchFamily="2" charset="0"/>
            </a:rPr>
            <a:t>là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lớp</a:t>
          </a:r>
          <a:r>
            <a:rPr lang="en-US" sz="2400" kern="1200" dirty="0">
              <a:latin typeface="#9Slide05 Brannboll Ny" panose="02000000000000000000" pitchFamily="2" charset="0"/>
            </a:rPr>
            <a:t> tr</a:t>
          </a:r>
          <a:r>
            <a:rPr lang="vi-VN" sz="2400" kern="1200" dirty="0"/>
            <a:t>ư</a:t>
          </a:r>
          <a:r>
            <a:rPr lang="en-US" sz="2400" kern="1200" dirty="0" err="1"/>
            <a:t>ởng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báo</a:t>
          </a:r>
          <a:r>
            <a:rPr lang="en-US" sz="2400" kern="1200" dirty="0"/>
            <a:t> </a:t>
          </a:r>
          <a:r>
            <a:rPr lang="en-US" sz="2400" kern="1200" dirty="0" err="1"/>
            <a:t>cáo</a:t>
          </a:r>
          <a:r>
            <a:rPr lang="en-US" sz="2400" kern="1200" dirty="0"/>
            <a:t> </a:t>
          </a:r>
          <a:r>
            <a:rPr lang="en-US" sz="2400" kern="1200" dirty="0" err="1"/>
            <a:t>với</a:t>
          </a:r>
          <a:r>
            <a:rPr lang="en-US" sz="2400" kern="1200" dirty="0"/>
            <a:t> </a:t>
          </a:r>
          <a:r>
            <a:rPr lang="en-US" sz="2400" kern="1200" dirty="0" err="1"/>
            <a:t>cô</a:t>
          </a:r>
          <a:r>
            <a:rPr lang="en-US" sz="2400" kern="1200" dirty="0"/>
            <a:t> </a:t>
          </a:r>
          <a:r>
            <a:rPr lang="en-US" sz="2400" kern="1200" dirty="0" err="1"/>
            <a:t>chủ</a:t>
          </a:r>
          <a:r>
            <a:rPr lang="en-US" sz="2400" kern="1200" dirty="0"/>
            <a:t> </a:t>
          </a:r>
          <a:r>
            <a:rPr lang="en-US" sz="2400" kern="1200" dirty="0" err="1"/>
            <a:t>nhiệm</a:t>
          </a:r>
          <a:r>
            <a:rPr lang="en-US" sz="2400" kern="1200" dirty="0"/>
            <a:t>.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việc</a:t>
          </a:r>
          <a:r>
            <a:rPr lang="en-US" sz="2400" kern="1200" dirty="0"/>
            <a:t> </a:t>
          </a:r>
          <a:r>
            <a:rPr lang="en-US" sz="2400" kern="1200" dirty="0" err="1"/>
            <a:t>này</a:t>
          </a:r>
          <a:r>
            <a:rPr lang="en-US" sz="2400" kern="1200" dirty="0"/>
            <a:t>, </a:t>
          </a: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số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lớp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lời</a:t>
          </a:r>
          <a:r>
            <a:rPr lang="en-US" sz="2400" kern="1200" dirty="0"/>
            <a:t> </a:t>
          </a:r>
          <a:r>
            <a:rPr lang="en-US" sz="2400" kern="1200" dirty="0" err="1"/>
            <a:t>xúc</a:t>
          </a:r>
          <a:r>
            <a:rPr lang="en-US" sz="2400" kern="1200" dirty="0"/>
            <a:t> </a:t>
          </a:r>
          <a:r>
            <a:rPr lang="en-US" sz="2400" kern="1200" dirty="0" err="1"/>
            <a:t>phạm</a:t>
          </a:r>
          <a:r>
            <a:rPr lang="en-US" sz="2400" kern="1200" dirty="0"/>
            <a:t> H.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còn</a:t>
          </a:r>
          <a:r>
            <a:rPr lang="en-US" sz="2400" kern="1200" dirty="0"/>
            <a:t> </a:t>
          </a:r>
          <a:r>
            <a:rPr lang="en-US" sz="2400" kern="1200" dirty="0" err="1"/>
            <a:t>cố</a:t>
          </a:r>
          <a:r>
            <a:rPr lang="en-US" sz="2400" kern="1200" dirty="0"/>
            <a:t> </a:t>
          </a:r>
          <a:r>
            <a:rPr lang="en-US" sz="2400" kern="1200" dirty="0" err="1"/>
            <a:t>tình</a:t>
          </a:r>
          <a:r>
            <a:rPr lang="en-US" sz="2400" kern="1200" dirty="0"/>
            <a:t> </a:t>
          </a:r>
          <a:r>
            <a:rPr lang="en-US" sz="2400" kern="1200" dirty="0" err="1"/>
            <a:t>gạt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H, </a:t>
          </a:r>
          <a:r>
            <a:rPr lang="en-US" sz="2400" kern="1200" dirty="0" err="1"/>
            <a:t>làm</a:t>
          </a:r>
          <a:r>
            <a:rPr lang="en-US" sz="2400" kern="1200" dirty="0"/>
            <a:t> H </a:t>
          </a:r>
          <a:r>
            <a:rPr lang="en-US" sz="2400" kern="1200" dirty="0" err="1"/>
            <a:t>bị</a:t>
          </a:r>
          <a:r>
            <a:rPr lang="en-US" sz="2400" kern="1200" dirty="0"/>
            <a:t> </a:t>
          </a:r>
          <a:r>
            <a:rPr lang="en-US" sz="2400" kern="1200" dirty="0" err="1"/>
            <a:t>ngã</a:t>
          </a:r>
          <a:r>
            <a:rPr lang="en-US" sz="2400" kern="1200" dirty="0"/>
            <a:t> </a:t>
          </a:r>
          <a:r>
            <a:rPr lang="en-US" sz="2400" kern="1200" dirty="0" err="1"/>
            <a:t>xây</a:t>
          </a:r>
          <a:r>
            <a:rPr lang="en-US" sz="2400" kern="1200" dirty="0"/>
            <a:t> </a:t>
          </a:r>
          <a:r>
            <a:rPr lang="en-US" sz="2400" kern="1200" dirty="0" err="1"/>
            <a:t>xát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</a:t>
          </a:r>
          <a:r>
            <a:rPr lang="en-US" sz="2400" kern="1200" dirty="0" err="1"/>
            <a:t>tay</a:t>
          </a:r>
          <a:r>
            <a:rPr lang="en-US" sz="2400" kern="1200" dirty="0"/>
            <a:t>.</a:t>
          </a:r>
          <a:endParaRPr lang="vi-VN" sz="2400" kern="1200" dirty="0">
            <a:latin typeface="#9Slide05 Brannboll Ny" panose="02000000000000000000" pitchFamily="2" charset="0"/>
          </a:endParaRPr>
        </a:p>
      </dsp:txBody>
      <dsp:txXfrm>
        <a:off x="2081327" y="3745475"/>
        <a:ext cx="7244422" cy="1505878"/>
      </dsp:txXfrm>
    </dsp:sp>
    <dsp:sp modelId="{72B5F39E-2D8B-4AE5-99A7-0B4F92796C74}">
      <dsp:nvSpPr>
        <dsp:cNvPr id="0" name=""/>
        <dsp:cNvSpPr/>
      </dsp:nvSpPr>
      <dsp:spPr>
        <a:xfrm>
          <a:off x="159957" y="3858583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81327" y="46850"/>
        <a:ext cx="7244422" cy="1505878"/>
      </dsp:txXfrm>
    </dsp:sp>
    <dsp:sp modelId="{2AAACA77-E4A0-4E99-9F03-72ED26BB7B73}">
      <dsp:nvSpPr>
        <dsp:cNvPr id="0" name=""/>
        <dsp:cNvSpPr/>
      </dsp:nvSpPr>
      <dsp:spPr>
        <a:xfrm>
          <a:off x="159957" y="159957"/>
          <a:ext cx="1874520" cy="1279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759536"/>
          <a:ext cx="9372600" cy="1779131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err="1">
              <a:solidFill>
                <a:schemeClr val="tx1"/>
              </a:solidFill>
            </a:rPr>
            <a:t>Các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bạn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này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lảng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tránh</a:t>
          </a:r>
          <a:r>
            <a:rPr lang="en-US" sz="2400" b="0" i="0" kern="1200" dirty="0">
              <a:solidFill>
                <a:schemeClr val="tx1"/>
              </a:solidFill>
            </a:rPr>
            <a:t>, </a:t>
          </a:r>
          <a:r>
            <a:rPr lang="en-US" sz="2400" b="0" i="0" kern="1200" dirty="0" err="1">
              <a:solidFill>
                <a:schemeClr val="tx1"/>
              </a:solidFill>
            </a:rPr>
            <a:t>lôi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kéo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những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bạn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khác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không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ch</a:t>
          </a:r>
          <a:r>
            <a:rPr lang="vi-VN" sz="2400" b="0" i="0" kern="1200" dirty="0">
              <a:solidFill>
                <a:schemeClr val="tx1"/>
              </a:solidFill>
            </a:rPr>
            <a:t>ơ</a:t>
          </a:r>
          <a:r>
            <a:rPr lang="en-US" sz="2400" b="0" i="0" kern="1200" dirty="0" err="1">
              <a:solidFill>
                <a:schemeClr val="tx1"/>
              </a:solidFill>
            </a:rPr>
            <a:t>i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với</a:t>
          </a:r>
          <a:r>
            <a:rPr lang="en-US" sz="2400" b="0" i="0" kern="1200" dirty="0">
              <a:solidFill>
                <a:schemeClr val="tx1"/>
              </a:solidFill>
            </a:rPr>
            <a:t> T. </a:t>
          </a:r>
          <a:r>
            <a:rPr lang="en-US" sz="2400" b="0" i="0" kern="1200" dirty="0" err="1">
              <a:solidFill>
                <a:schemeClr val="tx1"/>
              </a:solidFill>
            </a:rPr>
            <a:t>Vì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vậy</a:t>
          </a:r>
          <a:r>
            <a:rPr lang="en-US" sz="2400" b="0" i="0" kern="1200" dirty="0">
              <a:solidFill>
                <a:schemeClr val="tx1"/>
              </a:solidFill>
            </a:rPr>
            <a:t>, T </a:t>
          </a:r>
          <a:r>
            <a:rPr lang="en-US" sz="2400" b="0" i="0" kern="1200" dirty="0" err="1">
              <a:solidFill>
                <a:schemeClr val="tx1"/>
              </a:solidFill>
            </a:rPr>
            <a:t>cảm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thấy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buồn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chán</a:t>
          </a:r>
          <a:r>
            <a:rPr lang="en-US" sz="2400" b="0" i="0" kern="1200" dirty="0">
              <a:solidFill>
                <a:schemeClr val="tx1"/>
              </a:solidFill>
            </a:rPr>
            <a:t>, </a:t>
          </a:r>
          <a:r>
            <a:rPr lang="en-US" sz="2400" b="0" i="0" kern="1200" dirty="0" err="1">
              <a:solidFill>
                <a:schemeClr val="tx1"/>
              </a:solidFill>
            </a:rPr>
            <a:t>cô</a:t>
          </a:r>
          <a:r>
            <a:rPr lang="en-US" sz="2400" b="0" i="0" kern="1200" dirty="0">
              <a:solidFill>
                <a:schemeClr val="tx1"/>
              </a:solidFill>
            </a:rPr>
            <a:t> đ</a:t>
          </a:r>
          <a:r>
            <a:rPr lang="vi-VN" sz="2400" b="0" i="0" kern="1200" dirty="0">
              <a:solidFill>
                <a:schemeClr val="tx1"/>
              </a:solidFill>
            </a:rPr>
            <a:t>ơ</a:t>
          </a:r>
          <a:r>
            <a:rPr lang="en-US" sz="2400" b="0" i="0" kern="1200" dirty="0">
              <a:solidFill>
                <a:schemeClr val="tx1"/>
              </a:solidFill>
            </a:rPr>
            <a:t>n </a:t>
          </a:r>
          <a:r>
            <a:rPr lang="en-US" sz="2400" b="0" i="0" kern="1200" dirty="0" err="1">
              <a:solidFill>
                <a:schemeClr val="tx1"/>
              </a:solidFill>
            </a:rPr>
            <a:t>và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lạc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lõng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trong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lớp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>
              <a:solidFill>
                <a:srgbClr val="FF0000"/>
              </a:solidFill>
            </a:rPr>
            <a:t>=&gt; </a:t>
          </a:r>
          <a:r>
            <a:rPr lang="en-US" sz="2400" b="0" i="0" kern="1200" dirty="0" err="1">
              <a:solidFill>
                <a:srgbClr val="FF0000"/>
              </a:solidFill>
            </a:rPr>
            <a:t>Hành</a:t>
          </a:r>
          <a:r>
            <a:rPr lang="en-US" sz="2400" b="0" i="0" kern="1200" dirty="0">
              <a:solidFill>
                <a:srgbClr val="FF0000"/>
              </a:solidFill>
            </a:rPr>
            <a:t> vi </a:t>
          </a:r>
          <a:r>
            <a:rPr lang="en-US" sz="2400" b="0" i="0" kern="1200" dirty="0" err="1">
              <a:solidFill>
                <a:srgbClr val="FF0000"/>
              </a:solidFill>
            </a:rPr>
            <a:t>bạo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lực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về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tinh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thần</a:t>
          </a:r>
          <a:r>
            <a:rPr lang="en-US" sz="2400" b="0" i="0" kern="1200" dirty="0">
              <a:solidFill>
                <a:srgbClr val="FF0000"/>
              </a:solidFill>
            </a:rPr>
            <a:t>.</a:t>
          </a:r>
          <a:endParaRPr kumimoji="0" lang="en-US" sz="24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86586" y="1811645"/>
        <a:ext cx="7233904" cy="1674913"/>
      </dsp:txXfrm>
    </dsp:sp>
    <dsp:sp modelId="{2352C030-0248-483B-94A9-26972C30B2AA}">
      <dsp:nvSpPr>
        <dsp:cNvPr id="0" name=""/>
        <dsp:cNvSpPr/>
      </dsp:nvSpPr>
      <dsp:spPr>
        <a:xfrm>
          <a:off x="159957" y="2009270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698625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số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lớp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lời</a:t>
          </a:r>
          <a:r>
            <a:rPr lang="en-US" sz="2400" kern="1200" dirty="0"/>
            <a:t> </a:t>
          </a:r>
          <a:r>
            <a:rPr lang="en-US" sz="2400" kern="1200" dirty="0" err="1"/>
            <a:t>xúc</a:t>
          </a:r>
          <a:r>
            <a:rPr lang="en-US" sz="2400" kern="1200" dirty="0"/>
            <a:t> </a:t>
          </a:r>
          <a:r>
            <a:rPr lang="en-US" sz="2400" kern="1200" dirty="0" err="1"/>
            <a:t>phạm</a:t>
          </a:r>
          <a:r>
            <a:rPr lang="en-US" sz="2400" kern="1200" dirty="0"/>
            <a:t> H.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còn</a:t>
          </a:r>
          <a:r>
            <a:rPr lang="en-US" sz="2400" kern="1200" dirty="0"/>
            <a:t> </a:t>
          </a:r>
          <a:r>
            <a:rPr lang="en-US" sz="2400" kern="1200" dirty="0" err="1"/>
            <a:t>cố</a:t>
          </a:r>
          <a:r>
            <a:rPr lang="en-US" sz="2400" kern="1200" dirty="0"/>
            <a:t> </a:t>
          </a:r>
          <a:r>
            <a:rPr lang="en-US" sz="2400" kern="1200" dirty="0" err="1"/>
            <a:t>tình</a:t>
          </a:r>
          <a:r>
            <a:rPr lang="en-US" sz="2400" kern="1200" dirty="0"/>
            <a:t> </a:t>
          </a:r>
          <a:r>
            <a:rPr lang="en-US" sz="2400" kern="1200" dirty="0" err="1"/>
            <a:t>gạt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H, </a:t>
          </a:r>
          <a:r>
            <a:rPr lang="en-US" sz="2400" kern="1200" dirty="0" err="1"/>
            <a:t>làm</a:t>
          </a:r>
          <a:r>
            <a:rPr lang="en-US" sz="2400" kern="1200" dirty="0"/>
            <a:t> H </a:t>
          </a:r>
          <a:r>
            <a:rPr lang="en-US" sz="2400" kern="1200" dirty="0" err="1"/>
            <a:t>bị</a:t>
          </a:r>
          <a:r>
            <a:rPr lang="en-US" sz="2400" kern="1200" dirty="0"/>
            <a:t> </a:t>
          </a:r>
          <a:r>
            <a:rPr lang="en-US" sz="2400" kern="1200" dirty="0" err="1"/>
            <a:t>ngã</a:t>
          </a:r>
          <a:r>
            <a:rPr lang="en-US" sz="2400" kern="1200" dirty="0"/>
            <a:t> </a:t>
          </a:r>
          <a:r>
            <a:rPr lang="en-US" sz="2400" kern="1200" dirty="0" err="1"/>
            <a:t>xây</a:t>
          </a:r>
          <a:r>
            <a:rPr lang="en-US" sz="2400" kern="1200" dirty="0"/>
            <a:t> </a:t>
          </a:r>
          <a:r>
            <a:rPr lang="en-US" sz="2400" kern="1200" dirty="0" err="1"/>
            <a:t>xát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</a:t>
          </a:r>
          <a:r>
            <a:rPr lang="en-US" sz="2400" kern="1200" dirty="0" err="1"/>
            <a:t>tay</a:t>
          </a:r>
          <a:endParaRPr lang="en-US" sz="2400" kern="1200" dirty="0"/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rgbClr val="FF0000"/>
              </a:solidFill>
            </a:rPr>
            <a:t>=&gt; </a:t>
          </a:r>
          <a:r>
            <a:rPr lang="en-US" sz="2400" b="0" i="0" kern="1200" dirty="0" err="1">
              <a:solidFill>
                <a:srgbClr val="FF0000"/>
              </a:solidFill>
            </a:rPr>
            <a:t>Hành</a:t>
          </a:r>
          <a:r>
            <a:rPr lang="en-US" sz="2400" b="0" i="0" kern="1200" dirty="0">
              <a:solidFill>
                <a:srgbClr val="FF0000"/>
              </a:solidFill>
            </a:rPr>
            <a:t> vi </a:t>
          </a:r>
          <a:r>
            <a:rPr lang="en-US" sz="2400" b="0" i="0" kern="1200" dirty="0" err="1">
              <a:solidFill>
                <a:srgbClr val="FF0000"/>
              </a:solidFill>
            </a:rPr>
            <a:t>bạo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lực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về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tinh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thần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và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thể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chất</a:t>
          </a:r>
          <a:r>
            <a:rPr lang="en-US" sz="2400" b="0" i="0" kern="1200" dirty="0">
              <a:solidFill>
                <a:srgbClr val="FF0000"/>
              </a:solidFill>
            </a:rPr>
            <a:t>.</a:t>
          </a:r>
          <a:endParaRPr lang="vi-VN" sz="2400" kern="1200" dirty="0">
            <a:latin typeface="#9Slide05 Brannboll Ny" panose="02000000000000000000" pitchFamily="2" charset="0"/>
          </a:endParaRPr>
        </a:p>
      </dsp:txBody>
      <dsp:txXfrm>
        <a:off x="2081327" y="3745475"/>
        <a:ext cx="7244422" cy="1505878"/>
      </dsp:txXfrm>
    </dsp:sp>
    <dsp:sp modelId="{72B5F39E-2D8B-4AE5-99A7-0B4F92796C74}">
      <dsp:nvSpPr>
        <dsp:cNvPr id="0" name=""/>
        <dsp:cNvSpPr/>
      </dsp:nvSpPr>
      <dsp:spPr>
        <a:xfrm>
          <a:off x="159957" y="3858583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25212-181A-4D0E-84EB-C4219DE1ABB7}">
      <dsp:nvSpPr>
        <dsp:cNvPr id="0" name=""/>
        <dsp:cNvSpPr/>
      </dsp:nvSpPr>
      <dsp:spPr>
        <a:xfrm>
          <a:off x="0" y="0"/>
          <a:ext cx="9372600" cy="266293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Do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xem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nhiều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phim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ảnh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thay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đổi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tính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tình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hay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nổi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nóng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dễ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gây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gổ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với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bè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xung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quanh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Một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lần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ở tr</a:t>
          </a:r>
          <a:r>
            <a:rPr kumimoji="0" lang="vi-VN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cãi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nhau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định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Mọi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khuyên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can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mới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dừng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lại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Sau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sự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việc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này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bị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nhà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tr</a:t>
          </a:r>
          <a:r>
            <a:rPr kumimoji="0" lang="vi-VN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cảnh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cáo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phải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xin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lỗi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4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191934" y="77995"/>
        <a:ext cx="7102670" cy="2506949"/>
      </dsp:txXfrm>
    </dsp:sp>
    <dsp:sp modelId="{2352C030-0248-483B-94A9-26972C30B2AA}">
      <dsp:nvSpPr>
        <dsp:cNvPr id="0" name=""/>
        <dsp:cNvSpPr/>
      </dsp:nvSpPr>
      <dsp:spPr>
        <a:xfrm>
          <a:off x="275747" y="373793"/>
          <a:ext cx="1874520" cy="19153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2902358"/>
          <a:ext cx="9372600" cy="2394191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#9Slide05 Brannboll Ny" panose="02000000000000000000" pitchFamily="2" charset="0"/>
            </a:rPr>
            <a:t>Vì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thích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thể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hiện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mình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là</a:t>
          </a:r>
          <a:r>
            <a:rPr lang="en-US" sz="2400" kern="1200" dirty="0">
              <a:latin typeface="#9Slide05 Brannboll Ny" panose="02000000000000000000" pitchFamily="2" charset="0"/>
            </a:rPr>
            <a:t> ng</a:t>
          </a:r>
          <a:r>
            <a:rPr lang="vi-VN" sz="2400" kern="1200" dirty="0"/>
            <a:t>ư</a:t>
          </a:r>
          <a:r>
            <a:rPr lang="en-US" sz="2400" kern="1200" dirty="0" err="1"/>
            <a:t>ời</a:t>
          </a:r>
          <a:r>
            <a:rPr lang="en-US" sz="2400" kern="1200" dirty="0"/>
            <a:t> </a:t>
          </a:r>
          <a:r>
            <a:rPr lang="en-US" sz="2400" kern="1200" dirty="0" err="1"/>
            <a:t>mạnh</a:t>
          </a:r>
          <a:r>
            <a:rPr lang="en-US" sz="2400" kern="1200" dirty="0"/>
            <a:t> </a:t>
          </a:r>
          <a:r>
            <a:rPr lang="en-US" sz="2400" kern="1200" dirty="0" err="1"/>
            <a:t>mẽ</a:t>
          </a:r>
          <a:r>
            <a:rPr lang="en-US" sz="2400" kern="1200" dirty="0"/>
            <a:t> </a:t>
          </a:r>
          <a:r>
            <a:rPr lang="en-US" sz="2400" kern="1200" dirty="0" err="1"/>
            <a:t>nên</a:t>
          </a:r>
          <a:r>
            <a:rPr lang="en-US" sz="2400" kern="1200" dirty="0"/>
            <a:t> V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lôi</a:t>
          </a:r>
          <a:r>
            <a:rPr lang="en-US" sz="2400" kern="1200" dirty="0"/>
            <a:t> </a:t>
          </a:r>
          <a:r>
            <a:rPr lang="en-US" sz="2400" kern="1200" dirty="0" err="1"/>
            <a:t>kéo</a:t>
          </a:r>
          <a:r>
            <a:rPr lang="en-US" sz="2400" kern="1200" dirty="0"/>
            <a:t> </a:t>
          </a:r>
          <a:r>
            <a:rPr lang="en-US" sz="2400" kern="1200" dirty="0" err="1"/>
            <a:t>các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thành</a:t>
          </a:r>
          <a:r>
            <a:rPr lang="en-US" sz="2400" kern="1200" dirty="0"/>
            <a:t> </a:t>
          </a:r>
          <a:r>
            <a:rPr lang="en-US" sz="2400" kern="1200" dirty="0" err="1"/>
            <a:t>lập</a:t>
          </a:r>
          <a:r>
            <a:rPr lang="en-US" sz="2400" kern="1200" dirty="0"/>
            <a:t> </a:t>
          </a: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nhóm</a:t>
          </a:r>
          <a:r>
            <a:rPr lang="en-US" sz="2400" kern="1200" dirty="0"/>
            <a:t> </a:t>
          </a:r>
          <a:r>
            <a:rPr lang="en-US" sz="2400" kern="1200" dirty="0" err="1"/>
            <a:t>chuyên</a:t>
          </a:r>
          <a:r>
            <a:rPr lang="en-US" sz="2400" kern="1200" dirty="0"/>
            <a:t> </a:t>
          </a:r>
          <a:r>
            <a:rPr lang="en-US" sz="2400" kern="1200" dirty="0" err="1"/>
            <a:t>đi</a:t>
          </a:r>
          <a:r>
            <a:rPr lang="en-US" sz="2400" kern="1200" dirty="0"/>
            <a:t> </a:t>
          </a:r>
          <a:r>
            <a:rPr lang="en-US" sz="2400" kern="1200" dirty="0" err="1"/>
            <a:t>dọa</a:t>
          </a:r>
          <a:r>
            <a:rPr lang="en-US" sz="2400" kern="1200" dirty="0"/>
            <a:t> </a:t>
          </a:r>
          <a:r>
            <a:rPr lang="en-US" sz="2400" kern="1200" dirty="0" err="1"/>
            <a:t>dẫm</a:t>
          </a:r>
          <a:r>
            <a:rPr lang="en-US" sz="2400" kern="1200" dirty="0"/>
            <a:t>, </a:t>
          </a:r>
          <a:r>
            <a:rPr lang="en-US" sz="2400" kern="1200" dirty="0" err="1"/>
            <a:t>bắt</a:t>
          </a:r>
          <a:r>
            <a:rPr lang="en-US" sz="2400" kern="1200" dirty="0"/>
            <a:t> </a:t>
          </a:r>
          <a:r>
            <a:rPr lang="en-US" sz="2400" kern="1200" dirty="0" err="1"/>
            <a:t>nạt</a:t>
          </a:r>
          <a:r>
            <a:rPr lang="en-US" sz="2400" kern="1200" dirty="0"/>
            <a:t> </a:t>
          </a:r>
          <a:r>
            <a:rPr lang="en-US" sz="2400" kern="1200" dirty="0" err="1"/>
            <a:t>các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khác</a:t>
          </a:r>
          <a:r>
            <a:rPr lang="en-US" sz="2400" kern="1200" dirty="0"/>
            <a:t>. </a:t>
          </a:r>
          <a:r>
            <a:rPr lang="en-US" sz="2400" kern="1200" dirty="0" err="1"/>
            <a:t>Điều</a:t>
          </a:r>
          <a:r>
            <a:rPr lang="en-US" sz="2400" kern="1200" dirty="0"/>
            <a:t> </a:t>
          </a:r>
          <a:r>
            <a:rPr lang="en-US" sz="2400" kern="1200" dirty="0" err="1"/>
            <a:t>đó</a:t>
          </a:r>
          <a:r>
            <a:rPr lang="en-US" sz="2400" kern="1200" dirty="0"/>
            <a:t> </a:t>
          </a:r>
          <a:r>
            <a:rPr lang="en-US" sz="2400" kern="1200" dirty="0" err="1"/>
            <a:t>làm</a:t>
          </a:r>
          <a:r>
            <a:rPr lang="en-US" sz="2400" kern="1200" dirty="0"/>
            <a:t> </a:t>
          </a:r>
          <a:r>
            <a:rPr lang="en-US" sz="2400" kern="1200" dirty="0" err="1"/>
            <a:t>cho</a:t>
          </a:r>
          <a:r>
            <a:rPr lang="en-US" sz="2400" kern="1200" dirty="0"/>
            <a:t> </a:t>
          </a:r>
          <a:r>
            <a:rPr lang="en-US" sz="2400" kern="1200" dirty="0" err="1"/>
            <a:t>các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lớp</a:t>
          </a:r>
          <a:r>
            <a:rPr lang="en-US" sz="2400" kern="1200" dirty="0"/>
            <a:t> lo </a:t>
          </a:r>
          <a:r>
            <a:rPr lang="en-US" sz="2400" kern="1200" dirty="0" err="1"/>
            <a:t>lắng</a:t>
          </a:r>
          <a:r>
            <a:rPr lang="en-US" sz="2400" kern="1200" dirty="0"/>
            <a:t>, </a:t>
          </a:r>
          <a:r>
            <a:rPr lang="en-US" sz="2400" kern="1200" dirty="0" err="1"/>
            <a:t>bất</a:t>
          </a:r>
          <a:r>
            <a:rPr lang="en-US" sz="2400" kern="1200" dirty="0"/>
            <a:t> an </a:t>
          </a:r>
          <a:r>
            <a:rPr lang="en-US" sz="2400" kern="1200" dirty="0" err="1"/>
            <a:t>khi</a:t>
          </a:r>
          <a:r>
            <a:rPr lang="en-US" sz="2400" kern="1200" dirty="0"/>
            <a:t> </a:t>
          </a:r>
          <a:r>
            <a:rPr lang="en-US" sz="2400" kern="1200" dirty="0" err="1"/>
            <a:t>nhìn</a:t>
          </a:r>
          <a:r>
            <a:rPr lang="en-US" sz="2400" kern="1200" dirty="0"/>
            <a:t> </a:t>
          </a:r>
          <a:r>
            <a:rPr lang="en-US" sz="2400" kern="1200" dirty="0" err="1"/>
            <a:t>thấy</a:t>
          </a:r>
          <a:r>
            <a:rPr lang="en-US" sz="2400" kern="1200" dirty="0"/>
            <a:t> </a:t>
          </a:r>
          <a:r>
            <a:rPr lang="en-US" sz="2400" kern="1200" dirty="0" err="1"/>
            <a:t>nhóm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/>
            <a:t> V.</a:t>
          </a:r>
          <a:endParaRPr lang="vi-VN" sz="2400" kern="1200" dirty="0">
            <a:latin typeface="#9Slide05 Brannboll Ny" panose="02000000000000000000" pitchFamily="2" charset="0"/>
          </a:endParaRPr>
        </a:p>
      </dsp:txBody>
      <dsp:txXfrm>
        <a:off x="2184062" y="2972481"/>
        <a:ext cx="7118414" cy="2253945"/>
      </dsp:txXfrm>
    </dsp:sp>
    <dsp:sp modelId="{72B5F39E-2D8B-4AE5-99A7-0B4F92796C74}">
      <dsp:nvSpPr>
        <dsp:cNvPr id="0" name=""/>
        <dsp:cNvSpPr/>
      </dsp:nvSpPr>
      <dsp:spPr>
        <a:xfrm>
          <a:off x="239419" y="3141777"/>
          <a:ext cx="1874520" cy="19153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CCB1C-B1A7-47D6-ABCF-E9A57E2770A8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94A06-C263-464F-A53F-C4A0A8B7D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8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94A06-C263-464F-A53F-C4A0A8B7D8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7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Đà</a:t>
            </a:r>
            <a:r>
              <a:rPr lang="en-US" dirty="0">
                <a:latin typeface="#9Slide05 Brannboll Ny" panose="02000000000000000000" pitchFamily="2" charset="0"/>
              </a:rPr>
              <a:t>o Thị Nhẫn</a:t>
            </a:r>
            <a:r>
              <a:rPr lang="vi-VN" dirty="0">
                <a:latin typeface="#9Slide05 Brannboll Ny" panose="02000000000000000000" pitchFamily="2" charset="0"/>
              </a:rPr>
              <a:t>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94A06-C263-464F-A53F-C4A0A8B7D8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5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4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42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7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98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90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84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17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6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80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2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88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28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26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16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972711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47553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92205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07264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24199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178265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23027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56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48076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62031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69768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66344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48153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44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44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46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034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2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75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26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12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1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803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79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67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41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81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74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2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8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5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90F15-967D-4EED-AF26-1512C2BF3FD9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2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0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7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6.jpeg"/><Relationship Id="rId5" Type="http://schemas.openxmlformats.org/officeDocument/2006/relationships/diagramData" Target="../diagrams/data3.xml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fif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fif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8.emf"/><Relationship Id="rId7" Type="http://schemas.openxmlformats.org/officeDocument/2006/relationships/diagramData" Target="../diagrams/data4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37.jpeg"/><Relationship Id="rId11" Type="http://schemas.microsoft.com/office/2007/relationships/diagramDrawing" Target="../diagrams/drawing4.xml"/><Relationship Id="rId5" Type="http://schemas.openxmlformats.org/officeDocument/2006/relationships/image" Target="../media/image36.jpeg"/><Relationship Id="rId10" Type="http://schemas.openxmlformats.org/officeDocument/2006/relationships/diagramColors" Target="../diagrams/colors4.xml"/><Relationship Id="rId4" Type="http://schemas.openxmlformats.org/officeDocument/2006/relationships/image" Target="../media/image35.png"/><Relationship Id="rId9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https://cth.edu.vn/wp-content/uploads/2018/03/phuong-phap-hoc-hop-tac-think-pair-share.jpg" TargetMode="External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emf"/><Relationship Id="rId5" Type="http://schemas.openxmlformats.org/officeDocument/2006/relationships/image" Target="../media/image48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fif"/><Relationship Id="rId5" Type="http://schemas.openxmlformats.org/officeDocument/2006/relationships/image" Target="../media/image11.jfi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4.jf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3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2.jpe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.xml"/><Relationship Id="rId7" Type="http://schemas.openxmlformats.org/officeDocument/2006/relationships/diagramData" Target="../diagrams/data2.xml"/><Relationship Id="rId12" Type="http://schemas.openxmlformats.org/officeDocument/2006/relationships/image" Target="../media/image23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microsoft.com/office/2007/relationships/diagramDrawing" Target="../diagrams/drawing2.xml"/><Relationship Id="rId5" Type="http://schemas.openxmlformats.org/officeDocument/2006/relationships/audio" Target="../media/audio2.wav"/><Relationship Id="rId10" Type="http://schemas.openxmlformats.org/officeDocument/2006/relationships/diagramColors" Target="../diagrams/colors2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53" y="1049218"/>
            <a:ext cx="4058985" cy="3947785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3253" y="1350056"/>
            <a:ext cx="3392371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62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83AA0A2-4D4A-4967-B177-26683E3EFF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461" y="4325542"/>
            <a:ext cx="5038519" cy="2310930"/>
          </a:xfrm>
          <a:prstGeom prst="rect">
            <a:avLst/>
          </a:prstGeom>
        </p:spPr>
      </p:pic>
      <p:pic>
        <p:nvPicPr>
          <p:cNvPr id="18" name="Shape 1">
            <a:extLst>
              <a:ext uri="{FF2B5EF4-FFF2-40B4-BE49-F238E27FC236}">
                <a16:creationId xmlns="" xmlns:a16="http://schemas.microsoft.com/office/drawing/2014/main" id="{CB65E683-4005-4EF5-A662-13798133C509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61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687657"/>
              </p:ext>
            </p:extLst>
          </p:nvPr>
        </p:nvGraphicFramePr>
        <p:xfrm>
          <a:off x="1295400" y="1219200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kern="0" dirty="0" err="1">
                <a:solidFill>
                  <a:prstClr val="white"/>
                </a:solidFill>
              </a:rPr>
              <a:t>KẾT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QUẢ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THẢO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LUẬN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NHÓM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ĐÔI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A2EC27A-ADAB-44A1-BDBB-B184F7FF927D}"/>
              </a:ext>
            </a:extLst>
          </p:cNvPr>
          <p:cNvSpPr txBox="1"/>
          <p:nvPr/>
        </p:nvSpPr>
        <p:spPr>
          <a:xfrm>
            <a:off x="1731597" y="3148654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739047E-E06F-448E-A241-33CA3A2CAC4E}"/>
              </a:ext>
            </a:extLst>
          </p:cNvPr>
          <p:cNvSpPr txBox="1"/>
          <p:nvPr/>
        </p:nvSpPr>
        <p:spPr>
          <a:xfrm>
            <a:off x="1731597" y="5161746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3" name="Shape 1">
            <a:extLst>
              <a:ext uri="{FF2B5EF4-FFF2-40B4-BE49-F238E27FC236}">
                <a16:creationId xmlns="" xmlns:a16="http://schemas.microsoft.com/office/drawing/2014/main" id="{DF9A51BD-57D8-4F8A-AAFA-9578C9AB1250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30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178510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Ngoài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chứng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Shape 1">
            <a:extLst>
              <a:ext uri="{FF2B5EF4-FFF2-40B4-BE49-F238E27FC236}">
                <a16:creationId xmlns="" xmlns:a16="http://schemas.microsoft.com/office/drawing/2014/main" id="{1AA43D4A-DCFB-47BB-BA47-1773FACA8812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1771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  <a:defRPr/>
            </a:pP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84700F81-C87A-4487-B282-8D3F8C3C53B0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Quan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sát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tranh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và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trả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lời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câu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hỏi</a:t>
            </a:r>
            <a:endParaRPr lang="en-US" sz="2531" b="1" dirty="0">
              <a:solidFill>
                <a:srgbClr val="FF0000"/>
              </a:solidFill>
              <a:latin typeface="SVN-Vanilla Daisy Pro" panose="00000500000000000000" pitchFamily="2" charset="0"/>
              <a:ea typeface="Arial Unicode M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2700"/>
            <a: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Túm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1412" y="6434298"/>
            <a:ext cx="3606675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Facebook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3B12C1-8B79-4C6D-81B5-CD187B3671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0" y="1420653"/>
            <a:ext cx="4582905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6E04510-039E-4E3C-837B-95030B92D6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980" y="1430725"/>
            <a:ext cx="4652465" cy="2267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A10FD11-BE11-40AD-8CA7-F9139103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0" y="4043120"/>
            <a:ext cx="458290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125B1BB-0577-40CA-9248-1E5D0B66E2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352" y="4181654"/>
            <a:ext cx="4605093" cy="2267712"/>
          </a:xfrm>
          <a:prstGeom prst="rect">
            <a:avLst/>
          </a:prstGeom>
        </p:spPr>
      </p:pic>
      <p:pic>
        <p:nvPicPr>
          <p:cNvPr id="15" name="Shape 1">
            <a:extLst>
              <a:ext uri="{FF2B5EF4-FFF2-40B4-BE49-F238E27FC236}">
                <a16:creationId xmlns="" xmlns:a16="http://schemas.microsoft.com/office/drawing/2014/main" id="{A44752B5-E217-4401-A4B6-9BA8E0DA11AA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670653"/>
            <a:ext cx="982094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2700"/>
            <a: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5420" y="3617039"/>
            <a:ext cx="4582905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2994" y="3688365"/>
            <a:ext cx="4801474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Túm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12994" y="6434298"/>
            <a:ext cx="4605093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792" y="6364711"/>
            <a:ext cx="4582905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Facebook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3B12C1-8B79-4C6D-81B5-CD187B3671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0" y="1420653"/>
            <a:ext cx="4582905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6E04510-039E-4E3C-837B-95030B92D6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980" y="1430725"/>
            <a:ext cx="4652465" cy="2267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A10FD11-BE11-40AD-8CA7-F9139103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0" y="4043120"/>
            <a:ext cx="458290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125B1BB-0577-40CA-9248-1E5D0B66E2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352" y="4181654"/>
            <a:ext cx="4605093" cy="2267712"/>
          </a:xfrm>
          <a:prstGeom prst="rect">
            <a:avLst/>
          </a:prstGeom>
        </p:spPr>
      </p:pic>
      <p:pic>
        <p:nvPicPr>
          <p:cNvPr id="13" name="Shape 1">
            <a:extLst>
              <a:ext uri="{FF2B5EF4-FFF2-40B4-BE49-F238E27FC236}">
                <a16:creationId xmlns="" xmlns:a16="http://schemas.microsoft.com/office/drawing/2014/main" id="{46A9CF94-535A-4318-9041-3C1BD4DF7271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0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bạo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đ</a:t>
            </a:r>
            <a:r>
              <a:rPr lang="vi-VN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4140207" cy="1214121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=""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0" y="2658688"/>
            <a:ext cx="2698122" cy="130048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vi </a:t>
            </a:r>
          </a:p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thể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865426" y="2764176"/>
            <a:ext cx="3068452" cy="121412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vi </a:t>
            </a:r>
          </a:p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trực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tuyến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=""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0" y="4691716"/>
            <a:ext cx="3509493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ng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đãi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=""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Nhắn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up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hiếp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dọa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275008" y="1485208"/>
            <a:ext cx="5022576" cy="110488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121673" y="402115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4583978" y="3978296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46793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=""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040124" y="2701867"/>
            <a:ext cx="2036946" cy="12141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vi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về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tinh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=""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831341" y="4629727"/>
            <a:ext cx="3329312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xua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4320862" y="1495368"/>
            <a:ext cx="1904460" cy="1112604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5">
            <a:extLst>
              <a:ext uri="{FF2B5EF4-FFF2-40B4-BE49-F238E27FC236}">
                <a16:creationId xmlns="" xmlns:a16="http://schemas.microsoft.com/office/drawing/2014/main" id="{73A14657-1C11-45AE-A2D1-78A6DEA4CADB}"/>
              </a:ext>
            </a:extLst>
          </p:cNvPr>
          <p:cNvSpPr/>
          <p:nvPr/>
        </p:nvSpPr>
        <p:spPr>
          <a:xfrm>
            <a:off x="5580707" y="2764175"/>
            <a:ext cx="2764804" cy="121412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đoạt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hủy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hoại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6B6C0D23-4C35-4137-B7FB-3E5A06F80B18}"/>
              </a:ext>
            </a:extLst>
          </p:cNvPr>
          <p:cNvCxnSpPr>
            <a:cxnSpLocks/>
          </p:cNvCxnSpPr>
          <p:nvPr/>
        </p:nvCxnSpPr>
        <p:spPr>
          <a:xfrm flipH="1">
            <a:off x="6259483" y="1511418"/>
            <a:ext cx="38101" cy="114352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Shape 1">
            <a:extLst>
              <a:ext uri="{FF2B5EF4-FFF2-40B4-BE49-F238E27FC236}">
                <a16:creationId xmlns="" xmlns:a16="http://schemas.microsoft.com/office/drawing/2014/main" id="{EE7244DD-1D53-43D9-8398-F7DF10E2BFD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84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1771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  <a:defRPr/>
            </a:pP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40A0A3A5-0A1B-4D96-970E-5BD98E45139C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19605" y="177730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3">
            <a:extLst>
              <a:ext uri="{FF2B5EF4-FFF2-40B4-BE49-F238E27FC236}">
                <a16:creationId xmlns=""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=""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EBFA2B-D0B5-4331-9C67-9A5AA99067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273" y="1455067"/>
            <a:ext cx="2756682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D7D782B-3DC0-4ACF-B0D5-34A203B402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318" y="3899281"/>
            <a:ext cx="2756683" cy="2678778"/>
          </a:xfrm>
          <a:prstGeom prst="rect">
            <a:avLst/>
          </a:prstGeom>
        </p:spPr>
      </p:pic>
      <p:graphicFrame>
        <p:nvGraphicFramePr>
          <p:cNvPr id="14" name="Content Placeholder 4">
            <a:extLst>
              <a:ext uri="{FF2B5EF4-FFF2-40B4-BE49-F238E27FC236}">
                <a16:creationId xmlns="" xmlns:a16="http://schemas.microsoft.com/office/drawing/2014/main" id="{77CB260C-4AE7-43CC-99B1-28E4D3CFA6D8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2375163"/>
              </p:ext>
            </p:extLst>
          </p:nvPr>
        </p:nvGraphicFramePr>
        <p:xfrm>
          <a:off x="0" y="1379401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3056A14-FCFB-495D-9BED-2671D45C88AE}"/>
              </a:ext>
            </a:extLst>
          </p:cNvPr>
          <p:cNvSpPr txBox="1"/>
          <p:nvPr/>
        </p:nvSpPr>
        <p:spPr>
          <a:xfrm>
            <a:off x="517269" y="2346306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1FA604B-4E28-4899-9DBC-9682F4E8E559}"/>
              </a:ext>
            </a:extLst>
          </p:cNvPr>
          <p:cNvSpPr txBox="1"/>
          <p:nvPr/>
        </p:nvSpPr>
        <p:spPr>
          <a:xfrm>
            <a:off x="362488" y="5091887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200CD51C-1BC5-49B1-890F-E2219683FDB2}"/>
              </a:ext>
            </a:extLst>
          </p:cNvPr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=""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999214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Theo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tính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đ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g?  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313313" y="2342044"/>
            <a:ext cx="3620567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lvl="0"/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=""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=""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C30EFCBE-E38F-42DC-8F9E-F96C4752BB8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809891"/>
              </p:ext>
            </p:extLst>
          </p:nvPr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và hoàn thành phiếu bài tập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phiếu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bàn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4054" y1="53968" x2="4054" y2="53968"/>
                          <a14:foregroundMark x1="14324" y1="61905" x2="14324" y2="61905"/>
                          <a14:foregroundMark x1="4054" y1="68254" x2="4054" y2="68254"/>
                          <a14:foregroundMark x1="22703" y1="50794" x2="22703" y2="50794"/>
                          <a14:foregroundMark x1="24865" y1="49206" x2="24865" y2="49206"/>
                          <a14:foregroundMark x1="35135" y1="52381" x2="35135" y2="52381"/>
                          <a14:foregroundMark x1="18108" y1="49206" x2="18108" y2="49206"/>
                          <a14:foregroundMark x1="11081" y1="52381" x2="11081" y2="52381"/>
                          <a14:foregroundMark x1="2432" y1="100000" x2="2432" y2="100000"/>
                          <a14:foregroundMark x1="1892" y1="82540" x2="1892" y2="82540"/>
                          <a14:foregroundMark x1="64865" y1="41270" x2="64865" y2="41270"/>
                          <a14:foregroundMark x1="78378" y1="36508" x2="78378" y2="36508"/>
                          <a14:foregroundMark x1="87568" y1="26984" x2="87568" y2="26984"/>
                          <a14:foregroundMark x1="90000" y1="34921" x2="90000" y2="34921"/>
                          <a14:foregroundMark x1="57027" y1="38095" x2="57027" y2="38095"/>
                          <a14:foregroundMark x1="54595" y1="42857" x2="54595" y2="42857"/>
                          <a14:foregroundMark x1="47838" y1="46032" x2="47838" y2="46032"/>
                          <a14:foregroundMark x1="40000" y1="44444" x2="40000" y2="44444"/>
                          <a14:foregroundMark x1="60811" y1="38095" x2="60811" y2="38095"/>
                          <a14:foregroundMark x1="80270" y1="34921" x2="80270" y2="34921"/>
                          <a14:foregroundMark x1="88919" y1="65079" x2="88919" y2="65079"/>
                          <a14:foregroundMark x1="76216" y1="31746" x2="76216" y2="31746"/>
                          <a14:foregroundMark x1="74324" y1="36508" x2="74324" y2="36508"/>
                          <a14:foregroundMark x1="72973" y1="39683" x2="72973" y2="39683"/>
                          <a14:foregroundMark x1="31892" y1="46032" x2="31892" y2="46032"/>
                          <a14:backgroundMark x1="811" y1="36508" x2="4595" y2="20635"/>
                          <a14:backgroundMark x1="6216" y1="25397" x2="8378" y2="26984"/>
                          <a14:backgroundMark x1="11081" y1="30159" x2="11081" y2="30159"/>
                          <a14:backgroundMark x1="27568" y1="12698" x2="27568" y2="12698"/>
                          <a14:backgroundMark x1="33784" y1="20635" x2="33784" y2="20635"/>
                          <a14:backgroundMark x1="52162" y1="11111" x2="52162" y2="11111"/>
                          <a14:backgroundMark x1="55676" y1="14286" x2="55676" y2="14286"/>
                          <a14:backgroundMark x1="53514" y1="30159" x2="53514" y2="30159"/>
                          <a14:backgroundMark x1="57027" y1="14286" x2="57027" y2="14286"/>
                          <a14:backgroundMark x1="59730" y1="15873" x2="59730" y2="15873"/>
                          <a14:backgroundMark x1="59730" y1="15873" x2="59730" y2="15873"/>
                          <a14:backgroundMark x1="70541" y1="11111" x2="70541" y2="11111"/>
                          <a14:backgroundMark x1="73784" y1="14286" x2="74324" y2="17460"/>
                          <a14:backgroundMark x1="76757" y1="17460" x2="76757" y2="17460"/>
                          <a14:backgroundMark x1="74054" y1="34921" x2="74054" y2="34921"/>
                          <a14:backgroundMark x1="78919" y1="14286" x2="78919" y2="14286"/>
                          <a14:backgroundMark x1="90811" y1="7937" x2="90811" y2="7937"/>
                          <a14:backgroundMark x1="94324" y1="25397" x2="94324" y2="25397"/>
                          <a14:backgroundMark x1="93243" y1="52381" x2="93243" y2="52381"/>
                          <a14:backgroundMark x1="94324" y1="61905" x2="94324" y2="619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51038" r="-1472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Shape 1">
            <a:extLst>
              <a:ext uri="{FF2B5EF4-FFF2-40B4-BE49-F238E27FC236}">
                <a16:creationId xmlns="" xmlns:a16="http://schemas.microsoft.com/office/drawing/2014/main" id="{832060D1-9B8D-4E22-95C7-1E16848B44ED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图片 66">
            <a:extLst>
              <a:ext uri="{FF2B5EF4-FFF2-40B4-BE49-F238E27FC236}">
                <a16:creationId xmlns="" xmlns:a16="http://schemas.microsoft.com/office/drawing/2014/main" id="{A065B175-EC7D-4E62-BDA2-448C20F7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62726353-31DC-4BDA-979C-01CB1F1E0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221" y="1857610"/>
            <a:ext cx="6548908" cy="2359337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5F1B0C37-581D-4E83-9ACB-14ADB90A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056" y="2230732"/>
            <a:ext cx="586935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="" xmlns:a16="http://schemas.microsoft.com/office/drawing/2014/main" id="{34E1E60A-1718-4E5D-BD29-4351EC1662F8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=""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999214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Theo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tính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đ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g?  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313313" y="2342044"/>
            <a:ext cx="3620567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lvl="0"/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=""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gổ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1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cãi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lvl="0" indent="-457200">
              <a:buAutoNum type="arabicPeriod"/>
              <a:defRPr/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nạt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=""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6986789" y="4528293"/>
            <a:ext cx="5095680" cy="21114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do V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</a:t>
            </a:r>
            <a:r>
              <a:rPr lang="vi-VN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V…</a:t>
            </a:r>
          </a:p>
          <a:p>
            <a:pPr marL="457200" lvl="0" indent="-457200" algn="ctr">
              <a:buAutoNum type="arabicPeriod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0308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3C3D3D8E-F4E1-4C84-AD8A-3C442B5271B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=""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2133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bạo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đ</a:t>
              </a:r>
              <a:r>
                <a:rPr lang="vi-VN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ường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do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đâu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Hậu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nó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=""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=""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="" xmlns:a16="http://schemas.microsoft.com/office/drawing/2014/main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19" y="81662"/>
            <a:ext cx="397279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defRPr/>
            </a:pPr>
            <a:r>
              <a:rPr lang="vi-VN" sz="4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GÓC CHIA SẺ</a:t>
            </a:r>
            <a:endParaRPr lang="ru-RU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Shape 1">
            <a:extLst>
              <a:ext uri="{FF2B5EF4-FFF2-40B4-BE49-F238E27FC236}">
                <a16:creationId xmlns="" xmlns:a16="http://schemas.microsoft.com/office/drawing/2014/main" id="{C26EC94A-A5DA-4095-B861-9A7243B5363F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BẠO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Đ</a:t>
            </a:r>
            <a:r>
              <a:rPr lang="vi-VN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=""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8"/>
            <a:ext cx="3999214" cy="962638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quan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764426" y="2264146"/>
            <a:ext cx="4258072" cy="80684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quan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=""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86744" y="3927176"/>
            <a:ext cx="4050444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hụt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=""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096320" y="3729034"/>
            <a:ext cx="5095680" cy="21114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</a:t>
            </a:r>
            <a:r>
              <a:rPr lang="vi-VN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marL="457200" lvl="0" indent="-457200" algn="ctr">
              <a:buAutoNum type="arabicPeriod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396785" y="3215413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9821154" y="3070987"/>
            <a:ext cx="0" cy="50308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5E230B16-DB81-4A09-851F-4CB75238D4E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8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11955"/>
              </p:ext>
            </p:extLst>
          </p:nvPr>
        </p:nvGraphicFramePr>
        <p:xfrm>
          <a:off x="228600" y="1629067"/>
          <a:ext cx="11734800" cy="6339840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695520"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đ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ường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ươn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;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lệch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;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phải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chịu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thức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kỉ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luật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thậm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chí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truy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cứu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trách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nhiệm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sự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nếu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hậu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nghiêm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trọng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5119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Ng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đ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ường</a:t>
                      </a: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ươn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giảm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sút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rèn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luyện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5945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Đối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gia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khí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căng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thẳng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bất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an,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 </a:t>
                      </a:r>
                    </a:p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Đối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xã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hội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thiếu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an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toàn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lành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</a:p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HẬU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QUẢ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CỦA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BẠO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LỰC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Đ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ƯỜNG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F02CD2E-F72E-4280-B60F-B19ADA71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58" y="1629066"/>
            <a:ext cx="2539404" cy="4700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BE98C87-E899-41C6-9CB2-79B7BF74F8DC}"/>
              </a:ext>
            </a:extLst>
          </p:cNvPr>
          <p:cNvSpPr txBox="1"/>
          <p:nvPr/>
        </p:nvSpPr>
        <p:spPr>
          <a:xfrm>
            <a:off x="484568" y="3585624"/>
            <a:ext cx="6094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HẬU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QUẢ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BẠO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LỰC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Đ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ƯỜNG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DengXian"/>
            </a:endParaRPr>
          </a:p>
        </p:txBody>
      </p:sp>
      <p:pic>
        <p:nvPicPr>
          <p:cNvPr id="7" name="Shape 1">
            <a:extLst>
              <a:ext uri="{FF2B5EF4-FFF2-40B4-BE49-F238E27FC236}">
                <a16:creationId xmlns="" xmlns:a16="http://schemas.microsoft.com/office/drawing/2014/main" id="{D165DFBD-4737-467E-9D1C-6EDEC0A18BA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302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904839" y="6203647"/>
            <a:ext cx="7924406" cy="511888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978432" y="5458121"/>
            <a:ext cx="7850813" cy="606703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3" y="4028379"/>
            <a:ext cx="6923746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hụt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kĩ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trải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321497" y="5005043"/>
            <a:ext cx="7308128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886370" y="340402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048585" y="225610"/>
            <a:ext cx="7423032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949923" y="6231575"/>
            <a:ext cx="7879322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967925" y="5469925"/>
            <a:ext cx="7861320" cy="60670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978432" y="5383073"/>
            <a:ext cx="77706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ng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39199" y="6198646"/>
            <a:ext cx="786132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503237" y="4759480"/>
            <a:ext cx="7245803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542333" y="4703493"/>
            <a:ext cx="716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5 Brannboll Ny" panose="02000000000000000000" pitchFamily="2" charset="0"/>
              </a:rPr>
              <a:t>Khách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quan</a:t>
            </a:r>
            <a:r>
              <a:rPr lang="en-US" sz="2400" dirty="0">
                <a:latin typeface="#9Slide05 Brannboll Ny" panose="02000000000000000000" pitchFamily="2" charset="0"/>
              </a:rPr>
              <a:t>: </a:t>
            </a:r>
            <a:r>
              <a:rPr lang="en-US" sz="2400" dirty="0" err="1">
                <a:latin typeface="#9Slide05 Brannboll Ny" panose="02000000000000000000" pitchFamily="2" charset="0"/>
              </a:rPr>
              <a:t>thiếu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quan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tâm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của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gia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đình</a:t>
            </a:r>
            <a:r>
              <a:rPr lang="en-US" sz="2400" dirty="0">
                <a:latin typeface="#9Slide05 Brannboll Ny" panose="02000000000000000000" pitchFamily="2" charset="0"/>
              </a:rPr>
              <a:t>, </a:t>
            </a:r>
            <a:r>
              <a:rPr lang="en-US" sz="2400" dirty="0" err="1">
                <a:latin typeface="#9Slide05 Brannboll Ny" panose="02000000000000000000" pitchFamily="2" charset="0"/>
              </a:rPr>
              <a:t>tiêu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cực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từ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xh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827075" y="3340589"/>
            <a:ext cx="6712396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97149" y="3400229"/>
            <a:ext cx="60939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nhắn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dọa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822408" y="2620438"/>
            <a:ext cx="6747266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4923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92205" y="1796486"/>
            <a:ext cx="6747266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960754" y="1842720"/>
            <a:ext cx="65281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4400" b="1" dirty="0" err="1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 Đ</a:t>
            </a:r>
            <a:r>
              <a:rPr lang="vi-VN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6 DeathRattle BB" panose="02000506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1985" y="342567"/>
            <a:ext cx="764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Là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cố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ý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gây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tổn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hại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về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chất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tinh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thần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7439" y="2284559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Xảy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ra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trong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c</a:t>
            </a:r>
            <a:r>
              <a:rPr lang="vi-V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sở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giáo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dục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hoặc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lớp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độc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lập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87180" y="4020152"/>
            <a:ext cx="1612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53963" y="5525706"/>
            <a:ext cx="1362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quả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7B89E019-E67E-47F8-A988-D5A3F43A6367}"/>
              </a:ext>
            </a:extLst>
          </p:cNvPr>
          <p:cNvSpPr txBox="1"/>
          <p:nvPr/>
        </p:nvSpPr>
        <p:spPr>
          <a:xfrm>
            <a:off x="2907406" y="3244334"/>
            <a:ext cx="6188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66372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43" y="1164653"/>
            <a:ext cx="4058985" cy="3851668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372211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282" y="1008458"/>
            <a:ext cx="5808372" cy="4164057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="" xmlns:a16="http://schemas.microsoft.com/office/drawing/2014/main" id="{4D769568-4642-45A6-B749-E3C34134D05D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5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942" y="1229932"/>
            <a:ext cx="3899090" cy="2199067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="" xmlns:a16="http://schemas.microsoft.com/office/drawing/2014/main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879" y="3800896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="" xmlns:a16="http://schemas.microsoft.com/office/drawing/2014/main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</a:rPr>
              <a:t>B. </a:t>
            </a:r>
            <a:r>
              <a:rPr lang="en-US" sz="2800" dirty="0" err="1">
                <a:latin typeface="#9Slide05 Brannboll Ny" panose="02000000000000000000" pitchFamily="2" charset="0"/>
              </a:rPr>
              <a:t>Lấy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đồ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ăn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sáng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của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bạn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khác</a:t>
            </a:r>
            <a:endParaRPr lang="en-US" sz="2800" dirty="0">
              <a:latin typeface="#9Slide05 Brannboll Ny" panose="02000000000000000000" pitchFamily="2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67B36FF-1340-49EE-A9E2-FFC99D0EFC6B}"/>
              </a:ext>
            </a:extLst>
          </p:cNvPr>
          <p:cNvSpPr txBox="1"/>
          <p:nvPr/>
        </p:nvSpPr>
        <p:spPr>
          <a:xfrm>
            <a:off x="4081481" y="4486521"/>
            <a:ext cx="3599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G.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Véo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tai,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" name="图片 10">
            <a:extLst>
              <a:ext uri="{FF2B5EF4-FFF2-40B4-BE49-F238E27FC236}">
                <a16:creationId xmlns="" xmlns:a16="http://schemas.microsoft.com/office/drawing/2014/main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316" y="6276541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="" xmlns:a16="http://schemas.microsoft.com/office/drawing/2014/main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509" y="761821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#9Slide05 Brannboll Ny" panose="02000000000000000000" pitchFamily="2" charset="0"/>
              </a:rPr>
              <a:t>C. </a:t>
            </a:r>
            <a:r>
              <a:rPr lang="en-US" sz="2800" dirty="0" err="1">
                <a:latin typeface="#9Slide05 Brannboll Ny" panose="02000000000000000000" pitchFamily="2" charset="0"/>
              </a:rPr>
              <a:t>Bịt</a:t>
            </a:r>
            <a:r>
              <a:rPr lang="en-US" sz="2800" dirty="0">
                <a:latin typeface="#9Slide05 Brannboll Ny" panose="02000000000000000000" pitchFamily="2" charset="0"/>
              </a:rPr>
              <a:t> tai </a:t>
            </a:r>
            <a:r>
              <a:rPr lang="en-US" sz="2800" dirty="0" err="1">
                <a:latin typeface="#9Slide05 Brannboll Ny" panose="02000000000000000000" pitchFamily="2" charset="0"/>
              </a:rPr>
              <a:t>mỗi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khi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bạn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phát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biểu</a:t>
            </a:r>
            <a:endParaRPr lang="en-US" sz="2800" dirty="0">
              <a:latin typeface="#9Slide05 Brannboll Ny" panose="02000000000000000000" pitchFamily="2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="" xmlns:a16="http://schemas.microsoft.com/office/drawing/2014/main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996" y="761821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4C0743F-F190-4A64-AF68-EC4F46755532}"/>
              </a:ext>
            </a:extLst>
          </p:cNvPr>
          <p:cNvSpPr/>
          <p:nvPr/>
        </p:nvSpPr>
        <p:spPr>
          <a:xfrm>
            <a:off x="8321731" y="1512458"/>
            <a:ext cx="3184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Nhại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trọng</a:t>
            </a:r>
            <a:endParaRPr lang="en-US" sz="2800" dirty="0"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ươn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956506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241300" algn="l"/>
              </a:tabLst>
            </a:pP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d</a:t>
            </a:r>
            <a:r>
              <a:rPr lang="vi-VN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ưới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bạo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ường</a:t>
            </a:r>
            <a:r>
              <a:rPr lang="en-US" sz="2800" dirty="0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800" dirty="0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800" dirty="0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3">
            <a:extLst>
              <a:ext uri="{FF2B5EF4-FFF2-40B4-BE49-F238E27FC236}">
                <a16:creationId xmlns="" xmlns:a16="http://schemas.microsoft.com/office/drawing/2014/main" id="{5475B864-42AB-4786-A01D-9511E493EB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3724662"/>
            <a:ext cx="4199853" cy="2631688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="" xmlns:a16="http://schemas.microsoft.com/office/drawing/2014/main" id="{A84B1D70-B48F-4ECB-9128-59554601E8D6}"/>
              </a:ext>
            </a:extLst>
          </p:cNvPr>
          <p:cNvSpPr txBox="1"/>
          <p:nvPr/>
        </p:nvSpPr>
        <p:spPr>
          <a:xfrm>
            <a:off x="8457231" y="4424242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H. M</a:t>
            </a:r>
            <a:r>
              <a:rPr lang="vi-VN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ượn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dồ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Shape 1">
            <a:extLst>
              <a:ext uri="{FF2B5EF4-FFF2-40B4-BE49-F238E27FC236}">
                <a16:creationId xmlns="" xmlns:a16="http://schemas.microsoft.com/office/drawing/2014/main" id="{AFCB5A16-2ECB-4CC7-994D-CC368DC3C5F1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=""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=""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=""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885203" cy="4082892"/>
            <a:chOff x="7704888" y="1384847"/>
            <a:chExt cx="4885203" cy="4082892"/>
          </a:xfrm>
        </p:grpSpPr>
        <p:sp>
          <p:nvSpPr>
            <p:cNvPr id="74" name="Text Box 5">
              <a:extLst>
                <a:ext uri="{FF2B5EF4-FFF2-40B4-BE49-F238E27FC236}">
                  <a16:creationId xmlns=""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=""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=""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=""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=""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=""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=""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=""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=""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=""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=""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=""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=""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88520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5697CD6-7DF4-44E7-A44F-772C763BBCBC}"/>
              </a:ext>
            </a:extLst>
          </p:cNvPr>
          <p:cNvSpPr txBox="1"/>
          <p:nvPr/>
        </p:nvSpPr>
        <p:spPr>
          <a:xfrm>
            <a:off x="4379927" y="3361258"/>
            <a:ext cx="7655105" cy="2479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algn="just">
              <a:lnSpc>
                <a:spcPct val="107000"/>
              </a:lnSpc>
              <a:spcAft>
                <a:spcPts val="800"/>
              </a:spcAft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tổn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ười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533400" algn="just">
              <a:lnSpc>
                <a:spcPct val="107000"/>
              </a:lnSpc>
              <a:spcAft>
                <a:spcPts val="800"/>
              </a:spcAft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Shape 1">
            <a:extLst>
              <a:ext uri="{FF2B5EF4-FFF2-40B4-BE49-F238E27FC236}">
                <a16:creationId xmlns="" xmlns:a16="http://schemas.microsoft.com/office/drawing/2014/main" id="{01DBC69C-2EA5-4995-B69E-76D2823F2A62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ounded Rectangle 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ounded Rectangle 17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Rounded Rectangle 17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Rounded Rectangle 17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Rounded Rectangle 17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Rounded Rectangle 17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Rounded Rectangle 17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Rounded Rectangle 18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Rounded Rectangle 18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Rounded Rectangle 18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Rounded Rectangle 19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Rounded Rectangle 19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Rounded Rectangle 20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Rounded Rectangle 20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Rounded Rectangle 20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Rounded Rectangle 21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ounded Rectangle 21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Rounded Rectangle 21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Rounded Rectangle 21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Rounded Rectangle 21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Rounded Rectangle 21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Rounded Rectangle 22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Rounded Rectangle 22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Rounded Rectangle 2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Rounded Rectangle 22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Rounded Rectangle 2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Rounded Rectangle 2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Rounded Rectangle 2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0" name="Rounded Rectangle 2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Rounded Rectangle 2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4" name="Rounded Rectangle 2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Rounded Rectangle 2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Rounded Rectangle 2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9" name="Rounded Rectangle 2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" name="Rounded Rectangle 2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1" name="Rounded Rectangle 2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2" name="Rounded Rectangle 2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3" name="Rounded Rectangle 24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Rounded Rectangle 24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Rounded Rectangle 24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Rounded Rectangle 24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Rounded Rectangle 26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Rounded Rectangle 26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Rounded Rectangle 26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Rounded Rectangle 26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Rounded Rectangle 26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" name="Rounded Rectangle 26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1" name="Rounded Rectangle 27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Rounded Rectangle 27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Rounded Rectangle 27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7" name="Rounded Rectangle 27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Rounded Rectangle 27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Rounded Rectangle 28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Rounded Rectangle 28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Rounded Rectangle 28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Rounded Rectangle 28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Rounded Rectangle 28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Rounded Rectangle 28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Rounded Rectangle 28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3" name="Rounded Rectangle 29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4" name="Rounded Rectangle 29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8" name="Rounded Rectangle 29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Rounded Rectangle 30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Rounded Rectangle 30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Rounded Rectangle 30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" name="Rounded Rectangle 30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" name="Rounded Rectangle 30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" name="Rounded Rectangle 31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" name="Rounded Rectangle 31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" name="Rounded Rectangle 31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5" name="Rounded Rectangle 31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6" name="Rounded Rectangle 31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" name="Rounded Rectangle 31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8" name="Rounded Rectangle 31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9" name="Rounded Rectangle 31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0" name="Rounded Rectangle 31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1" name="Rounded Rectangle 32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Rounded Rectangle 32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Rounded Rectangle 32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Rounded Rectangle 3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Rounded Rectangle 32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Rounded Rectangle 3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Rounded Rectangle 32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Rounded Rectangle 3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Rounded Rectangle 3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Rounded Rectangle 3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1" name="Rounded Rectangle 3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2" name="Rounded Rectangle 3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3" name="Rounded Rectangle 3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5" name="Rounded Rectangle 3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6" name="Rounded Rectangle 3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" name="Rounded Rectangle 3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" name="Rounded Rectangle 3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9" name="Rounded Rectangle 3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0" name="Rounded Rectangle 3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1" name="Rounded Rectangle 3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2" name="Rounded Rectangle 3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3" name="Oval 342"/>
          <p:cNvSpPr/>
          <p:nvPr/>
        </p:nvSpPr>
        <p:spPr>
          <a:xfrm>
            <a:off x="6828724" y="1676399"/>
            <a:ext cx="1828800" cy="99060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</p:childTnLst>
        </p:cTn>
      </p:par>
    </p:tnLst>
    <p:bldLst>
      <p:bldP spid="7" grpId="0"/>
      <p:bldP spid="72" grpId="0" animBg="1"/>
      <p:bldP spid="25" grpId="0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=""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383" y="2265261"/>
            <a:ext cx="67424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: K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C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đều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7A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 Do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xích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mích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mạng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K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hẹn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gặp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C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quyết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mâu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thuẫn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Tuy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nhiên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gặp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xảy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xô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xát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1. Theo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luật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s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ai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ng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ười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2. Xin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luật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s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图片 8" descr="6fc417983c9675ce1b60e983870aeb8a">
            <a:extLst>
              <a:ext uri="{FF2B5EF4-FFF2-40B4-BE49-F238E27FC236}">
                <a16:creationId xmlns=""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5142" y="1671614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5">
            <a:extLst>
              <a:ext uri="{FF2B5EF4-FFF2-40B4-BE49-F238E27FC236}">
                <a16:creationId xmlns=""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537138" y="270001"/>
            <a:ext cx="7885470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=""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=""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=""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=""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=""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=""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=""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=""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=""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=""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=""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=""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=""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=""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=""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=""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=""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=""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=""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=""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=""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=""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=""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=""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=""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=""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=""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=""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=""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=""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=""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=""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=""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=""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=""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=""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=""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=""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=""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=""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=""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=""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=""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=""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=""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=""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=""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=""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=""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=""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=""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=""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=""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=""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=""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=""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=""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=""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=""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=""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=""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=""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=""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=""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=""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=""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=""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=""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=""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=""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=""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=""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=""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=""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=""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=""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=""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=""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=""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=""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=""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=""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=""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=""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=""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=""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=""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=""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=""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29255" y="85921"/>
            <a:ext cx="4946409" cy="12205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lvl="0"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CHƠI: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hỏi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luật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s</a:t>
            </a:r>
            <a:r>
              <a:rPr lang="vi-VN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lvl="0"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trả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lời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105" name="Shape 1">
            <a:extLst>
              <a:ext uri="{FF2B5EF4-FFF2-40B4-BE49-F238E27FC236}">
                <a16:creationId xmlns="" xmlns:a16="http://schemas.microsoft.com/office/drawing/2014/main" id="{B77C5DE9-8585-4596-8BB8-612E90EC59E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5734" y="571570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30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556809" y="1809343"/>
            <a:ext cx="6468616" cy="285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  <a:tabLst>
                <a:tab pos="241300" algn="l"/>
              </a:tabLst>
            </a:pP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tr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đó</a:t>
            </a:r>
            <a:endParaRPr lang="en-US" sz="3600" dirty="0">
              <a:solidFill>
                <a:srgbClr val="0070C0"/>
              </a:solidFill>
              <a:effectLst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700010"/>
            <a:ext cx="4556234" cy="4648741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endParaRPr lang="en-US" sz="3200" b="1" kern="0" dirty="0">
              <a:solidFill>
                <a:srgbClr val="0070C0"/>
              </a:solidFill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: NG</a:t>
            </a:r>
            <a:r>
              <a:rPr lang="vi-VN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ƯỜI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KỂ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CHUYỆN</a:t>
            </a:r>
            <a:endParaRPr lang="en-US" sz="3200" b="1" kern="0" dirty="0">
              <a:solidFill>
                <a:srgbClr val="0070C0"/>
              </a:solidFill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10" name="Shape 1">
            <a:extLst>
              <a:ext uri="{FF2B5EF4-FFF2-40B4-BE49-F238E27FC236}">
                <a16:creationId xmlns="" xmlns:a16="http://schemas.microsoft.com/office/drawing/2014/main" id="{ED1F3E10-B403-4D16-9300-6B1EEF589966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D3DCD3F-116A-4BFD-A7F4-7C83A3FCF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662" y="2334296"/>
            <a:ext cx="5318974" cy="3366216"/>
          </a:xfrm>
          <a:prstGeom prst="rect">
            <a:avLst/>
          </a:prstGeom>
        </p:spPr>
      </p:pic>
      <p:pic>
        <p:nvPicPr>
          <p:cNvPr id="11" name="图片 66">
            <a:extLst>
              <a:ext uri="{FF2B5EF4-FFF2-40B4-BE49-F238E27FC236}">
                <a16:creationId xmlns="" xmlns:a16="http://schemas.microsoft.com/office/drawing/2014/main" id="{A065B175-EC7D-4E62-BDA2-448C20F7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5C6E8D-5181-47F9-BFEA-C8DB4E867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54" y="2334296"/>
            <a:ext cx="2904185" cy="284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749CC0E-9CEB-4FCC-9770-92DD8E05C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12" y="2279562"/>
            <a:ext cx="2686050" cy="3470856"/>
          </a:xfrm>
          <a:prstGeom prst="rect">
            <a:avLst/>
          </a:prstGeom>
        </p:spPr>
      </p:pic>
      <p:pic>
        <p:nvPicPr>
          <p:cNvPr id="15" name="Shape 1">
            <a:extLst>
              <a:ext uri="{FF2B5EF4-FFF2-40B4-BE49-F238E27FC236}">
                <a16:creationId xmlns="" xmlns:a16="http://schemas.microsoft.com/office/drawing/2014/main" id="{974DEDF2-71C3-4E69-A77C-2FE46AD3A296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03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614" y="333866"/>
            <a:ext cx="3514985" cy="468245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506303" y="1230545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974" y="928486"/>
            <a:ext cx="6093456" cy="4408756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56364" y="2821664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="" xmlns:a16="http://schemas.microsoft.com/office/drawing/2014/main" id="{E98D1B7E-5BE7-4111-B652-F20B635A99DB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1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=""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4" y="78956"/>
            <a:ext cx="12192000" cy="685799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=""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07" y="-3093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2">
            <a:extLst>
              <a:ext uri="{FF2B5EF4-FFF2-40B4-BE49-F238E27FC236}">
                <a16:creationId xmlns=""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-2155" y="1580317"/>
            <a:ext cx="6765924" cy="3125488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=""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=""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=""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=""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=""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=""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=""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=""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=""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=""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=""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=""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=""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=""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=""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=""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=""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=""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=""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=""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=""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=""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=""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=""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=""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=""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=""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=""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=""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=""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=""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=""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=""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=""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=""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=""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=""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=""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=""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=""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=""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=""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=""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=""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=""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=""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=""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=""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=""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=""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=""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=""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=""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=""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=""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=""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=""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=""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=""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=""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=""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=""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=""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=""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=""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=""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=""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=""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=""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=""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=""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=""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=""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=""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=""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=""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=""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=""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=""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=""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=""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=""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=""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=""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=""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=""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=""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=""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=""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=""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=""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0575" y="2007509"/>
              <a:ext cx="2874886" cy="1835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lvl="0" indent="-342900">
                <a:lnSpc>
                  <a:spcPct val="127000"/>
                </a:lnSpc>
                <a:buFont typeface="+mj-lt"/>
                <a:buAutoNum type="arabicPeriod"/>
                <a:tabLst>
                  <a:tab pos="241300" algn="l"/>
                </a:tabLst>
              </a:pP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tuyên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truyền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vẽ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video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điệp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truyền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hậu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bạo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đ</a:t>
              </a:r>
              <a:r>
                <a:rPr lang="vi-VN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ường</a:t>
              </a:r>
              <a:endParaRPr lang="en-US" sz="2400" dirty="0">
                <a:effectLst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=""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6463733" y="1921821"/>
            <a:ext cx="6054517" cy="5093884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=""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=""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=""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=""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=""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=""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=""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=""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=""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=""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=""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=""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=""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=""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=""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=""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=""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=""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=""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=""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=""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=""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=""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=""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=""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=""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=""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=""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=""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=""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=""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=""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=""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=""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=""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=""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=""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=""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=""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=""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=""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=""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=""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=""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=""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=""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=""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=""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=""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=""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=""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=""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=""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=""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=""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=""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=""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=""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=""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=""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=""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=""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=""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=""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=""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=""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=""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=""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=""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=""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=""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=""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=""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=""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=""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=""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=""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=""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=""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=""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=""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=""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=""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=""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=""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=""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=""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=""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=""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=""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=""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9294" y="2240775"/>
              <a:ext cx="2190765" cy="933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0">
                <a:lnSpc>
                  <a:spcPct val="127000"/>
                </a:lnSpc>
                <a:buNone/>
                <a:tabLst>
                  <a:tab pos="241300" algn="l"/>
                </a:tabLst>
              </a:pP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2. </a:t>
              </a: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xây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mục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nghệ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tiểu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nhạc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kịch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,…)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chủ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đề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phòng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chống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bạo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đ</a:t>
              </a:r>
              <a:r>
                <a:rPr lang="vi-VN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ường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400" dirty="0">
                <a:effectLst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="" xmlns:a16="http://schemas.microsoft.com/office/drawing/2014/main" id="{AD5D3D59-1A45-4C00-8B3D-8EE88C7AE176}"/>
              </a:ext>
            </a:extLst>
          </p:cNvPr>
          <p:cNvGrpSpPr/>
          <p:nvPr/>
        </p:nvGrpSpPr>
        <p:grpSpPr>
          <a:xfrm>
            <a:off x="4430867" y="4841704"/>
            <a:ext cx="2523697" cy="205453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="" xmlns:a16="http://schemas.microsoft.com/office/drawing/2014/main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="" xmlns:a16="http://schemas.microsoft.com/office/drawing/2014/main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="" xmlns:a16="http://schemas.microsoft.com/office/drawing/2014/main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="" xmlns:a16="http://schemas.microsoft.com/office/drawing/2014/main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="" xmlns:a16="http://schemas.microsoft.com/office/drawing/2014/main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="" xmlns:a16="http://schemas.microsoft.com/office/drawing/2014/main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="" xmlns:a16="http://schemas.microsoft.com/office/drawing/2014/main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="" xmlns:a16="http://schemas.microsoft.com/office/drawing/2014/main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="" xmlns:a16="http://schemas.microsoft.com/office/drawing/2014/main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="" xmlns:a16="http://schemas.microsoft.com/office/drawing/2014/main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="" xmlns:a16="http://schemas.microsoft.com/office/drawing/2014/main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="" xmlns:a16="http://schemas.microsoft.com/office/drawing/2014/main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="" xmlns:a16="http://schemas.microsoft.com/office/drawing/2014/main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="" xmlns:a16="http://schemas.microsoft.com/office/drawing/2014/main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="" xmlns:a16="http://schemas.microsoft.com/office/drawing/2014/main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="" xmlns:a16="http://schemas.microsoft.com/office/drawing/2014/main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="" xmlns:a16="http://schemas.microsoft.com/office/drawing/2014/main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="" xmlns:a16="http://schemas.microsoft.com/office/drawing/2014/main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="" xmlns:a16="http://schemas.microsoft.com/office/drawing/2014/main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="" xmlns:a16="http://schemas.microsoft.com/office/drawing/2014/main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="" xmlns:a16="http://schemas.microsoft.com/office/drawing/2014/main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="" xmlns:a16="http://schemas.microsoft.com/office/drawing/2014/main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="" xmlns:a16="http://schemas.microsoft.com/office/drawing/2014/main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="" xmlns:a16="http://schemas.microsoft.com/office/drawing/2014/main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="" xmlns:a16="http://schemas.microsoft.com/office/drawing/2014/main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="" xmlns:a16="http://schemas.microsoft.com/office/drawing/2014/main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="" xmlns:a16="http://schemas.microsoft.com/office/drawing/2014/main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="" xmlns:a16="http://schemas.microsoft.com/office/drawing/2014/main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="" xmlns:a16="http://schemas.microsoft.com/office/drawing/2014/main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="" xmlns:a16="http://schemas.microsoft.com/office/drawing/2014/main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="" xmlns:a16="http://schemas.microsoft.com/office/drawing/2014/main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="" xmlns:a16="http://schemas.microsoft.com/office/drawing/2014/main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="" xmlns:a16="http://schemas.microsoft.com/office/drawing/2014/main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="" xmlns:a16="http://schemas.microsoft.com/office/drawing/2014/main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="" xmlns:a16="http://schemas.microsoft.com/office/drawing/2014/main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="" xmlns:a16="http://schemas.microsoft.com/office/drawing/2014/main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="" xmlns:a16="http://schemas.microsoft.com/office/drawing/2014/main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="" xmlns:a16="http://schemas.microsoft.com/office/drawing/2014/main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="" xmlns:a16="http://schemas.microsoft.com/office/drawing/2014/main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="" xmlns:a16="http://schemas.microsoft.com/office/drawing/2014/main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="" xmlns:a16="http://schemas.microsoft.com/office/drawing/2014/main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="" xmlns:a16="http://schemas.microsoft.com/office/drawing/2014/main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=""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6" name="Shape 1">
            <a:extLst>
              <a:ext uri="{FF2B5EF4-FFF2-40B4-BE49-F238E27FC236}">
                <a16:creationId xmlns="" xmlns:a16="http://schemas.microsoft.com/office/drawing/2014/main" id="{DA05BBD0-E335-438F-90D8-B7312D408AEE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=""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=""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=""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=""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=""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="" xmlns:a16="http://schemas.microsoft.com/office/drawing/2014/main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="" xmlns:a16="http://schemas.microsoft.com/office/drawing/2014/main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="" xmlns:a16="http://schemas.microsoft.com/office/drawing/2014/main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="" xmlns:a16="http://schemas.microsoft.com/office/drawing/2014/main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="" xmlns:a16="http://schemas.microsoft.com/office/drawing/2014/main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="" xmlns:a16="http://schemas.microsoft.com/office/drawing/2014/main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="" xmlns:a16="http://schemas.microsoft.com/office/drawing/2014/main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="" xmlns:a16="http://schemas.microsoft.com/office/drawing/2014/main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="" xmlns:a16="http://schemas.microsoft.com/office/drawing/2014/main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="" xmlns:a16="http://schemas.microsoft.com/office/drawing/2014/main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="" xmlns:a16="http://schemas.microsoft.com/office/drawing/2014/main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="" xmlns:a16="http://schemas.microsoft.com/office/drawing/2014/main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="" xmlns:a16="http://schemas.microsoft.com/office/drawing/2014/main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="" xmlns:a16="http://schemas.microsoft.com/office/drawing/2014/main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="" xmlns:a16="http://schemas.microsoft.com/office/drawing/2014/main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="" xmlns:a16="http://schemas.microsoft.com/office/drawing/2014/main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="" xmlns:a16="http://schemas.microsoft.com/office/drawing/2014/main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="" xmlns:a16="http://schemas.microsoft.com/office/drawing/2014/main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="" xmlns:a16="http://schemas.microsoft.com/office/drawing/2014/main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="" xmlns:a16="http://schemas.microsoft.com/office/drawing/2014/main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="" xmlns:a16="http://schemas.microsoft.com/office/drawing/2014/main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="" xmlns:a16="http://schemas.microsoft.com/office/drawing/2014/main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="" xmlns:a16="http://schemas.microsoft.com/office/drawing/2014/main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="" xmlns:a16="http://schemas.microsoft.com/office/drawing/2014/main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="" xmlns:a16="http://schemas.microsoft.com/office/drawing/2014/main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="" xmlns:a16="http://schemas.microsoft.com/office/drawing/2014/main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="" xmlns:a16="http://schemas.microsoft.com/office/drawing/2014/main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="" xmlns:a16="http://schemas.microsoft.com/office/drawing/2014/main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="" xmlns:a16="http://schemas.microsoft.com/office/drawing/2014/main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="" xmlns:a16="http://schemas.microsoft.com/office/drawing/2014/main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="" xmlns:a16="http://schemas.microsoft.com/office/drawing/2014/main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="" xmlns:a16="http://schemas.microsoft.com/office/drawing/2014/main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="" xmlns:a16="http://schemas.microsoft.com/office/drawing/2014/main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="" xmlns:a16="http://schemas.microsoft.com/office/drawing/2014/main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="" xmlns:a16="http://schemas.microsoft.com/office/drawing/2014/main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="" xmlns:a16="http://schemas.microsoft.com/office/drawing/2014/main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="" xmlns:a16="http://schemas.microsoft.com/office/drawing/2014/main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="" xmlns:a16="http://schemas.microsoft.com/office/drawing/2014/main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="" xmlns:a16="http://schemas.microsoft.com/office/drawing/2014/main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="" xmlns:a16="http://schemas.microsoft.com/office/drawing/2014/main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="" xmlns:a16="http://schemas.microsoft.com/office/drawing/2014/main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="" xmlns:a16="http://schemas.microsoft.com/office/drawing/2014/main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="" xmlns:a16="http://schemas.microsoft.com/office/drawing/2014/main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="" xmlns:a16="http://schemas.microsoft.com/office/drawing/2014/main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="" xmlns:a16="http://schemas.microsoft.com/office/drawing/2014/main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="" xmlns:a16="http://schemas.microsoft.com/office/drawing/2014/main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="" xmlns:a16="http://schemas.microsoft.com/office/drawing/2014/main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="" xmlns:a16="http://schemas.microsoft.com/office/drawing/2014/main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="" xmlns:a16="http://schemas.microsoft.com/office/drawing/2014/main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="" xmlns:a16="http://schemas.microsoft.com/office/drawing/2014/main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="" xmlns:a16="http://schemas.microsoft.com/office/drawing/2014/main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="" xmlns:a16="http://schemas.microsoft.com/office/drawing/2014/main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="" xmlns:a16="http://schemas.microsoft.com/office/drawing/2014/main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="" xmlns:a16="http://schemas.microsoft.com/office/drawing/2014/main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="" xmlns:a16="http://schemas.microsoft.com/office/drawing/2014/main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="" xmlns:a16="http://schemas.microsoft.com/office/drawing/2014/main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="" xmlns:a16="http://schemas.microsoft.com/office/drawing/2014/main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="" xmlns:a16="http://schemas.microsoft.com/office/drawing/2014/main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="" xmlns:a16="http://schemas.microsoft.com/office/drawing/2014/main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="" xmlns:a16="http://schemas.microsoft.com/office/drawing/2014/main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="" xmlns:a16="http://schemas.microsoft.com/office/drawing/2014/main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="" xmlns:a16="http://schemas.microsoft.com/office/drawing/2014/main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="" xmlns:a16="http://schemas.microsoft.com/office/drawing/2014/main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="" xmlns:a16="http://schemas.microsoft.com/office/drawing/2014/main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="" xmlns:a16="http://schemas.microsoft.com/office/drawing/2014/main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="" xmlns:a16="http://schemas.microsoft.com/office/drawing/2014/main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="" xmlns:a16="http://schemas.microsoft.com/office/drawing/2014/main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="" xmlns:a16="http://schemas.microsoft.com/office/drawing/2014/main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="" xmlns:a16="http://schemas.microsoft.com/office/drawing/2014/main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="" xmlns:a16="http://schemas.microsoft.com/office/drawing/2014/main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="" xmlns:a16="http://schemas.microsoft.com/office/drawing/2014/main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="" xmlns:a16="http://schemas.microsoft.com/office/drawing/2014/main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="" xmlns:a16="http://schemas.microsoft.com/office/drawing/2014/main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="" xmlns:a16="http://schemas.microsoft.com/office/drawing/2014/main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="" xmlns:a16="http://schemas.microsoft.com/office/drawing/2014/main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="" xmlns:a16="http://schemas.microsoft.com/office/drawing/2014/main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="" xmlns:a16="http://schemas.microsoft.com/office/drawing/2014/main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="" xmlns:a16="http://schemas.microsoft.com/office/drawing/2014/main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="" xmlns:a16="http://schemas.microsoft.com/office/drawing/2014/main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="" xmlns:a16="http://schemas.microsoft.com/office/drawing/2014/main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="" xmlns:a16="http://schemas.microsoft.com/office/drawing/2014/main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="" xmlns:a16="http://schemas.microsoft.com/office/drawing/2014/main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="" xmlns:a16="http://schemas.microsoft.com/office/drawing/2014/main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="" xmlns:a16="http://schemas.microsoft.com/office/drawing/2014/main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="" xmlns:a16="http://schemas.microsoft.com/office/drawing/2014/main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="" xmlns:a16="http://schemas.microsoft.com/office/drawing/2014/main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="" xmlns:a16="http://schemas.microsoft.com/office/drawing/2014/main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="" xmlns:a16="http://schemas.microsoft.com/office/drawing/2014/main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="" xmlns:a16="http://schemas.microsoft.com/office/drawing/2014/main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="" xmlns:a16="http://schemas.microsoft.com/office/drawing/2014/main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="" xmlns:a16="http://schemas.microsoft.com/office/drawing/2014/main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="" xmlns:a16="http://schemas.microsoft.com/office/drawing/2014/main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106" name="Shape 1">
            <a:extLst>
              <a:ext uri="{FF2B5EF4-FFF2-40B4-BE49-F238E27FC236}">
                <a16:creationId xmlns="" xmlns:a16="http://schemas.microsoft.com/office/drawing/2014/main" id="{0189DF4E-4AEA-4AF9-B301-67AACC1C07E8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6863037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Shape 1">
            <a:extLst>
              <a:ext uri="{FF2B5EF4-FFF2-40B4-BE49-F238E27FC236}">
                <a16:creationId xmlns="" xmlns:a16="http://schemas.microsoft.com/office/drawing/2014/main" id="{584EB8A8-274D-4C08-9999-75C5DC0E2AEC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Ám ảnh bạo lực học đường">
            <a:hlinkClick r:id="" action="ppaction://media"/>
            <a:extLst>
              <a:ext uri="{FF2B5EF4-FFF2-40B4-BE49-F238E27FC236}">
                <a16:creationId xmlns="" xmlns:a16="http://schemas.microsoft.com/office/drawing/2014/main" id="{A88DC933-4A65-4D03-8CC7-56268C7C3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0288" y="899175"/>
            <a:ext cx="8289202" cy="587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3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Đào Thị Nhẫn -THCS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Tô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Hiêu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-Lê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6328" y="3119416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Bạo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lực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học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đ</a:t>
            </a:r>
            <a:r>
              <a:rPr lang="vi-VN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ườn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Helvetica Neue"/>
              <a:cs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10BE9B-37A9-403F-ADCC-197060286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618" y="2364769"/>
            <a:ext cx="2642054" cy="431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AEFE19-C980-4F69-A85B-AE80A36DB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732" y="229337"/>
            <a:ext cx="7052161" cy="2449470"/>
          </a:xfrm>
          <a:prstGeom prst="rect">
            <a:avLst/>
          </a:prstGeom>
        </p:spPr>
      </p:pic>
      <p:pic>
        <p:nvPicPr>
          <p:cNvPr id="28" name="Shape 1">
            <a:extLst>
              <a:ext uri="{FF2B5EF4-FFF2-40B4-BE49-F238E27FC236}">
                <a16:creationId xmlns="" xmlns:a16="http://schemas.microsoft.com/office/drawing/2014/main" id="{E5ED524D-A1D9-4357-993B-EDF579AE0E5F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6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372211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lang="en-US" altLang="en-US" sz="4400" b="1" dirty="0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lang="en-US" altLang="en-US" sz="4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lang="en-SG" altLang="en-US" sz="4000" b="1" dirty="0">
              <a:solidFill>
                <a:srgbClr val="0000FF"/>
              </a:solidFill>
              <a:latin typeface="#9Slide05 Fourth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II. </a:t>
            </a:r>
          </a:p>
          <a:p>
            <a:pPr algn="ctr"/>
            <a:r>
              <a:rPr lang="en-US" altLang="zh-CN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KHÁM PHÁ</a:t>
            </a:r>
            <a:endParaRPr lang="zh-CN" altLang="en-US" sz="3200" b="1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="" xmlns:a16="http://schemas.microsoft.com/office/drawing/2014/main" id="{76A2092B-751F-4355-AB0F-5C0E6646A8D2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1.Biểu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endParaRPr lang="en-US" sz="4400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1">
            <a:extLst>
              <a:ext uri="{FF2B5EF4-FFF2-40B4-BE49-F238E27FC236}">
                <a16:creationId xmlns="" xmlns:a16="http://schemas.microsoft.com/office/drawing/2014/main" id="{E6FAD92A-2BD9-497F-9CC5-3647BA01D8FE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6252460"/>
              </p:ext>
            </p:ext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b="1" kern="0" dirty="0" err="1">
                <a:solidFill>
                  <a:prstClr val="white"/>
                </a:solidFill>
              </a:rPr>
              <a:t>ĐỌC</a:t>
            </a:r>
            <a:r>
              <a:rPr lang="en-US" sz="5400" b="1" kern="0" dirty="0">
                <a:solidFill>
                  <a:prstClr val="white"/>
                </a:solidFill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</a:rPr>
              <a:t>THÔNG</a:t>
            </a:r>
            <a:r>
              <a:rPr lang="en-US" sz="5400" b="1" kern="0" dirty="0">
                <a:solidFill>
                  <a:prstClr val="white"/>
                </a:solidFill>
              </a:rPr>
              <a:t> TIN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5D9965C-0B26-48A3-8B34-21D0425CEC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03304"/>
            <a:ext cx="1886186" cy="2003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07D6B81-2FDC-44B3-A2E4-650E40061B45}"/>
              </a:ext>
            </a:extLst>
          </p:cNvPr>
          <p:cNvSpPr txBox="1"/>
          <p:nvPr/>
        </p:nvSpPr>
        <p:spPr>
          <a:xfrm>
            <a:off x="3578087" y="1470769"/>
            <a:ext cx="680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80/2017/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F71E5FA-B847-42A1-A873-0C9AF85B5ED9}"/>
              </a:ext>
            </a:extLst>
          </p:cNvPr>
          <p:cNvSpPr txBox="1"/>
          <p:nvPr/>
        </p:nvSpPr>
        <p:spPr>
          <a:xfrm>
            <a:off x="1771354" y="4264132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Shape 1">
            <a:extLst>
              <a:ext uri="{FF2B5EF4-FFF2-40B4-BE49-F238E27FC236}">
                <a16:creationId xmlns="" xmlns:a16="http://schemas.microsoft.com/office/drawing/2014/main" id="{7B7F4E4F-D555-4B58-A5ED-D6333981E736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5897948"/>
              </p:ext>
            </p:extLst>
          </p:nvPr>
        </p:nvGraphicFramePr>
        <p:xfrm>
          <a:off x="0" y="1339090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kern="0" dirty="0" err="1">
                <a:solidFill>
                  <a:prstClr val="white"/>
                </a:solidFill>
              </a:rPr>
              <a:t>THẢO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LUẬN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NHÓM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ĐÔI</a:t>
            </a:r>
            <a:r>
              <a:rPr lang="en-US" sz="4000" b="1" kern="0" dirty="0">
                <a:solidFill>
                  <a:prstClr val="white"/>
                </a:solidFill>
              </a:rPr>
              <a:t> (2 </a:t>
            </a:r>
            <a:r>
              <a:rPr lang="en-US" sz="4000" b="1" kern="0" dirty="0" err="1">
                <a:solidFill>
                  <a:prstClr val="white"/>
                </a:solidFill>
              </a:rPr>
              <a:t>phút</a:t>
            </a:r>
            <a:r>
              <a:rPr lang="en-US" sz="4000" b="1" kern="0" dirty="0">
                <a:solidFill>
                  <a:prstClr val="white"/>
                </a:solidFill>
              </a:rPr>
              <a:t>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A2EC27A-ADAB-44A1-BDBB-B184F7FF927D}"/>
              </a:ext>
            </a:extLst>
          </p:cNvPr>
          <p:cNvSpPr txBox="1"/>
          <p:nvPr/>
        </p:nvSpPr>
        <p:spPr>
          <a:xfrm>
            <a:off x="426007" y="3554062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739047E-E06F-448E-A241-33CA3A2CAC4E}"/>
              </a:ext>
            </a:extLst>
          </p:cNvPr>
          <p:cNvSpPr txBox="1"/>
          <p:nvPr/>
        </p:nvSpPr>
        <p:spPr>
          <a:xfrm>
            <a:off x="317134" y="5301685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3" name="Shape 1">
            <a:extLst>
              <a:ext uri="{FF2B5EF4-FFF2-40B4-BE49-F238E27FC236}">
                <a16:creationId xmlns="" xmlns:a16="http://schemas.microsoft.com/office/drawing/2014/main" id="{DF9A51BD-57D8-4F8A-AAFA-9578C9AB1250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ounded Rectangle 17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Rounded Rectangle 17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Rounded Rectangle 17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Rounded Rectangle 17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Rounded Rectangle 17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Rounded Rectangle 17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Rounded Rectangle 18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Rounded Rectangle 18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Rounded Rectangle 18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Rounded Rectangle 19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Rounded Rectangle 19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Rounded Rectangle 20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Rounded Rectangle 20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Rounded Rectangle 20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Rounded Rectangle 21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ounded Rectangle 21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Rounded Rectangle 21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Rounded Rectangle 21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Rounded Rectangle 21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Rounded Rectangle 21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Rounded Rectangle 22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Rounded Rectangle 22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Rounded Rectangle 22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Rounded Rectangle 22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Rounded Rectangle 22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Rounded Rectangle 22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Rounded Rectangle 22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0" name="Rounded Rectangle 22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Rounded Rectangle 23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4" name="Rounded Rectangle 23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Rounded Rectangle 23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Rounded Rectangle 23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9" name="Rounded Rectangle 23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" name="Rounded Rectangle 23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1" name="Rounded Rectangle 24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2" name="Rounded Rectangle 24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3" name="Rounded Rectangle 24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Rounded Rectangle 24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Rounded Rectangle 24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Rounded Rectangle 24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Rounded Rectangle 26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Rounded Rectangle 26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Rounded Rectangle 26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Rounded Rectangle 26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Rounded Rectangle 26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" name="Rounded Rectangle 26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1" name="Rounded Rectangle 27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Rounded Rectangle 27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Rounded Rectangle 27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7" name="Rounded Rectangle 27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Rounded Rectangle 27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Rounded Rectangle 28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Rounded Rectangle 28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Rounded Rectangle 28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Rounded Rectangle 28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Rounded Rectangle 28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Rounded Rectangle 28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Rounded Rectangle 28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3" name="Rounded Rectangle 29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4" name="Rounded Rectangle 29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8" name="Rounded Rectangle 29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Rounded Rectangle 30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Rounded Rectangle 30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Rounded Rectangle 30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" name="Rounded Rectangle 30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" name="Rounded Rectangle 30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" name="Rounded Rectangle 31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" name="Rounded Rectangle 31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" name="Oval 313"/>
          <p:cNvSpPr/>
          <p:nvPr/>
        </p:nvSpPr>
        <p:spPr>
          <a:xfrm>
            <a:off x="9930246" y="3746169"/>
            <a:ext cx="1828800" cy="99060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12" grpId="0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2565</Words>
  <Application>Microsoft Office PowerPoint</Application>
  <PresentationFormat>Custom</PresentationFormat>
  <Paragraphs>786</Paragraphs>
  <Slides>32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Office Theme</vt:lpstr>
      <vt:lpstr>1_Office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2022-09-15T04:03:11Z</dcterms:created>
  <dcterms:modified xsi:type="dcterms:W3CDTF">2025-05-22T07:15:46Z</dcterms:modified>
</cp:coreProperties>
</file>