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Arial" panose="020B0604020202020204" pitchFamily="3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43.svg"/><Relationship Id="rId5" Type="http://schemas.openxmlformats.org/officeDocument/2006/relationships/image" Target="../media/image26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7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p3"/><Relationship Id="rId7" Type="http://schemas.openxmlformats.org/officeDocument/2006/relationships/image" Target="../media/image17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4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3.png"/><Relationship Id="rId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E9253D-6735-4392-1AC8-88B9C64363D4}"/>
              </a:ext>
            </a:extLst>
          </p:cNvPr>
          <p:cNvGrpSpPr/>
          <p:nvPr/>
        </p:nvGrpSpPr>
        <p:grpSpPr>
          <a:xfrm>
            <a:off x="1211182" y="3640301"/>
            <a:ext cx="15865633" cy="6911975"/>
            <a:chOff x="1211182" y="3640301"/>
            <a:chExt cx="15865633" cy="6911975"/>
          </a:xfrm>
        </p:grpSpPr>
        <p:sp>
          <p:nvSpPr>
            <p:cNvPr id="3" name="Freeform 3"/>
            <p:cNvSpPr/>
            <p:nvPr/>
          </p:nvSpPr>
          <p:spPr>
            <a:xfrm>
              <a:off x="1211182" y="4773551"/>
              <a:ext cx="15865633" cy="4645473"/>
            </a:xfrm>
            <a:custGeom>
              <a:avLst/>
              <a:gdLst/>
              <a:ahLst/>
              <a:cxnLst/>
              <a:rect l="l" t="t" r="r" b="b"/>
              <a:pathLst>
                <a:path w="11060649" h="4645473">
                  <a:moveTo>
                    <a:pt x="0" y="0"/>
                  </a:moveTo>
                  <a:lnTo>
                    <a:pt x="11060650" y="0"/>
                  </a:lnTo>
                  <a:lnTo>
                    <a:pt x="11060650" y="4645473"/>
                  </a:lnTo>
                  <a:lnTo>
                    <a:pt x="0" y="4645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4657277" y="3640301"/>
              <a:ext cx="8973446" cy="6911975"/>
            </a:xfrm>
            <a:custGeom>
              <a:avLst/>
              <a:gdLst/>
              <a:ahLst/>
              <a:cxnLst/>
              <a:rect l="l" t="t" r="r" b="b"/>
              <a:pathLst>
                <a:path w="8973446" h="6911975">
                  <a:moveTo>
                    <a:pt x="0" y="0"/>
                  </a:moveTo>
                  <a:lnTo>
                    <a:pt x="8973446" y="0"/>
                  </a:lnTo>
                  <a:lnTo>
                    <a:pt x="8973446" y="6911975"/>
                  </a:lnTo>
                  <a:lnTo>
                    <a:pt x="0" y="6911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216" b="-19062"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22163" y="30843"/>
            <a:ext cx="16643669" cy="346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EM ĐẾN VỚI BÀI HỌC MỚI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779511" y="1414012"/>
            <a:ext cx="8546361" cy="8324950"/>
          </a:xfrm>
          <a:custGeom>
            <a:avLst/>
            <a:gdLst/>
            <a:ahLst/>
            <a:cxnLst/>
            <a:rect l="l" t="t" r="r" b="b"/>
            <a:pathLst>
              <a:path w="8546361" h="8324950">
                <a:moveTo>
                  <a:pt x="0" y="0"/>
                </a:moveTo>
                <a:lnTo>
                  <a:pt x="8546361" y="0"/>
                </a:lnTo>
                <a:lnTo>
                  <a:pt x="8546361" y="8324950"/>
                </a:lnTo>
                <a:lnTo>
                  <a:pt x="0" y="8324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184" r="-3937"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62000" y="2613213"/>
            <a:ext cx="2921024" cy="3578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</a:p>
          <a:p>
            <a:pPr algn="ctr">
              <a:lnSpc>
                <a:spcPct val="150000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470081" y="376588"/>
            <a:ext cx="3165221" cy="72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endParaRPr lang="en-US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422359" y="5262971"/>
            <a:ext cx="2631131" cy="4501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</a:p>
          <a:p>
            <a:pPr algn="ctr">
              <a:lnSpc>
                <a:spcPct val="150000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AutoShape 7"/>
          <p:cNvSpPr/>
          <p:nvPr/>
        </p:nvSpPr>
        <p:spPr>
          <a:xfrm>
            <a:off x="4079196" y="2705100"/>
            <a:ext cx="685800" cy="3455814"/>
          </a:xfrm>
          <a:prstGeom prst="leftBrace">
            <a:avLst>
              <a:gd name="adj1" fmla="val 8333"/>
              <a:gd name="adj2" fmla="val 49160"/>
            </a:avLst>
          </a:prstGeom>
          <a:ln w="38100" cap="flat">
            <a:solidFill>
              <a:srgbClr val="D3520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3AF0B1DF-A9D7-B0A2-B805-BEEDA9DB2B1A}"/>
              </a:ext>
            </a:extLst>
          </p:cNvPr>
          <p:cNvSpPr/>
          <p:nvPr/>
        </p:nvSpPr>
        <p:spPr>
          <a:xfrm>
            <a:off x="13340387" y="5785904"/>
            <a:ext cx="685800" cy="3953057"/>
          </a:xfrm>
          <a:prstGeom prst="rightBrace">
            <a:avLst/>
          </a:prstGeom>
          <a:ln w="38100" cap="flat">
            <a:solidFill>
              <a:srgbClr val="D3520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028700" y="1578215"/>
            <a:ext cx="10355580" cy="82296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614444" y="1578215"/>
            <a:ext cx="5881467" cy="8229600"/>
            <a:chOff x="0" y="0"/>
            <a:chExt cx="7841956" cy="10972800"/>
          </a:xfrm>
        </p:grpSpPr>
        <p:sp>
          <p:nvSpPr>
            <p:cNvPr id="5" name="Freeform 5"/>
            <p:cNvSpPr/>
            <p:nvPr/>
          </p:nvSpPr>
          <p:spPr>
            <a:xfrm>
              <a:off x="0" y="2924477"/>
              <a:ext cx="7841956" cy="8048323"/>
            </a:xfrm>
            <a:custGeom>
              <a:avLst/>
              <a:gdLst/>
              <a:ahLst/>
              <a:cxnLst/>
              <a:rect l="l" t="t" r="r" b="b"/>
              <a:pathLst>
                <a:path w="7841956" h="8048323">
                  <a:moveTo>
                    <a:pt x="0" y="0"/>
                  </a:moveTo>
                  <a:lnTo>
                    <a:pt x="7841956" y="0"/>
                  </a:lnTo>
                  <a:lnTo>
                    <a:pt x="7841956" y="8048323"/>
                  </a:lnTo>
                  <a:lnTo>
                    <a:pt x="0" y="804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4965638" y="0"/>
              <a:ext cx="2264481" cy="3384415"/>
            </a:xfrm>
            <a:custGeom>
              <a:avLst/>
              <a:gdLst/>
              <a:ahLst/>
              <a:cxnLst/>
              <a:rect l="l" t="t" r="r" b="b"/>
              <a:pathLst>
                <a:path w="2264481" h="3384415">
                  <a:moveTo>
                    <a:pt x="0" y="0"/>
                  </a:moveTo>
                  <a:lnTo>
                    <a:pt x="2264481" y="0"/>
                  </a:lnTo>
                  <a:lnTo>
                    <a:pt x="2264481" y="3384415"/>
                  </a:lnTo>
                  <a:lnTo>
                    <a:pt x="0" y="3384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47879" y="250585"/>
            <a:ext cx="7117222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999" b="1" dirty="0" err="1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5999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99" b="1" dirty="0" err="1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5999" b="1" dirty="0">
              <a:solidFill>
                <a:srgbClr val="2818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8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075813" y="2157412"/>
            <a:ext cx="16230600" cy="71008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632502" y="800100"/>
            <a:ext cx="7117222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 b="1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999" b="1" dirty="0" err="1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5999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99" b="1" dirty="0" err="1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999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99" b="1" dirty="0" err="1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endParaRPr lang="en-US" sz="5999" b="1" dirty="0">
              <a:solidFill>
                <a:srgbClr val="2818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5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735954" y="7907842"/>
            <a:ext cx="14816091" cy="1732269"/>
            <a:chOff x="0" y="-152400"/>
            <a:chExt cx="19754788" cy="23096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33974" cy="1744133"/>
            </a:xfrm>
            <a:custGeom>
              <a:avLst/>
              <a:gdLst/>
              <a:ahLst/>
              <a:cxnLst/>
              <a:rect l="l" t="t" r="r" b="b"/>
              <a:pathLst>
                <a:path w="1233974" h="1744133">
                  <a:moveTo>
                    <a:pt x="0" y="0"/>
                  </a:moveTo>
                  <a:lnTo>
                    <a:pt x="1233974" y="0"/>
                  </a:lnTo>
                  <a:lnTo>
                    <a:pt x="1233974" y="1744133"/>
                  </a:lnTo>
                  <a:lnTo>
                    <a:pt x="0" y="174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35560" y="-152400"/>
              <a:ext cx="18519228" cy="2309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nay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ánh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mắt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ngàn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vô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bến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bờ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381.0431"/>
                </p14:media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2661435" y="1754173"/>
            <a:ext cx="13445852" cy="600904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585389" y="419100"/>
            <a:ext cx="7117222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5999" b="1" dirty="0" err="1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999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99" b="1" dirty="0" err="1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5999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99" b="1" dirty="0" err="1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5999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3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920010" y="2294102"/>
            <a:ext cx="2524529" cy="869902"/>
          </a:xfrm>
          <a:custGeom>
            <a:avLst/>
            <a:gdLst/>
            <a:ahLst/>
            <a:cxnLst/>
            <a:rect l="l" t="t" r="r" b="b"/>
            <a:pathLst>
              <a:path w="1034627" h="356512">
                <a:moveTo>
                  <a:pt x="831427" y="0"/>
                </a:moveTo>
                <a:cubicBezTo>
                  <a:pt x="943652" y="0"/>
                  <a:pt x="1034627" y="79808"/>
                  <a:pt x="1034627" y="178256"/>
                </a:cubicBezTo>
                <a:cubicBezTo>
                  <a:pt x="1034627" y="276704"/>
                  <a:pt x="943652" y="356512"/>
                  <a:pt x="831427" y="356512"/>
                </a:cubicBezTo>
                <a:lnTo>
                  <a:pt x="203200" y="356512"/>
                </a:lnTo>
                <a:cubicBezTo>
                  <a:pt x="90976" y="356512"/>
                  <a:pt x="0" y="276704"/>
                  <a:pt x="0" y="178256"/>
                </a:cubicBezTo>
                <a:cubicBezTo>
                  <a:pt x="0" y="79808"/>
                  <a:pt x="90976" y="0"/>
                  <a:pt x="203200" y="0"/>
                </a:cubicBezTo>
                <a:close/>
              </a:path>
            </a:pathLst>
          </a:custGeom>
          <a:solidFill>
            <a:srgbClr val="D3520B"/>
          </a:solidFill>
          <a:ln w="28575" cap="sq">
            <a:solidFill>
              <a:srgbClr val="000000"/>
            </a:solidFill>
            <a:prstDash val="solid"/>
            <a:miter/>
          </a:ln>
        </p:spPr>
        <p:txBody>
          <a:bodyPr bIns="18000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1706" y="2294102"/>
            <a:ext cx="4753313" cy="869902"/>
          </a:xfrm>
          <a:custGeom>
            <a:avLst/>
            <a:gdLst/>
            <a:ahLst/>
            <a:cxnLst/>
            <a:rect l="l" t="t" r="r" b="b"/>
            <a:pathLst>
              <a:path w="1948050" h="356512">
                <a:moveTo>
                  <a:pt x="1744850" y="0"/>
                </a:moveTo>
                <a:cubicBezTo>
                  <a:pt x="1857074" y="0"/>
                  <a:pt x="1948050" y="79808"/>
                  <a:pt x="1948050" y="178256"/>
                </a:cubicBezTo>
                <a:cubicBezTo>
                  <a:pt x="1948050" y="276704"/>
                  <a:pt x="1857074" y="356512"/>
                  <a:pt x="1744850" y="356512"/>
                </a:cubicBezTo>
                <a:lnTo>
                  <a:pt x="203200" y="356512"/>
                </a:lnTo>
                <a:cubicBezTo>
                  <a:pt x="90976" y="356512"/>
                  <a:pt x="0" y="276704"/>
                  <a:pt x="0" y="178256"/>
                </a:cubicBezTo>
                <a:cubicBezTo>
                  <a:pt x="0" y="79808"/>
                  <a:pt x="90976" y="0"/>
                  <a:pt x="203200" y="0"/>
                </a:cubicBezTo>
                <a:close/>
              </a:path>
            </a:pathLst>
          </a:custGeom>
          <a:solidFill>
            <a:srgbClr val="D3520B"/>
          </a:solidFill>
          <a:ln w="28575" cap="sq">
            <a:solidFill>
              <a:srgbClr val="000000"/>
            </a:solidFill>
            <a:prstDash val="solid"/>
            <a:miter/>
          </a:ln>
        </p:spPr>
        <p:txBody>
          <a:bodyPr bIns="18000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354980" y="2294102"/>
            <a:ext cx="3091355" cy="869902"/>
          </a:xfrm>
          <a:custGeom>
            <a:avLst/>
            <a:gdLst/>
            <a:ahLst/>
            <a:cxnLst/>
            <a:rect l="l" t="t" r="r" b="b"/>
            <a:pathLst>
              <a:path w="1266930" h="356512">
                <a:moveTo>
                  <a:pt x="1063730" y="0"/>
                </a:moveTo>
                <a:cubicBezTo>
                  <a:pt x="1175954" y="0"/>
                  <a:pt x="1266930" y="79808"/>
                  <a:pt x="1266930" y="178256"/>
                </a:cubicBezTo>
                <a:cubicBezTo>
                  <a:pt x="1266930" y="276704"/>
                  <a:pt x="1175954" y="356512"/>
                  <a:pt x="1063730" y="356512"/>
                </a:cubicBezTo>
                <a:lnTo>
                  <a:pt x="203200" y="356512"/>
                </a:lnTo>
                <a:cubicBezTo>
                  <a:pt x="90976" y="356512"/>
                  <a:pt x="0" y="276704"/>
                  <a:pt x="0" y="178256"/>
                </a:cubicBezTo>
                <a:cubicBezTo>
                  <a:pt x="0" y="79808"/>
                  <a:pt x="90976" y="0"/>
                  <a:pt x="203200" y="0"/>
                </a:cubicBezTo>
                <a:close/>
              </a:path>
            </a:pathLst>
          </a:custGeom>
          <a:solidFill>
            <a:srgbClr val="D3520B"/>
          </a:solidFill>
          <a:ln w="28575" cap="sq">
            <a:solidFill>
              <a:srgbClr val="000000"/>
            </a:solidFill>
            <a:prstDash val="solid"/>
            <a:miter/>
          </a:ln>
        </p:spPr>
        <p:txBody>
          <a:bodyPr bIns="18000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306297" y="2294102"/>
            <a:ext cx="4013638" cy="869902"/>
          </a:xfrm>
          <a:custGeom>
            <a:avLst/>
            <a:gdLst/>
            <a:ahLst/>
            <a:cxnLst/>
            <a:rect l="l" t="t" r="r" b="b"/>
            <a:pathLst>
              <a:path w="1644909" h="356512">
                <a:moveTo>
                  <a:pt x="1441709" y="0"/>
                </a:moveTo>
                <a:cubicBezTo>
                  <a:pt x="1553933" y="0"/>
                  <a:pt x="1644909" y="79808"/>
                  <a:pt x="1644909" y="178256"/>
                </a:cubicBezTo>
                <a:cubicBezTo>
                  <a:pt x="1644909" y="276704"/>
                  <a:pt x="1553933" y="356512"/>
                  <a:pt x="1441709" y="356512"/>
                </a:cubicBezTo>
                <a:lnTo>
                  <a:pt x="203200" y="356512"/>
                </a:lnTo>
                <a:cubicBezTo>
                  <a:pt x="90976" y="356512"/>
                  <a:pt x="0" y="276704"/>
                  <a:pt x="0" y="178256"/>
                </a:cubicBezTo>
                <a:cubicBezTo>
                  <a:pt x="0" y="79808"/>
                  <a:pt x="90976" y="0"/>
                  <a:pt x="203200" y="0"/>
                </a:cubicBezTo>
                <a:close/>
              </a:path>
            </a:pathLst>
          </a:custGeom>
          <a:solidFill>
            <a:srgbClr val="D3520B"/>
          </a:solidFill>
          <a:ln w="28575" cap="sq">
            <a:solidFill>
              <a:srgbClr val="000000"/>
            </a:solidFill>
            <a:prstDash val="solid"/>
            <a:miter/>
          </a:ln>
        </p:spPr>
        <p:txBody>
          <a:bodyPr bIns="180000" anchor="ctr"/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439736" y="3675445"/>
            <a:ext cx="3357254" cy="3816557"/>
          </a:xfrm>
          <a:custGeom>
            <a:avLst/>
            <a:gdLst/>
            <a:ahLst/>
            <a:cxnLst/>
            <a:rect l="l" t="t" r="r" b="b"/>
            <a:pathLst>
              <a:path w="3357254" h="3979503">
                <a:moveTo>
                  <a:pt x="0" y="0"/>
                </a:moveTo>
                <a:lnTo>
                  <a:pt x="3357253" y="0"/>
                </a:lnTo>
                <a:lnTo>
                  <a:pt x="3357253" y="3979504"/>
                </a:lnTo>
                <a:lnTo>
                  <a:pt x="0" y="3979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851819" y="3675445"/>
            <a:ext cx="4097676" cy="3816557"/>
          </a:xfrm>
          <a:custGeom>
            <a:avLst/>
            <a:gdLst/>
            <a:ahLst/>
            <a:cxnLst/>
            <a:rect l="l" t="t" r="r" b="b"/>
            <a:pathLst>
              <a:path w="4744565" h="3979503">
                <a:moveTo>
                  <a:pt x="0" y="0"/>
                </a:moveTo>
                <a:lnTo>
                  <a:pt x="4744564" y="0"/>
                </a:lnTo>
                <a:lnTo>
                  <a:pt x="4744564" y="3979504"/>
                </a:lnTo>
                <a:lnTo>
                  <a:pt x="0" y="39795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479462" y="3848100"/>
            <a:ext cx="3667308" cy="3643902"/>
          </a:xfrm>
          <a:custGeom>
            <a:avLst/>
            <a:gdLst/>
            <a:ahLst/>
            <a:cxnLst/>
            <a:rect l="l" t="t" r="r" b="b"/>
            <a:pathLst>
              <a:path w="4349184" h="3979503">
                <a:moveTo>
                  <a:pt x="0" y="0"/>
                </a:moveTo>
                <a:lnTo>
                  <a:pt x="4349184" y="0"/>
                </a:lnTo>
                <a:lnTo>
                  <a:pt x="4349184" y="3979504"/>
                </a:lnTo>
                <a:lnTo>
                  <a:pt x="0" y="39795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4818255" y="3675445"/>
            <a:ext cx="2616335" cy="3816557"/>
            <a:chOff x="0" y="0"/>
            <a:chExt cx="3488447" cy="5306005"/>
          </a:xfrm>
        </p:grpSpPr>
        <p:sp>
          <p:nvSpPr>
            <p:cNvPr id="19" name="Freeform 19"/>
            <p:cNvSpPr/>
            <p:nvPr/>
          </p:nvSpPr>
          <p:spPr>
            <a:xfrm>
              <a:off x="373712" y="217261"/>
              <a:ext cx="3114735" cy="5088743"/>
            </a:xfrm>
            <a:custGeom>
              <a:avLst/>
              <a:gdLst/>
              <a:ahLst/>
              <a:cxnLst/>
              <a:rect l="l" t="t" r="r" b="b"/>
              <a:pathLst>
                <a:path w="3114735" h="5088743">
                  <a:moveTo>
                    <a:pt x="0" y="0"/>
                  </a:moveTo>
                  <a:lnTo>
                    <a:pt x="3114735" y="0"/>
                  </a:lnTo>
                  <a:lnTo>
                    <a:pt x="3114735" y="5088744"/>
                  </a:lnTo>
                  <a:lnTo>
                    <a:pt x="0" y="5088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747424" cy="1056430"/>
            </a:xfrm>
            <a:custGeom>
              <a:avLst/>
              <a:gdLst/>
              <a:ahLst/>
              <a:cxnLst/>
              <a:rect l="l" t="t" r="r" b="b"/>
              <a:pathLst>
                <a:path w="747424" h="1056430">
                  <a:moveTo>
                    <a:pt x="0" y="0"/>
                  </a:moveTo>
                  <a:lnTo>
                    <a:pt x="747424" y="0"/>
                  </a:lnTo>
                  <a:lnTo>
                    <a:pt x="747424" y="1056430"/>
                  </a:lnTo>
                  <a:lnTo>
                    <a:pt x="0" y="1056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354980" y="680567"/>
            <a:ext cx="5524803" cy="107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352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5250" y="7621423"/>
            <a:ext cx="15615745" cy="190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ca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3" grpId="0" animBg="1"/>
      <p:bldP spid="15" grpId="0" animBg="1"/>
      <p:bldP spid="16" grpId="0" animBg="1"/>
      <p:bldP spid="17" grpId="0" animBg="1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886700" y="330959"/>
            <a:ext cx="2514601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6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69866" y="4772025"/>
            <a:ext cx="8980699" cy="693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(Lê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501B3E-0E72-F569-37AD-C44988285A55}"/>
              </a:ext>
            </a:extLst>
          </p:cNvPr>
          <p:cNvGrpSpPr/>
          <p:nvPr/>
        </p:nvGrpSpPr>
        <p:grpSpPr>
          <a:xfrm>
            <a:off x="4612266" y="1921634"/>
            <a:ext cx="12456534" cy="2660904"/>
            <a:chOff x="4612266" y="1921634"/>
            <a:chExt cx="12456534" cy="2660904"/>
          </a:xfrm>
        </p:grpSpPr>
        <p:sp>
          <p:nvSpPr>
            <p:cNvPr id="7" name="Freeform 7"/>
            <p:cNvSpPr/>
            <p:nvPr/>
          </p:nvSpPr>
          <p:spPr>
            <a:xfrm>
              <a:off x="4612266" y="1921634"/>
              <a:ext cx="12456534" cy="2660904"/>
            </a:xfrm>
            <a:custGeom>
              <a:avLst/>
              <a:gdLst/>
              <a:ahLst/>
              <a:cxnLst/>
              <a:rect l="l" t="t" r="r" b="b"/>
              <a:pathLst>
                <a:path w="9753600" h="3547872">
                  <a:moveTo>
                    <a:pt x="0" y="0"/>
                  </a:moveTo>
                  <a:lnTo>
                    <a:pt x="9753600" y="0"/>
                  </a:lnTo>
                  <a:lnTo>
                    <a:pt x="9753600" y="3547872"/>
                  </a:lnTo>
                  <a:lnTo>
                    <a:pt x="0" y="3547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990408" y="2364953"/>
              <a:ext cx="11700250" cy="1559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mơ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ánh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mắt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khúc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dịu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êm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686300" y="8870191"/>
            <a:ext cx="8980699" cy="693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1DDD17-0530-7595-E72A-725FA17B950B}"/>
              </a:ext>
            </a:extLst>
          </p:cNvPr>
          <p:cNvGrpSpPr/>
          <p:nvPr/>
        </p:nvGrpSpPr>
        <p:grpSpPr>
          <a:xfrm>
            <a:off x="1028700" y="6019800"/>
            <a:ext cx="12456534" cy="2660904"/>
            <a:chOff x="1028700" y="6019800"/>
            <a:chExt cx="12456534" cy="2660904"/>
          </a:xfrm>
        </p:grpSpPr>
        <p:sp>
          <p:nvSpPr>
            <p:cNvPr id="12" name="Freeform 12"/>
            <p:cNvSpPr/>
            <p:nvPr/>
          </p:nvSpPr>
          <p:spPr>
            <a:xfrm>
              <a:off x="1028700" y="6019800"/>
              <a:ext cx="12456534" cy="2660904"/>
            </a:xfrm>
            <a:custGeom>
              <a:avLst/>
              <a:gdLst/>
              <a:ahLst/>
              <a:cxnLst/>
              <a:rect l="l" t="t" r="r" b="b"/>
              <a:pathLst>
                <a:path w="9753600" h="3547872">
                  <a:moveTo>
                    <a:pt x="0" y="0"/>
                  </a:moveTo>
                  <a:lnTo>
                    <a:pt x="9753600" y="0"/>
                  </a:lnTo>
                  <a:lnTo>
                    <a:pt x="9753600" y="3547872"/>
                  </a:lnTo>
                  <a:lnTo>
                    <a:pt x="0" y="3547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06842" y="6485092"/>
              <a:ext cx="11700250" cy="1559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dìu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dắt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>
                <a:lnSpc>
                  <a:spcPct val="150000"/>
                </a:lnSpc>
              </a:pPr>
              <a:r>
                <a:rPr lang="vi-VN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nâng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bay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khắp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333253-3B62-FB12-24C0-7C608A2FD374}"/>
              </a:ext>
            </a:extLst>
          </p:cNvPr>
          <p:cNvGrpSpPr/>
          <p:nvPr/>
        </p:nvGrpSpPr>
        <p:grpSpPr>
          <a:xfrm>
            <a:off x="1028700" y="1921634"/>
            <a:ext cx="3185846" cy="3640966"/>
            <a:chOff x="1028700" y="1921634"/>
            <a:chExt cx="3185846" cy="3640966"/>
          </a:xfrm>
        </p:grpSpPr>
        <p:sp>
          <p:nvSpPr>
            <p:cNvPr id="3" name="Freeform 3"/>
            <p:cNvSpPr/>
            <p:nvPr/>
          </p:nvSpPr>
          <p:spPr>
            <a:xfrm>
              <a:off x="1028700" y="1921634"/>
              <a:ext cx="3185846" cy="3640966"/>
            </a:xfrm>
            <a:custGeom>
              <a:avLst/>
              <a:gdLst/>
              <a:ahLst/>
              <a:cxnLst/>
              <a:rect l="l" t="t" r="r" b="b"/>
              <a:pathLst>
                <a:path w="3185846" h="3640966">
                  <a:moveTo>
                    <a:pt x="0" y="0"/>
                  </a:moveTo>
                  <a:lnTo>
                    <a:pt x="3185846" y="0"/>
                  </a:lnTo>
                  <a:lnTo>
                    <a:pt x="3185846" y="3640966"/>
                  </a:lnTo>
                  <a:lnTo>
                    <a:pt x="0" y="3640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yt1s.com - Mái trường mến yêu  Âm nhạc lớp 7  có lời hát">
              <a:hlinkClick r:id="" action="ppaction://media"/>
              <a:extLst>
                <a:ext uri="{FF2B5EF4-FFF2-40B4-BE49-F238E27FC236}">
                  <a16:creationId xmlns:a16="http://schemas.microsoft.com/office/drawing/2014/main" id="{41971AAF-52D4-B90E-55A3-BA39A8CF5980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3">
                    <p14:trim st="59100" end="207670.9375"/>
                  </p14:media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1928095" y="2857500"/>
              <a:ext cx="1387055" cy="138705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292555-7EE2-5465-5C84-B59875DF5194}"/>
              </a:ext>
            </a:extLst>
          </p:cNvPr>
          <p:cNvGrpSpPr/>
          <p:nvPr/>
        </p:nvGrpSpPr>
        <p:grpSpPr>
          <a:xfrm>
            <a:off x="14064719" y="6019800"/>
            <a:ext cx="3185846" cy="3640966"/>
            <a:chOff x="14064719" y="6019800"/>
            <a:chExt cx="3185846" cy="3640966"/>
          </a:xfrm>
        </p:grpSpPr>
        <p:sp>
          <p:nvSpPr>
            <p:cNvPr id="9" name="Freeform 9"/>
            <p:cNvSpPr/>
            <p:nvPr/>
          </p:nvSpPr>
          <p:spPr>
            <a:xfrm>
              <a:off x="14064719" y="6019800"/>
              <a:ext cx="3185846" cy="3640966"/>
            </a:xfrm>
            <a:custGeom>
              <a:avLst/>
              <a:gdLst/>
              <a:ahLst/>
              <a:cxnLst/>
              <a:rect l="l" t="t" r="r" b="b"/>
              <a:pathLst>
                <a:path w="3185846" h="3640966">
                  <a:moveTo>
                    <a:pt x="0" y="0"/>
                  </a:moveTo>
                  <a:lnTo>
                    <a:pt x="3185846" y="0"/>
                  </a:lnTo>
                  <a:lnTo>
                    <a:pt x="3185846" y="3640966"/>
                  </a:lnTo>
                  <a:lnTo>
                    <a:pt x="0" y="3640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yt1s.com - Nhớ ơn thầy cô  Âm nhạc 7 Kết nối tri thức">
              <a:hlinkClick r:id="" action="ppaction://media"/>
              <a:extLst>
                <a:ext uri="{FF2B5EF4-FFF2-40B4-BE49-F238E27FC236}">
                  <a16:creationId xmlns:a16="http://schemas.microsoft.com/office/drawing/2014/main" id="{D1B4334D-764F-2740-01D8-51C39ACD3CB1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2">
                    <p14:trim st="88500" end="135078.25"/>
                  </p14:media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14964114" y="6978311"/>
              <a:ext cx="1387055" cy="138705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5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5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8B70C6-E587-D2B0-AD06-B3CCE8ED6F83}"/>
              </a:ext>
            </a:extLst>
          </p:cNvPr>
          <p:cNvGrpSpPr/>
          <p:nvPr/>
        </p:nvGrpSpPr>
        <p:grpSpPr>
          <a:xfrm>
            <a:off x="1028699" y="5729723"/>
            <a:ext cx="12572999" cy="2660904"/>
            <a:chOff x="1028699" y="5729723"/>
            <a:chExt cx="12572999" cy="2660904"/>
          </a:xfrm>
        </p:grpSpPr>
        <p:sp>
          <p:nvSpPr>
            <p:cNvPr id="7" name="Freeform 7"/>
            <p:cNvSpPr/>
            <p:nvPr/>
          </p:nvSpPr>
          <p:spPr>
            <a:xfrm>
              <a:off x="1028699" y="5729723"/>
              <a:ext cx="12572999" cy="2660904"/>
            </a:xfrm>
            <a:custGeom>
              <a:avLst/>
              <a:gdLst/>
              <a:ahLst/>
              <a:cxnLst/>
              <a:rect l="l" t="t" r="r" b="b"/>
              <a:pathLst>
                <a:path w="9753600" h="3547872">
                  <a:moveTo>
                    <a:pt x="0" y="0"/>
                  </a:moveTo>
                  <a:lnTo>
                    <a:pt x="9753600" y="0"/>
                  </a:lnTo>
                  <a:lnTo>
                    <a:pt x="9753600" y="3547872"/>
                  </a:lnTo>
                  <a:lnTo>
                    <a:pt x="0" y="3547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65073" y="6280506"/>
              <a:ext cx="11700250" cy="1559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dâng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hiền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ân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dịu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êm</a:t>
              </a:r>
              <a:r>
                <a:rPr lang="en-US" sz="3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886700" y="4227426"/>
            <a:ext cx="9363865" cy="693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(Vũ Hoàng)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3B8750-D6B3-F9CB-70FB-261444E05560}"/>
              </a:ext>
            </a:extLst>
          </p:cNvPr>
          <p:cNvGrpSpPr/>
          <p:nvPr/>
        </p:nvGrpSpPr>
        <p:grpSpPr>
          <a:xfrm>
            <a:off x="4686300" y="1028700"/>
            <a:ext cx="12647034" cy="2996048"/>
            <a:chOff x="4686300" y="1028700"/>
            <a:chExt cx="12647034" cy="2996048"/>
          </a:xfrm>
        </p:grpSpPr>
        <p:sp>
          <p:nvSpPr>
            <p:cNvPr id="4" name="Freeform 4"/>
            <p:cNvSpPr/>
            <p:nvPr/>
          </p:nvSpPr>
          <p:spPr>
            <a:xfrm>
              <a:off x="4686300" y="1028700"/>
              <a:ext cx="12573000" cy="2996048"/>
            </a:xfrm>
            <a:custGeom>
              <a:avLst/>
              <a:gdLst/>
              <a:ahLst/>
              <a:cxnLst/>
              <a:rect l="l" t="t" r="r" b="b"/>
              <a:pathLst>
                <a:path w="7315200" h="2660904">
                  <a:moveTo>
                    <a:pt x="0" y="0"/>
                  </a:moveTo>
                  <a:lnTo>
                    <a:pt x="7315200" y="0"/>
                  </a:lnTo>
                  <a:lnTo>
                    <a:pt x="7315200" y="2660904"/>
                  </a:lnTo>
                  <a:lnTo>
                    <a:pt x="0" y="2660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537638" y="1241363"/>
              <a:ext cx="11795696" cy="23897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dành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riêng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món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quà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niềm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kính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vô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99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bờ</a:t>
              </a:r>
              <a:r>
                <a:rPr lang="en-US" sz="3599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686300" y="8580114"/>
            <a:ext cx="8980699" cy="693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Quang Huy)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B1A876-8B36-0D8E-F094-F372E557D22C}"/>
              </a:ext>
            </a:extLst>
          </p:cNvPr>
          <p:cNvGrpSpPr/>
          <p:nvPr/>
        </p:nvGrpSpPr>
        <p:grpSpPr>
          <a:xfrm>
            <a:off x="1028700" y="1028700"/>
            <a:ext cx="3313295" cy="3786623"/>
            <a:chOff x="1028700" y="1028700"/>
            <a:chExt cx="3313295" cy="3786623"/>
          </a:xfrm>
        </p:grpSpPr>
        <p:sp>
          <p:nvSpPr>
            <p:cNvPr id="3" name="Freeform 3"/>
            <p:cNvSpPr/>
            <p:nvPr/>
          </p:nvSpPr>
          <p:spPr>
            <a:xfrm>
              <a:off x="1028700" y="1028700"/>
              <a:ext cx="3313295" cy="3786623"/>
            </a:xfrm>
            <a:custGeom>
              <a:avLst/>
              <a:gdLst/>
              <a:ahLst/>
              <a:cxnLst/>
              <a:rect l="l" t="t" r="r" b="b"/>
              <a:pathLst>
                <a:path w="3313295" h="3786623">
                  <a:moveTo>
                    <a:pt x="0" y="0"/>
                  </a:moveTo>
                  <a:lnTo>
                    <a:pt x="3313295" y="0"/>
                  </a:lnTo>
                  <a:lnTo>
                    <a:pt x="3313295" y="3786623"/>
                  </a:lnTo>
                  <a:lnTo>
                    <a:pt x="0" y="3786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yt1s.com - Thầy Cô Cho Em Mùa Xuân  Candy Ngọc Hà  Nhạc Thiếu Nhi MV 2018">
              <a:hlinkClick r:id="" action="ppaction://media"/>
              <a:extLst>
                <a:ext uri="{FF2B5EF4-FFF2-40B4-BE49-F238E27FC236}">
                  <a16:creationId xmlns:a16="http://schemas.microsoft.com/office/drawing/2014/main" id="{5EF132EC-00F2-974E-EEAF-346727604A2C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3">
                    <p14:trim st="15000" end="149057.875"/>
                  </p14:media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2057400" y="2095500"/>
              <a:ext cx="1295400" cy="12954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0F2EDF-C8CA-4F27-09C6-07949D759526}"/>
              </a:ext>
            </a:extLst>
          </p:cNvPr>
          <p:cNvGrpSpPr/>
          <p:nvPr/>
        </p:nvGrpSpPr>
        <p:grpSpPr>
          <a:xfrm>
            <a:off x="14064719" y="5729723"/>
            <a:ext cx="3185846" cy="3640966"/>
            <a:chOff x="14064719" y="5729723"/>
            <a:chExt cx="3185846" cy="3640966"/>
          </a:xfrm>
        </p:grpSpPr>
        <p:sp>
          <p:nvSpPr>
            <p:cNvPr id="5" name="Freeform 5"/>
            <p:cNvSpPr/>
            <p:nvPr/>
          </p:nvSpPr>
          <p:spPr>
            <a:xfrm>
              <a:off x="14064719" y="5729723"/>
              <a:ext cx="3185846" cy="3640966"/>
            </a:xfrm>
            <a:custGeom>
              <a:avLst/>
              <a:gdLst/>
              <a:ahLst/>
              <a:cxnLst/>
              <a:rect l="l" t="t" r="r" b="b"/>
              <a:pathLst>
                <a:path w="3185846" h="3640966">
                  <a:moveTo>
                    <a:pt x="0" y="0"/>
                  </a:moveTo>
                  <a:lnTo>
                    <a:pt x="3185846" y="0"/>
                  </a:lnTo>
                  <a:lnTo>
                    <a:pt x="3185846" y="3640967"/>
                  </a:lnTo>
                  <a:lnTo>
                    <a:pt x="0" y="3640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yt1s.com - Bông Hồng Tặng Cô MV 4K  Bé CANDY NGỌC HÀ Official Ca Nhạc Thiếu Nhi Hay Nhất Cho Bé">
              <a:hlinkClick r:id="" action="ppaction://media"/>
              <a:extLst>
                <a:ext uri="{FF2B5EF4-FFF2-40B4-BE49-F238E27FC236}">
                  <a16:creationId xmlns:a16="http://schemas.microsoft.com/office/drawing/2014/main" id="{79DD59E6-AF85-B5F7-991F-5B1E2E819249}"/>
                </a:ext>
              </a:extLst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:p14="http://schemas.microsoft.com/office/powerpoint/2010/main" r:embed="rId2">
                    <p14:trim st="65300" end="149750.125"/>
                  </p14:media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15011400" y="6743700"/>
              <a:ext cx="1338133" cy="133813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010133" y="1259096"/>
            <a:ext cx="12267729" cy="87254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smtClean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</a:t>
            </a:r>
            <a:r>
              <a:rPr lang="en-US" sz="5400" b="1" dirty="0" smtClean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5400" b="1" dirty="0">
              <a:solidFill>
                <a:srgbClr val="2818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D352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5400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THƯƠNG LẮM THẦY CÔ ƠI!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 TRƯỞNG, GIỌNG TRƯỞNG, GIỌNG ĐÔ TRƯỞNG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D352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 NGHIỆM VÀ KHÁM PHÁ: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RA MỘT GIAI ĐIỆU Ở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 ĐÔ TRƯỞNG</a:t>
            </a:r>
          </a:p>
        </p:txBody>
      </p:sp>
      <p:sp>
        <p:nvSpPr>
          <p:cNvPr id="4" name="Freeform 4"/>
          <p:cNvSpPr/>
          <p:nvPr/>
        </p:nvSpPr>
        <p:spPr>
          <a:xfrm>
            <a:off x="14336493" y="7520945"/>
            <a:ext cx="3951507" cy="2766055"/>
          </a:xfrm>
          <a:custGeom>
            <a:avLst/>
            <a:gdLst/>
            <a:ahLst/>
            <a:cxnLst/>
            <a:rect l="l" t="t" r="r" b="b"/>
            <a:pathLst>
              <a:path w="3951507" h="2766055">
                <a:moveTo>
                  <a:pt x="0" y="0"/>
                </a:moveTo>
                <a:lnTo>
                  <a:pt x="3951507" y="0"/>
                </a:lnTo>
                <a:lnTo>
                  <a:pt x="3951507" y="2766055"/>
                </a:lnTo>
                <a:lnTo>
                  <a:pt x="0" y="2766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1118120">
            <a:off x="161802" y="8710787"/>
            <a:ext cx="1846560" cy="1315674"/>
          </a:xfrm>
          <a:custGeom>
            <a:avLst/>
            <a:gdLst/>
            <a:ahLst/>
            <a:cxnLst/>
            <a:rect l="l" t="t" r="r" b="b"/>
            <a:pathLst>
              <a:path w="1846560" h="1315674">
                <a:moveTo>
                  <a:pt x="0" y="0"/>
                </a:moveTo>
                <a:lnTo>
                  <a:pt x="1846559" y="0"/>
                </a:lnTo>
                <a:lnTo>
                  <a:pt x="1846559" y="1315674"/>
                </a:lnTo>
                <a:lnTo>
                  <a:pt x="0" y="13156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930838" y="0"/>
            <a:ext cx="2357162" cy="1535102"/>
          </a:xfrm>
          <a:custGeom>
            <a:avLst/>
            <a:gdLst/>
            <a:ahLst/>
            <a:cxnLst/>
            <a:rect l="l" t="t" r="r" b="b"/>
            <a:pathLst>
              <a:path w="2357162" h="1535102">
                <a:moveTo>
                  <a:pt x="0" y="0"/>
                </a:moveTo>
                <a:lnTo>
                  <a:pt x="2357162" y="0"/>
                </a:lnTo>
                <a:lnTo>
                  <a:pt x="2357162" y="1535102"/>
                </a:lnTo>
                <a:lnTo>
                  <a:pt x="0" y="1535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1891907" cy="1447309"/>
          </a:xfrm>
          <a:custGeom>
            <a:avLst/>
            <a:gdLst/>
            <a:ahLst/>
            <a:cxnLst/>
            <a:rect l="l" t="t" r="r" b="b"/>
            <a:pathLst>
              <a:path w="1891907" h="1447309">
                <a:moveTo>
                  <a:pt x="0" y="0"/>
                </a:moveTo>
                <a:lnTo>
                  <a:pt x="1891907" y="0"/>
                </a:lnTo>
                <a:lnTo>
                  <a:pt x="1891907" y="1447309"/>
                </a:lnTo>
                <a:lnTo>
                  <a:pt x="0" y="14473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619195" y="276006"/>
            <a:ext cx="11049607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D352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3: NHỚ ƠN THẦY CÔ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100343" y="1028700"/>
            <a:ext cx="7187657" cy="9214944"/>
          </a:xfrm>
          <a:custGeom>
            <a:avLst/>
            <a:gdLst/>
            <a:ahLst/>
            <a:cxnLst/>
            <a:rect l="l" t="t" r="r" b="b"/>
            <a:pathLst>
              <a:path w="7187657" h="9214944">
                <a:moveTo>
                  <a:pt x="0" y="0"/>
                </a:moveTo>
                <a:lnTo>
                  <a:pt x="7187657" y="0"/>
                </a:lnTo>
                <a:lnTo>
                  <a:pt x="7187657" y="9214944"/>
                </a:lnTo>
                <a:lnTo>
                  <a:pt x="0" y="92149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743200" y="1409700"/>
            <a:ext cx="5326461" cy="2038179"/>
            <a:chOff x="0" y="0"/>
            <a:chExt cx="7101948" cy="2717572"/>
          </a:xfrm>
        </p:grpSpPr>
        <p:grpSp>
          <p:nvGrpSpPr>
            <p:cNvPr id="5" name="Group 5"/>
            <p:cNvGrpSpPr/>
            <p:nvPr/>
          </p:nvGrpSpPr>
          <p:grpSpPr>
            <a:xfrm rot="-5400000">
              <a:off x="2192188" y="-2192188"/>
              <a:ext cx="2717572" cy="7101948"/>
              <a:chOff x="0" y="0"/>
              <a:chExt cx="1999797" cy="522615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99797" cy="5226156"/>
              </a:xfrm>
              <a:custGeom>
                <a:avLst/>
                <a:gdLst/>
                <a:ahLst/>
                <a:cxnLst/>
                <a:rect l="l" t="t" r="r" b="b"/>
                <a:pathLst>
                  <a:path w="1999797" h="5226156">
                    <a:moveTo>
                      <a:pt x="203200" y="0"/>
                    </a:moveTo>
                    <a:lnTo>
                      <a:pt x="1796597" y="0"/>
                    </a:lnTo>
                    <a:lnTo>
                      <a:pt x="1999797" y="5226156"/>
                    </a:lnTo>
                    <a:lnTo>
                      <a:pt x="0" y="522615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D3520B"/>
              </a:solidFill>
            </p:spPr>
            <p:txBody>
              <a:bodyPr/>
              <a:lstStyle/>
              <a:p>
                <a:endParaRPr lang="vi-VN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127000" y="-276225"/>
                <a:ext cx="1745797" cy="55023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0080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884305" y="353581"/>
              <a:ext cx="5333337" cy="1575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80"/>
                </a:lnSpc>
                <a:spcBef>
                  <a:spcPct val="0"/>
                </a:spcBef>
              </a:pPr>
              <a:r>
                <a:rPr lang="en-US" sz="7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1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068858" y="3689703"/>
            <a:ext cx="6675146" cy="4780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D352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7200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THƯƠNG LẮM THẦY CÔ ƠI!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143140" y="1810671"/>
            <a:ext cx="8162413" cy="1143535"/>
          </a:xfrm>
          <a:custGeom>
            <a:avLst/>
            <a:gdLst/>
            <a:ahLst/>
            <a:cxnLst/>
            <a:rect l="l" t="t" r="r" b="b"/>
            <a:pathLst>
              <a:path w="2772988" h="388489">
                <a:moveTo>
                  <a:pt x="2569788" y="0"/>
                </a:moveTo>
                <a:cubicBezTo>
                  <a:pt x="2682012" y="0"/>
                  <a:pt x="2772988" y="86966"/>
                  <a:pt x="2772988" y="194245"/>
                </a:cubicBezTo>
                <a:cubicBezTo>
                  <a:pt x="2772988" y="301523"/>
                  <a:pt x="2682012" y="388489"/>
                  <a:pt x="2569788" y="388489"/>
                </a:cubicBezTo>
                <a:lnTo>
                  <a:pt x="203200" y="388489"/>
                </a:lnTo>
                <a:cubicBezTo>
                  <a:pt x="90976" y="388489"/>
                  <a:pt x="0" y="301523"/>
                  <a:pt x="0" y="194245"/>
                </a:cubicBezTo>
                <a:cubicBezTo>
                  <a:pt x="0" y="86966"/>
                  <a:pt x="90976" y="0"/>
                  <a:pt x="203200" y="0"/>
                </a:cubicBezTo>
                <a:close/>
              </a:path>
            </a:pathLst>
          </a:custGeom>
          <a:solidFill>
            <a:srgbClr val="D3520B"/>
          </a:solidFill>
          <a:ln w="28575" cap="sq">
            <a:solidFill>
              <a:srgbClr val="000000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3593803"/>
            <a:ext cx="8115300" cy="5863304"/>
            <a:chOff x="0" y="0"/>
            <a:chExt cx="10820400" cy="78177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20400" cy="7817739"/>
            </a:xfrm>
            <a:custGeom>
              <a:avLst/>
              <a:gdLst/>
              <a:ahLst/>
              <a:cxnLst/>
              <a:rect l="l" t="t" r="r" b="b"/>
              <a:pathLst>
                <a:path w="10820400" h="7817739">
                  <a:moveTo>
                    <a:pt x="0" y="0"/>
                  </a:moveTo>
                  <a:lnTo>
                    <a:pt x="10820400" y="0"/>
                  </a:lnTo>
                  <a:lnTo>
                    <a:pt x="10820400" y="7817739"/>
                  </a:lnTo>
                  <a:lnTo>
                    <a:pt x="0" y="78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949401" y="638760"/>
              <a:ext cx="3262540" cy="2283778"/>
            </a:xfrm>
            <a:custGeom>
              <a:avLst/>
              <a:gdLst/>
              <a:ahLst/>
              <a:cxnLst/>
              <a:rect l="l" t="t" r="r" b="b"/>
              <a:pathLst>
                <a:path w="3262540" h="2283778">
                  <a:moveTo>
                    <a:pt x="0" y="0"/>
                  </a:moveTo>
                  <a:lnTo>
                    <a:pt x="3262540" y="0"/>
                  </a:lnTo>
                  <a:lnTo>
                    <a:pt x="3262540" y="2283778"/>
                  </a:lnTo>
                  <a:lnTo>
                    <a:pt x="0" y="22837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632502" y="541817"/>
            <a:ext cx="7117222" cy="98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999" b="1" dirty="0" err="1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999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99" b="1" dirty="0" err="1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999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99" b="1" dirty="0" err="1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999" b="1" dirty="0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99" b="1" dirty="0" err="1">
                <a:solidFill>
                  <a:srgbClr val="2818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5999" b="1" dirty="0">
              <a:solidFill>
                <a:srgbClr val="2818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525000" y="3192748"/>
            <a:ext cx="7310523" cy="6665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6778" lvl="1" indent="-453389" algn="just">
              <a:lnSpc>
                <a:spcPct val="150000"/>
              </a:lnSpc>
              <a:buFont typeface="Arial"/>
              <a:buChar char="•"/>
            </a:pP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06778" lvl="1" indent="-453389" algn="just">
              <a:lnSpc>
                <a:spcPct val="150000"/>
              </a:lnSpc>
              <a:buFont typeface="Arial"/>
              <a:buChar char="•"/>
            </a:pP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199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199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4199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199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199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4199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!”.</a:t>
            </a:r>
          </a:p>
          <a:p>
            <a:pPr marL="906778" lvl="1" indent="-453389" algn="just">
              <a:lnSpc>
                <a:spcPct val="150000"/>
              </a:lnSpc>
              <a:buFont typeface="Arial"/>
              <a:buChar char="•"/>
            </a:pP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906778" lvl="1" indent="-453389" algn="just">
              <a:lnSpc>
                <a:spcPct val="150000"/>
              </a:lnSpc>
              <a:buFont typeface="Arial"/>
              <a:buChar char="•"/>
            </a:pP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1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8700" y="495300"/>
            <a:ext cx="16230600" cy="1096239"/>
          </a:xfrm>
          <a:custGeom>
            <a:avLst/>
            <a:gdLst/>
            <a:ahLst/>
            <a:cxnLst/>
            <a:rect l="l" t="t" r="r" b="b"/>
            <a:pathLst>
              <a:path w="5513964" h="372421">
                <a:moveTo>
                  <a:pt x="5310764" y="0"/>
                </a:moveTo>
                <a:cubicBezTo>
                  <a:pt x="5422988" y="0"/>
                  <a:pt x="5513964" y="83369"/>
                  <a:pt x="5513964" y="186211"/>
                </a:cubicBezTo>
                <a:cubicBezTo>
                  <a:pt x="5513964" y="289052"/>
                  <a:pt x="5422988" y="372421"/>
                  <a:pt x="5310764" y="372421"/>
                </a:cubicBezTo>
                <a:lnTo>
                  <a:pt x="203200" y="372421"/>
                </a:lnTo>
                <a:cubicBezTo>
                  <a:pt x="90976" y="372421"/>
                  <a:pt x="0" y="289052"/>
                  <a:pt x="0" y="186211"/>
                </a:cubicBezTo>
                <a:cubicBezTo>
                  <a:pt x="0" y="83369"/>
                  <a:pt x="90976" y="0"/>
                  <a:pt x="203200" y="0"/>
                </a:cubicBezTo>
                <a:close/>
              </a:path>
            </a:pathLst>
          </a:custGeom>
          <a:solidFill>
            <a:srgbClr val="D3520B"/>
          </a:solidFill>
          <a:ln w="28575" cap="sq">
            <a:solidFill>
              <a:srgbClr val="000000"/>
            </a:solidFill>
            <a:prstDash val="solid"/>
            <a:miter/>
          </a:ln>
        </p:spPr>
        <p:txBody>
          <a:bodyPr bIns="180000" anchor="ctr"/>
          <a:lstStyle/>
          <a:p>
            <a:pPr algn="ctr"/>
            <a:r>
              <a:rPr lang="en-US" sz="5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Lê Vinh </a:t>
            </a:r>
            <a:r>
              <a:rPr lang="en-US" sz="5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endParaRPr lang="en-US" sz="5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28700" y="2587084"/>
            <a:ext cx="6271075" cy="6526677"/>
          </a:xfrm>
          <a:custGeom>
            <a:avLst/>
            <a:gdLst/>
            <a:ahLst/>
            <a:cxnLst/>
            <a:rect l="l" t="t" r="r" b="b"/>
            <a:pathLst>
              <a:path w="6271075" h="6526677">
                <a:moveTo>
                  <a:pt x="0" y="0"/>
                </a:moveTo>
                <a:lnTo>
                  <a:pt x="6271075" y="0"/>
                </a:lnTo>
                <a:lnTo>
                  <a:pt x="6271075" y="6526677"/>
                </a:lnTo>
                <a:lnTo>
                  <a:pt x="0" y="65266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939" t="-3166" r="-44214" b="-703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467600" y="1842154"/>
            <a:ext cx="9601200" cy="8194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9" lvl="1" indent="-431800" algn="just">
              <a:lnSpc>
                <a:spcPct val="150000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02/05/1962</a:t>
            </a:r>
          </a:p>
          <a:p>
            <a:pPr marL="863599" lvl="1" indent="-431800" algn="just">
              <a:lnSpc>
                <a:spcPct val="150000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Hà,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Ngãi</a:t>
            </a:r>
            <a:endParaRPr lang="en-US" sz="3999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3599" lvl="1" indent="-431800" algn="just">
              <a:lnSpc>
                <a:spcPct val="150000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– Thành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Chí Minh.</a:t>
            </a:r>
          </a:p>
          <a:p>
            <a:pPr marL="863599" lvl="1" indent="-431800" algn="just">
              <a:lnSpc>
                <a:spcPct val="150000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Ca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Thành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Chí Minh.</a:t>
            </a:r>
          </a:p>
          <a:p>
            <a:pPr marL="863599" lvl="1" indent="-431800" algn="just">
              <a:lnSpc>
                <a:spcPct val="150000"/>
              </a:lnSpc>
              <a:buFont typeface="Arial"/>
              <a:buChar char="•"/>
            </a:pP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!,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8699" y="550422"/>
            <a:ext cx="16230600" cy="1096239"/>
          </a:xfrm>
          <a:custGeom>
            <a:avLst/>
            <a:gdLst/>
            <a:ahLst/>
            <a:cxnLst/>
            <a:rect l="l" t="t" r="r" b="b"/>
            <a:pathLst>
              <a:path w="5513964" h="372421">
                <a:moveTo>
                  <a:pt x="5310764" y="0"/>
                </a:moveTo>
                <a:cubicBezTo>
                  <a:pt x="5422988" y="0"/>
                  <a:pt x="5513964" y="83369"/>
                  <a:pt x="5513964" y="186211"/>
                </a:cubicBezTo>
                <a:cubicBezTo>
                  <a:pt x="5513964" y="289052"/>
                  <a:pt x="5422988" y="372421"/>
                  <a:pt x="5310764" y="372421"/>
                </a:cubicBezTo>
                <a:lnTo>
                  <a:pt x="203200" y="372421"/>
                </a:lnTo>
                <a:cubicBezTo>
                  <a:pt x="90976" y="372421"/>
                  <a:pt x="0" y="289052"/>
                  <a:pt x="0" y="186211"/>
                </a:cubicBezTo>
                <a:cubicBezTo>
                  <a:pt x="0" y="83369"/>
                  <a:pt x="90976" y="0"/>
                  <a:pt x="203200" y="0"/>
                </a:cubicBezTo>
                <a:close/>
              </a:path>
            </a:pathLst>
          </a:custGeom>
          <a:solidFill>
            <a:srgbClr val="D3520B"/>
          </a:solidFill>
          <a:ln w="28575" cap="sq">
            <a:solidFill>
              <a:srgbClr val="000000"/>
            </a:solidFill>
            <a:prstDash val="solid"/>
            <a:miter/>
          </a:ln>
        </p:spPr>
        <p:txBody>
          <a:bodyPr bIns="180000" anchor="ctr"/>
          <a:lstStyle/>
          <a:p>
            <a:pPr algn="ctr"/>
            <a:r>
              <a:rPr lang="en-US" sz="5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5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5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</a:p>
        </p:txBody>
      </p:sp>
      <p:sp>
        <p:nvSpPr>
          <p:cNvPr id="6" name="Freeform 6"/>
          <p:cNvSpPr/>
          <p:nvPr/>
        </p:nvSpPr>
        <p:spPr>
          <a:xfrm>
            <a:off x="2114683" y="1866900"/>
            <a:ext cx="14058633" cy="4194159"/>
          </a:xfrm>
          <a:custGeom>
            <a:avLst/>
            <a:gdLst/>
            <a:ahLst/>
            <a:cxnLst/>
            <a:rect l="l" t="t" r="r" b="b"/>
            <a:pathLst>
              <a:path w="14058633" h="4194159">
                <a:moveTo>
                  <a:pt x="0" y="0"/>
                </a:moveTo>
                <a:lnTo>
                  <a:pt x="14058632" y="0"/>
                </a:lnTo>
                <a:lnTo>
                  <a:pt x="14058632" y="4194159"/>
                </a:lnTo>
                <a:lnTo>
                  <a:pt x="0" y="41941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699" y="6128897"/>
            <a:ext cx="16230600" cy="3578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just">
              <a:lnSpc>
                <a:spcPct val="150000"/>
              </a:lnSpc>
              <a:buFont typeface="Arial"/>
              <a:buChar char="•"/>
            </a:pP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 </a:t>
            </a: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trìu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63599" lvl="1" indent="-431800" algn="just">
              <a:lnSpc>
                <a:spcPct val="150000"/>
              </a:lnSpc>
              <a:buFont typeface="Arial"/>
              <a:buChar char="•"/>
            </a:pP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ca: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63599" lvl="1" indent="-431800" algn="just">
              <a:lnSpc>
                <a:spcPct val="150000"/>
              </a:lnSpc>
              <a:buFont typeface="Arial"/>
              <a:buChar char="•"/>
            </a:pPr>
            <a:r>
              <a:rPr lang="en-US" sz="3999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dung: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489</Words>
  <Application>Microsoft Office PowerPoint</Application>
  <PresentationFormat>Custom</PresentationFormat>
  <Paragraphs>55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</cp:lastModifiedBy>
  <cp:revision>3</cp:revision>
  <dcterms:created xsi:type="dcterms:W3CDTF">2006-08-16T00:00:00Z</dcterms:created>
  <dcterms:modified xsi:type="dcterms:W3CDTF">2024-01-13T02:56:05Z</dcterms:modified>
  <dc:identifier>DAFxaQyOjls</dc:identifier>
</cp:coreProperties>
</file>