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2" r:id="rId16"/>
    <p:sldId id="273" r:id="rId17"/>
    <p:sldId id="27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12" autoAdjust="0"/>
    <p:restoredTop sz="94660"/>
  </p:normalViewPr>
  <p:slideViewPr>
    <p:cSldViewPr snapToGrid="0">
      <p:cViewPr varScale="1">
        <p:scale>
          <a:sx n="77" d="100"/>
          <a:sy n="77" d="100"/>
        </p:scale>
        <p:origin x="13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00713A-9040-4526-BDA0-E2A205474F6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A2089-9F19-4FC9-B385-F5BD9471E000}" type="slidenum">
              <a:rPr lang="en-US" smtClean="0"/>
              <a:t>‹#›</a:t>
            </a:fld>
            <a:endParaRPr lang="en-US"/>
          </a:p>
        </p:txBody>
      </p:sp>
    </p:spTree>
    <p:extLst>
      <p:ext uri="{BB962C8B-B14F-4D97-AF65-F5344CB8AC3E}">
        <p14:creationId xmlns:p14="http://schemas.microsoft.com/office/powerpoint/2010/main" val="1907999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00713A-9040-4526-BDA0-E2A205474F6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A2089-9F19-4FC9-B385-F5BD9471E000}" type="slidenum">
              <a:rPr lang="en-US" smtClean="0"/>
              <a:t>‹#›</a:t>
            </a:fld>
            <a:endParaRPr lang="en-US"/>
          </a:p>
        </p:txBody>
      </p:sp>
    </p:spTree>
    <p:extLst>
      <p:ext uri="{BB962C8B-B14F-4D97-AF65-F5344CB8AC3E}">
        <p14:creationId xmlns:p14="http://schemas.microsoft.com/office/powerpoint/2010/main" val="2811744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00713A-9040-4526-BDA0-E2A205474F6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A2089-9F19-4FC9-B385-F5BD9471E000}"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2690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00713A-9040-4526-BDA0-E2A205474F6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A2089-9F19-4FC9-B385-F5BD9471E000}" type="slidenum">
              <a:rPr lang="en-US" smtClean="0"/>
              <a:t>‹#›</a:t>
            </a:fld>
            <a:endParaRPr lang="en-US"/>
          </a:p>
        </p:txBody>
      </p:sp>
    </p:spTree>
    <p:extLst>
      <p:ext uri="{BB962C8B-B14F-4D97-AF65-F5344CB8AC3E}">
        <p14:creationId xmlns:p14="http://schemas.microsoft.com/office/powerpoint/2010/main" val="3492437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00713A-9040-4526-BDA0-E2A205474F6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A2089-9F19-4FC9-B385-F5BD9471E00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03603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00713A-9040-4526-BDA0-E2A205474F6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A2089-9F19-4FC9-B385-F5BD9471E000}" type="slidenum">
              <a:rPr lang="en-US" smtClean="0"/>
              <a:t>‹#›</a:t>
            </a:fld>
            <a:endParaRPr lang="en-US"/>
          </a:p>
        </p:txBody>
      </p:sp>
    </p:spTree>
    <p:extLst>
      <p:ext uri="{BB962C8B-B14F-4D97-AF65-F5344CB8AC3E}">
        <p14:creationId xmlns:p14="http://schemas.microsoft.com/office/powerpoint/2010/main" val="1848517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00713A-9040-4526-BDA0-E2A205474F6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A2089-9F19-4FC9-B385-F5BD9471E000}" type="slidenum">
              <a:rPr lang="en-US" smtClean="0"/>
              <a:t>‹#›</a:t>
            </a:fld>
            <a:endParaRPr lang="en-US"/>
          </a:p>
        </p:txBody>
      </p:sp>
    </p:spTree>
    <p:extLst>
      <p:ext uri="{BB962C8B-B14F-4D97-AF65-F5344CB8AC3E}">
        <p14:creationId xmlns:p14="http://schemas.microsoft.com/office/powerpoint/2010/main" val="1316378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00713A-9040-4526-BDA0-E2A205474F6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A2089-9F19-4FC9-B385-F5BD9471E000}" type="slidenum">
              <a:rPr lang="en-US" smtClean="0"/>
              <a:t>‹#›</a:t>
            </a:fld>
            <a:endParaRPr lang="en-US"/>
          </a:p>
        </p:txBody>
      </p:sp>
    </p:spTree>
    <p:extLst>
      <p:ext uri="{BB962C8B-B14F-4D97-AF65-F5344CB8AC3E}">
        <p14:creationId xmlns:p14="http://schemas.microsoft.com/office/powerpoint/2010/main" val="2569899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00713A-9040-4526-BDA0-E2A205474F6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A2089-9F19-4FC9-B385-F5BD9471E000}" type="slidenum">
              <a:rPr lang="en-US" smtClean="0"/>
              <a:t>‹#›</a:t>
            </a:fld>
            <a:endParaRPr lang="en-US"/>
          </a:p>
        </p:txBody>
      </p:sp>
    </p:spTree>
    <p:extLst>
      <p:ext uri="{BB962C8B-B14F-4D97-AF65-F5344CB8AC3E}">
        <p14:creationId xmlns:p14="http://schemas.microsoft.com/office/powerpoint/2010/main" val="3640560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00713A-9040-4526-BDA0-E2A205474F6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A2089-9F19-4FC9-B385-F5BD9471E000}" type="slidenum">
              <a:rPr lang="en-US" smtClean="0"/>
              <a:t>‹#›</a:t>
            </a:fld>
            <a:endParaRPr lang="en-US"/>
          </a:p>
        </p:txBody>
      </p:sp>
    </p:spTree>
    <p:extLst>
      <p:ext uri="{BB962C8B-B14F-4D97-AF65-F5344CB8AC3E}">
        <p14:creationId xmlns:p14="http://schemas.microsoft.com/office/powerpoint/2010/main" val="3152567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00713A-9040-4526-BDA0-E2A205474F60}"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A2089-9F19-4FC9-B385-F5BD9471E000}" type="slidenum">
              <a:rPr lang="en-US" smtClean="0"/>
              <a:t>‹#›</a:t>
            </a:fld>
            <a:endParaRPr lang="en-US"/>
          </a:p>
        </p:txBody>
      </p:sp>
    </p:spTree>
    <p:extLst>
      <p:ext uri="{BB962C8B-B14F-4D97-AF65-F5344CB8AC3E}">
        <p14:creationId xmlns:p14="http://schemas.microsoft.com/office/powerpoint/2010/main" val="1737356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00713A-9040-4526-BDA0-E2A205474F60}" type="datetimeFigureOut">
              <a:rPr lang="en-US" smtClean="0"/>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FA2089-9F19-4FC9-B385-F5BD9471E000}" type="slidenum">
              <a:rPr lang="en-US" smtClean="0"/>
              <a:t>‹#›</a:t>
            </a:fld>
            <a:endParaRPr lang="en-US"/>
          </a:p>
        </p:txBody>
      </p:sp>
    </p:spTree>
    <p:extLst>
      <p:ext uri="{BB962C8B-B14F-4D97-AF65-F5344CB8AC3E}">
        <p14:creationId xmlns:p14="http://schemas.microsoft.com/office/powerpoint/2010/main" val="364431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00713A-9040-4526-BDA0-E2A205474F60}" type="datetimeFigureOut">
              <a:rPr lang="en-US" smtClean="0"/>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FA2089-9F19-4FC9-B385-F5BD9471E000}" type="slidenum">
              <a:rPr lang="en-US" smtClean="0"/>
              <a:t>‹#›</a:t>
            </a:fld>
            <a:endParaRPr lang="en-US"/>
          </a:p>
        </p:txBody>
      </p:sp>
    </p:spTree>
    <p:extLst>
      <p:ext uri="{BB962C8B-B14F-4D97-AF65-F5344CB8AC3E}">
        <p14:creationId xmlns:p14="http://schemas.microsoft.com/office/powerpoint/2010/main" val="641730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0713A-9040-4526-BDA0-E2A205474F60}" type="datetimeFigureOut">
              <a:rPr lang="en-US" smtClean="0"/>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FA2089-9F19-4FC9-B385-F5BD9471E000}" type="slidenum">
              <a:rPr lang="en-US" smtClean="0"/>
              <a:t>‹#›</a:t>
            </a:fld>
            <a:endParaRPr lang="en-US"/>
          </a:p>
        </p:txBody>
      </p:sp>
    </p:spTree>
    <p:extLst>
      <p:ext uri="{BB962C8B-B14F-4D97-AF65-F5344CB8AC3E}">
        <p14:creationId xmlns:p14="http://schemas.microsoft.com/office/powerpoint/2010/main" val="2946389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00713A-9040-4526-BDA0-E2A205474F60}"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A2089-9F19-4FC9-B385-F5BD9471E000}" type="slidenum">
              <a:rPr lang="en-US" smtClean="0"/>
              <a:t>‹#›</a:t>
            </a:fld>
            <a:endParaRPr lang="en-US"/>
          </a:p>
        </p:txBody>
      </p:sp>
    </p:spTree>
    <p:extLst>
      <p:ext uri="{BB962C8B-B14F-4D97-AF65-F5344CB8AC3E}">
        <p14:creationId xmlns:p14="http://schemas.microsoft.com/office/powerpoint/2010/main" val="179531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00713A-9040-4526-BDA0-E2A205474F60}"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A2089-9F19-4FC9-B385-F5BD9471E000}" type="slidenum">
              <a:rPr lang="en-US" smtClean="0"/>
              <a:t>‹#›</a:t>
            </a:fld>
            <a:endParaRPr lang="en-US"/>
          </a:p>
        </p:txBody>
      </p:sp>
    </p:spTree>
    <p:extLst>
      <p:ext uri="{BB962C8B-B14F-4D97-AF65-F5344CB8AC3E}">
        <p14:creationId xmlns:p14="http://schemas.microsoft.com/office/powerpoint/2010/main" val="3953778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00713A-9040-4526-BDA0-E2A205474F60}" type="datetimeFigureOut">
              <a:rPr lang="en-US" smtClean="0"/>
              <a:t>1/13/2024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2FA2089-9F19-4FC9-B385-F5BD9471E000}" type="slidenum">
              <a:rPr lang="en-US" smtClean="0"/>
              <a:t>‹#›</a:t>
            </a:fld>
            <a:endParaRPr lang="en-US"/>
          </a:p>
        </p:txBody>
      </p:sp>
    </p:spTree>
    <p:extLst>
      <p:ext uri="{BB962C8B-B14F-4D97-AF65-F5344CB8AC3E}">
        <p14:creationId xmlns:p14="http://schemas.microsoft.com/office/powerpoint/2010/main" val="17332987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vi.wikipedia.org/wiki/Scotland#cite_note-15" TargetMode="Externa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064C148-C884-4455-BE67-FE8975E6D814}"/>
              </a:ext>
            </a:extLst>
          </p:cNvPr>
          <p:cNvGrpSpPr/>
          <p:nvPr/>
        </p:nvGrpSpPr>
        <p:grpSpPr>
          <a:xfrm>
            <a:off x="0" y="0"/>
            <a:ext cx="12191999" cy="6858000"/>
            <a:chOff x="0" y="0"/>
            <a:chExt cx="12191999" cy="6858000"/>
          </a:xfrm>
        </p:grpSpPr>
        <p:pic>
          <p:nvPicPr>
            <p:cNvPr id="5" name="Picture 4">
              <a:extLst>
                <a:ext uri="{FF2B5EF4-FFF2-40B4-BE49-F238E27FC236}">
                  <a16:creationId xmlns:a16="http://schemas.microsoft.com/office/drawing/2014/main" id="{CC43961F-DDA5-48BB-AA96-F5B0A05FA74B}"/>
                </a:ext>
              </a:extLst>
            </p:cNvPr>
            <p:cNvPicPr>
              <a:picLocks noChangeAspect="1"/>
            </p:cNvPicPr>
            <p:nvPr/>
          </p:nvPicPr>
          <p:blipFill rotWithShape="1">
            <a:blip r:embed="rId2"/>
            <a:srcRect l="33466" t="24190" r="36248" b="4191"/>
            <a:stretch/>
          </p:blipFill>
          <p:spPr>
            <a:xfrm>
              <a:off x="0" y="0"/>
              <a:ext cx="6240379" cy="6858000"/>
            </a:xfrm>
            <a:prstGeom prst="rect">
              <a:avLst/>
            </a:prstGeom>
          </p:spPr>
        </p:pic>
        <p:pic>
          <p:nvPicPr>
            <p:cNvPr id="7" name="Picture 6">
              <a:extLst>
                <a:ext uri="{FF2B5EF4-FFF2-40B4-BE49-F238E27FC236}">
                  <a16:creationId xmlns:a16="http://schemas.microsoft.com/office/drawing/2014/main" id="{4BA9750B-FA3F-4E8A-BEF5-E01D3C8BAB2E}"/>
                </a:ext>
              </a:extLst>
            </p:cNvPr>
            <p:cNvPicPr>
              <a:picLocks noChangeAspect="1"/>
            </p:cNvPicPr>
            <p:nvPr/>
          </p:nvPicPr>
          <p:blipFill rotWithShape="1">
            <a:blip r:embed="rId3"/>
            <a:srcRect l="33439" t="22456" r="36105" b="5965"/>
            <a:stretch/>
          </p:blipFill>
          <p:spPr>
            <a:xfrm>
              <a:off x="6240378" y="0"/>
              <a:ext cx="5951621" cy="6858000"/>
            </a:xfrm>
            <a:prstGeom prst="rect">
              <a:avLst/>
            </a:prstGeom>
          </p:spPr>
        </p:pic>
      </p:grpSp>
    </p:spTree>
    <p:extLst>
      <p:ext uri="{BB962C8B-B14F-4D97-AF65-F5344CB8AC3E}">
        <p14:creationId xmlns:p14="http://schemas.microsoft.com/office/powerpoint/2010/main" val="1031332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1ACD9-C1BE-4128-B401-AD85BDF3F0EF}"/>
              </a:ext>
            </a:extLst>
          </p:cNvPr>
          <p:cNvSpPr>
            <a:spLocks noGrp="1"/>
          </p:cNvSpPr>
          <p:nvPr>
            <p:ph type="title"/>
          </p:nvPr>
        </p:nvSpPr>
        <p:spPr>
          <a:xfrm>
            <a:off x="2022040" y="592421"/>
            <a:ext cx="4862854" cy="1021224"/>
          </a:xfrm>
        </p:spPr>
        <p:txBody>
          <a:bodyPr>
            <a:normAutofit/>
          </a:bodyPr>
          <a:lstStyle/>
          <a:p>
            <a:r>
              <a:rPr lang="en-US" sz="4400" b="1" dirty="0" err="1">
                <a:solidFill>
                  <a:srgbClr val="00B050"/>
                </a:solidFill>
                <a:latin typeface="Times New Roman" panose="02020603050405020304" pitchFamily="18" charset="0"/>
                <a:cs typeface="Times New Roman" panose="02020603050405020304" pitchFamily="18" charset="0"/>
              </a:rPr>
              <a:t>Hát</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câu</a:t>
            </a:r>
            <a:r>
              <a:rPr lang="en-US" sz="4400" b="1" dirty="0">
                <a:solidFill>
                  <a:srgbClr val="00B050"/>
                </a:solidFill>
                <a:latin typeface="Times New Roman" panose="02020603050405020304" pitchFamily="18" charset="0"/>
                <a:cs typeface="Times New Roman" panose="02020603050405020304" pitchFamily="18" charset="0"/>
              </a:rPr>
              <a:t> 1 </a:t>
            </a:r>
            <a:r>
              <a:rPr lang="en-US" sz="4400" b="1" dirty="0" err="1">
                <a:solidFill>
                  <a:srgbClr val="00B050"/>
                </a:solidFill>
                <a:latin typeface="Times New Roman" panose="02020603050405020304" pitchFamily="18" charset="0"/>
                <a:cs typeface="Times New Roman" panose="02020603050405020304" pitchFamily="18" charset="0"/>
              </a:rPr>
              <a:t>và</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câu</a:t>
            </a:r>
            <a:r>
              <a:rPr lang="en-US" sz="4400" b="1" dirty="0">
                <a:solidFill>
                  <a:srgbClr val="00B050"/>
                </a:solidFill>
                <a:latin typeface="Times New Roman" panose="02020603050405020304" pitchFamily="18" charset="0"/>
                <a:cs typeface="Times New Roman" panose="02020603050405020304" pitchFamily="18" charset="0"/>
              </a:rPr>
              <a:t> 2</a:t>
            </a:r>
          </a:p>
        </p:txBody>
      </p:sp>
      <p:sp>
        <p:nvSpPr>
          <p:cNvPr id="3" name="Content Placeholder 2">
            <a:extLst>
              <a:ext uri="{FF2B5EF4-FFF2-40B4-BE49-F238E27FC236}">
                <a16:creationId xmlns:a16="http://schemas.microsoft.com/office/drawing/2014/main" id="{FDEC4D0F-2A8F-406D-8301-404C97AB192D}"/>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239C2C50-538A-444B-9501-46B1165040E4}"/>
              </a:ext>
            </a:extLst>
          </p:cNvPr>
          <p:cNvPicPr>
            <a:picLocks noChangeAspect="1"/>
          </p:cNvPicPr>
          <p:nvPr/>
        </p:nvPicPr>
        <p:blipFill rotWithShape="1">
          <a:blip r:embed="rId2"/>
          <a:srcRect l="25910" t="48136" r="27464" b="34425"/>
          <a:stretch/>
        </p:blipFill>
        <p:spPr>
          <a:xfrm>
            <a:off x="0" y="1613645"/>
            <a:ext cx="12192000" cy="4957482"/>
          </a:xfrm>
          <a:prstGeom prst="rect">
            <a:avLst/>
          </a:prstGeom>
        </p:spPr>
      </p:pic>
    </p:spTree>
    <p:extLst>
      <p:ext uri="{BB962C8B-B14F-4D97-AF65-F5344CB8AC3E}">
        <p14:creationId xmlns:p14="http://schemas.microsoft.com/office/powerpoint/2010/main" val="2512883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5EF3B-EECB-4397-A741-B72EA6D00DC1}"/>
              </a:ext>
            </a:extLst>
          </p:cNvPr>
          <p:cNvSpPr>
            <a:spLocks noGrp="1"/>
          </p:cNvSpPr>
          <p:nvPr>
            <p:ph type="title"/>
          </p:nvPr>
        </p:nvSpPr>
        <p:spPr>
          <a:xfrm>
            <a:off x="677334" y="350473"/>
            <a:ext cx="3231278" cy="932329"/>
          </a:xfrm>
        </p:spPr>
        <p:txBody>
          <a:bodyPr>
            <a:normAutofit fontScale="90000"/>
          </a:bodyPr>
          <a:lstStyle/>
          <a:p>
            <a:r>
              <a:rPr lang="en-US" sz="6000" b="1" dirty="0" err="1">
                <a:solidFill>
                  <a:srgbClr val="00B050"/>
                </a:solidFill>
                <a:latin typeface="Times New Roman" panose="02020603050405020304" pitchFamily="18" charset="0"/>
                <a:cs typeface="Times New Roman" panose="02020603050405020304" pitchFamily="18" charset="0"/>
              </a:rPr>
              <a:t>Hát</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câu</a:t>
            </a:r>
            <a:r>
              <a:rPr lang="en-US" sz="6000" b="1" dirty="0">
                <a:solidFill>
                  <a:srgbClr val="00B050"/>
                </a:solidFill>
                <a:latin typeface="Times New Roman" panose="02020603050405020304" pitchFamily="18" charset="0"/>
                <a:cs typeface="Times New Roman" panose="02020603050405020304" pitchFamily="18" charset="0"/>
              </a:rPr>
              <a:t> 3</a:t>
            </a:r>
          </a:p>
        </p:txBody>
      </p:sp>
      <p:pic>
        <p:nvPicPr>
          <p:cNvPr id="4" name="Content Placeholder 4">
            <a:extLst>
              <a:ext uri="{FF2B5EF4-FFF2-40B4-BE49-F238E27FC236}">
                <a16:creationId xmlns:a16="http://schemas.microsoft.com/office/drawing/2014/main" id="{F2A07ED6-1B88-472A-86D8-0D4CA6A3A9A4}"/>
              </a:ext>
            </a:extLst>
          </p:cNvPr>
          <p:cNvPicPr>
            <a:picLocks noGrp="1" noChangeAspect="1"/>
          </p:cNvPicPr>
          <p:nvPr>
            <p:ph idx="1"/>
          </p:nvPr>
        </p:nvPicPr>
        <p:blipFill rotWithShape="1">
          <a:blip r:embed="rId2"/>
          <a:srcRect l="25910" t="54121" r="27464" b="22799"/>
          <a:stretch/>
        </p:blipFill>
        <p:spPr>
          <a:xfrm>
            <a:off x="0" y="1775011"/>
            <a:ext cx="12192000" cy="5082989"/>
          </a:xfrm>
        </p:spPr>
      </p:pic>
    </p:spTree>
    <p:extLst>
      <p:ext uri="{BB962C8B-B14F-4D97-AF65-F5344CB8AC3E}">
        <p14:creationId xmlns:p14="http://schemas.microsoft.com/office/powerpoint/2010/main" val="2597265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47C491-6858-4FF8-91FF-586DB97736C5}"/>
              </a:ext>
            </a:extLst>
          </p:cNvPr>
          <p:cNvSpPr>
            <a:spLocks noGrp="1"/>
          </p:cNvSpPr>
          <p:nvPr>
            <p:ph idx="1"/>
          </p:nvPr>
        </p:nvSpPr>
        <p:spPr>
          <a:xfrm>
            <a:off x="641476" y="511084"/>
            <a:ext cx="3536077" cy="941198"/>
          </a:xfrm>
        </p:spPr>
        <p:txBody>
          <a:bodyPr>
            <a:normAutofit/>
          </a:bodyPr>
          <a:lstStyle/>
          <a:p>
            <a:r>
              <a:rPr lang="en-US" sz="4800" b="1" dirty="0" err="1">
                <a:solidFill>
                  <a:srgbClr val="00B050"/>
                </a:solidFill>
                <a:latin typeface="Times New Roman" panose="02020603050405020304" pitchFamily="18" charset="0"/>
                <a:cs typeface="Times New Roman" panose="02020603050405020304" pitchFamily="18" charset="0"/>
              </a:rPr>
              <a:t>Hát</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câu</a:t>
            </a:r>
            <a:r>
              <a:rPr lang="en-US" sz="4800" b="1" dirty="0">
                <a:solidFill>
                  <a:srgbClr val="00B050"/>
                </a:solidFill>
                <a:latin typeface="Times New Roman" panose="02020603050405020304" pitchFamily="18" charset="0"/>
                <a:cs typeface="Times New Roman" panose="02020603050405020304" pitchFamily="18" charset="0"/>
              </a:rPr>
              <a:t> 4</a:t>
            </a:r>
          </a:p>
        </p:txBody>
      </p:sp>
      <p:pic>
        <p:nvPicPr>
          <p:cNvPr id="6" name="Content Placeholder 4">
            <a:extLst>
              <a:ext uri="{FF2B5EF4-FFF2-40B4-BE49-F238E27FC236}">
                <a16:creationId xmlns:a16="http://schemas.microsoft.com/office/drawing/2014/main" id="{8B8C633F-886D-4BD9-A8C3-CF32FA2A3D3D}"/>
              </a:ext>
            </a:extLst>
          </p:cNvPr>
          <p:cNvPicPr>
            <a:picLocks noChangeAspect="1"/>
          </p:cNvPicPr>
          <p:nvPr/>
        </p:nvPicPr>
        <p:blipFill rotWithShape="1">
          <a:blip r:embed="rId2"/>
          <a:srcRect l="25910" t="70876" r="27464" b="8951"/>
          <a:stretch/>
        </p:blipFill>
        <p:spPr>
          <a:xfrm>
            <a:off x="0" y="1452282"/>
            <a:ext cx="12192000" cy="5558117"/>
          </a:xfrm>
          <a:prstGeom prst="rect">
            <a:avLst/>
          </a:prstGeom>
        </p:spPr>
      </p:pic>
    </p:spTree>
    <p:extLst>
      <p:ext uri="{BB962C8B-B14F-4D97-AF65-F5344CB8AC3E}">
        <p14:creationId xmlns:p14="http://schemas.microsoft.com/office/powerpoint/2010/main" val="3648496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4C2D2-9C4C-4A7B-B12E-5D9140E502A3}"/>
              </a:ext>
            </a:extLst>
          </p:cNvPr>
          <p:cNvSpPr>
            <a:spLocks noGrp="1"/>
          </p:cNvSpPr>
          <p:nvPr>
            <p:ph type="title"/>
          </p:nvPr>
        </p:nvSpPr>
        <p:spPr>
          <a:xfrm>
            <a:off x="587687" y="322729"/>
            <a:ext cx="5884831" cy="986118"/>
          </a:xfrm>
        </p:spPr>
        <p:txBody>
          <a:bodyPr>
            <a:normAutofit/>
          </a:bodyPr>
          <a:lstStyle/>
          <a:p>
            <a:r>
              <a:rPr lang="en-US" sz="5400" dirty="0" err="1">
                <a:solidFill>
                  <a:srgbClr val="00B050"/>
                </a:solidFill>
                <a:latin typeface="Times New Roman" panose="02020603050405020304" pitchFamily="18" charset="0"/>
                <a:cs typeface="Times New Roman" panose="02020603050405020304" pitchFamily="18" charset="0"/>
              </a:rPr>
              <a:t>Hát</a:t>
            </a:r>
            <a:r>
              <a:rPr lang="en-US" sz="5400" dirty="0">
                <a:solidFill>
                  <a:srgbClr val="00B050"/>
                </a:solidFill>
                <a:latin typeface="Times New Roman" panose="02020603050405020304" pitchFamily="18" charset="0"/>
                <a:cs typeface="Times New Roman" panose="02020603050405020304" pitchFamily="18" charset="0"/>
              </a:rPr>
              <a:t> </a:t>
            </a:r>
            <a:r>
              <a:rPr lang="en-US" sz="5400" dirty="0" err="1">
                <a:solidFill>
                  <a:srgbClr val="00B050"/>
                </a:solidFill>
                <a:latin typeface="Times New Roman" panose="02020603050405020304" pitchFamily="18" charset="0"/>
                <a:cs typeface="Times New Roman" panose="02020603050405020304" pitchFamily="18" charset="0"/>
              </a:rPr>
              <a:t>câu</a:t>
            </a:r>
            <a:r>
              <a:rPr lang="en-US" sz="5400" dirty="0">
                <a:solidFill>
                  <a:srgbClr val="00B050"/>
                </a:solidFill>
                <a:latin typeface="Times New Roman" panose="02020603050405020304" pitchFamily="18" charset="0"/>
                <a:cs typeface="Times New Roman" panose="02020603050405020304" pitchFamily="18" charset="0"/>
              </a:rPr>
              <a:t> 3 </a:t>
            </a:r>
            <a:r>
              <a:rPr lang="en-US" sz="5400" dirty="0" err="1">
                <a:solidFill>
                  <a:srgbClr val="00B050"/>
                </a:solidFill>
                <a:latin typeface="Times New Roman" panose="02020603050405020304" pitchFamily="18" charset="0"/>
                <a:cs typeface="Times New Roman" panose="02020603050405020304" pitchFamily="18" charset="0"/>
              </a:rPr>
              <a:t>và</a:t>
            </a:r>
            <a:r>
              <a:rPr lang="en-US" sz="5400" dirty="0">
                <a:solidFill>
                  <a:srgbClr val="00B050"/>
                </a:solidFill>
                <a:latin typeface="Times New Roman" panose="02020603050405020304" pitchFamily="18" charset="0"/>
                <a:cs typeface="Times New Roman" panose="02020603050405020304" pitchFamily="18" charset="0"/>
              </a:rPr>
              <a:t> </a:t>
            </a:r>
            <a:r>
              <a:rPr lang="en-US" sz="5400" dirty="0" err="1">
                <a:solidFill>
                  <a:srgbClr val="00B050"/>
                </a:solidFill>
                <a:latin typeface="Times New Roman" panose="02020603050405020304" pitchFamily="18" charset="0"/>
                <a:cs typeface="Times New Roman" panose="02020603050405020304" pitchFamily="18" charset="0"/>
              </a:rPr>
              <a:t>câu</a:t>
            </a:r>
            <a:r>
              <a:rPr lang="en-US" sz="5400" dirty="0">
                <a:solidFill>
                  <a:srgbClr val="00B050"/>
                </a:solidFill>
                <a:latin typeface="Times New Roman" panose="02020603050405020304" pitchFamily="18" charset="0"/>
                <a:cs typeface="Times New Roman" panose="02020603050405020304" pitchFamily="18" charset="0"/>
              </a:rPr>
              <a:t> 4</a:t>
            </a:r>
          </a:p>
        </p:txBody>
      </p:sp>
      <p:pic>
        <p:nvPicPr>
          <p:cNvPr id="8" name="Content Placeholder 4">
            <a:extLst>
              <a:ext uri="{FF2B5EF4-FFF2-40B4-BE49-F238E27FC236}">
                <a16:creationId xmlns:a16="http://schemas.microsoft.com/office/drawing/2014/main" id="{CCE09011-EEF6-47E0-82B9-68AFDB2CC232}"/>
              </a:ext>
            </a:extLst>
          </p:cNvPr>
          <p:cNvPicPr>
            <a:picLocks noGrp="1" noChangeAspect="1"/>
          </p:cNvPicPr>
          <p:nvPr>
            <p:ph idx="1"/>
          </p:nvPr>
        </p:nvPicPr>
        <p:blipFill rotWithShape="1">
          <a:blip r:embed="rId2"/>
          <a:srcRect l="25910" t="53266" r="27464" b="8866"/>
          <a:stretch/>
        </p:blipFill>
        <p:spPr>
          <a:xfrm>
            <a:off x="0" y="1165413"/>
            <a:ext cx="12192000" cy="5692588"/>
          </a:xfrm>
        </p:spPr>
      </p:pic>
    </p:spTree>
    <p:extLst>
      <p:ext uri="{BB962C8B-B14F-4D97-AF65-F5344CB8AC3E}">
        <p14:creationId xmlns:p14="http://schemas.microsoft.com/office/powerpoint/2010/main" val="1404924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353B6-D9AD-43C4-8059-593CD902FEB5}"/>
              </a:ext>
            </a:extLst>
          </p:cNvPr>
          <p:cNvSpPr>
            <a:spLocks noGrp="1"/>
          </p:cNvSpPr>
          <p:nvPr>
            <p:ph type="title"/>
          </p:nvPr>
        </p:nvSpPr>
        <p:spPr>
          <a:xfrm>
            <a:off x="713193" y="35859"/>
            <a:ext cx="3320925" cy="932329"/>
          </a:xfrm>
        </p:spPr>
        <p:txBody>
          <a:bodyPr>
            <a:normAutofit/>
          </a:bodyPr>
          <a:lstStyle/>
          <a:p>
            <a:r>
              <a:rPr lang="en-US" sz="5400" dirty="0" err="1">
                <a:solidFill>
                  <a:srgbClr val="00B050"/>
                </a:solidFill>
                <a:latin typeface="Times New Roman" panose="02020603050405020304" pitchFamily="18" charset="0"/>
                <a:cs typeface="Times New Roman" panose="02020603050405020304" pitchFamily="18" charset="0"/>
              </a:rPr>
              <a:t>Hát</a:t>
            </a:r>
            <a:r>
              <a:rPr lang="en-US" sz="5400" dirty="0">
                <a:solidFill>
                  <a:srgbClr val="00B050"/>
                </a:solidFill>
                <a:latin typeface="Times New Roman" panose="02020603050405020304" pitchFamily="18" charset="0"/>
                <a:cs typeface="Times New Roman" panose="02020603050405020304" pitchFamily="18" charset="0"/>
              </a:rPr>
              <a:t> </a:t>
            </a:r>
            <a:r>
              <a:rPr lang="en-US" sz="5400" dirty="0" err="1">
                <a:solidFill>
                  <a:srgbClr val="00B050"/>
                </a:solidFill>
                <a:latin typeface="Times New Roman" panose="02020603050405020304" pitchFamily="18" charset="0"/>
                <a:cs typeface="Times New Roman" panose="02020603050405020304" pitchFamily="18" charset="0"/>
              </a:rPr>
              <a:t>cả</a:t>
            </a:r>
            <a:r>
              <a:rPr lang="en-US" sz="5400" dirty="0">
                <a:solidFill>
                  <a:srgbClr val="00B050"/>
                </a:solidFill>
                <a:latin typeface="Times New Roman" panose="02020603050405020304" pitchFamily="18" charset="0"/>
                <a:cs typeface="Times New Roman" panose="02020603050405020304" pitchFamily="18" charset="0"/>
              </a:rPr>
              <a:t> </a:t>
            </a:r>
            <a:r>
              <a:rPr lang="en-US" sz="5400" dirty="0" err="1">
                <a:solidFill>
                  <a:srgbClr val="00B050"/>
                </a:solidFill>
                <a:latin typeface="Times New Roman" panose="02020603050405020304" pitchFamily="18" charset="0"/>
                <a:cs typeface="Times New Roman" panose="02020603050405020304" pitchFamily="18" charset="0"/>
              </a:rPr>
              <a:t>bài</a:t>
            </a:r>
            <a:endParaRPr lang="en-US" sz="5400" dirty="0">
              <a:solidFill>
                <a:srgbClr val="00B050"/>
              </a:solidFill>
              <a:latin typeface="Times New Roman" panose="02020603050405020304" pitchFamily="18" charset="0"/>
              <a:cs typeface="Times New Roman" panose="02020603050405020304" pitchFamily="18" charset="0"/>
            </a:endParaRPr>
          </a:p>
        </p:txBody>
      </p:sp>
      <p:pic>
        <p:nvPicPr>
          <p:cNvPr id="5" name="Âm nhạc 6 bài tình bạn bốn phương">
            <a:hlinkClick r:id="" action="ppaction://media"/>
            <a:extLst>
              <a:ext uri="{FF2B5EF4-FFF2-40B4-BE49-F238E27FC236}">
                <a16:creationId xmlns:a16="http://schemas.microsoft.com/office/drawing/2014/main" id="{0185869D-6B7F-4F12-9E49-BBA8DF64BD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364" y="968188"/>
            <a:ext cx="12030636" cy="5889812"/>
          </a:xfrm>
          <a:prstGeom prst="rect">
            <a:avLst/>
          </a:prstGeom>
        </p:spPr>
      </p:pic>
    </p:spTree>
    <p:extLst>
      <p:ext uri="{BB962C8B-B14F-4D97-AF65-F5344CB8AC3E}">
        <p14:creationId xmlns:p14="http://schemas.microsoft.com/office/powerpoint/2010/main" val="393353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32447-7400-47C7-994B-168A4CC718AD}"/>
              </a:ext>
            </a:extLst>
          </p:cNvPr>
          <p:cNvSpPr>
            <a:spLocks noGrp="1"/>
          </p:cNvSpPr>
          <p:nvPr>
            <p:ph type="title"/>
          </p:nvPr>
        </p:nvSpPr>
        <p:spPr>
          <a:xfrm>
            <a:off x="784910" y="197224"/>
            <a:ext cx="8610102" cy="699247"/>
          </a:xfrm>
        </p:spPr>
        <p:txBody>
          <a:bodyPr>
            <a:normAutofit fontScale="90000"/>
          </a:bodyPr>
          <a:lstStyle/>
          <a:p>
            <a:r>
              <a:rPr lang="en-US" sz="6600" dirty="0">
                <a:solidFill>
                  <a:srgbClr val="0070C0"/>
                </a:solidFill>
                <a:latin typeface="Times New Roman" panose="02020603050405020304" pitchFamily="18" charset="0"/>
                <a:cs typeface="Times New Roman" panose="02020603050405020304" pitchFamily="18" charset="0"/>
              </a:rPr>
              <a:t>Nghe </a:t>
            </a:r>
            <a:r>
              <a:rPr lang="en-US" sz="6600" dirty="0" err="1">
                <a:solidFill>
                  <a:srgbClr val="0070C0"/>
                </a:solidFill>
                <a:latin typeface="Times New Roman" panose="02020603050405020304" pitchFamily="18" charset="0"/>
                <a:cs typeface="Times New Roman" panose="02020603050405020304" pitchFamily="18" charset="0"/>
              </a:rPr>
              <a:t>nhạc</a:t>
            </a:r>
            <a:r>
              <a:rPr lang="en-US" sz="6600" dirty="0">
                <a:solidFill>
                  <a:srgbClr val="0070C0"/>
                </a:solidFill>
                <a:latin typeface="Times New Roman" panose="02020603050405020304" pitchFamily="18" charset="0"/>
                <a:cs typeface="Times New Roman" panose="02020603050405020304" pitchFamily="18" charset="0"/>
              </a:rPr>
              <a:t>: </a:t>
            </a:r>
            <a:r>
              <a:rPr lang="en-US" sz="6600" dirty="0" err="1">
                <a:solidFill>
                  <a:srgbClr val="0070C0"/>
                </a:solidFill>
                <a:latin typeface="Times New Roman" panose="02020603050405020304" pitchFamily="18" charset="0"/>
                <a:cs typeface="Times New Roman" panose="02020603050405020304" pitchFamily="18" charset="0"/>
              </a:rPr>
              <a:t>Turkinh</a:t>
            </a:r>
            <a:r>
              <a:rPr lang="en-US" sz="6600" dirty="0">
                <a:solidFill>
                  <a:srgbClr val="0070C0"/>
                </a:solidFill>
                <a:latin typeface="Times New Roman" panose="02020603050405020304" pitchFamily="18" charset="0"/>
                <a:cs typeface="Times New Roman" panose="02020603050405020304" pitchFamily="18" charset="0"/>
              </a:rPr>
              <a:t> March</a:t>
            </a:r>
            <a:endParaRPr lang="en-US" sz="6600" dirty="0"/>
          </a:p>
        </p:txBody>
      </p:sp>
      <p:pic>
        <p:nvPicPr>
          <p:cNvPr id="5" name="Picture 4">
            <a:extLst>
              <a:ext uri="{FF2B5EF4-FFF2-40B4-BE49-F238E27FC236}">
                <a16:creationId xmlns:a16="http://schemas.microsoft.com/office/drawing/2014/main" id="{E34B901B-5CAD-4A4B-BEEA-591F3CB4C513}"/>
              </a:ext>
            </a:extLst>
          </p:cNvPr>
          <p:cNvPicPr>
            <a:picLocks noChangeAspect="1"/>
          </p:cNvPicPr>
          <p:nvPr/>
        </p:nvPicPr>
        <p:blipFill rotWithShape="1">
          <a:blip r:embed="rId4"/>
          <a:srcRect l="30281" t="28148" r="33979" b="20524"/>
          <a:stretch/>
        </p:blipFill>
        <p:spPr>
          <a:xfrm>
            <a:off x="0" y="1183341"/>
            <a:ext cx="12192000" cy="5477435"/>
          </a:xfrm>
          <a:prstGeom prst="rect">
            <a:avLst/>
          </a:prstGeom>
        </p:spPr>
      </p:pic>
      <p:pic>
        <p:nvPicPr>
          <p:cNvPr id="6" name="Hành khúc Thổ Nhĩ Kỳ (Turkish March) - Mozart">
            <a:hlinkClick r:id="" action="ppaction://media"/>
            <a:extLst>
              <a:ext uri="{FF2B5EF4-FFF2-40B4-BE49-F238E27FC236}">
                <a16:creationId xmlns:a16="http://schemas.microsoft.com/office/drawing/2014/main" id="{06C76C7A-9301-4331-848C-17C81C6896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5012" y="188258"/>
            <a:ext cx="986117" cy="986117"/>
          </a:xfrm>
          <a:prstGeom prst="rect">
            <a:avLst/>
          </a:prstGeom>
        </p:spPr>
      </p:pic>
    </p:spTree>
    <p:extLst>
      <p:ext uri="{BB962C8B-B14F-4D97-AF65-F5344CB8AC3E}">
        <p14:creationId xmlns:p14="http://schemas.microsoft.com/office/powerpoint/2010/main" val="400569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7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D1D61-A6BC-4B59-A5FF-233D6D9D4DB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056941A-7974-4B4F-94BF-019C1E766D44}"/>
              </a:ext>
            </a:extLst>
          </p:cNvPr>
          <p:cNvPicPr>
            <a:picLocks noGrp="1" noChangeAspect="1"/>
          </p:cNvPicPr>
          <p:nvPr>
            <p:ph idx="1"/>
          </p:nvPr>
        </p:nvPicPr>
        <p:blipFill rotWithShape="1">
          <a:blip r:embed="rId2"/>
          <a:srcRect l="11882" t="27480" r="13564" b="5960"/>
          <a:stretch/>
        </p:blipFill>
        <p:spPr>
          <a:xfrm>
            <a:off x="0" y="0"/>
            <a:ext cx="12192000" cy="6858000"/>
          </a:xfrm>
        </p:spPr>
      </p:pic>
    </p:spTree>
    <p:extLst>
      <p:ext uri="{BB962C8B-B14F-4D97-AF65-F5344CB8AC3E}">
        <p14:creationId xmlns:p14="http://schemas.microsoft.com/office/powerpoint/2010/main" val="3470647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9E57F-9F57-449C-9489-B207FF107DCA}"/>
              </a:ext>
            </a:extLst>
          </p:cNvPr>
          <p:cNvSpPr>
            <a:spLocks noGrp="1"/>
          </p:cNvSpPr>
          <p:nvPr>
            <p:ph type="title"/>
          </p:nvPr>
        </p:nvSpPr>
        <p:spPr>
          <a:xfrm>
            <a:off x="1053852" y="260826"/>
            <a:ext cx="5346948" cy="1111623"/>
          </a:xfrm>
        </p:spPr>
        <p:txBody>
          <a:bodyPr>
            <a:normAutofit/>
          </a:bodyPr>
          <a:lstStyle/>
          <a:p>
            <a:r>
              <a:rPr lang="en-US" sz="4400" dirty="0">
                <a:solidFill>
                  <a:srgbClr val="FF0000"/>
                </a:solidFill>
                <a:latin typeface="Times New Roman" panose="02020603050405020304" pitchFamily="18" charset="0"/>
                <a:cs typeface="Times New Roman" panose="02020603050405020304" pitchFamily="18" charset="0"/>
              </a:rPr>
              <a:t>5.Cũng </a:t>
            </a:r>
            <a:r>
              <a:rPr lang="en-US" sz="4400" dirty="0" err="1">
                <a:solidFill>
                  <a:srgbClr val="FF0000"/>
                </a:solidFill>
                <a:latin typeface="Times New Roman" panose="02020603050405020304" pitchFamily="18" charset="0"/>
                <a:cs typeface="Times New Roman" panose="02020603050405020304" pitchFamily="18" charset="0"/>
              </a:rPr>
              <a:t>cố</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Dặn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dò</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409AC98-5DD1-473D-9FD5-D988CC9DE2D2}"/>
              </a:ext>
            </a:extLst>
          </p:cNvPr>
          <p:cNvSpPr>
            <a:spLocks noGrp="1"/>
          </p:cNvSpPr>
          <p:nvPr>
            <p:ph idx="1"/>
          </p:nvPr>
        </p:nvSpPr>
        <p:spPr>
          <a:xfrm>
            <a:off x="733114" y="1039906"/>
            <a:ext cx="11335372" cy="2828789"/>
          </a:xfrm>
        </p:spPr>
        <p:txBody>
          <a:bodyPr>
            <a:normAutofit/>
          </a:bodyPr>
          <a:lstStyle/>
          <a:p>
            <a:pPr algn="just"/>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Mời</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học</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sinh</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hát</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lại</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bài</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hát</a:t>
            </a:r>
            <a:endParaRPr lang="en-US" sz="5400" dirty="0">
              <a:solidFill>
                <a:srgbClr val="7030A0"/>
              </a:solidFill>
              <a:latin typeface="Times New Roman" panose="02020603050405020304" pitchFamily="18" charset="0"/>
              <a:cs typeface="Times New Roman" panose="02020603050405020304" pitchFamily="18" charset="0"/>
            </a:endParaRPr>
          </a:p>
          <a:p>
            <a:pPr algn="just"/>
            <a:r>
              <a:rPr lang="en-US" sz="5400" dirty="0" err="1">
                <a:solidFill>
                  <a:srgbClr val="7030A0"/>
                </a:solidFill>
                <a:latin typeface="Times New Roman" panose="02020603050405020304" pitchFamily="18" charset="0"/>
                <a:cs typeface="Times New Roman" panose="02020603050405020304" pitchFamily="18" charset="0"/>
              </a:rPr>
              <a:t>các</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em</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chép</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bài</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hát</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và</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học</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thuộc</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bài</a:t>
            </a:r>
            <a:r>
              <a:rPr lang="en-US" sz="5400" dirty="0">
                <a:solidFill>
                  <a:srgbClr val="7030A0"/>
                </a:solidFill>
                <a:latin typeface="Times New Roman" panose="02020603050405020304" pitchFamily="18" charset="0"/>
                <a:cs typeface="Times New Roman" panose="02020603050405020304" pitchFamily="18" charset="0"/>
              </a:rPr>
              <a:t>.</a:t>
            </a:r>
          </a:p>
          <a:p>
            <a:pPr algn="just"/>
            <a:r>
              <a:rPr lang="en-US" sz="5400" dirty="0" err="1">
                <a:solidFill>
                  <a:srgbClr val="7030A0"/>
                </a:solidFill>
                <a:latin typeface="Times New Roman" panose="02020603050405020304" pitchFamily="18" charset="0"/>
                <a:cs typeface="Times New Roman" panose="02020603050405020304" pitchFamily="18" charset="0"/>
              </a:rPr>
              <a:t>Chuẩn</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bị</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bài</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tiếp</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theo</a:t>
            </a:r>
            <a:endParaRPr lang="en-US" sz="5400" dirty="0">
              <a:solidFill>
                <a:srgbClr val="7030A0"/>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60F6C617-D59E-45AE-810A-679A4A7B6217}"/>
              </a:ext>
            </a:extLst>
          </p:cNvPr>
          <p:cNvSpPr txBox="1">
            <a:spLocks/>
          </p:cNvSpPr>
          <p:nvPr/>
        </p:nvSpPr>
        <p:spPr>
          <a:xfrm>
            <a:off x="428314" y="4029211"/>
            <a:ext cx="11335372" cy="2828789"/>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C00000"/>
                </a:solidFill>
                <a:latin typeface="Times New Roman" panose="02020603050405020304" pitchFamily="18" charset="0"/>
                <a:cs typeface="Times New Roman" panose="02020603050405020304" pitchFamily="18" charset="0"/>
              </a:rPr>
              <a:t>Tiết</a:t>
            </a:r>
            <a:r>
              <a:rPr lang="en-US" sz="5400" dirty="0">
                <a:solidFill>
                  <a:srgbClr val="C00000"/>
                </a:solidFill>
                <a:latin typeface="Times New Roman" panose="02020603050405020304" pitchFamily="18" charset="0"/>
                <a:cs typeface="Times New Roman" panose="02020603050405020304" pitchFamily="18" charset="0"/>
              </a:rPr>
              <a:t> </a:t>
            </a:r>
            <a:r>
              <a:rPr lang="en-US" sz="5400" dirty="0" err="1">
                <a:solidFill>
                  <a:srgbClr val="C00000"/>
                </a:solidFill>
                <a:latin typeface="Times New Roman" panose="02020603050405020304" pitchFamily="18" charset="0"/>
                <a:cs typeface="Times New Roman" panose="02020603050405020304" pitchFamily="18" charset="0"/>
              </a:rPr>
              <a:t>học</a:t>
            </a:r>
            <a:r>
              <a:rPr lang="en-US" sz="5400" dirty="0">
                <a:solidFill>
                  <a:srgbClr val="C00000"/>
                </a:solidFill>
                <a:latin typeface="Times New Roman" panose="02020603050405020304" pitchFamily="18" charset="0"/>
                <a:cs typeface="Times New Roman" panose="02020603050405020304" pitchFamily="18" charset="0"/>
              </a:rPr>
              <a:t> </a:t>
            </a:r>
            <a:r>
              <a:rPr lang="en-US" sz="5400" dirty="0" err="1">
                <a:solidFill>
                  <a:srgbClr val="C00000"/>
                </a:solidFill>
                <a:latin typeface="Times New Roman" panose="02020603050405020304" pitchFamily="18" charset="0"/>
                <a:cs typeface="Times New Roman" panose="02020603050405020304" pitchFamily="18" charset="0"/>
              </a:rPr>
              <a:t>đến</a:t>
            </a:r>
            <a:r>
              <a:rPr lang="en-US" sz="5400" dirty="0">
                <a:solidFill>
                  <a:srgbClr val="C00000"/>
                </a:solidFill>
                <a:latin typeface="Times New Roman" panose="02020603050405020304" pitchFamily="18" charset="0"/>
                <a:cs typeface="Times New Roman" panose="02020603050405020304" pitchFamily="18" charset="0"/>
              </a:rPr>
              <a:t> </a:t>
            </a:r>
            <a:r>
              <a:rPr lang="en-US" sz="5400" dirty="0" err="1">
                <a:solidFill>
                  <a:srgbClr val="C00000"/>
                </a:solidFill>
                <a:latin typeface="Times New Roman" panose="02020603050405020304" pitchFamily="18" charset="0"/>
                <a:cs typeface="Times New Roman" panose="02020603050405020304" pitchFamily="18" charset="0"/>
              </a:rPr>
              <a:t>đây</a:t>
            </a:r>
            <a:r>
              <a:rPr lang="en-US" sz="5400" dirty="0">
                <a:solidFill>
                  <a:srgbClr val="C00000"/>
                </a:solidFill>
                <a:latin typeface="Times New Roman" panose="02020603050405020304" pitchFamily="18" charset="0"/>
                <a:cs typeface="Times New Roman" panose="02020603050405020304" pitchFamily="18" charset="0"/>
              </a:rPr>
              <a:t> </a:t>
            </a:r>
            <a:r>
              <a:rPr lang="en-US" sz="5400" dirty="0" err="1">
                <a:solidFill>
                  <a:srgbClr val="C00000"/>
                </a:solidFill>
                <a:latin typeface="Times New Roman" panose="02020603050405020304" pitchFamily="18" charset="0"/>
                <a:cs typeface="Times New Roman" panose="02020603050405020304" pitchFamily="18" charset="0"/>
              </a:rPr>
              <a:t>kết</a:t>
            </a:r>
            <a:r>
              <a:rPr lang="en-US" sz="5400" dirty="0">
                <a:solidFill>
                  <a:srgbClr val="C00000"/>
                </a:solidFill>
                <a:latin typeface="Times New Roman" panose="02020603050405020304" pitchFamily="18" charset="0"/>
                <a:cs typeface="Times New Roman" panose="02020603050405020304" pitchFamily="18" charset="0"/>
              </a:rPr>
              <a:t> </a:t>
            </a:r>
            <a:r>
              <a:rPr lang="en-US" sz="5400" dirty="0" err="1">
                <a:solidFill>
                  <a:srgbClr val="C00000"/>
                </a:solidFill>
                <a:latin typeface="Times New Roman" panose="02020603050405020304" pitchFamily="18" charset="0"/>
                <a:cs typeface="Times New Roman" panose="02020603050405020304" pitchFamily="18" charset="0"/>
              </a:rPr>
              <a:t>thúc</a:t>
            </a:r>
            <a:r>
              <a:rPr lang="en-US" sz="5400" dirty="0">
                <a:solidFill>
                  <a:srgbClr val="C00000"/>
                </a:solidFill>
                <a:latin typeface="Times New Roman" panose="02020603050405020304" pitchFamily="18" charset="0"/>
                <a:cs typeface="Times New Roman" panose="02020603050405020304" pitchFamily="18" charset="0"/>
              </a:rPr>
              <a:t>, </a:t>
            </a:r>
            <a:r>
              <a:rPr lang="en-US" sz="5400" dirty="0" err="1">
                <a:solidFill>
                  <a:srgbClr val="C00000"/>
                </a:solidFill>
                <a:latin typeface="Times New Roman" panose="02020603050405020304" pitchFamily="18" charset="0"/>
                <a:cs typeface="Times New Roman" panose="02020603050405020304" pitchFamily="18" charset="0"/>
              </a:rPr>
              <a:t>chúc</a:t>
            </a:r>
            <a:r>
              <a:rPr lang="en-US" sz="5400" dirty="0">
                <a:solidFill>
                  <a:srgbClr val="C00000"/>
                </a:solidFill>
                <a:latin typeface="Times New Roman" panose="02020603050405020304" pitchFamily="18" charset="0"/>
                <a:cs typeface="Times New Roman" panose="02020603050405020304" pitchFamily="18" charset="0"/>
              </a:rPr>
              <a:t> </a:t>
            </a:r>
            <a:r>
              <a:rPr lang="en-US" sz="5400" dirty="0" err="1">
                <a:solidFill>
                  <a:srgbClr val="C00000"/>
                </a:solidFill>
                <a:latin typeface="Times New Roman" panose="02020603050405020304" pitchFamily="18" charset="0"/>
                <a:cs typeface="Times New Roman" panose="02020603050405020304" pitchFamily="18" charset="0"/>
              </a:rPr>
              <a:t>các</a:t>
            </a:r>
            <a:r>
              <a:rPr lang="en-US" sz="5400" dirty="0">
                <a:solidFill>
                  <a:srgbClr val="C00000"/>
                </a:solidFill>
                <a:latin typeface="Times New Roman" panose="02020603050405020304" pitchFamily="18" charset="0"/>
                <a:cs typeface="Times New Roman" panose="02020603050405020304" pitchFamily="18" charset="0"/>
              </a:rPr>
              <a:t> </a:t>
            </a:r>
            <a:r>
              <a:rPr lang="en-US" sz="5400" dirty="0" err="1">
                <a:solidFill>
                  <a:srgbClr val="C00000"/>
                </a:solidFill>
                <a:latin typeface="Times New Roman" panose="02020603050405020304" pitchFamily="18" charset="0"/>
                <a:cs typeface="Times New Roman" panose="02020603050405020304" pitchFamily="18" charset="0"/>
              </a:rPr>
              <a:t>em</a:t>
            </a:r>
            <a:r>
              <a:rPr lang="en-US" sz="5400" dirty="0">
                <a:solidFill>
                  <a:srgbClr val="C00000"/>
                </a:solidFill>
                <a:latin typeface="Times New Roman" panose="02020603050405020304" pitchFamily="18" charset="0"/>
                <a:cs typeface="Times New Roman" panose="02020603050405020304" pitchFamily="18" charset="0"/>
              </a:rPr>
              <a:t> </a:t>
            </a:r>
            <a:r>
              <a:rPr lang="en-US" sz="5400" dirty="0" err="1">
                <a:solidFill>
                  <a:srgbClr val="C00000"/>
                </a:solidFill>
                <a:latin typeface="Times New Roman" panose="02020603050405020304" pitchFamily="18" charset="0"/>
                <a:cs typeface="Times New Roman" panose="02020603050405020304" pitchFamily="18" charset="0"/>
              </a:rPr>
              <a:t>vui</a:t>
            </a:r>
            <a:r>
              <a:rPr lang="en-US" sz="5400" dirty="0">
                <a:solidFill>
                  <a:srgbClr val="C00000"/>
                </a:solidFill>
                <a:latin typeface="Times New Roman" panose="02020603050405020304" pitchFamily="18" charset="0"/>
                <a:cs typeface="Times New Roman" panose="02020603050405020304" pitchFamily="18" charset="0"/>
              </a:rPr>
              <a:t> </a:t>
            </a:r>
            <a:r>
              <a:rPr lang="en-US" sz="5400" dirty="0" err="1">
                <a:solidFill>
                  <a:srgbClr val="C00000"/>
                </a:solidFill>
                <a:latin typeface="Times New Roman" panose="02020603050405020304" pitchFamily="18" charset="0"/>
                <a:cs typeface="Times New Roman" panose="02020603050405020304" pitchFamily="18" charset="0"/>
              </a:rPr>
              <a:t>khoẻ</a:t>
            </a:r>
            <a:endParaRPr lang="en-US" sz="5400" dirty="0">
              <a:solidFill>
                <a:srgbClr val="C00000"/>
              </a:solidFill>
              <a:latin typeface="Times New Roman" panose="02020603050405020304" pitchFamily="18" charset="0"/>
              <a:cs typeface="Times New Roman" panose="02020603050405020304" pitchFamily="18" charset="0"/>
            </a:endParaRPr>
          </a:p>
          <a:p>
            <a:pPr algn="just"/>
            <a:r>
              <a:rPr lang="en-US" sz="5400" dirty="0">
                <a:solidFill>
                  <a:srgbClr val="C00000"/>
                </a:solidFill>
                <a:latin typeface="Times New Roman" panose="02020603050405020304" pitchFamily="18" charset="0"/>
                <a:cs typeface="Times New Roman" panose="02020603050405020304" pitchFamily="18" charset="0"/>
              </a:rPr>
              <a:t>Xin </a:t>
            </a:r>
            <a:r>
              <a:rPr lang="en-US" sz="5400" dirty="0" err="1">
                <a:solidFill>
                  <a:srgbClr val="C00000"/>
                </a:solidFill>
                <a:latin typeface="Times New Roman" panose="02020603050405020304" pitchFamily="18" charset="0"/>
                <a:cs typeface="Times New Roman" panose="02020603050405020304" pitchFamily="18" charset="0"/>
              </a:rPr>
              <a:t>chào</a:t>
            </a:r>
            <a:r>
              <a:rPr lang="en-US" sz="5400" dirty="0">
                <a:solidFill>
                  <a:srgbClr val="C00000"/>
                </a:solidFill>
                <a:latin typeface="Times New Roman" panose="02020603050405020304" pitchFamily="18" charset="0"/>
                <a:cs typeface="Times New Roman" panose="02020603050405020304" pitchFamily="18" charset="0"/>
              </a:rPr>
              <a:t> </a:t>
            </a:r>
            <a:r>
              <a:rPr lang="en-US" sz="5400" dirty="0" err="1">
                <a:solidFill>
                  <a:srgbClr val="C00000"/>
                </a:solidFill>
                <a:latin typeface="Times New Roman" panose="02020603050405020304" pitchFamily="18" charset="0"/>
                <a:cs typeface="Times New Roman" panose="02020603050405020304" pitchFamily="18" charset="0"/>
              </a:rPr>
              <a:t>các</a:t>
            </a:r>
            <a:r>
              <a:rPr lang="en-US" sz="5400" dirty="0">
                <a:solidFill>
                  <a:srgbClr val="C00000"/>
                </a:solidFill>
                <a:latin typeface="Times New Roman" panose="02020603050405020304" pitchFamily="18" charset="0"/>
                <a:cs typeface="Times New Roman" panose="02020603050405020304" pitchFamily="18" charset="0"/>
              </a:rPr>
              <a:t> </a:t>
            </a:r>
            <a:r>
              <a:rPr lang="en-US" sz="5400" dirty="0" err="1">
                <a:solidFill>
                  <a:srgbClr val="C00000"/>
                </a:solidFill>
                <a:latin typeface="Times New Roman" panose="02020603050405020304" pitchFamily="18" charset="0"/>
                <a:cs typeface="Times New Roman" panose="02020603050405020304" pitchFamily="18" charset="0"/>
              </a:rPr>
              <a:t>em</a:t>
            </a:r>
            <a:r>
              <a:rPr lang="en-US" sz="5400" dirty="0">
                <a:solidFill>
                  <a:srgbClr val="C00000"/>
                </a:solidFill>
                <a:latin typeface="Times New Roman" panose="02020603050405020304" pitchFamily="18" charset="0"/>
                <a:cs typeface="Times New Roman" panose="02020603050405020304" pitchFamily="18" charset="0"/>
              </a:rPr>
              <a:t>! </a:t>
            </a:r>
            <a:r>
              <a:rPr lang="en-US" sz="5400" dirty="0" err="1">
                <a:solidFill>
                  <a:srgbClr val="C00000"/>
                </a:solidFill>
                <a:latin typeface="Times New Roman" panose="02020603050405020304" pitchFamily="18" charset="0"/>
                <a:cs typeface="Times New Roman" panose="02020603050405020304" pitchFamily="18" charset="0"/>
              </a:rPr>
              <a:t>Hẹn</a:t>
            </a:r>
            <a:r>
              <a:rPr lang="en-US" sz="5400" dirty="0">
                <a:solidFill>
                  <a:srgbClr val="C00000"/>
                </a:solidFill>
                <a:latin typeface="Times New Roman" panose="02020603050405020304" pitchFamily="18" charset="0"/>
                <a:cs typeface="Times New Roman" panose="02020603050405020304" pitchFamily="18" charset="0"/>
              </a:rPr>
              <a:t> </a:t>
            </a:r>
            <a:r>
              <a:rPr lang="en-US" sz="5400" dirty="0" err="1">
                <a:solidFill>
                  <a:srgbClr val="C00000"/>
                </a:solidFill>
                <a:latin typeface="Times New Roman" panose="02020603050405020304" pitchFamily="18" charset="0"/>
                <a:cs typeface="Times New Roman" panose="02020603050405020304" pitchFamily="18" charset="0"/>
              </a:rPr>
              <a:t>gặp</a:t>
            </a:r>
            <a:r>
              <a:rPr lang="en-US" sz="5400" dirty="0">
                <a:solidFill>
                  <a:srgbClr val="C00000"/>
                </a:solidFill>
                <a:latin typeface="Times New Roman" panose="02020603050405020304" pitchFamily="18" charset="0"/>
                <a:cs typeface="Times New Roman" panose="02020603050405020304" pitchFamily="18" charset="0"/>
              </a:rPr>
              <a:t> </a:t>
            </a:r>
            <a:r>
              <a:rPr lang="en-US" sz="5400" dirty="0" err="1">
                <a:solidFill>
                  <a:srgbClr val="C00000"/>
                </a:solidFill>
                <a:latin typeface="Times New Roman" panose="02020603050405020304" pitchFamily="18" charset="0"/>
                <a:cs typeface="Times New Roman" panose="02020603050405020304" pitchFamily="18" charset="0"/>
              </a:rPr>
              <a:t>tiết</a:t>
            </a:r>
            <a:r>
              <a:rPr lang="en-US" sz="5400" dirty="0">
                <a:solidFill>
                  <a:srgbClr val="C00000"/>
                </a:solidFill>
                <a:latin typeface="Times New Roman" panose="02020603050405020304" pitchFamily="18" charset="0"/>
                <a:cs typeface="Times New Roman" panose="02020603050405020304" pitchFamily="18" charset="0"/>
              </a:rPr>
              <a:t> </a:t>
            </a:r>
            <a:r>
              <a:rPr lang="en-US" sz="5400" dirty="0" err="1">
                <a:solidFill>
                  <a:srgbClr val="C00000"/>
                </a:solidFill>
                <a:latin typeface="Times New Roman" panose="02020603050405020304" pitchFamily="18" charset="0"/>
                <a:cs typeface="Times New Roman" panose="02020603050405020304" pitchFamily="18" charset="0"/>
              </a:rPr>
              <a:t>sau</a:t>
            </a:r>
            <a:r>
              <a:rPr lang="en-US" sz="5400" dirty="0">
                <a:solidFill>
                  <a:srgbClr val="C00000"/>
                </a:solidFill>
                <a:latin typeface="Times New Roman" panose="02020603050405020304" pitchFamily="18" charset="0"/>
                <a:cs typeface="Times New Roman" panose="02020603050405020304" pitchFamily="18" charset="0"/>
              </a:rPr>
              <a:t> </a:t>
            </a:r>
            <a:r>
              <a:rPr lang="en-US" sz="5400" dirty="0" err="1">
                <a:solidFill>
                  <a:srgbClr val="C00000"/>
                </a:solidFill>
                <a:latin typeface="Times New Roman" panose="02020603050405020304" pitchFamily="18" charset="0"/>
                <a:cs typeface="Times New Roman" panose="02020603050405020304" pitchFamily="18" charset="0"/>
              </a:rPr>
              <a:t>nhé</a:t>
            </a:r>
            <a:r>
              <a:rPr lang="en-US" sz="5400"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8687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8E47-9203-444B-BBCF-97FECD84192D}"/>
              </a:ext>
            </a:extLst>
          </p:cNvPr>
          <p:cNvSpPr>
            <a:spLocks noGrp="1"/>
          </p:cNvSpPr>
          <p:nvPr>
            <p:ph type="title"/>
          </p:nvPr>
        </p:nvSpPr>
        <p:spPr>
          <a:xfrm>
            <a:off x="640976" y="723713"/>
            <a:ext cx="10515600" cy="3830358"/>
          </a:xfrm>
        </p:spPr>
        <p:txBody>
          <a:bodyPr>
            <a:normAutofit/>
          </a:bodyPr>
          <a:lstStyle/>
          <a:p>
            <a:pPr algn="ctr"/>
            <a:r>
              <a:rPr lang="en-US" sz="6600" b="1" dirty="0" err="1" smtClean="0">
                <a:solidFill>
                  <a:srgbClr val="FF0000"/>
                </a:solidFill>
                <a:latin typeface="Times New Roman" panose="02020603050405020304" pitchFamily="18" charset="0"/>
                <a:cs typeface="Times New Roman" panose="02020603050405020304" pitchFamily="18" charset="0"/>
              </a:rPr>
              <a:t>Tiết</a:t>
            </a:r>
            <a:r>
              <a:rPr lang="en-US" sz="6600" b="1">
                <a:solidFill>
                  <a:srgbClr val="FF0000"/>
                </a:solidFill>
                <a:latin typeface="Times New Roman" panose="02020603050405020304" pitchFamily="18" charset="0"/>
                <a:cs typeface="Times New Roman" panose="02020603050405020304" pitchFamily="18" charset="0"/>
              </a:rPr>
              <a:t> </a:t>
            </a:r>
            <a:r>
              <a:rPr lang="en-US" sz="6600" b="1" smtClean="0">
                <a:solidFill>
                  <a:srgbClr val="FF0000"/>
                </a:solidFill>
                <a:latin typeface="Times New Roman" panose="02020603050405020304" pitchFamily="18" charset="0"/>
                <a:cs typeface="Times New Roman" panose="02020603050405020304" pitchFamily="18" charset="0"/>
              </a:rPr>
              <a:t>5</a:t>
            </a:r>
            <a:r>
              <a:rPr lang="en-US" sz="6600" dirty="0">
                <a:solidFill>
                  <a:srgbClr val="0070C0"/>
                </a:solidFill>
                <a:latin typeface="Times New Roman" panose="02020603050405020304" pitchFamily="18" charset="0"/>
                <a:cs typeface="Times New Roman" panose="02020603050405020304" pitchFamily="18" charset="0"/>
              </a:rPr>
              <a:t/>
            </a:r>
            <a:br>
              <a:rPr lang="en-US" sz="6600" dirty="0">
                <a:solidFill>
                  <a:srgbClr val="0070C0"/>
                </a:solidFill>
                <a:latin typeface="Times New Roman" panose="02020603050405020304" pitchFamily="18" charset="0"/>
                <a:cs typeface="Times New Roman" panose="02020603050405020304" pitchFamily="18" charset="0"/>
              </a:rPr>
            </a:br>
            <a:r>
              <a:rPr lang="en-US" sz="6600" dirty="0" err="1">
                <a:solidFill>
                  <a:srgbClr val="0070C0"/>
                </a:solidFill>
                <a:latin typeface="Times New Roman" panose="02020603050405020304" pitchFamily="18" charset="0"/>
                <a:cs typeface="Times New Roman" panose="02020603050405020304" pitchFamily="18" charset="0"/>
              </a:rPr>
              <a:t>Hát</a:t>
            </a:r>
            <a:r>
              <a:rPr lang="en-US" sz="6600" dirty="0">
                <a:solidFill>
                  <a:srgbClr val="0070C0"/>
                </a:solidFill>
                <a:latin typeface="Times New Roman" panose="02020603050405020304" pitchFamily="18" charset="0"/>
                <a:cs typeface="Times New Roman" panose="02020603050405020304" pitchFamily="18" charset="0"/>
              </a:rPr>
              <a:t>: </a:t>
            </a:r>
            <a:r>
              <a:rPr lang="en-US" sz="6600" dirty="0" err="1">
                <a:solidFill>
                  <a:srgbClr val="0070C0"/>
                </a:solidFill>
                <a:latin typeface="Times New Roman" panose="02020603050405020304" pitchFamily="18" charset="0"/>
                <a:cs typeface="Times New Roman" panose="02020603050405020304" pitchFamily="18" charset="0"/>
              </a:rPr>
              <a:t>Tình</a:t>
            </a:r>
            <a:r>
              <a:rPr lang="en-US" sz="6600" dirty="0">
                <a:solidFill>
                  <a:srgbClr val="0070C0"/>
                </a:solidFill>
                <a:latin typeface="Times New Roman" panose="02020603050405020304" pitchFamily="18" charset="0"/>
                <a:cs typeface="Times New Roman" panose="02020603050405020304" pitchFamily="18" charset="0"/>
              </a:rPr>
              <a:t> </a:t>
            </a:r>
            <a:r>
              <a:rPr lang="en-US" sz="6600" dirty="0" err="1">
                <a:solidFill>
                  <a:srgbClr val="0070C0"/>
                </a:solidFill>
                <a:latin typeface="Times New Roman" panose="02020603050405020304" pitchFamily="18" charset="0"/>
                <a:cs typeface="Times New Roman" panose="02020603050405020304" pitchFamily="18" charset="0"/>
              </a:rPr>
              <a:t>Bạn</a:t>
            </a:r>
            <a:r>
              <a:rPr lang="en-US" sz="6600" dirty="0">
                <a:solidFill>
                  <a:srgbClr val="0070C0"/>
                </a:solidFill>
                <a:latin typeface="Times New Roman" panose="02020603050405020304" pitchFamily="18" charset="0"/>
                <a:cs typeface="Times New Roman" panose="02020603050405020304" pitchFamily="18" charset="0"/>
              </a:rPr>
              <a:t> </a:t>
            </a:r>
            <a:r>
              <a:rPr lang="en-US" sz="6600" dirty="0" err="1">
                <a:solidFill>
                  <a:srgbClr val="0070C0"/>
                </a:solidFill>
                <a:latin typeface="Times New Roman" panose="02020603050405020304" pitchFamily="18" charset="0"/>
                <a:cs typeface="Times New Roman" panose="02020603050405020304" pitchFamily="18" charset="0"/>
              </a:rPr>
              <a:t>Bốn</a:t>
            </a:r>
            <a:r>
              <a:rPr lang="en-US" sz="6600" dirty="0">
                <a:solidFill>
                  <a:srgbClr val="0070C0"/>
                </a:solidFill>
                <a:latin typeface="Times New Roman" panose="02020603050405020304" pitchFamily="18" charset="0"/>
                <a:cs typeface="Times New Roman" panose="02020603050405020304" pitchFamily="18" charset="0"/>
              </a:rPr>
              <a:t> </a:t>
            </a:r>
            <a:r>
              <a:rPr lang="en-US" sz="6600" dirty="0" err="1">
                <a:solidFill>
                  <a:srgbClr val="0070C0"/>
                </a:solidFill>
                <a:latin typeface="Times New Roman" panose="02020603050405020304" pitchFamily="18" charset="0"/>
                <a:cs typeface="Times New Roman" panose="02020603050405020304" pitchFamily="18" charset="0"/>
              </a:rPr>
              <a:t>Phương</a:t>
            </a:r>
            <a:r>
              <a:rPr lang="en-US" sz="6600" dirty="0">
                <a:solidFill>
                  <a:srgbClr val="0070C0"/>
                </a:solidFill>
                <a:latin typeface="Times New Roman" panose="02020603050405020304" pitchFamily="18" charset="0"/>
                <a:cs typeface="Times New Roman" panose="02020603050405020304" pitchFamily="18" charset="0"/>
              </a:rPr>
              <a:t/>
            </a:r>
            <a:br>
              <a:rPr lang="en-US" sz="6600" dirty="0">
                <a:solidFill>
                  <a:srgbClr val="0070C0"/>
                </a:solidFill>
                <a:latin typeface="Times New Roman" panose="02020603050405020304" pitchFamily="18" charset="0"/>
                <a:cs typeface="Times New Roman" panose="02020603050405020304" pitchFamily="18" charset="0"/>
              </a:rPr>
            </a:br>
            <a:r>
              <a:rPr lang="en-US" sz="6600" dirty="0">
                <a:solidFill>
                  <a:srgbClr val="0070C0"/>
                </a:solidFill>
                <a:latin typeface="Times New Roman" panose="02020603050405020304" pitchFamily="18" charset="0"/>
                <a:cs typeface="Times New Roman" panose="02020603050405020304" pitchFamily="18" charset="0"/>
              </a:rPr>
              <a:t>Nghe </a:t>
            </a:r>
            <a:r>
              <a:rPr lang="en-US" sz="6600" dirty="0" err="1">
                <a:solidFill>
                  <a:srgbClr val="0070C0"/>
                </a:solidFill>
                <a:latin typeface="Times New Roman" panose="02020603050405020304" pitchFamily="18" charset="0"/>
                <a:cs typeface="Times New Roman" panose="02020603050405020304" pitchFamily="18" charset="0"/>
              </a:rPr>
              <a:t>nhạc</a:t>
            </a:r>
            <a:r>
              <a:rPr lang="en-US" sz="6600" dirty="0">
                <a:solidFill>
                  <a:srgbClr val="0070C0"/>
                </a:solidFill>
                <a:latin typeface="Times New Roman" panose="02020603050405020304" pitchFamily="18" charset="0"/>
                <a:cs typeface="Times New Roman" panose="02020603050405020304" pitchFamily="18" charset="0"/>
              </a:rPr>
              <a:t>: </a:t>
            </a:r>
            <a:r>
              <a:rPr lang="en-US" sz="6600" dirty="0" err="1">
                <a:solidFill>
                  <a:srgbClr val="0070C0"/>
                </a:solidFill>
                <a:latin typeface="Times New Roman" panose="02020603050405020304" pitchFamily="18" charset="0"/>
                <a:cs typeface="Times New Roman" panose="02020603050405020304" pitchFamily="18" charset="0"/>
              </a:rPr>
              <a:t>Turkinh</a:t>
            </a:r>
            <a:r>
              <a:rPr lang="en-US" sz="6600" dirty="0">
                <a:solidFill>
                  <a:srgbClr val="0070C0"/>
                </a:solidFill>
                <a:latin typeface="Times New Roman" panose="02020603050405020304" pitchFamily="18" charset="0"/>
                <a:cs typeface="Times New Roman" panose="02020603050405020304" pitchFamily="18" charset="0"/>
              </a:rPr>
              <a:t> March</a:t>
            </a:r>
          </a:p>
        </p:txBody>
      </p:sp>
    </p:spTree>
    <p:extLst>
      <p:ext uri="{BB962C8B-B14F-4D97-AF65-F5344CB8AC3E}">
        <p14:creationId xmlns:p14="http://schemas.microsoft.com/office/powerpoint/2010/main" val="126216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2CCB37-EFB5-486A-9254-AD7ED91CB018}"/>
              </a:ext>
            </a:extLst>
          </p:cNvPr>
          <p:cNvSpPr>
            <a:spLocks noGrp="1"/>
          </p:cNvSpPr>
          <p:nvPr>
            <p:ph idx="1"/>
          </p:nvPr>
        </p:nvSpPr>
        <p:spPr>
          <a:xfrm>
            <a:off x="247029" y="278002"/>
            <a:ext cx="4791136" cy="923269"/>
          </a:xfrm>
        </p:spPr>
        <p:txBody>
          <a:bodyPr>
            <a:normAutofit/>
          </a:bodyPr>
          <a:lstStyle/>
          <a:p>
            <a:r>
              <a:rPr lang="en-US" sz="5400" dirty="0">
                <a:solidFill>
                  <a:srgbClr val="FF0000"/>
                </a:solidFill>
                <a:latin typeface="Times New Roman" panose="02020603050405020304" pitchFamily="18" charset="0"/>
                <a:cs typeface="Times New Roman" panose="02020603050405020304" pitchFamily="18" charset="0"/>
              </a:rPr>
              <a:t>Nghe </a:t>
            </a:r>
            <a:r>
              <a:rPr lang="en-US" sz="5400" dirty="0" err="1">
                <a:solidFill>
                  <a:srgbClr val="FF0000"/>
                </a:solidFill>
                <a:latin typeface="Times New Roman" panose="02020603050405020304" pitchFamily="18" charset="0"/>
                <a:cs typeface="Times New Roman" panose="02020603050405020304" pitchFamily="18" charset="0"/>
              </a:rPr>
              <a:t>hát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mẫu</a:t>
            </a:r>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4" name="TÌNH BẠN BỐN PHƯƠNG - CĐ 4 - SGK ÂM NHẠC 6- CÁNH DIỀU">
            <a:hlinkClick r:id="" action="ppaction://media"/>
            <a:extLst>
              <a:ext uri="{FF2B5EF4-FFF2-40B4-BE49-F238E27FC236}">
                <a16:creationId xmlns:a16="http://schemas.microsoft.com/office/drawing/2014/main" id="{4D9AB20F-C13D-4182-AE2D-53E3054A73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01271"/>
            <a:ext cx="12191999" cy="5656729"/>
          </a:xfrm>
          <a:prstGeom prst="rect">
            <a:avLst/>
          </a:prstGeom>
        </p:spPr>
      </p:pic>
    </p:spTree>
    <p:extLst>
      <p:ext uri="{BB962C8B-B14F-4D97-AF65-F5344CB8AC3E}">
        <p14:creationId xmlns:p14="http://schemas.microsoft.com/office/powerpoint/2010/main" val="242195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5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367ED-29BC-460A-BDBA-9B25F500B7B1}"/>
              </a:ext>
            </a:extLst>
          </p:cNvPr>
          <p:cNvSpPr>
            <a:spLocks noGrp="1"/>
          </p:cNvSpPr>
          <p:nvPr>
            <p:ph type="title"/>
          </p:nvPr>
        </p:nvSpPr>
        <p:spPr>
          <a:xfrm>
            <a:off x="552642" y="166255"/>
            <a:ext cx="8596668" cy="775855"/>
          </a:xfrm>
        </p:spPr>
        <p:txBody>
          <a:bodyPr/>
          <a:lstStyle/>
          <a:p>
            <a:r>
              <a:rPr lang="en-US" dirty="0">
                <a:solidFill>
                  <a:srgbClr val="FF0000"/>
                </a:solidFill>
                <a:latin typeface="Times New Roman" panose="02020603050405020304" pitchFamily="18" charset="0"/>
                <a:cs typeface="Times New Roman" panose="02020603050405020304" pitchFamily="18" charset="0"/>
              </a:rPr>
              <a:t>1.Giới </a:t>
            </a:r>
            <a:r>
              <a:rPr lang="en-US" dirty="0" err="1">
                <a:solidFill>
                  <a:srgbClr val="FF0000"/>
                </a:solidFill>
                <a:latin typeface="Times New Roman" panose="02020603050405020304" pitchFamily="18" charset="0"/>
                <a:cs typeface="Times New Roman" panose="02020603050405020304" pitchFamily="18" charset="0"/>
              </a:rPr>
              <a:t>thiệu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về</a:t>
            </a:r>
            <a:r>
              <a:rPr lang="en-US" dirty="0">
                <a:solidFill>
                  <a:srgbClr val="FF0000"/>
                </a:solidFill>
                <a:latin typeface="Times New Roman" panose="02020603050405020304" pitchFamily="18" charset="0"/>
                <a:cs typeface="Times New Roman" panose="02020603050405020304" pitchFamily="18" charset="0"/>
              </a:rPr>
              <a:t> Scotland</a:t>
            </a:r>
          </a:p>
        </p:txBody>
      </p:sp>
      <p:sp>
        <p:nvSpPr>
          <p:cNvPr id="3" name="Content Placeholder 2">
            <a:extLst>
              <a:ext uri="{FF2B5EF4-FFF2-40B4-BE49-F238E27FC236}">
                <a16:creationId xmlns:a16="http://schemas.microsoft.com/office/drawing/2014/main" id="{546C4E12-0AE4-48A9-ACCC-6E3591470D70}"/>
              </a:ext>
            </a:extLst>
          </p:cNvPr>
          <p:cNvSpPr>
            <a:spLocks noGrp="1"/>
          </p:cNvSpPr>
          <p:nvPr>
            <p:ph idx="1"/>
          </p:nvPr>
        </p:nvSpPr>
        <p:spPr>
          <a:xfrm>
            <a:off x="414095" y="775854"/>
            <a:ext cx="7905247" cy="6082145"/>
          </a:xfrm>
        </p:spPr>
        <p:txBody>
          <a:bodyPr>
            <a:normAutofit/>
          </a:bodyPr>
          <a:lstStyle/>
          <a:p>
            <a:pPr algn="just"/>
            <a:r>
              <a:rPr lang="vi-VN" sz="2000" b="1" i="0" dirty="0">
                <a:solidFill>
                  <a:schemeClr val="tx1"/>
                </a:solidFill>
                <a:effectLst/>
                <a:latin typeface="Times New Roman" panose="02020603050405020304" pitchFamily="18" charset="0"/>
                <a:cs typeface="Times New Roman" panose="02020603050405020304" pitchFamily="18" charset="0"/>
              </a:rPr>
              <a:t>Scotland</a:t>
            </a:r>
            <a:r>
              <a:rPr lang="vi-VN" sz="2000" b="0" i="0" dirty="0">
                <a:solidFill>
                  <a:schemeClr val="tx1"/>
                </a:solidFill>
                <a:effectLst/>
                <a:latin typeface="Times New Roman" panose="02020603050405020304" pitchFamily="18" charset="0"/>
                <a:cs typeface="Times New Roman" panose="02020603050405020304" pitchFamily="18" charset="0"/>
              </a:rPr>
              <a:t> (phiên âm tiếng Việt: </a:t>
            </a:r>
            <a:r>
              <a:rPr lang="vi-VN" sz="2000" b="0" i="1" dirty="0">
                <a:solidFill>
                  <a:schemeClr val="tx1"/>
                </a:solidFill>
                <a:effectLst/>
                <a:latin typeface="Times New Roman" panose="02020603050405020304" pitchFamily="18" charset="0"/>
                <a:cs typeface="Times New Roman" panose="02020603050405020304" pitchFamily="18" charset="0"/>
              </a:rPr>
              <a:t>Xcốt-len</a:t>
            </a:r>
            <a:r>
              <a:rPr lang="vi-VN"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a:solidFill>
                  <a:srgbClr val="202122"/>
                </a:solidFill>
                <a:effectLst/>
                <a:latin typeface="Arial" panose="020B0604020202020204" pitchFamily="34" charset="0"/>
              </a:rPr>
              <a:t> </a:t>
            </a:r>
            <a:r>
              <a:rPr lang="en-US" sz="2000" b="0" i="0" dirty="0" err="1">
                <a:solidFill>
                  <a:srgbClr val="202122"/>
                </a:solidFill>
                <a:effectLst/>
                <a:latin typeface="Arial" panose="020B0604020202020204" pitchFamily="34" charset="0"/>
              </a:rPr>
              <a:t>Tổng</a:t>
            </a:r>
            <a:r>
              <a:rPr lang="en-US" sz="2000" b="0" i="0" dirty="0">
                <a:solidFill>
                  <a:srgbClr val="202122"/>
                </a:solidFill>
                <a:effectLst/>
                <a:latin typeface="Arial" panose="020B0604020202020204" pitchFamily="34" charset="0"/>
              </a:rPr>
              <a:t> </a:t>
            </a:r>
            <a:r>
              <a:rPr lang="en-US" sz="2000" b="0" i="0" dirty="0" err="1">
                <a:solidFill>
                  <a:srgbClr val="202122"/>
                </a:solidFill>
                <a:effectLst/>
                <a:latin typeface="Arial" panose="020B0604020202020204" pitchFamily="34" charset="0"/>
              </a:rPr>
              <a:t>diện</a:t>
            </a:r>
            <a:r>
              <a:rPr lang="en-US" sz="2000" b="0" i="0" dirty="0">
                <a:solidFill>
                  <a:srgbClr val="202122"/>
                </a:solidFill>
                <a:effectLst/>
                <a:latin typeface="Arial" panose="020B0604020202020204" pitchFamily="34" charset="0"/>
              </a:rPr>
              <a:t> </a:t>
            </a:r>
            <a:r>
              <a:rPr lang="en-US" sz="2000" b="0" i="0" dirty="0" err="1">
                <a:solidFill>
                  <a:srgbClr val="202122"/>
                </a:solidFill>
                <a:effectLst/>
                <a:latin typeface="Arial" panose="020B0604020202020204" pitchFamily="34" charset="0"/>
              </a:rPr>
              <a:t>tích</a:t>
            </a:r>
            <a:r>
              <a:rPr lang="en-US" sz="2000" b="0" i="0" dirty="0">
                <a:solidFill>
                  <a:srgbClr val="202122"/>
                </a:solidFill>
                <a:effectLst/>
                <a:latin typeface="Arial" panose="020B0604020202020204" pitchFamily="34" charset="0"/>
              </a:rPr>
              <a:t> </a:t>
            </a:r>
            <a:r>
              <a:rPr lang="en-US" sz="2000" b="0" i="0" dirty="0" err="1">
                <a:solidFill>
                  <a:srgbClr val="202122"/>
                </a:solidFill>
                <a:effectLst/>
                <a:latin typeface="Arial" panose="020B0604020202020204" pitchFamily="34" charset="0"/>
              </a:rPr>
              <a:t>của</a:t>
            </a:r>
            <a:r>
              <a:rPr lang="en-US" sz="2000" b="0" i="0" dirty="0">
                <a:solidFill>
                  <a:srgbClr val="202122"/>
                </a:solidFill>
                <a:effectLst/>
                <a:latin typeface="Arial" panose="020B0604020202020204" pitchFamily="34" charset="0"/>
              </a:rPr>
              <a:t> Scotland </a:t>
            </a:r>
            <a:r>
              <a:rPr lang="en-US" sz="2000" b="0" i="0" dirty="0" err="1">
                <a:solidFill>
                  <a:srgbClr val="202122"/>
                </a:solidFill>
                <a:effectLst/>
                <a:latin typeface="Arial" panose="020B0604020202020204" pitchFamily="34" charset="0"/>
              </a:rPr>
              <a:t>là</a:t>
            </a:r>
            <a:r>
              <a:rPr lang="en-US" sz="2000" b="0" i="0" dirty="0">
                <a:solidFill>
                  <a:srgbClr val="202122"/>
                </a:solidFill>
                <a:effectLst/>
                <a:latin typeface="Arial" panose="020B0604020202020204" pitchFamily="34" charset="0"/>
              </a:rPr>
              <a:t> </a:t>
            </a:r>
            <a:r>
              <a:rPr lang="en-US" sz="2000" b="1" i="0" dirty="0">
                <a:solidFill>
                  <a:srgbClr val="FF0000"/>
                </a:solidFill>
                <a:effectLst/>
                <a:latin typeface="Arial" panose="020B0604020202020204" pitchFamily="34" charset="0"/>
              </a:rPr>
              <a:t>78.772 km² </a:t>
            </a:r>
            <a:r>
              <a:rPr lang="vi-VN" sz="2000" b="0" i="0" dirty="0">
                <a:solidFill>
                  <a:schemeClr val="tx1"/>
                </a:solidFill>
                <a:effectLst/>
                <a:latin typeface="Times New Roman" panose="02020603050405020304" pitchFamily="18" charset="0"/>
                <a:cs typeface="Times New Roman" panose="02020603050405020304" pitchFamily="18" charset="0"/>
              </a:rPr>
              <a:t>là một quốc gia thuộc </a:t>
            </a:r>
            <a:r>
              <a:rPr lang="vi-VN" sz="2000" b="0" i="0" strike="noStrike" dirty="0">
                <a:solidFill>
                  <a:schemeClr val="tx1"/>
                </a:solidFill>
                <a:effectLst/>
                <a:latin typeface="Times New Roman" panose="02020603050405020304" pitchFamily="18" charset="0"/>
                <a:cs typeface="Times New Roman" panose="02020603050405020304" pitchFamily="18" charset="0"/>
              </a:rPr>
              <a:t>Vương quốc Liên hiệp Anh và Bắc Ireland</a:t>
            </a:r>
            <a:r>
              <a:rPr lang="vi-VN" sz="2000" b="0" i="0" dirty="0">
                <a:solidFill>
                  <a:schemeClr val="tx1"/>
                </a:solidFill>
                <a:effectLst/>
                <a:latin typeface="Times New Roman" panose="02020603050405020304" pitchFamily="18" charset="0"/>
                <a:cs typeface="Times New Roman" panose="02020603050405020304" pitchFamily="18" charset="0"/>
              </a:rPr>
              <a:t>. Scotland chiếm một phần ba diện tích phía bắc của </a:t>
            </a:r>
            <a:r>
              <a:rPr lang="vi-VN" sz="2000" b="0" i="0" strike="noStrike" dirty="0">
                <a:solidFill>
                  <a:schemeClr val="tx1"/>
                </a:solidFill>
                <a:effectLst/>
                <a:latin typeface="Times New Roman" panose="02020603050405020304" pitchFamily="18" charset="0"/>
                <a:cs typeface="Times New Roman" panose="02020603050405020304" pitchFamily="18" charset="0"/>
              </a:rPr>
              <a:t>đảo Anh</a:t>
            </a:r>
            <a:r>
              <a:rPr lang="vi-VN" sz="2000" b="0" i="0" dirty="0">
                <a:solidFill>
                  <a:schemeClr val="tx1"/>
                </a:solidFill>
                <a:effectLst/>
                <a:latin typeface="Times New Roman" panose="02020603050405020304" pitchFamily="18" charset="0"/>
                <a:cs typeface="Times New Roman" panose="02020603050405020304" pitchFamily="18" charset="0"/>
              </a:rPr>
              <a:t>, có biên giới với </a:t>
            </a:r>
            <a:r>
              <a:rPr lang="vi-VN" sz="2000" b="0" i="0" strike="noStrike" dirty="0">
                <a:solidFill>
                  <a:schemeClr val="tx1"/>
                </a:solidFill>
                <a:effectLst/>
                <a:latin typeface="Times New Roman" panose="02020603050405020304" pitchFamily="18" charset="0"/>
                <a:cs typeface="Times New Roman" panose="02020603050405020304" pitchFamily="18" charset="0"/>
              </a:rPr>
              <a:t>Anh</a:t>
            </a:r>
            <a:r>
              <a:rPr lang="vi-VN" sz="2000" b="0" i="0" dirty="0">
                <a:solidFill>
                  <a:schemeClr val="tx1"/>
                </a:solidFill>
                <a:effectLst/>
                <a:latin typeface="Times New Roman" panose="02020603050405020304" pitchFamily="18" charset="0"/>
                <a:cs typeface="Times New Roman" panose="02020603050405020304" pitchFamily="18" charset="0"/>
              </a:rPr>
              <a:t> ở phía nam, </a:t>
            </a:r>
            <a:r>
              <a:rPr lang="vi-VN" sz="2000" b="0" i="0" strike="noStrike" dirty="0">
                <a:solidFill>
                  <a:schemeClr val="tx1"/>
                </a:solidFill>
                <a:effectLst/>
                <a:latin typeface="Times New Roman" panose="02020603050405020304" pitchFamily="18" charset="0"/>
                <a:cs typeface="Times New Roman" panose="02020603050405020304" pitchFamily="18" charset="0"/>
              </a:rPr>
              <a:t>Đại Tây Dương</a:t>
            </a:r>
            <a:r>
              <a:rPr lang="vi-VN" sz="2000" b="0" i="0" dirty="0">
                <a:solidFill>
                  <a:schemeClr val="tx1"/>
                </a:solidFill>
                <a:effectLst/>
                <a:latin typeface="Times New Roman" panose="02020603050405020304" pitchFamily="18" charset="0"/>
                <a:cs typeface="Times New Roman" panose="02020603050405020304" pitchFamily="18" charset="0"/>
              </a:rPr>
              <a:t> bao quanh các mặt còn lại: trong đó </a:t>
            </a:r>
            <a:r>
              <a:rPr lang="vi-VN" sz="2000" b="0" i="0" strike="noStrike" dirty="0">
                <a:solidFill>
                  <a:schemeClr val="tx1"/>
                </a:solidFill>
                <a:effectLst/>
                <a:latin typeface="Times New Roman" panose="02020603050405020304" pitchFamily="18" charset="0"/>
                <a:cs typeface="Times New Roman" panose="02020603050405020304" pitchFamily="18" charset="0"/>
              </a:rPr>
              <a:t>biển Bắc</a:t>
            </a:r>
            <a:r>
              <a:rPr lang="vi-VN" sz="2000" b="0" i="0" dirty="0">
                <a:solidFill>
                  <a:schemeClr val="tx1"/>
                </a:solidFill>
                <a:effectLst/>
                <a:latin typeface="Times New Roman" panose="02020603050405020304" pitchFamily="18" charset="0"/>
                <a:cs typeface="Times New Roman" panose="02020603050405020304" pitchFamily="18" charset="0"/>
              </a:rPr>
              <a:t> ở phía đông, và eo biển Bắc cùng </a:t>
            </a:r>
            <a:r>
              <a:rPr lang="vi-VN" sz="2000" b="0" i="0" strike="noStrike" dirty="0">
                <a:solidFill>
                  <a:schemeClr val="tx1"/>
                </a:solidFill>
                <a:effectLst/>
                <a:latin typeface="Times New Roman" panose="02020603050405020304" pitchFamily="18" charset="0"/>
                <a:cs typeface="Times New Roman" panose="02020603050405020304" pitchFamily="18" charset="0"/>
              </a:rPr>
              <a:t>biển Ireland</a:t>
            </a:r>
            <a:r>
              <a:rPr lang="vi-VN" sz="2000" b="0" i="0" dirty="0">
                <a:solidFill>
                  <a:schemeClr val="tx1"/>
                </a:solidFill>
                <a:effectLst/>
                <a:latin typeface="Times New Roman" panose="02020603050405020304" pitchFamily="18" charset="0"/>
                <a:cs typeface="Times New Roman" panose="02020603050405020304" pitchFamily="18" charset="0"/>
              </a:rPr>
              <a:t> ở phía tây-nam. Ngoài phần đại lục trên đảo </a:t>
            </a:r>
            <a:r>
              <a:rPr lang="vi-VN" sz="2000" b="0" i="0" strike="noStrike" dirty="0">
                <a:solidFill>
                  <a:schemeClr val="tx1"/>
                </a:solidFill>
                <a:effectLst/>
                <a:latin typeface="Times New Roman" panose="02020603050405020304" pitchFamily="18" charset="0"/>
                <a:cs typeface="Times New Roman" panose="02020603050405020304" pitchFamily="18" charset="0"/>
              </a:rPr>
              <a:t>Anh</a:t>
            </a:r>
            <a:r>
              <a:rPr lang="vi-VN" sz="2000" b="0" i="0" dirty="0">
                <a:solidFill>
                  <a:schemeClr val="tx1"/>
                </a:solidFill>
                <a:effectLst/>
                <a:latin typeface="Times New Roman" panose="02020603050405020304" pitchFamily="18" charset="0"/>
                <a:cs typeface="Times New Roman" panose="02020603050405020304" pitchFamily="18" charset="0"/>
              </a:rPr>
              <a:t>, quốc gia còn có hơn 790 </a:t>
            </a:r>
            <a:r>
              <a:rPr lang="vi-VN" sz="2000" b="0" i="0" strike="noStrike" dirty="0">
                <a:solidFill>
                  <a:schemeClr val="tx1"/>
                </a:solidFill>
                <a:effectLst/>
                <a:latin typeface="Times New Roman" panose="02020603050405020304" pitchFamily="18" charset="0"/>
                <a:cs typeface="Times New Roman" panose="02020603050405020304" pitchFamily="18" charset="0"/>
              </a:rPr>
              <a:t>đảo</a:t>
            </a:r>
            <a:r>
              <a:rPr lang="vi-VN" sz="2000" b="0" i="0" dirty="0">
                <a:solidFill>
                  <a:schemeClr val="tx1"/>
                </a:solidFill>
                <a:effectLst/>
                <a:latin typeface="Times New Roman" panose="02020603050405020304" pitchFamily="18" charset="0"/>
                <a:cs typeface="Times New Roman" panose="02020603050405020304" pitchFamily="18" charset="0"/>
              </a:rPr>
              <a:t>, trong đó có quần đảo Phương Bắc và </a:t>
            </a:r>
            <a:r>
              <a:rPr lang="vi-VN" sz="2000" b="0" i="0" strike="noStrike" dirty="0">
                <a:solidFill>
                  <a:schemeClr val="tx1"/>
                </a:solidFill>
                <a:effectLst/>
                <a:latin typeface="Times New Roman" panose="02020603050405020304" pitchFamily="18" charset="0"/>
                <a:cs typeface="Times New Roman" panose="02020603050405020304" pitchFamily="18" charset="0"/>
              </a:rPr>
              <a:t>Hebrides</a:t>
            </a:r>
            <a:r>
              <a:rPr lang="vi-VN" sz="2000" b="0" i="0" dirty="0">
                <a:solidFill>
                  <a:schemeClr val="tx1"/>
                </a:solidFill>
                <a:effectLst/>
                <a:latin typeface="Times New Roman" panose="02020603050405020304" pitchFamily="18" charset="0"/>
                <a:cs typeface="Times New Roman" panose="02020603050405020304" pitchFamily="18" charset="0"/>
              </a:rPr>
              <a:t>.</a:t>
            </a:r>
            <a:endParaRPr lang="en-US" sz="2000" b="0" i="0" dirty="0">
              <a:solidFill>
                <a:schemeClr val="tx1"/>
              </a:solidFill>
              <a:effectLst/>
              <a:latin typeface="Times New Roman" panose="02020603050405020304" pitchFamily="18" charset="0"/>
              <a:cs typeface="Times New Roman" panose="02020603050405020304" pitchFamily="18" charset="0"/>
            </a:endParaRPr>
          </a:p>
          <a:p>
            <a:pPr algn="just"/>
            <a:r>
              <a:rPr lang="vi-VN" sz="2000" b="1" i="0" strike="noStrike" dirty="0">
                <a:solidFill>
                  <a:schemeClr val="tx1"/>
                </a:solidFill>
                <a:effectLst/>
                <a:latin typeface="Times New Roman" panose="02020603050405020304" pitchFamily="18" charset="0"/>
                <a:cs typeface="Times New Roman" panose="02020603050405020304" pitchFamily="18" charset="0"/>
              </a:rPr>
              <a:t>Glasgow</a:t>
            </a:r>
            <a:r>
              <a:rPr lang="vi-VN" sz="2000" b="0" i="0" dirty="0">
                <a:solidFill>
                  <a:schemeClr val="tx1"/>
                </a:solidFill>
                <a:effectLst/>
                <a:latin typeface="Times New Roman" panose="02020603050405020304" pitchFamily="18" charset="0"/>
                <a:cs typeface="Times New Roman" panose="02020603050405020304" pitchFamily="18" charset="0"/>
              </a:rPr>
              <a:t> là thành phố lớn nhất của Scotland, từng là một trong các thành thị công nghiệp hàng đầu thế giới và hiện là trung tâm của vùng đô thị Đại </a:t>
            </a:r>
            <a:r>
              <a:rPr lang="vi-VN" sz="2000" b="0" i="0" strike="noStrike" dirty="0">
                <a:solidFill>
                  <a:schemeClr val="tx1"/>
                </a:solidFill>
                <a:effectLst/>
                <a:latin typeface="Times New Roman" panose="02020603050405020304" pitchFamily="18" charset="0"/>
                <a:cs typeface="Times New Roman" panose="02020603050405020304" pitchFamily="18" charset="0"/>
              </a:rPr>
              <a:t>Glasgow</a:t>
            </a:r>
            <a:r>
              <a:rPr lang="vi-VN" sz="2000" b="0" i="0" dirty="0">
                <a:solidFill>
                  <a:schemeClr val="tx1"/>
                </a:solidFill>
                <a:effectLst/>
                <a:latin typeface="Times New Roman" panose="02020603050405020304" pitchFamily="18" charset="0"/>
                <a:cs typeface="Times New Roman" panose="02020603050405020304" pitchFamily="18" charset="0"/>
              </a:rPr>
              <a:t>. Vùng biển của Scotland gồm một khu vực lớn trên Bắc </a:t>
            </a:r>
            <a:r>
              <a:rPr lang="vi-VN" sz="2000" b="0" i="0" strike="noStrike" dirty="0">
                <a:solidFill>
                  <a:schemeClr val="tx1"/>
                </a:solidFill>
                <a:effectLst/>
                <a:latin typeface="Times New Roman" panose="02020603050405020304" pitchFamily="18" charset="0"/>
                <a:cs typeface="Times New Roman" panose="02020603050405020304" pitchFamily="18" charset="0"/>
              </a:rPr>
              <a:t>Đại Tây Dương</a:t>
            </a:r>
            <a:r>
              <a:rPr lang="vi-VN" sz="2000" b="0" i="0" dirty="0">
                <a:solidFill>
                  <a:schemeClr val="tx1"/>
                </a:solidFill>
                <a:effectLst/>
                <a:latin typeface="Times New Roman" panose="02020603050405020304" pitchFamily="18" charset="0"/>
                <a:cs typeface="Times New Roman" panose="02020603050405020304" pitchFamily="18" charset="0"/>
              </a:rPr>
              <a:t> và biển Bắc, có các trữ lượng dầu thô lớn nhất trong </a:t>
            </a:r>
            <a:r>
              <a:rPr lang="vi-VN" sz="2000" b="0" i="0" strike="noStrike" dirty="0">
                <a:solidFill>
                  <a:schemeClr val="tx1"/>
                </a:solidFill>
                <a:effectLst/>
                <a:latin typeface="Times New Roman" panose="02020603050405020304" pitchFamily="18" charset="0"/>
                <a:cs typeface="Times New Roman" panose="02020603050405020304" pitchFamily="18" charset="0"/>
              </a:rPr>
              <a:t>Liên minh châu Âu</a:t>
            </a:r>
            <a:endParaRPr lang="vi-VN" sz="2000" b="0" i="0" dirty="0">
              <a:solidFill>
                <a:schemeClr val="tx1"/>
              </a:solidFill>
              <a:effectLst/>
              <a:latin typeface="Times New Roman" panose="02020603050405020304" pitchFamily="18" charset="0"/>
              <a:cs typeface="Times New Roman" panose="02020603050405020304" pitchFamily="18" charset="0"/>
            </a:endParaRPr>
          </a:p>
          <a:p>
            <a:pPr algn="just"/>
            <a:r>
              <a:rPr lang="vi-VN" sz="2000" b="1" i="0" strike="noStrike" dirty="0">
                <a:solidFill>
                  <a:schemeClr val="tx1"/>
                </a:solidFill>
                <a:effectLst/>
                <a:latin typeface="Times New Roman" panose="02020603050405020304" pitchFamily="18" charset="0"/>
                <a:cs typeface="Times New Roman" panose="02020603050405020304" pitchFamily="18" charset="0"/>
              </a:rPr>
              <a:t>Edinburgh</a:t>
            </a:r>
            <a:r>
              <a:rPr lang="vi-VN" sz="2000" b="0" i="0" dirty="0">
                <a:solidFill>
                  <a:schemeClr val="tx1"/>
                </a:solidFill>
                <a:effectLst/>
                <a:latin typeface="Times New Roman" panose="02020603050405020304" pitchFamily="18" charset="0"/>
                <a:cs typeface="Times New Roman" panose="02020603050405020304" pitchFamily="18" charset="0"/>
              </a:rPr>
              <a:t> là thủ đô và thành phố lớn thứ nhì của Scotland, và là trung tâm của vận động Khai sáng Scotland trong thế kỷ XVIII, cuộc vận động này biến đổi Scotland thành một trong các cường quốc thương nghiệp, tri thức, và công nghiệp của </a:t>
            </a:r>
            <a:r>
              <a:rPr lang="vi-VN" sz="2000" b="0" i="0" strike="noStrike" dirty="0">
                <a:solidFill>
                  <a:schemeClr val="tx1"/>
                </a:solidFill>
                <a:effectLst/>
                <a:latin typeface="Times New Roman" panose="02020603050405020304" pitchFamily="18" charset="0"/>
                <a:cs typeface="Times New Roman" panose="02020603050405020304" pitchFamily="18" charset="0"/>
              </a:rPr>
              <a:t>châu Âu</a:t>
            </a:r>
            <a:r>
              <a:rPr lang="vi-VN" sz="2000" b="0" i="0" dirty="0">
                <a:solidFill>
                  <a:schemeClr val="tx1"/>
                </a:solidFill>
                <a:effectLst/>
                <a:latin typeface="Times New Roman" panose="02020603050405020304" pitchFamily="18" charset="0"/>
                <a:cs typeface="Times New Roman" panose="02020603050405020304" pitchFamily="18" charset="0"/>
              </a:rPr>
              <a:t>.</a:t>
            </a:r>
            <a:r>
              <a:rPr lang="en-US" sz="2000" b="0" i="0" dirty="0">
                <a:solidFill>
                  <a:schemeClr val="tx1"/>
                </a:solidFill>
                <a:effectLst/>
                <a:latin typeface="Times New Roman" panose="02020603050405020304" pitchFamily="18" charset="0"/>
                <a:cs typeface="Times New Roman" panose="02020603050405020304" pitchFamily="18" charset="0"/>
              </a:rPr>
              <a:t> T</a:t>
            </a:r>
            <a:r>
              <a:rPr lang="vi-VN" sz="2000" b="0" i="0" dirty="0">
                <a:solidFill>
                  <a:schemeClr val="tx1"/>
                </a:solidFill>
                <a:effectLst/>
                <a:latin typeface="Times New Roman" panose="02020603050405020304" pitchFamily="18" charset="0"/>
                <a:cs typeface="Times New Roman" panose="02020603050405020304" pitchFamily="18" charset="0"/>
              </a:rPr>
              <a:t>hành phố lớn thứ ba của Scotland là </a:t>
            </a:r>
            <a:r>
              <a:rPr lang="vi-VN" sz="2000" b="1" i="0" strike="noStrike" dirty="0">
                <a:solidFill>
                  <a:schemeClr val="tx1"/>
                </a:solidFill>
                <a:effectLst/>
                <a:latin typeface="Times New Roman" panose="02020603050405020304" pitchFamily="18" charset="0"/>
                <a:cs typeface="Times New Roman" panose="02020603050405020304" pitchFamily="18" charset="0"/>
              </a:rPr>
              <a:t>Aberdeen</a:t>
            </a:r>
            <a:r>
              <a:rPr lang="vi-VN" sz="2000" b="0" i="0" dirty="0">
                <a:solidFill>
                  <a:schemeClr val="tx1"/>
                </a:solidFill>
                <a:effectLst/>
                <a:latin typeface="Times New Roman" panose="02020603050405020304" pitchFamily="18" charset="0"/>
                <a:cs typeface="Times New Roman" panose="02020603050405020304" pitchFamily="18" charset="0"/>
              </a:rPr>
              <a:t> được nhận danh hiệu là thủ đô dầu thô châu Âu.</a:t>
            </a:r>
            <a:r>
              <a:rPr lang="vi-VN" sz="2000" b="0" i="0" strike="noStrike" baseline="30000" dirty="0">
                <a:solidFill>
                  <a:schemeClr val="tx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a:t>
            </a:r>
            <a:r>
              <a:rPr lang="en-US" sz="2000" b="0" i="0" strike="noStrike" baseline="30000" dirty="0">
                <a:solidFill>
                  <a:schemeClr val="tx1"/>
                </a:solidFill>
                <a:effectLst/>
                <a:latin typeface="Times New Roman" panose="02020603050405020304" pitchFamily="18" charset="0"/>
                <a:cs typeface="Times New Roman" panose="02020603050405020304" pitchFamily="18" charset="0"/>
              </a:rPr>
              <a:t>\</a:t>
            </a:r>
            <a:endParaRPr lang="vi-VN" sz="2000" b="0" i="0" dirty="0">
              <a:solidFill>
                <a:schemeClr val="tx1"/>
              </a:solidFill>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43F28C5-8D06-493E-ACDB-703F418F7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9342" y="155623"/>
            <a:ext cx="3273377" cy="3273377"/>
          </a:xfrm>
          <a:prstGeom prst="rect">
            <a:avLst/>
          </a:prstGeom>
        </p:spPr>
      </p:pic>
      <p:pic>
        <p:nvPicPr>
          <p:cNvPr id="7" name="Picture 6">
            <a:extLst>
              <a:ext uri="{FF2B5EF4-FFF2-40B4-BE49-F238E27FC236}">
                <a16:creationId xmlns:a16="http://schemas.microsoft.com/office/drawing/2014/main" id="{C5106C57-371D-44EF-804B-46A7CABB9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159" y="3429000"/>
            <a:ext cx="3643746" cy="3428999"/>
          </a:xfrm>
          <a:prstGeom prst="rect">
            <a:avLst/>
          </a:prstGeom>
        </p:spPr>
      </p:pic>
    </p:spTree>
    <p:extLst>
      <p:ext uri="{BB962C8B-B14F-4D97-AF65-F5344CB8AC3E}">
        <p14:creationId xmlns:p14="http://schemas.microsoft.com/office/powerpoint/2010/main" val="359965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p:cTn id="36"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9"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782D2-AC5E-4DAF-9885-EEAD1AB7A0E5}"/>
              </a:ext>
            </a:extLst>
          </p:cNvPr>
          <p:cNvSpPr>
            <a:spLocks noGrp="1"/>
          </p:cNvSpPr>
          <p:nvPr>
            <p:ph type="title"/>
          </p:nvPr>
        </p:nvSpPr>
        <p:spPr>
          <a:xfrm>
            <a:off x="511079" y="335570"/>
            <a:ext cx="8596668" cy="1320800"/>
          </a:xfrm>
        </p:spPr>
        <p:txBody>
          <a:bodyPr/>
          <a:lstStyle/>
          <a:p>
            <a:r>
              <a:rPr lang="en-US" b="1" dirty="0">
                <a:solidFill>
                  <a:srgbClr val="FF0000"/>
                </a:solidFill>
                <a:latin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cs typeface="Times New Roman" panose="02020603050405020304" pitchFamily="18" charset="0"/>
              </a:rPr>
              <a:t>Giới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thiệu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tác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giả</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Đỗ</a:t>
            </a:r>
            <a:r>
              <a:rPr lang="en-US" b="1" dirty="0">
                <a:solidFill>
                  <a:srgbClr val="FF0000"/>
                </a:solidFill>
                <a:latin typeface="Times New Roman" panose="02020603050405020304" pitchFamily="18" charset="0"/>
                <a:cs typeface="Times New Roman" panose="02020603050405020304" pitchFamily="18" charset="0"/>
              </a:rPr>
              <a:t> Thanh </a:t>
            </a:r>
            <a:r>
              <a:rPr lang="en-US" b="1" dirty="0" err="1">
                <a:solidFill>
                  <a:srgbClr val="FF0000"/>
                </a:solidFill>
                <a:latin typeface="Times New Roman" panose="02020603050405020304" pitchFamily="18" charset="0"/>
                <a:cs typeface="Times New Roman" panose="02020603050405020304" pitchFamily="18" charset="0"/>
              </a:rPr>
              <a:t>Hiền</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E11E275-FCF0-4FB0-950B-B53AC68B3974}"/>
              </a:ext>
            </a:extLst>
          </p:cNvPr>
          <p:cNvSpPr>
            <a:spLocks noGrp="1"/>
          </p:cNvSpPr>
          <p:nvPr>
            <p:ph idx="1"/>
          </p:nvPr>
        </p:nvSpPr>
        <p:spPr>
          <a:xfrm>
            <a:off x="192425" y="942109"/>
            <a:ext cx="6305357" cy="5915891"/>
          </a:xfrm>
        </p:spPr>
        <p:txBody>
          <a:bodyPr>
            <a:normAutofit lnSpcReduction="10000"/>
          </a:bodyPr>
          <a:lstStyle/>
          <a:p>
            <a:pPr algn="just"/>
            <a:r>
              <a:rPr lang="en-US" sz="2800" b="0" i="0" dirty="0">
                <a:solidFill>
                  <a:srgbClr val="333333"/>
                </a:solidFill>
                <a:effectLst/>
                <a:latin typeface="Times New Roman" panose="02020603050405020304" pitchFamily="18" charset="0"/>
                <a:cs typeface="Times New Roman" panose="02020603050405020304" pitchFamily="18" charset="0"/>
              </a:rPr>
              <a:t>T</a:t>
            </a:r>
            <a:r>
              <a:rPr lang="vi-VN" sz="2800" b="0" i="0" dirty="0">
                <a:solidFill>
                  <a:srgbClr val="333333"/>
                </a:solidFill>
                <a:effectLst/>
                <a:latin typeface="Times New Roman" panose="02020603050405020304" pitchFamily="18" charset="0"/>
                <a:cs typeface="Times New Roman" panose="02020603050405020304" pitchFamily="18" charset="0"/>
              </a:rPr>
              <a:t>ác giả Thanh Hiền tên thật là Đỗ Văn Trượng (SN 1942), tại xã Gia Lộc, huyện Trảng Bàng, tỉnh Tây Ninh. Lúc nhỏ, ông được gia đình cho học cả tiếng Pháp và tiếng Hán. Ngoài học chữ, ông còn đam mê nhạc tài tử, ông biết ca và sử dụng được một số nhạc cụ nhưng đờn kìm là sở trường. Khi tham gia kháng chiến, cây đờn kìm cũng đồng hành với ông từ đó cho đến bây giờ. </a:t>
            </a:r>
            <a:r>
              <a:rPr lang="en-US" sz="2800" b="0" i="0" dirty="0">
                <a:solidFill>
                  <a:srgbClr val="333333"/>
                </a:solidFill>
                <a:effectLst/>
                <a:latin typeface="Times New Roman" panose="02020603050405020304" pitchFamily="18" charset="0"/>
                <a:cs typeface="Times New Roman" panose="02020603050405020304" pitchFamily="18" charset="0"/>
              </a:rPr>
              <a:t>S</a:t>
            </a:r>
            <a:r>
              <a:rPr lang="vi-VN" sz="2800" b="0" i="0" dirty="0">
                <a:solidFill>
                  <a:srgbClr val="333333"/>
                </a:solidFill>
                <a:effectLst/>
                <a:latin typeface="Times New Roman" panose="02020603050405020304" pitchFamily="18" charset="0"/>
                <a:cs typeface="Times New Roman" panose="02020603050405020304" pitchFamily="18" charset="0"/>
              </a:rPr>
              <a:t>áng tác của tác giả Thanh Hiền qua nhiều giai đoạn khó mà thống kê, ông cho biết, số lượng bài ca lẻ lên đến 2.200 bài (vọng cổ, bài lý, bài bản tài tử)</a:t>
            </a:r>
            <a:endParaRPr lang="en-US" sz="2800" b="0" i="0" dirty="0">
              <a:solidFill>
                <a:srgbClr val="333333"/>
              </a:solidFill>
              <a:effectLst/>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919A5D8-9BE8-460F-8652-28C3D40DE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9456" y="942109"/>
            <a:ext cx="5472544" cy="5694218"/>
          </a:xfrm>
          <a:prstGeom prst="rect">
            <a:avLst/>
          </a:prstGeom>
        </p:spPr>
      </p:pic>
    </p:spTree>
    <p:extLst>
      <p:ext uri="{BB962C8B-B14F-4D97-AF65-F5344CB8AC3E}">
        <p14:creationId xmlns:p14="http://schemas.microsoft.com/office/powerpoint/2010/main" val="208762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196AB-78D6-433B-95E5-502408A05FBC}"/>
              </a:ext>
            </a:extLst>
          </p:cNvPr>
          <p:cNvSpPr>
            <a:spLocks noGrp="1"/>
          </p:cNvSpPr>
          <p:nvPr>
            <p:ph type="title"/>
          </p:nvPr>
        </p:nvSpPr>
        <p:spPr>
          <a:xfrm>
            <a:off x="152399" y="201267"/>
            <a:ext cx="3934423" cy="636104"/>
          </a:xfrm>
        </p:spPr>
        <p:txBody>
          <a:bodyPr>
            <a:noAutofit/>
          </a:bodyPr>
          <a:lstStyle/>
          <a:p>
            <a:r>
              <a:rPr lang="en-US" sz="4400" b="1" dirty="0">
                <a:solidFill>
                  <a:srgbClr val="FF0000"/>
                </a:solidFill>
                <a:latin typeface="Times New Roman" panose="02020603050405020304" pitchFamily="18" charset="0"/>
                <a:cs typeface="Times New Roman" panose="02020603050405020304" pitchFamily="18" charset="0"/>
              </a:rPr>
              <a:t>3. </a:t>
            </a:r>
            <a:r>
              <a:rPr lang="en-US" sz="4400" b="1" dirty="0" err="1">
                <a:solidFill>
                  <a:srgbClr val="FF0000"/>
                </a:solidFill>
                <a:latin typeface="Times New Roman" panose="02020603050405020304" pitchFamily="18" charset="0"/>
                <a:cs typeface="Times New Roman" panose="02020603050405020304" pitchFamily="18" charset="0"/>
              </a:rPr>
              <a:t>Tác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Phẩm</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A41C287-5E90-443B-B8B1-87E8EB18BACF}"/>
              </a:ext>
            </a:extLst>
          </p:cNvPr>
          <p:cNvSpPr>
            <a:spLocks noGrp="1"/>
          </p:cNvSpPr>
          <p:nvPr>
            <p:ph idx="1"/>
          </p:nvPr>
        </p:nvSpPr>
        <p:spPr>
          <a:xfrm>
            <a:off x="203937" y="874641"/>
            <a:ext cx="3934423" cy="636104"/>
          </a:xfrm>
        </p:spPr>
        <p:txBody>
          <a:bodyPr>
            <a:normAutofit/>
          </a:bodyPr>
          <a:lstStyle/>
          <a:p>
            <a:pPr marL="0" indent="0">
              <a:buNone/>
            </a:pPr>
            <a:r>
              <a:rPr lang="en-US" sz="2800" dirty="0">
                <a:solidFill>
                  <a:schemeClr val="accent5">
                    <a:lumMod val="75000"/>
                  </a:schemeClr>
                </a:solidFill>
                <a:latin typeface="Times New Roman" panose="02020603050405020304" pitchFamily="18" charset="0"/>
                <a:cs typeface="Times New Roman" panose="02020603050405020304" pitchFamily="18" charset="0"/>
              </a:rPr>
              <a:t>a/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Bài</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hát</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nhịp</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gì</a:t>
            </a:r>
            <a:r>
              <a:rPr lang="en-US" sz="2800" dirty="0">
                <a:solidFill>
                  <a:schemeClr val="accent5">
                    <a:lumMod val="75000"/>
                  </a:schemeClr>
                </a:solidFill>
                <a:latin typeface="Times New Roman" panose="02020603050405020304" pitchFamily="18" charset="0"/>
                <a:cs typeface="Times New Roman" panose="02020603050405020304" pitchFamily="18" charset="0"/>
              </a:rPr>
              <a:t> ? </a:t>
            </a:r>
          </a:p>
        </p:txBody>
      </p:sp>
      <p:pic>
        <p:nvPicPr>
          <p:cNvPr id="4" name="Content Placeholder 4">
            <a:extLst>
              <a:ext uri="{FF2B5EF4-FFF2-40B4-BE49-F238E27FC236}">
                <a16:creationId xmlns:a16="http://schemas.microsoft.com/office/drawing/2014/main" id="{9B5BBF93-076E-4AF2-9FB9-EAF3CE6D949D}"/>
              </a:ext>
            </a:extLst>
          </p:cNvPr>
          <p:cNvPicPr>
            <a:picLocks noChangeAspect="1"/>
          </p:cNvPicPr>
          <p:nvPr/>
        </p:nvPicPr>
        <p:blipFill rotWithShape="1">
          <a:blip r:embed="rId2"/>
          <a:srcRect l="25910" t="25740" r="27464" b="8866"/>
          <a:stretch/>
        </p:blipFill>
        <p:spPr>
          <a:xfrm>
            <a:off x="4121426" y="0"/>
            <a:ext cx="7553739" cy="6858000"/>
          </a:xfrm>
          <a:prstGeom prst="rect">
            <a:avLst/>
          </a:prstGeom>
        </p:spPr>
      </p:pic>
      <p:sp>
        <p:nvSpPr>
          <p:cNvPr id="5" name="Content Placeholder 2">
            <a:extLst>
              <a:ext uri="{FF2B5EF4-FFF2-40B4-BE49-F238E27FC236}">
                <a16:creationId xmlns:a16="http://schemas.microsoft.com/office/drawing/2014/main" id="{B7F66E9F-36DF-4B55-A40D-01D383AE40CD}"/>
              </a:ext>
            </a:extLst>
          </p:cNvPr>
          <p:cNvSpPr txBox="1">
            <a:spLocks/>
          </p:cNvSpPr>
          <p:nvPr/>
        </p:nvSpPr>
        <p:spPr>
          <a:xfrm>
            <a:off x="516835" y="1404730"/>
            <a:ext cx="2252869" cy="63610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err="1">
                <a:solidFill>
                  <a:srgbClr val="00B0F0"/>
                </a:solidFill>
                <a:latin typeface="Times New Roman" panose="02020603050405020304" pitchFamily="18" charset="0"/>
                <a:cs typeface="Times New Roman" panose="02020603050405020304" pitchFamily="18" charset="0"/>
              </a:rPr>
              <a:t>Nhịp</a:t>
            </a:r>
            <a:r>
              <a:rPr lang="en-US" sz="2800" dirty="0">
                <a:solidFill>
                  <a:srgbClr val="00B0F0"/>
                </a:solidFill>
                <a:latin typeface="Times New Roman" panose="02020603050405020304" pitchFamily="18" charset="0"/>
                <a:cs typeface="Times New Roman" panose="02020603050405020304" pitchFamily="18" charset="0"/>
              </a:rPr>
              <a:t> 4/4 </a:t>
            </a:r>
          </a:p>
        </p:txBody>
      </p:sp>
      <p:sp>
        <p:nvSpPr>
          <p:cNvPr id="6" name="Content Placeholder 2">
            <a:extLst>
              <a:ext uri="{FF2B5EF4-FFF2-40B4-BE49-F238E27FC236}">
                <a16:creationId xmlns:a16="http://schemas.microsoft.com/office/drawing/2014/main" id="{8C6D49AF-860D-4890-90EF-289C58A4406D}"/>
              </a:ext>
            </a:extLst>
          </p:cNvPr>
          <p:cNvSpPr txBox="1">
            <a:spLocks/>
          </p:cNvSpPr>
          <p:nvPr/>
        </p:nvSpPr>
        <p:spPr>
          <a:xfrm>
            <a:off x="152399" y="2040834"/>
            <a:ext cx="3934423" cy="636104"/>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200" dirty="0">
                <a:solidFill>
                  <a:schemeClr val="accent5">
                    <a:lumMod val="75000"/>
                  </a:schemeClr>
                </a:solidFill>
                <a:latin typeface="Times New Roman" panose="02020603050405020304" pitchFamily="18" charset="0"/>
                <a:cs typeface="Times New Roman" panose="02020603050405020304" pitchFamily="18" charset="0"/>
              </a:rPr>
              <a:t>b/ </a:t>
            </a:r>
            <a:r>
              <a:rPr lang="en-US" sz="3200" dirty="0" err="1">
                <a:solidFill>
                  <a:schemeClr val="accent5">
                    <a:lumMod val="75000"/>
                  </a:schemeClr>
                </a:solidFill>
                <a:latin typeface="Times New Roman" panose="02020603050405020304" pitchFamily="18" charset="0"/>
                <a:cs typeface="Times New Roman" panose="02020603050405020304" pitchFamily="18" charset="0"/>
              </a:rPr>
              <a:t>Bài</a:t>
            </a:r>
            <a:r>
              <a:rPr lang="en-US" sz="3200" dirty="0">
                <a:solidFill>
                  <a:schemeClr val="accent5">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5">
                    <a:lumMod val="75000"/>
                  </a:schemeClr>
                </a:solidFill>
                <a:latin typeface="Times New Roman" panose="02020603050405020304" pitchFamily="18" charset="0"/>
                <a:cs typeface="Times New Roman" panose="02020603050405020304" pitchFamily="18" charset="0"/>
              </a:rPr>
              <a:t>hát</a:t>
            </a:r>
            <a:r>
              <a:rPr lang="en-US" sz="3200" dirty="0">
                <a:solidFill>
                  <a:schemeClr val="accent5">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5">
                    <a:lumMod val="75000"/>
                  </a:schemeClr>
                </a:solidFill>
                <a:latin typeface="Times New Roman" panose="02020603050405020304" pitchFamily="18" charset="0"/>
                <a:cs typeface="Times New Roman" panose="02020603050405020304" pitchFamily="18" charset="0"/>
              </a:rPr>
              <a:t>những</a:t>
            </a:r>
            <a:r>
              <a:rPr lang="en-US" sz="3200" dirty="0">
                <a:solidFill>
                  <a:schemeClr val="accent5">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5">
                    <a:lumMod val="75000"/>
                  </a:schemeClr>
                </a:solidFill>
                <a:latin typeface="Times New Roman" panose="02020603050405020304" pitchFamily="18" charset="0"/>
                <a:cs typeface="Times New Roman" panose="02020603050405020304" pitchFamily="18" charset="0"/>
              </a:rPr>
              <a:t>kí</a:t>
            </a:r>
            <a:r>
              <a:rPr lang="en-US" sz="3200" dirty="0">
                <a:solidFill>
                  <a:schemeClr val="accent5">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5">
                    <a:lumMod val="75000"/>
                  </a:schemeClr>
                </a:solidFill>
                <a:latin typeface="Times New Roman" panose="02020603050405020304" pitchFamily="18" charset="0"/>
                <a:cs typeface="Times New Roman" panose="02020603050405020304" pitchFamily="18" charset="0"/>
              </a:rPr>
              <a:t>hiệu</a:t>
            </a:r>
            <a:r>
              <a:rPr lang="en-US" sz="3200" dirty="0">
                <a:solidFill>
                  <a:schemeClr val="accent5">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5">
                    <a:lumMod val="75000"/>
                  </a:schemeClr>
                </a:solidFill>
                <a:latin typeface="Times New Roman" panose="02020603050405020304" pitchFamily="18" charset="0"/>
                <a:cs typeface="Times New Roman" panose="02020603050405020304" pitchFamily="18" charset="0"/>
              </a:rPr>
              <a:t>gì</a:t>
            </a:r>
            <a:r>
              <a:rPr lang="en-US" sz="3200" dirty="0">
                <a:solidFill>
                  <a:schemeClr val="accent5">
                    <a:lumMod val="75000"/>
                  </a:schemeClr>
                </a:solidFill>
                <a:latin typeface="Times New Roman" panose="02020603050405020304" pitchFamily="18" charset="0"/>
                <a:cs typeface="Times New Roman" panose="02020603050405020304" pitchFamily="18" charset="0"/>
              </a:rPr>
              <a:t> ? </a:t>
            </a:r>
          </a:p>
        </p:txBody>
      </p:sp>
      <p:sp>
        <p:nvSpPr>
          <p:cNvPr id="7" name="Content Placeholder 2">
            <a:extLst>
              <a:ext uri="{FF2B5EF4-FFF2-40B4-BE49-F238E27FC236}">
                <a16:creationId xmlns:a16="http://schemas.microsoft.com/office/drawing/2014/main" id="{DF90184D-CD62-48CB-BB58-9D78CF0323A5}"/>
              </a:ext>
            </a:extLst>
          </p:cNvPr>
          <p:cNvSpPr txBox="1">
            <a:spLocks/>
          </p:cNvSpPr>
          <p:nvPr/>
        </p:nvSpPr>
        <p:spPr>
          <a:xfrm>
            <a:off x="447630" y="2420178"/>
            <a:ext cx="2252869" cy="636104"/>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200" dirty="0" err="1">
                <a:solidFill>
                  <a:srgbClr val="00B0F0"/>
                </a:solidFill>
                <a:latin typeface="Times New Roman" panose="02020603050405020304" pitchFamily="18" charset="0"/>
                <a:cs typeface="Times New Roman" panose="02020603050405020304" pitchFamily="18" charset="0"/>
              </a:rPr>
              <a:t>Dấu</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lặng</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đen</a:t>
            </a:r>
            <a:endParaRPr lang="en-US" sz="3200" dirty="0">
              <a:solidFill>
                <a:srgbClr val="00B0F0"/>
              </a:solidFill>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894C656B-F784-4A6D-8B7A-9F0011FFA1F5}"/>
              </a:ext>
            </a:extLst>
          </p:cNvPr>
          <p:cNvSpPr/>
          <p:nvPr/>
        </p:nvSpPr>
        <p:spPr>
          <a:xfrm>
            <a:off x="4341734" y="1761903"/>
            <a:ext cx="468978" cy="7371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DCB25D1-AB49-441B-A836-8589034D3E71}"/>
              </a:ext>
            </a:extLst>
          </p:cNvPr>
          <p:cNvSpPr/>
          <p:nvPr/>
        </p:nvSpPr>
        <p:spPr>
          <a:xfrm>
            <a:off x="10986444" y="5346374"/>
            <a:ext cx="723325" cy="7626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1332A596-E8B0-4DC0-B7FB-D90DA1B9C33B}"/>
              </a:ext>
            </a:extLst>
          </p:cNvPr>
          <p:cNvSpPr txBox="1">
            <a:spLocks/>
          </p:cNvSpPr>
          <p:nvPr/>
        </p:nvSpPr>
        <p:spPr>
          <a:xfrm>
            <a:off x="0" y="3165615"/>
            <a:ext cx="4406520" cy="63610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200" dirty="0">
                <a:solidFill>
                  <a:schemeClr val="accent5">
                    <a:lumMod val="75000"/>
                  </a:schemeClr>
                </a:solidFill>
                <a:latin typeface="Times New Roman" panose="02020603050405020304" pitchFamily="18" charset="0"/>
                <a:cs typeface="Times New Roman" panose="02020603050405020304" pitchFamily="18" charset="0"/>
              </a:rPr>
              <a:t>C / </a:t>
            </a:r>
            <a:r>
              <a:rPr lang="en-US" sz="3200" dirty="0" err="1">
                <a:solidFill>
                  <a:schemeClr val="accent5">
                    <a:lumMod val="75000"/>
                  </a:schemeClr>
                </a:solidFill>
                <a:latin typeface="Times New Roman" panose="02020603050405020304" pitchFamily="18" charset="0"/>
                <a:cs typeface="Times New Roman" panose="02020603050405020304" pitchFamily="18" charset="0"/>
              </a:rPr>
              <a:t>Bài</a:t>
            </a:r>
            <a:r>
              <a:rPr lang="en-US" sz="3200" dirty="0">
                <a:solidFill>
                  <a:schemeClr val="accent5">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5">
                    <a:lumMod val="75000"/>
                  </a:schemeClr>
                </a:solidFill>
                <a:latin typeface="Times New Roman" panose="02020603050405020304" pitchFamily="18" charset="0"/>
                <a:cs typeface="Times New Roman" panose="02020603050405020304" pitchFamily="18" charset="0"/>
              </a:rPr>
              <a:t>hát</a:t>
            </a:r>
            <a:r>
              <a:rPr lang="en-US" sz="3200" dirty="0">
                <a:solidFill>
                  <a:schemeClr val="accent5">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5">
                    <a:lumMod val="75000"/>
                  </a:schemeClr>
                </a:solidFill>
                <a:latin typeface="Times New Roman" panose="02020603050405020304" pitchFamily="18" charset="0"/>
                <a:cs typeface="Times New Roman" panose="02020603050405020304" pitchFamily="18" charset="0"/>
              </a:rPr>
              <a:t>có</a:t>
            </a:r>
            <a:r>
              <a:rPr lang="en-US" sz="3200" dirty="0">
                <a:solidFill>
                  <a:schemeClr val="accent5">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5">
                    <a:lumMod val="75000"/>
                  </a:schemeClr>
                </a:solidFill>
                <a:latin typeface="Times New Roman" panose="02020603050405020304" pitchFamily="18" charset="0"/>
                <a:cs typeface="Times New Roman" panose="02020603050405020304" pitchFamily="18" charset="0"/>
              </a:rPr>
              <a:t>mấy</a:t>
            </a:r>
            <a:r>
              <a:rPr lang="en-US" sz="3200" dirty="0">
                <a:solidFill>
                  <a:schemeClr val="accent5">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5">
                    <a:lumMod val="75000"/>
                  </a:schemeClr>
                </a:solidFill>
                <a:latin typeface="Times New Roman" panose="02020603050405020304" pitchFamily="18" charset="0"/>
                <a:cs typeface="Times New Roman" panose="02020603050405020304" pitchFamily="18" charset="0"/>
              </a:rPr>
              <a:t>đoạn</a:t>
            </a:r>
            <a:r>
              <a:rPr lang="en-US" sz="3200" dirty="0">
                <a:solidFill>
                  <a:schemeClr val="accent5">
                    <a:lumMod val="75000"/>
                  </a:schemeClr>
                </a:solidFill>
                <a:latin typeface="Times New Roman" panose="02020603050405020304" pitchFamily="18" charset="0"/>
                <a:cs typeface="Times New Roman" panose="02020603050405020304" pitchFamily="18" charset="0"/>
              </a:rPr>
              <a:t>? </a:t>
            </a:r>
          </a:p>
        </p:txBody>
      </p:sp>
      <p:sp>
        <p:nvSpPr>
          <p:cNvPr id="14" name="Content Placeholder 2">
            <a:extLst>
              <a:ext uri="{FF2B5EF4-FFF2-40B4-BE49-F238E27FC236}">
                <a16:creationId xmlns:a16="http://schemas.microsoft.com/office/drawing/2014/main" id="{A7C8B11D-AB78-4833-B428-A5E027E39074}"/>
              </a:ext>
            </a:extLst>
          </p:cNvPr>
          <p:cNvSpPr txBox="1">
            <a:spLocks/>
          </p:cNvSpPr>
          <p:nvPr/>
        </p:nvSpPr>
        <p:spPr>
          <a:xfrm>
            <a:off x="203937" y="3758649"/>
            <a:ext cx="4137797" cy="63610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900" dirty="0" err="1">
                <a:solidFill>
                  <a:srgbClr val="00B0F0"/>
                </a:solidFill>
                <a:latin typeface="Times New Roman" panose="02020603050405020304" pitchFamily="18" charset="0"/>
                <a:cs typeface="Times New Roman" panose="02020603050405020304" pitchFamily="18" charset="0"/>
              </a:rPr>
              <a:t>Gồm</a:t>
            </a:r>
            <a:r>
              <a:rPr lang="en-US" sz="2900" dirty="0">
                <a:solidFill>
                  <a:srgbClr val="00B0F0"/>
                </a:solidFill>
                <a:latin typeface="Times New Roman" panose="02020603050405020304" pitchFamily="18" charset="0"/>
                <a:cs typeface="Times New Roman" panose="02020603050405020304" pitchFamily="18" charset="0"/>
              </a:rPr>
              <a:t> </a:t>
            </a:r>
            <a:r>
              <a:rPr lang="en-US" sz="2900" dirty="0" err="1">
                <a:solidFill>
                  <a:srgbClr val="00B0F0"/>
                </a:solidFill>
                <a:latin typeface="Times New Roman" panose="02020603050405020304" pitchFamily="18" charset="0"/>
                <a:cs typeface="Times New Roman" panose="02020603050405020304" pitchFamily="18" charset="0"/>
              </a:rPr>
              <a:t>có</a:t>
            </a:r>
            <a:r>
              <a:rPr lang="en-US" sz="2900" dirty="0">
                <a:solidFill>
                  <a:srgbClr val="00B0F0"/>
                </a:solidFill>
                <a:latin typeface="Times New Roman" panose="02020603050405020304" pitchFamily="18" charset="0"/>
                <a:cs typeface="Times New Roman" panose="02020603050405020304" pitchFamily="18" charset="0"/>
              </a:rPr>
              <a:t> 2 </a:t>
            </a:r>
            <a:r>
              <a:rPr lang="en-US" sz="2900" dirty="0" err="1">
                <a:solidFill>
                  <a:srgbClr val="00B0F0"/>
                </a:solidFill>
                <a:latin typeface="Times New Roman" panose="02020603050405020304" pitchFamily="18" charset="0"/>
                <a:cs typeface="Times New Roman" panose="02020603050405020304" pitchFamily="18" charset="0"/>
              </a:rPr>
              <a:t>đoạn</a:t>
            </a:r>
            <a:endParaRPr lang="en-US" sz="2900" dirty="0">
              <a:solidFill>
                <a:srgbClr val="00B0F0"/>
              </a:solidFill>
              <a:latin typeface="Times New Roman" panose="02020603050405020304" pitchFamily="18" charset="0"/>
              <a:cs typeface="Times New Roman" panose="02020603050405020304" pitchFamily="18" charset="0"/>
            </a:endParaRPr>
          </a:p>
          <a:p>
            <a:pPr>
              <a:buFontTx/>
              <a:buChar char="-"/>
            </a:pPr>
            <a:r>
              <a:rPr lang="en-US" sz="2900" dirty="0" err="1">
                <a:solidFill>
                  <a:srgbClr val="00B0F0"/>
                </a:solidFill>
                <a:latin typeface="Times New Roman" panose="02020603050405020304" pitchFamily="18" charset="0"/>
                <a:cs typeface="Times New Roman" panose="02020603050405020304" pitchFamily="18" charset="0"/>
              </a:rPr>
              <a:t>Đoạn</a:t>
            </a:r>
            <a:r>
              <a:rPr lang="en-US" sz="2900" dirty="0">
                <a:solidFill>
                  <a:srgbClr val="00B0F0"/>
                </a:solidFill>
                <a:latin typeface="Times New Roman" panose="02020603050405020304" pitchFamily="18" charset="0"/>
                <a:cs typeface="Times New Roman" panose="02020603050405020304" pitchFamily="18" charset="0"/>
              </a:rPr>
              <a:t> 1: </a:t>
            </a:r>
            <a:r>
              <a:rPr lang="en-US" sz="2900" dirty="0" err="1">
                <a:solidFill>
                  <a:srgbClr val="00B0F0"/>
                </a:solidFill>
                <a:latin typeface="Times New Roman" panose="02020603050405020304" pitchFamily="18" charset="0"/>
                <a:cs typeface="Times New Roman" panose="02020603050405020304" pitchFamily="18" charset="0"/>
              </a:rPr>
              <a:t>Từ</a:t>
            </a:r>
            <a:r>
              <a:rPr lang="en-US" sz="2900" dirty="0">
                <a:solidFill>
                  <a:srgbClr val="00B0F0"/>
                </a:solidFill>
                <a:latin typeface="Times New Roman" panose="02020603050405020304" pitchFamily="18" charset="0"/>
                <a:cs typeface="Times New Roman" panose="02020603050405020304" pitchFamily="18" charset="0"/>
              </a:rPr>
              <a:t> </a:t>
            </a:r>
            <a:r>
              <a:rPr lang="en-US" sz="2900" dirty="0" err="1">
                <a:solidFill>
                  <a:srgbClr val="00B0F0"/>
                </a:solidFill>
                <a:latin typeface="Times New Roman" panose="02020603050405020304" pitchFamily="18" charset="0"/>
                <a:cs typeface="Times New Roman" panose="02020603050405020304" pitchFamily="18" charset="0"/>
              </a:rPr>
              <a:t>dâud</a:t>
            </a:r>
            <a:r>
              <a:rPr lang="en-US" sz="2900" dirty="0">
                <a:solidFill>
                  <a:srgbClr val="00B0F0"/>
                </a:solidFill>
                <a:latin typeface="Times New Roman" panose="02020603050405020304" pitchFamily="18" charset="0"/>
                <a:cs typeface="Times New Roman" panose="02020603050405020304" pitchFamily="18" charset="0"/>
              </a:rPr>
              <a:t> </a:t>
            </a:r>
            <a:r>
              <a:rPr lang="en-US" sz="2900" dirty="0" err="1">
                <a:solidFill>
                  <a:srgbClr val="00B0F0"/>
                </a:solidFill>
                <a:latin typeface="Times New Roman" panose="02020603050405020304" pitchFamily="18" charset="0"/>
                <a:cs typeface="Times New Roman" panose="02020603050405020304" pitchFamily="18" charset="0"/>
              </a:rPr>
              <a:t>dến</a:t>
            </a:r>
            <a:r>
              <a:rPr lang="en-US" sz="2900" dirty="0">
                <a:solidFill>
                  <a:srgbClr val="00B0F0"/>
                </a:solidFill>
                <a:latin typeface="Times New Roman" panose="02020603050405020304" pitchFamily="18" charset="0"/>
                <a:cs typeface="Times New Roman" panose="02020603050405020304" pitchFamily="18" charset="0"/>
              </a:rPr>
              <a:t> </a:t>
            </a:r>
            <a:r>
              <a:rPr lang="en-US" sz="2900" dirty="0" err="1">
                <a:solidFill>
                  <a:srgbClr val="00B0F0"/>
                </a:solidFill>
                <a:latin typeface="Times New Roman" panose="02020603050405020304" pitchFamily="18" charset="0"/>
                <a:cs typeface="Times New Roman" panose="02020603050405020304" pitchFamily="18" charset="0"/>
              </a:rPr>
              <a:t>tình</a:t>
            </a:r>
            <a:r>
              <a:rPr lang="en-US" sz="2900" dirty="0">
                <a:solidFill>
                  <a:srgbClr val="00B0F0"/>
                </a:solidFill>
                <a:latin typeface="Times New Roman" panose="02020603050405020304" pitchFamily="18" charset="0"/>
                <a:cs typeface="Times New Roman" panose="02020603050405020304" pitchFamily="18" charset="0"/>
              </a:rPr>
              <a:t> </a:t>
            </a:r>
            <a:r>
              <a:rPr lang="en-US" sz="2900" dirty="0" err="1">
                <a:solidFill>
                  <a:srgbClr val="00B0F0"/>
                </a:solidFill>
                <a:latin typeface="Times New Roman" panose="02020603050405020304" pitchFamily="18" charset="0"/>
                <a:cs typeface="Times New Roman" panose="02020603050405020304" pitchFamily="18" charset="0"/>
              </a:rPr>
              <a:t>thân</a:t>
            </a:r>
            <a:endParaRPr lang="en-US" sz="2900" dirty="0">
              <a:solidFill>
                <a:srgbClr val="00B0F0"/>
              </a:solidFill>
              <a:latin typeface="Times New Roman" panose="02020603050405020304" pitchFamily="18" charset="0"/>
              <a:cs typeface="Times New Roman" panose="02020603050405020304" pitchFamily="18" charset="0"/>
            </a:endParaRPr>
          </a:p>
          <a:p>
            <a:pPr>
              <a:buFontTx/>
              <a:buChar char="-"/>
            </a:pPr>
            <a:r>
              <a:rPr lang="en-US" sz="2900" dirty="0">
                <a:solidFill>
                  <a:srgbClr val="00B0F0"/>
                </a:solidFill>
                <a:latin typeface="Times New Roman" panose="02020603050405020304" pitchFamily="18" charset="0"/>
                <a:cs typeface="Times New Roman" panose="02020603050405020304" pitchFamily="18" charset="0"/>
              </a:rPr>
              <a:t>-</a:t>
            </a:r>
            <a:r>
              <a:rPr lang="en-US" sz="2900" dirty="0" err="1">
                <a:solidFill>
                  <a:srgbClr val="00B0F0"/>
                </a:solidFill>
                <a:latin typeface="Times New Roman" panose="02020603050405020304" pitchFamily="18" charset="0"/>
                <a:cs typeface="Times New Roman" panose="02020603050405020304" pitchFamily="18" charset="0"/>
              </a:rPr>
              <a:t>Đoạn</a:t>
            </a:r>
            <a:r>
              <a:rPr lang="en-US" sz="2900" dirty="0">
                <a:solidFill>
                  <a:srgbClr val="00B0F0"/>
                </a:solidFill>
                <a:latin typeface="Times New Roman" panose="02020603050405020304" pitchFamily="18" charset="0"/>
                <a:cs typeface="Times New Roman" panose="02020603050405020304" pitchFamily="18" charset="0"/>
              </a:rPr>
              <a:t> 2: </a:t>
            </a:r>
            <a:r>
              <a:rPr lang="en-US" sz="2900" dirty="0" err="1">
                <a:solidFill>
                  <a:srgbClr val="00B0F0"/>
                </a:solidFill>
                <a:latin typeface="Times New Roman" panose="02020603050405020304" pitchFamily="18" charset="0"/>
                <a:cs typeface="Times New Roman" panose="02020603050405020304" pitchFamily="18" charset="0"/>
              </a:rPr>
              <a:t>Từ</a:t>
            </a:r>
            <a:r>
              <a:rPr lang="en-US" sz="2900" dirty="0">
                <a:solidFill>
                  <a:srgbClr val="00B0F0"/>
                </a:solidFill>
                <a:latin typeface="Times New Roman" panose="02020603050405020304" pitchFamily="18" charset="0"/>
                <a:cs typeface="Times New Roman" panose="02020603050405020304" pitchFamily="18" charset="0"/>
              </a:rPr>
              <a:t> </a:t>
            </a:r>
            <a:r>
              <a:rPr lang="en-US" sz="2900" dirty="0" err="1">
                <a:solidFill>
                  <a:srgbClr val="00B0F0"/>
                </a:solidFill>
                <a:latin typeface="Times New Roman" panose="02020603050405020304" pitchFamily="18" charset="0"/>
                <a:cs typeface="Times New Roman" panose="02020603050405020304" pitchFamily="18" charset="0"/>
              </a:rPr>
              <a:t>Ước</a:t>
            </a:r>
            <a:r>
              <a:rPr lang="en-US" sz="2900" dirty="0">
                <a:solidFill>
                  <a:srgbClr val="00B0F0"/>
                </a:solidFill>
                <a:latin typeface="Times New Roman" panose="02020603050405020304" pitchFamily="18" charset="0"/>
                <a:cs typeface="Times New Roman" panose="02020603050405020304" pitchFamily="18" charset="0"/>
              </a:rPr>
              <a:t> </a:t>
            </a:r>
            <a:r>
              <a:rPr lang="en-US" sz="2900" dirty="0" err="1">
                <a:solidFill>
                  <a:srgbClr val="00B0F0"/>
                </a:solidFill>
                <a:latin typeface="Times New Roman" panose="02020603050405020304" pitchFamily="18" charset="0"/>
                <a:cs typeface="Times New Roman" panose="02020603050405020304" pitchFamily="18" charset="0"/>
              </a:rPr>
              <a:t>mong</a:t>
            </a:r>
            <a:r>
              <a:rPr lang="en-US" sz="2900" dirty="0">
                <a:solidFill>
                  <a:srgbClr val="00B0F0"/>
                </a:solidFill>
                <a:latin typeface="Times New Roman" panose="02020603050405020304" pitchFamily="18" charset="0"/>
                <a:cs typeface="Times New Roman" panose="02020603050405020304" pitchFamily="18" charset="0"/>
              </a:rPr>
              <a:t> </a:t>
            </a:r>
            <a:r>
              <a:rPr lang="en-US" sz="2900" dirty="0" err="1">
                <a:solidFill>
                  <a:srgbClr val="00B0F0"/>
                </a:solidFill>
                <a:latin typeface="Times New Roman" panose="02020603050405020304" pitchFamily="18" charset="0"/>
                <a:cs typeface="Times New Roman" panose="02020603050405020304" pitchFamily="18" charset="0"/>
              </a:rPr>
              <a:t>đến</a:t>
            </a:r>
            <a:r>
              <a:rPr lang="en-US" sz="2900" dirty="0">
                <a:solidFill>
                  <a:srgbClr val="00B0F0"/>
                </a:solidFill>
                <a:latin typeface="Times New Roman" panose="02020603050405020304" pitchFamily="18" charset="0"/>
                <a:cs typeface="Times New Roman" panose="02020603050405020304" pitchFamily="18" charset="0"/>
              </a:rPr>
              <a:t> </a:t>
            </a:r>
            <a:r>
              <a:rPr lang="en-US" sz="2900" dirty="0" err="1">
                <a:solidFill>
                  <a:srgbClr val="00B0F0"/>
                </a:solidFill>
                <a:latin typeface="Times New Roman" panose="02020603050405020304" pitchFamily="18" charset="0"/>
                <a:cs typeface="Times New Roman" panose="02020603050405020304" pitchFamily="18" charset="0"/>
              </a:rPr>
              <a:t>bạn</a:t>
            </a:r>
            <a:r>
              <a:rPr lang="en-US" sz="2900" dirty="0">
                <a:solidFill>
                  <a:srgbClr val="00B0F0"/>
                </a:solidFill>
                <a:latin typeface="Times New Roman" panose="02020603050405020304" pitchFamily="18" charset="0"/>
                <a:cs typeface="Times New Roman" panose="02020603050405020304" pitchFamily="18" charset="0"/>
              </a:rPr>
              <a:t> </a:t>
            </a:r>
            <a:r>
              <a:rPr lang="en-US" sz="2900" dirty="0" err="1">
                <a:solidFill>
                  <a:srgbClr val="00B0F0"/>
                </a:solidFill>
                <a:latin typeface="Times New Roman" panose="02020603050405020304" pitchFamily="18" charset="0"/>
                <a:cs typeface="Times New Roman" panose="02020603050405020304" pitchFamily="18" charset="0"/>
              </a:rPr>
              <a:t>thân</a:t>
            </a:r>
            <a:endParaRPr lang="en-US" sz="2900" dirty="0">
              <a:solidFill>
                <a:srgbClr val="00B0F0"/>
              </a:solidFill>
              <a:latin typeface="Times New Roman" panose="02020603050405020304" pitchFamily="18" charset="0"/>
              <a:cs typeface="Times New Roman" panose="02020603050405020304" pitchFamily="18" charset="0"/>
            </a:endParaRPr>
          </a:p>
        </p:txBody>
      </p:sp>
      <p:sp>
        <p:nvSpPr>
          <p:cNvPr id="15" name="Content Placeholder 2">
            <a:extLst>
              <a:ext uri="{FF2B5EF4-FFF2-40B4-BE49-F238E27FC236}">
                <a16:creationId xmlns:a16="http://schemas.microsoft.com/office/drawing/2014/main" id="{9113D340-7BC0-4B72-8482-AFC2CEF33E22}"/>
              </a:ext>
            </a:extLst>
          </p:cNvPr>
          <p:cNvSpPr txBox="1">
            <a:spLocks/>
          </p:cNvSpPr>
          <p:nvPr/>
        </p:nvSpPr>
        <p:spPr>
          <a:xfrm>
            <a:off x="4760998" y="1494375"/>
            <a:ext cx="2046073" cy="63610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err="1">
                <a:solidFill>
                  <a:srgbClr val="00B0F0"/>
                </a:solidFill>
                <a:latin typeface="Times New Roman" panose="02020603050405020304" pitchFamily="18" charset="0"/>
                <a:cs typeface="Times New Roman" panose="02020603050405020304" pitchFamily="18" charset="0"/>
              </a:rPr>
              <a:t>Đoạn</a:t>
            </a:r>
            <a:r>
              <a:rPr lang="en-US" sz="2800" dirty="0">
                <a:solidFill>
                  <a:srgbClr val="00B0F0"/>
                </a:solidFill>
                <a:latin typeface="Times New Roman" panose="02020603050405020304" pitchFamily="18" charset="0"/>
                <a:cs typeface="Times New Roman" panose="02020603050405020304" pitchFamily="18" charset="0"/>
              </a:rPr>
              <a:t> 1</a:t>
            </a:r>
          </a:p>
        </p:txBody>
      </p:sp>
      <p:cxnSp>
        <p:nvCxnSpPr>
          <p:cNvPr id="17" name="Straight Connector 16">
            <a:extLst>
              <a:ext uri="{FF2B5EF4-FFF2-40B4-BE49-F238E27FC236}">
                <a16:creationId xmlns:a16="http://schemas.microsoft.com/office/drawing/2014/main" id="{8DD81C1D-C426-4476-9681-468F8B71A768}"/>
              </a:ext>
            </a:extLst>
          </p:cNvPr>
          <p:cNvCxnSpPr>
            <a:cxnSpLocks/>
          </p:cNvCxnSpPr>
          <p:nvPr/>
        </p:nvCxnSpPr>
        <p:spPr>
          <a:xfrm flipH="1">
            <a:off x="10669432" y="4076701"/>
            <a:ext cx="317012" cy="822119"/>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sp>
        <p:nvSpPr>
          <p:cNvPr id="16" name="Content Placeholder 2">
            <a:extLst>
              <a:ext uri="{FF2B5EF4-FFF2-40B4-BE49-F238E27FC236}">
                <a16:creationId xmlns:a16="http://schemas.microsoft.com/office/drawing/2014/main" id="{81C14A2D-96C5-4C4F-9BF8-03868E8700BB}"/>
              </a:ext>
            </a:extLst>
          </p:cNvPr>
          <p:cNvSpPr txBox="1">
            <a:spLocks/>
          </p:cNvSpPr>
          <p:nvPr/>
        </p:nvSpPr>
        <p:spPr>
          <a:xfrm>
            <a:off x="10316419" y="3851656"/>
            <a:ext cx="1393350" cy="63610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err="1">
                <a:solidFill>
                  <a:srgbClr val="FF0000"/>
                </a:solidFill>
                <a:latin typeface="Times New Roman" panose="02020603050405020304" pitchFamily="18" charset="0"/>
                <a:cs typeface="Times New Roman" panose="02020603050405020304" pitchFamily="18" charset="0"/>
              </a:rPr>
              <a:t>Đoạn</a:t>
            </a:r>
            <a:r>
              <a:rPr lang="en-US" sz="2800" dirty="0">
                <a:solidFill>
                  <a:srgbClr val="FF0000"/>
                </a:solidFill>
                <a:latin typeface="Times New Roman" panose="02020603050405020304" pitchFamily="18" charset="0"/>
                <a:cs typeface="Times New Roman" panose="02020603050405020304" pitchFamily="18" charset="0"/>
              </a:rPr>
              <a:t> 2</a:t>
            </a:r>
          </a:p>
        </p:txBody>
      </p:sp>
      <p:cxnSp>
        <p:nvCxnSpPr>
          <p:cNvPr id="18" name="Straight Connector 17">
            <a:extLst>
              <a:ext uri="{FF2B5EF4-FFF2-40B4-BE49-F238E27FC236}">
                <a16:creationId xmlns:a16="http://schemas.microsoft.com/office/drawing/2014/main" id="{07B39DB2-37FD-4D9A-8617-186F1637A1D7}"/>
              </a:ext>
            </a:extLst>
          </p:cNvPr>
          <p:cNvCxnSpPr>
            <a:cxnSpLocks/>
          </p:cNvCxnSpPr>
          <p:nvPr/>
        </p:nvCxnSpPr>
        <p:spPr>
          <a:xfrm flipH="1">
            <a:off x="11031094" y="5346374"/>
            <a:ext cx="317012" cy="822119"/>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3801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3"/>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8"/>
                                        </p:tgtEl>
                                        <p:attrNameLst>
                                          <p:attrName>ppt_w</p:attrName>
                                        </p:attrNameLst>
                                      </p:cBhvr>
                                      <p:tavLst>
                                        <p:tav tm="0">
                                          <p:val>
                                            <p:strVal val="ppt_w"/>
                                          </p:val>
                                        </p:tav>
                                        <p:tav tm="100000">
                                          <p:val>
                                            <p:fltVal val="0"/>
                                          </p:val>
                                        </p:tav>
                                      </p:tavLst>
                                    </p:anim>
                                    <p:anim calcmode="lin" valueType="num">
                                      <p:cBhvr>
                                        <p:cTn id="28" dur="500"/>
                                        <p:tgtEl>
                                          <p:spTgt spid="8"/>
                                        </p:tgtEl>
                                        <p:attrNameLst>
                                          <p:attrName>ppt_h</p:attrName>
                                        </p:attrNameLst>
                                      </p:cBhvr>
                                      <p:tavLst>
                                        <p:tav tm="0">
                                          <p:val>
                                            <p:strVal val="ppt_h"/>
                                          </p:val>
                                        </p:tav>
                                        <p:tav tm="100000">
                                          <p:val>
                                            <p:fltVal val="0"/>
                                          </p:val>
                                        </p:tav>
                                      </p:tavLst>
                                    </p:anim>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3"/>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grpId="1" nodeType="clickEffect">
                                  <p:stCondLst>
                                    <p:cond delay="0"/>
                                  </p:stCondLst>
                                  <p:childTnLst>
                                    <p:anim calcmode="lin" valueType="num">
                                      <p:cBhvr>
                                        <p:cTn id="55" dur="500"/>
                                        <p:tgtEl>
                                          <p:spTgt spid="11"/>
                                        </p:tgtEl>
                                        <p:attrNameLst>
                                          <p:attrName>ppt_w</p:attrName>
                                        </p:attrNameLst>
                                      </p:cBhvr>
                                      <p:tavLst>
                                        <p:tav tm="0">
                                          <p:val>
                                            <p:strVal val="ppt_w"/>
                                          </p:val>
                                        </p:tav>
                                        <p:tav tm="100000">
                                          <p:val>
                                            <p:fltVal val="0"/>
                                          </p:val>
                                        </p:tav>
                                      </p:tavLst>
                                    </p:anim>
                                    <p:anim calcmode="lin" valueType="num">
                                      <p:cBhvr>
                                        <p:cTn id="56" dur="500"/>
                                        <p:tgtEl>
                                          <p:spTgt spid="11"/>
                                        </p:tgtEl>
                                        <p:attrNameLst>
                                          <p:attrName>ppt_h</p:attrName>
                                        </p:attrNameLst>
                                      </p:cBhvr>
                                      <p:tavLst>
                                        <p:tav tm="0">
                                          <p:val>
                                            <p:strVal val="ppt_h"/>
                                          </p:val>
                                        </p:tav>
                                        <p:tav tm="100000">
                                          <p:val>
                                            <p:fltVal val="0"/>
                                          </p:val>
                                        </p:tav>
                                      </p:tavLst>
                                    </p:anim>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500" fill="hold"/>
                                        <p:tgtEl>
                                          <p:spTgt spid="14"/>
                                        </p:tgtEl>
                                        <p:attrNameLst>
                                          <p:attrName>ppt_w</p:attrName>
                                        </p:attrNameLst>
                                      </p:cBhvr>
                                      <p:tavLst>
                                        <p:tav tm="0">
                                          <p:val>
                                            <p:fltVal val="0"/>
                                          </p:val>
                                        </p:tav>
                                        <p:tav tm="100000">
                                          <p:val>
                                            <p:strVal val="#ppt_w"/>
                                          </p:val>
                                        </p:tav>
                                      </p:tavLst>
                                    </p:anim>
                                    <p:anim calcmode="lin" valueType="num">
                                      <p:cBhvr>
                                        <p:cTn id="71" dur="500" fill="hold"/>
                                        <p:tgtEl>
                                          <p:spTgt spid="14"/>
                                        </p:tgtEl>
                                        <p:attrNameLst>
                                          <p:attrName>ppt_h</p:attrName>
                                        </p:attrNameLst>
                                      </p:cBhvr>
                                      <p:tavLst>
                                        <p:tav tm="0">
                                          <p:val>
                                            <p:fltVal val="0"/>
                                          </p:val>
                                        </p:tav>
                                        <p:tav tm="100000">
                                          <p:val>
                                            <p:strVal val="#ppt_h"/>
                                          </p:val>
                                        </p:tav>
                                      </p:tavLst>
                                    </p:anim>
                                    <p:animEffect transition="in" filter="fade">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down)">
                                      <p:cBhvr>
                                        <p:cTn id="84" dur="500"/>
                                        <p:tgtEl>
                                          <p:spTgt spid="17"/>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xit" presetSubtype="32" fill="hold" grpId="1" nodeType="clickEffect">
                                  <p:stCondLst>
                                    <p:cond delay="0"/>
                                  </p:stCondLst>
                                  <p:childTnLst>
                                    <p:anim calcmode="lin" valueType="num">
                                      <p:cBhvr>
                                        <p:cTn id="88" dur="500"/>
                                        <p:tgtEl>
                                          <p:spTgt spid="15"/>
                                        </p:tgtEl>
                                        <p:attrNameLst>
                                          <p:attrName>ppt_w</p:attrName>
                                        </p:attrNameLst>
                                      </p:cBhvr>
                                      <p:tavLst>
                                        <p:tav tm="0">
                                          <p:val>
                                            <p:strVal val="ppt_w"/>
                                          </p:val>
                                        </p:tav>
                                        <p:tav tm="100000">
                                          <p:val>
                                            <p:fltVal val="0"/>
                                          </p:val>
                                        </p:tav>
                                      </p:tavLst>
                                    </p:anim>
                                    <p:anim calcmode="lin" valueType="num">
                                      <p:cBhvr>
                                        <p:cTn id="89" dur="500"/>
                                        <p:tgtEl>
                                          <p:spTgt spid="15"/>
                                        </p:tgtEl>
                                        <p:attrNameLst>
                                          <p:attrName>ppt_h</p:attrName>
                                        </p:attrNameLst>
                                      </p:cBhvr>
                                      <p:tavLst>
                                        <p:tav tm="0">
                                          <p:val>
                                            <p:strVal val="ppt_h"/>
                                          </p:val>
                                        </p:tav>
                                        <p:tav tm="100000">
                                          <p:val>
                                            <p:fltVal val="0"/>
                                          </p:val>
                                        </p:tav>
                                      </p:tavLst>
                                    </p:anim>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par>
                                <p:cTn id="92" presetID="53" presetClass="exit" presetSubtype="32" fill="hold" nodeType="withEffect">
                                  <p:stCondLst>
                                    <p:cond delay="0"/>
                                  </p:stCondLst>
                                  <p:childTnLst>
                                    <p:anim calcmode="lin" valueType="num">
                                      <p:cBhvr>
                                        <p:cTn id="93" dur="500"/>
                                        <p:tgtEl>
                                          <p:spTgt spid="17"/>
                                        </p:tgtEl>
                                        <p:attrNameLst>
                                          <p:attrName>ppt_w</p:attrName>
                                        </p:attrNameLst>
                                      </p:cBhvr>
                                      <p:tavLst>
                                        <p:tav tm="0">
                                          <p:val>
                                            <p:strVal val="ppt_w"/>
                                          </p:val>
                                        </p:tav>
                                        <p:tav tm="100000">
                                          <p:val>
                                            <p:fltVal val="0"/>
                                          </p:val>
                                        </p:tav>
                                      </p:tavLst>
                                    </p:anim>
                                    <p:anim calcmode="lin" valueType="num">
                                      <p:cBhvr>
                                        <p:cTn id="94" dur="500"/>
                                        <p:tgtEl>
                                          <p:spTgt spid="17"/>
                                        </p:tgtEl>
                                        <p:attrNameLst>
                                          <p:attrName>ppt_h</p:attrName>
                                        </p:attrNameLst>
                                      </p:cBhvr>
                                      <p:tavLst>
                                        <p:tav tm="0">
                                          <p:val>
                                            <p:strVal val="ppt_h"/>
                                          </p:val>
                                        </p:tav>
                                        <p:tav tm="100000">
                                          <p:val>
                                            <p:fltVal val="0"/>
                                          </p:val>
                                        </p:tav>
                                      </p:tavLst>
                                    </p:anim>
                                    <p:animEffect transition="out" filter="fade">
                                      <p:cBhvr>
                                        <p:cTn id="95" dur="500"/>
                                        <p:tgtEl>
                                          <p:spTgt spid="17"/>
                                        </p:tgtEl>
                                      </p:cBhvr>
                                    </p:animEffect>
                                    <p:set>
                                      <p:cBhvr>
                                        <p:cTn id="96" dur="1" fill="hold">
                                          <p:stCondLst>
                                            <p:cond delay="499"/>
                                          </p:stCondLst>
                                        </p:cTn>
                                        <p:tgtEl>
                                          <p:spTgt spid="1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Effect transition="in" filter="fade">
                                      <p:cBhvr>
                                        <p:cTn id="103" dur="500"/>
                                        <p:tgtEl>
                                          <p:spTgt spid="16"/>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grpId="1" nodeType="clickEffect">
                                  <p:stCondLst>
                                    <p:cond delay="0"/>
                                  </p:stCondLst>
                                  <p:childTnLst>
                                    <p:anim calcmode="lin" valueType="num">
                                      <p:cBhvr>
                                        <p:cTn id="107" dur="500"/>
                                        <p:tgtEl>
                                          <p:spTgt spid="16"/>
                                        </p:tgtEl>
                                        <p:attrNameLst>
                                          <p:attrName>ppt_w</p:attrName>
                                        </p:attrNameLst>
                                      </p:cBhvr>
                                      <p:tavLst>
                                        <p:tav tm="0">
                                          <p:val>
                                            <p:strVal val="ppt_w"/>
                                          </p:val>
                                        </p:tav>
                                        <p:tav tm="100000">
                                          <p:val>
                                            <p:fltVal val="0"/>
                                          </p:val>
                                        </p:tav>
                                      </p:tavLst>
                                    </p:anim>
                                    <p:anim calcmode="lin" valueType="num">
                                      <p:cBhvr>
                                        <p:cTn id="108" dur="500"/>
                                        <p:tgtEl>
                                          <p:spTgt spid="16"/>
                                        </p:tgtEl>
                                        <p:attrNameLst>
                                          <p:attrName>ppt_h</p:attrName>
                                        </p:attrNameLst>
                                      </p:cBhvr>
                                      <p:tavLst>
                                        <p:tav tm="0">
                                          <p:val>
                                            <p:strVal val="ppt_h"/>
                                          </p:val>
                                        </p:tav>
                                        <p:tav tm="100000">
                                          <p:val>
                                            <p:fltVal val="0"/>
                                          </p:val>
                                        </p:tav>
                                      </p:tavLst>
                                    </p:anim>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wipe(down)">
                                      <p:cBhvr>
                                        <p:cTn id="115" dur="500"/>
                                        <p:tgtEl>
                                          <p:spTgt spid="18"/>
                                        </p:tgtEl>
                                      </p:cBhvr>
                                    </p:animEffect>
                                  </p:childTnLst>
                                </p:cTn>
                              </p:par>
                              <p:par>
                                <p:cTn id="116" presetID="53" presetClass="exit" presetSubtype="32" fill="hold" nodeType="withEffect">
                                  <p:stCondLst>
                                    <p:cond delay="0"/>
                                  </p:stCondLst>
                                  <p:childTnLst>
                                    <p:anim calcmode="lin" valueType="num">
                                      <p:cBhvr>
                                        <p:cTn id="117" dur="500"/>
                                        <p:tgtEl>
                                          <p:spTgt spid="18"/>
                                        </p:tgtEl>
                                        <p:attrNameLst>
                                          <p:attrName>ppt_w</p:attrName>
                                        </p:attrNameLst>
                                      </p:cBhvr>
                                      <p:tavLst>
                                        <p:tav tm="0">
                                          <p:val>
                                            <p:strVal val="ppt_w"/>
                                          </p:val>
                                        </p:tav>
                                        <p:tav tm="100000">
                                          <p:val>
                                            <p:fltVal val="0"/>
                                          </p:val>
                                        </p:tav>
                                      </p:tavLst>
                                    </p:anim>
                                    <p:anim calcmode="lin" valueType="num">
                                      <p:cBhvr>
                                        <p:cTn id="118" dur="500"/>
                                        <p:tgtEl>
                                          <p:spTgt spid="18"/>
                                        </p:tgtEl>
                                        <p:attrNameLst>
                                          <p:attrName>ppt_h</p:attrName>
                                        </p:attrNameLst>
                                      </p:cBhvr>
                                      <p:tavLst>
                                        <p:tav tm="0">
                                          <p:val>
                                            <p:strVal val="ppt_h"/>
                                          </p:val>
                                        </p:tav>
                                        <p:tav tm="100000">
                                          <p:val>
                                            <p:fltVal val="0"/>
                                          </p:val>
                                        </p:tav>
                                      </p:tavLst>
                                    </p:anim>
                                    <p:animEffect transition="out" filter="fade">
                                      <p:cBhvr>
                                        <p:cTn id="119" dur="500"/>
                                        <p:tgtEl>
                                          <p:spTgt spid="18"/>
                                        </p:tgtEl>
                                      </p:cBhvr>
                                    </p:animEffect>
                                    <p:set>
                                      <p:cBhvr>
                                        <p:cTn id="12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animBg="1"/>
      <p:bldP spid="8" grpId="1" animBg="1"/>
      <p:bldP spid="11" grpId="0" animBg="1"/>
      <p:bldP spid="11" grpId="1" animBg="1"/>
      <p:bldP spid="12" grpId="0"/>
      <p:bldP spid="14" grpId="0"/>
      <p:bldP spid="15" grpId="0"/>
      <p:bldP spid="15" grpId="1"/>
      <p:bldP spid="16" grpId="0"/>
      <p:bldP spid="1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D2F3728-348B-4C04-A46B-3E8A892C3525}"/>
              </a:ext>
            </a:extLst>
          </p:cNvPr>
          <p:cNvSpPr txBox="1">
            <a:spLocks/>
          </p:cNvSpPr>
          <p:nvPr/>
        </p:nvSpPr>
        <p:spPr>
          <a:xfrm>
            <a:off x="1354451" y="535058"/>
            <a:ext cx="7574396" cy="141924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4800" dirty="0" err="1">
                <a:solidFill>
                  <a:srgbClr val="7030A0"/>
                </a:solidFill>
                <a:latin typeface="Times New Roman" panose="02020603050405020304" pitchFamily="18" charset="0"/>
                <a:cs typeface="Times New Roman" panose="02020603050405020304" pitchFamily="18" charset="0"/>
              </a:rPr>
              <a:t>Nội</a:t>
            </a:r>
            <a:r>
              <a:rPr lang="en-US" sz="4800" dirty="0">
                <a:solidFill>
                  <a:srgbClr val="7030A0"/>
                </a:solidFill>
                <a:latin typeface="Times New Roman" panose="02020603050405020304" pitchFamily="18" charset="0"/>
                <a:cs typeface="Times New Roman" panose="02020603050405020304" pitchFamily="18" charset="0"/>
              </a:rPr>
              <a:t> dung </a:t>
            </a:r>
            <a:r>
              <a:rPr lang="en-US" sz="4800" dirty="0" err="1">
                <a:solidFill>
                  <a:srgbClr val="7030A0"/>
                </a:solidFill>
                <a:latin typeface="Times New Roman" panose="02020603050405020304" pitchFamily="18" charset="0"/>
                <a:cs typeface="Times New Roman" panose="02020603050405020304" pitchFamily="18" charset="0"/>
              </a:rPr>
              <a:t>bài</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hát</a:t>
            </a:r>
            <a:endParaRPr lang="en-US" sz="4800" dirty="0">
              <a:solidFill>
                <a:srgbClr val="7030A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9AF5D7C-671E-4655-82DF-D014B744EF84}"/>
              </a:ext>
            </a:extLst>
          </p:cNvPr>
          <p:cNvPicPr>
            <a:picLocks noChangeAspect="1"/>
          </p:cNvPicPr>
          <p:nvPr/>
        </p:nvPicPr>
        <p:blipFill rotWithShape="1">
          <a:blip r:embed="rId2"/>
          <a:srcRect l="40494" t="38068" r="27158" b="44979"/>
          <a:stretch/>
        </p:blipFill>
        <p:spPr>
          <a:xfrm>
            <a:off x="0" y="1580712"/>
            <a:ext cx="12192000" cy="5277288"/>
          </a:xfrm>
          <a:prstGeom prst="rect">
            <a:avLst/>
          </a:prstGeom>
        </p:spPr>
      </p:pic>
    </p:spTree>
    <p:extLst>
      <p:ext uri="{BB962C8B-B14F-4D97-AF65-F5344CB8AC3E}">
        <p14:creationId xmlns:p14="http://schemas.microsoft.com/office/powerpoint/2010/main" val="264227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51E1-0DCD-4CA5-96A4-8271F551641D}"/>
              </a:ext>
            </a:extLst>
          </p:cNvPr>
          <p:cNvSpPr>
            <a:spLocks noGrp="1"/>
          </p:cNvSpPr>
          <p:nvPr>
            <p:ph type="title"/>
          </p:nvPr>
        </p:nvSpPr>
        <p:spPr>
          <a:xfrm>
            <a:off x="211168" y="179294"/>
            <a:ext cx="7014385" cy="932329"/>
          </a:xfrm>
        </p:spPr>
        <p:txBody>
          <a:bodyPr>
            <a:normAutofit fontScale="90000"/>
          </a:bodyPr>
          <a:lstStyle/>
          <a:p>
            <a:r>
              <a:rPr lang="en-US" sz="5400" b="1" dirty="0">
                <a:solidFill>
                  <a:srgbClr val="FF0000"/>
                </a:solidFill>
                <a:latin typeface="Times New Roman" panose="02020603050405020304" pitchFamily="18" charset="0"/>
                <a:cs typeface="Times New Roman" panose="02020603050405020304" pitchFamily="18" charset="0"/>
              </a:rPr>
              <a:t>4/ </a:t>
            </a:r>
            <a:r>
              <a:rPr lang="en-US" sz="5400" b="1" dirty="0" err="1">
                <a:solidFill>
                  <a:srgbClr val="FF0000"/>
                </a:solidFill>
                <a:latin typeface="Times New Roman" panose="02020603050405020304" pitchFamily="18" charset="0"/>
                <a:cs typeface="Times New Roman" panose="02020603050405020304" pitchFamily="18" charset="0"/>
              </a:rPr>
              <a:t>Học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hát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từng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câu</a:t>
            </a:r>
            <a:r>
              <a:rPr lang="en-US" sz="5400" b="1" dirty="0">
                <a:solidFill>
                  <a:srgbClr val="FF0000"/>
                </a:solidFill>
                <a:latin typeface="Times New Roman" panose="02020603050405020304" pitchFamily="18" charset="0"/>
                <a:cs typeface="Times New Roman" panose="02020603050405020304" pitchFamily="18" charset="0"/>
              </a:rPr>
              <a:t/>
            </a:r>
            <a:br>
              <a:rPr lang="en-US" sz="5400" b="1" dirty="0">
                <a:solidFill>
                  <a:srgbClr val="FF0000"/>
                </a:solidFill>
                <a:latin typeface="Times New Roman" panose="02020603050405020304" pitchFamily="18" charset="0"/>
                <a:cs typeface="Times New Roman" panose="02020603050405020304" pitchFamily="18" charset="0"/>
              </a:rPr>
            </a:b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00B050"/>
                </a:solidFill>
                <a:latin typeface="Times New Roman" panose="02020603050405020304" pitchFamily="18" charset="0"/>
                <a:cs typeface="Times New Roman" panose="02020603050405020304" pitchFamily="18" charset="0"/>
              </a:rPr>
              <a:t>Hát</a:t>
            </a:r>
            <a:r>
              <a:rPr lang="en-US" sz="5400" b="1" dirty="0">
                <a:solidFill>
                  <a:srgbClr val="00B050"/>
                </a:solidFill>
                <a:latin typeface="Times New Roman" panose="02020603050405020304" pitchFamily="18" charset="0"/>
                <a:cs typeface="Times New Roman" panose="02020603050405020304" pitchFamily="18" charset="0"/>
              </a:rPr>
              <a:t> </a:t>
            </a:r>
            <a:r>
              <a:rPr lang="en-US" sz="5400" b="1" dirty="0" err="1">
                <a:solidFill>
                  <a:srgbClr val="00B050"/>
                </a:solidFill>
                <a:latin typeface="Times New Roman" panose="02020603050405020304" pitchFamily="18" charset="0"/>
                <a:cs typeface="Times New Roman" panose="02020603050405020304" pitchFamily="18" charset="0"/>
              </a:rPr>
              <a:t>câu</a:t>
            </a:r>
            <a:r>
              <a:rPr lang="en-US" sz="5400" b="1" dirty="0">
                <a:solidFill>
                  <a:srgbClr val="00B050"/>
                </a:solidFill>
                <a:latin typeface="Times New Roman" panose="02020603050405020304" pitchFamily="18" charset="0"/>
                <a:cs typeface="Times New Roman" panose="02020603050405020304" pitchFamily="18" charset="0"/>
              </a:rPr>
              <a:t> 1</a:t>
            </a:r>
          </a:p>
        </p:txBody>
      </p:sp>
      <p:pic>
        <p:nvPicPr>
          <p:cNvPr id="4" name="Content Placeholder 4">
            <a:extLst>
              <a:ext uri="{FF2B5EF4-FFF2-40B4-BE49-F238E27FC236}">
                <a16:creationId xmlns:a16="http://schemas.microsoft.com/office/drawing/2014/main" id="{14A2E403-DA09-4D2B-83B8-6F42537DD065}"/>
              </a:ext>
            </a:extLst>
          </p:cNvPr>
          <p:cNvPicPr>
            <a:picLocks noGrp="1" noChangeAspect="1"/>
          </p:cNvPicPr>
          <p:nvPr>
            <p:ph idx="1"/>
          </p:nvPr>
        </p:nvPicPr>
        <p:blipFill rotWithShape="1">
          <a:blip r:embed="rId2"/>
          <a:srcRect l="25910" t="35724" r="27464" b="45287"/>
          <a:stretch/>
        </p:blipFill>
        <p:spPr>
          <a:xfrm>
            <a:off x="0" y="1918447"/>
            <a:ext cx="12192000" cy="4760258"/>
          </a:xfrm>
        </p:spPr>
      </p:pic>
    </p:spTree>
    <p:extLst>
      <p:ext uri="{BB962C8B-B14F-4D97-AF65-F5344CB8AC3E}">
        <p14:creationId xmlns:p14="http://schemas.microsoft.com/office/powerpoint/2010/main" val="2888717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9C44F-2462-48AA-9CE4-450EF81C347F}"/>
              </a:ext>
            </a:extLst>
          </p:cNvPr>
          <p:cNvSpPr>
            <a:spLocks noGrp="1"/>
          </p:cNvSpPr>
          <p:nvPr>
            <p:ph type="title"/>
          </p:nvPr>
        </p:nvSpPr>
        <p:spPr/>
        <p:txBody>
          <a:bodyPr/>
          <a:lstStyle/>
          <a:p>
            <a:r>
              <a:rPr lang="en-US" b="1" dirty="0" err="1">
                <a:solidFill>
                  <a:srgbClr val="FF0000"/>
                </a:solidFill>
              </a:rPr>
              <a:t>Hát</a:t>
            </a:r>
            <a:r>
              <a:rPr lang="en-US" b="1" dirty="0">
                <a:solidFill>
                  <a:srgbClr val="FF0000"/>
                </a:solidFill>
              </a:rPr>
              <a:t> </a:t>
            </a:r>
            <a:r>
              <a:rPr lang="en-US" b="1" dirty="0" err="1">
                <a:solidFill>
                  <a:srgbClr val="FF0000"/>
                </a:solidFill>
              </a:rPr>
              <a:t>câu</a:t>
            </a:r>
            <a:r>
              <a:rPr lang="en-US" b="1" dirty="0">
                <a:solidFill>
                  <a:srgbClr val="FF0000"/>
                </a:solidFill>
              </a:rPr>
              <a:t> 2</a:t>
            </a:r>
          </a:p>
        </p:txBody>
      </p:sp>
      <p:sp>
        <p:nvSpPr>
          <p:cNvPr id="3" name="Content Placeholder 2">
            <a:extLst>
              <a:ext uri="{FF2B5EF4-FFF2-40B4-BE49-F238E27FC236}">
                <a16:creationId xmlns:a16="http://schemas.microsoft.com/office/drawing/2014/main" id="{771A432A-CCD8-4DC0-9787-2F12671F5E50}"/>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ACD64058-4AF8-4B9F-A554-0E090435AF34}"/>
              </a:ext>
            </a:extLst>
          </p:cNvPr>
          <p:cNvPicPr>
            <a:picLocks noChangeAspect="1"/>
          </p:cNvPicPr>
          <p:nvPr/>
        </p:nvPicPr>
        <p:blipFill rotWithShape="1">
          <a:blip r:embed="rId2"/>
          <a:srcRect l="25910" t="48136" r="27464" b="34425"/>
          <a:stretch/>
        </p:blipFill>
        <p:spPr>
          <a:xfrm>
            <a:off x="0" y="1613645"/>
            <a:ext cx="12192000" cy="4957482"/>
          </a:xfrm>
          <a:prstGeom prst="rect">
            <a:avLst/>
          </a:prstGeom>
        </p:spPr>
      </p:pic>
    </p:spTree>
    <p:extLst>
      <p:ext uri="{BB962C8B-B14F-4D97-AF65-F5344CB8AC3E}">
        <p14:creationId xmlns:p14="http://schemas.microsoft.com/office/powerpoint/2010/main" val="192213962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126</TotalTime>
  <Words>306</Words>
  <Application>Microsoft Office PowerPoint</Application>
  <PresentationFormat>Widescreen</PresentationFormat>
  <Paragraphs>34</Paragraphs>
  <Slides>17</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Times New Roman</vt:lpstr>
      <vt:lpstr>Trebuchet MS</vt:lpstr>
      <vt:lpstr>Wingdings 3</vt:lpstr>
      <vt:lpstr>Facet</vt:lpstr>
      <vt:lpstr>PowerPoint Presentation</vt:lpstr>
      <vt:lpstr>Tiết 5 Hát: Tình Bạn Bốn Phương Nghe nhạc: Turkinh March</vt:lpstr>
      <vt:lpstr>PowerPoint Presentation</vt:lpstr>
      <vt:lpstr>1.Giới thiệu về Scotland</vt:lpstr>
      <vt:lpstr>2. Giới thiệu tác giả Đỗ Thanh Hiền</vt:lpstr>
      <vt:lpstr>3. Tác Phẩm</vt:lpstr>
      <vt:lpstr>PowerPoint Presentation</vt:lpstr>
      <vt:lpstr>4/ Học hát từng câu          Hát câu 1</vt:lpstr>
      <vt:lpstr>Hát câu 2</vt:lpstr>
      <vt:lpstr>Hát câu 1 và câu 2</vt:lpstr>
      <vt:lpstr>Hát câu 3</vt:lpstr>
      <vt:lpstr>PowerPoint Presentation</vt:lpstr>
      <vt:lpstr>Hát câu 3 và câu 4</vt:lpstr>
      <vt:lpstr>Hát cả bài</vt:lpstr>
      <vt:lpstr>Nghe nhạc: Turkinh March</vt:lpstr>
      <vt:lpstr>PowerPoint Presentation</vt:lpstr>
      <vt:lpstr>5.Cũng cố ,Dặn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 chau</dc:creator>
  <cp:lastModifiedBy>Admin</cp:lastModifiedBy>
  <cp:revision>11</cp:revision>
  <dcterms:created xsi:type="dcterms:W3CDTF">2021-11-27T09:18:15Z</dcterms:created>
  <dcterms:modified xsi:type="dcterms:W3CDTF">2024-01-13T03:12:01Z</dcterms:modified>
</cp:coreProperties>
</file>