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0" r:id="rId4"/>
    <p:sldMasterId id="2147483692" r:id="rId5"/>
  </p:sldMasterIdLst>
  <p:notesMasterIdLst>
    <p:notesMasterId r:id="rId56"/>
  </p:notesMasterIdLst>
  <p:sldIdLst>
    <p:sldId id="2007577618" r:id="rId6"/>
    <p:sldId id="256" r:id="rId7"/>
    <p:sldId id="258" r:id="rId8"/>
    <p:sldId id="265" r:id="rId9"/>
    <p:sldId id="267" r:id="rId10"/>
    <p:sldId id="262" r:id="rId11"/>
    <p:sldId id="260" r:id="rId12"/>
    <p:sldId id="268" r:id="rId13"/>
    <p:sldId id="270" r:id="rId14"/>
    <p:sldId id="2007577583" r:id="rId15"/>
    <p:sldId id="2007577584" r:id="rId16"/>
    <p:sldId id="2007577585" r:id="rId17"/>
    <p:sldId id="2007577586" r:id="rId18"/>
    <p:sldId id="266" r:id="rId19"/>
    <p:sldId id="2007577587" r:id="rId20"/>
    <p:sldId id="2007577588" r:id="rId21"/>
    <p:sldId id="2007577591" r:id="rId22"/>
    <p:sldId id="2007577593" r:id="rId23"/>
    <p:sldId id="2007577592" r:id="rId24"/>
    <p:sldId id="2007577594" r:id="rId25"/>
    <p:sldId id="2007577590" r:id="rId26"/>
    <p:sldId id="2007577589" r:id="rId27"/>
    <p:sldId id="2007577607" r:id="rId28"/>
    <p:sldId id="2007577606" r:id="rId29"/>
    <p:sldId id="2007577608" r:id="rId30"/>
    <p:sldId id="2007577609" r:id="rId31"/>
    <p:sldId id="2007577596" r:id="rId32"/>
    <p:sldId id="2007577597" r:id="rId33"/>
    <p:sldId id="2007577600" r:id="rId34"/>
    <p:sldId id="2007577599" r:id="rId35"/>
    <p:sldId id="2007577598" r:id="rId36"/>
    <p:sldId id="2007577601" r:id="rId37"/>
    <p:sldId id="2007577602" r:id="rId38"/>
    <p:sldId id="2007577603" r:id="rId39"/>
    <p:sldId id="263" r:id="rId40"/>
    <p:sldId id="356" r:id="rId41"/>
    <p:sldId id="2007577610" r:id="rId42"/>
    <p:sldId id="357" r:id="rId43"/>
    <p:sldId id="2007577611" r:id="rId44"/>
    <p:sldId id="261" r:id="rId45"/>
    <p:sldId id="2007577612" r:id="rId46"/>
    <p:sldId id="2007577613" r:id="rId47"/>
    <p:sldId id="2007577614" r:id="rId48"/>
    <p:sldId id="2007577615" r:id="rId49"/>
    <p:sldId id="2007577616" r:id="rId50"/>
    <p:sldId id="2007577617" r:id="rId51"/>
    <p:sldId id="264" r:id="rId52"/>
    <p:sldId id="2007577604" r:id="rId53"/>
    <p:sldId id="2007577605" r:id="rId54"/>
    <p:sldId id="200757761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7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C157B-6466-413D-BBCA-AAAB706DEF95}"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B83FF3-496F-4E9D-B7CF-926453B5D21F}" type="slidenum">
              <a:rPr lang="en-US" smtClean="0"/>
              <a:t>‹#›</a:t>
            </a:fld>
            <a:endParaRPr lang="en-US"/>
          </a:p>
        </p:txBody>
      </p:sp>
    </p:spTree>
    <p:extLst>
      <p:ext uri="{BB962C8B-B14F-4D97-AF65-F5344CB8AC3E}">
        <p14:creationId xmlns:p14="http://schemas.microsoft.com/office/powerpoint/2010/main" val="194943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51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071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83FF3-496F-4E9D-B7CF-926453B5D21F}" type="slidenum">
              <a:rPr lang="en-US" smtClean="0"/>
              <a:t>36</a:t>
            </a:fld>
            <a:endParaRPr lang="en-US"/>
          </a:p>
        </p:txBody>
      </p:sp>
    </p:spTree>
    <p:extLst>
      <p:ext uri="{BB962C8B-B14F-4D97-AF65-F5344CB8AC3E}">
        <p14:creationId xmlns:p14="http://schemas.microsoft.com/office/powerpoint/2010/main" val="1377064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83FF3-496F-4E9D-B7CF-926453B5D21F}" type="slidenum">
              <a:rPr lang="en-US" smtClean="0"/>
              <a:t>38</a:t>
            </a:fld>
            <a:endParaRPr lang="en-US"/>
          </a:p>
        </p:txBody>
      </p:sp>
    </p:spTree>
    <p:extLst>
      <p:ext uri="{BB962C8B-B14F-4D97-AF65-F5344CB8AC3E}">
        <p14:creationId xmlns:p14="http://schemas.microsoft.com/office/powerpoint/2010/main" val="3953577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83FF3-496F-4E9D-B7CF-926453B5D21F}" type="slidenum">
              <a:rPr lang="en-US" smtClean="0"/>
              <a:t>42</a:t>
            </a:fld>
            <a:endParaRPr lang="en-US"/>
          </a:p>
        </p:txBody>
      </p:sp>
    </p:spTree>
    <p:extLst>
      <p:ext uri="{BB962C8B-B14F-4D97-AF65-F5344CB8AC3E}">
        <p14:creationId xmlns:p14="http://schemas.microsoft.com/office/powerpoint/2010/main" val="4147847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83FF3-496F-4E9D-B7CF-926453B5D21F}" type="slidenum">
              <a:rPr lang="en-US" smtClean="0"/>
              <a:t>43</a:t>
            </a:fld>
            <a:endParaRPr lang="en-US"/>
          </a:p>
        </p:txBody>
      </p:sp>
    </p:spTree>
    <p:extLst>
      <p:ext uri="{BB962C8B-B14F-4D97-AF65-F5344CB8AC3E}">
        <p14:creationId xmlns:p14="http://schemas.microsoft.com/office/powerpoint/2010/main" val="4000778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83FF3-496F-4E9D-B7CF-926453B5D21F}" type="slidenum">
              <a:rPr lang="en-US" smtClean="0"/>
              <a:t>46</a:t>
            </a:fld>
            <a:endParaRPr lang="en-US"/>
          </a:p>
        </p:txBody>
      </p:sp>
    </p:spTree>
    <p:extLst>
      <p:ext uri="{BB962C8B-B14F-4D97-AF65-F5344CB8AC3E}">
        <p14:creationId xmlns:p14="http://schemas.microsoft.com/office/powerpoint/2010/main" val="1976982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83FF3-496F-4E9D-B7CF-926453B5D21F}" type="slidenum">
              <a:rPr lang="en-US" smtClean="0"/>
              <a:t>47</a:t>
            </a:fld>
            <a:endParaRPr lang="en-US"/>
          </a:p>
        </p:txBody>
      </p:sp>
    </p:spTree>
    <p:extLst>
      <p:ext uri="{BB962C8B-B14F-4D97-AF65-F5344CB8AC3E}">
        <p14:creationId xmlns:p14="http://schemas.microsoft.com/office/powerpoint/2010/main" val="334618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4978C41-83FA-422B-8A87-C3AE1A94E272}" type="slidenum">
              <a:rPr lang="en-US" altLang="en-US" smtClean="0">
                <a:solidFill>
                  <a:srgbClr val="000000"/>
                </a:solidFill>
              </a:rPr>
              <a:pPr/>
              <a:t>50</a:t>
            </a:fld>
            <a:endParaRPr lang="en-US" altLang="en-US" smtClean="0">
              <a:solidFill>
                <a:srgbClr val="000000"/>
              </a:solidFill>
            </a:endParaRPr>
          </a:p>
        </p:txBody>
      </p:sp>
    </p:spTree>
    <p:extLst>
      <p:ext uri="{BB962C8B-B14F-4D97-AF65-F5344CB8AC3E}">
        <p14:creationId xmlns:p14="http://schemas.microsoft.com/office/powerpoint/2010/main" val="412667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A43B3C-26F1-03D3-713C-9C79181942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AA1121E-D4BC-561B-7228-138493C8F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6F3231D-1CE3-5B2F-6AE6-B7DC5C6EF1C5}"/>
              </a:ext>
            </a:extLst>
          </p:cNvPr>
          <p:cNvSpPr>
            <a:spLocks noGrp="1"/>
          </p:cNvSpPr>
          <p:nvPr>
            <p:ph type="dt" sz="half" idx="10"/>
          </p:nvPr>
        </p:nvSpPr>
        <p:spPr/>
        <p:txBody>
          <a:bodyPr/>
          <a:lstStyle/>
          <a:p>
            <a:fld id="{E56B6812-ADED-4A89-B39A-6A9FAEE9BFEC}" type="datetimeFigureOut">
              <a:rPr lang="en-US" smtClean="0"/>
              <a:t>5/13/2025</a:t>
            </a:fld>
            <a:endParaRPr lang="en-US"/>
          </a:p>
        </p:txBody>
      </p:sp>
      <p:sp>
        <p:nvSpPr>
          <p:cNvPr id="5" name="Footer Placeholder 4">
            <a:extLst>
              <a:ext uri="{FF2B5EF4-FFF2-40B4-BE49-F238E27FC236}">
                <a16:creationId xmlns="" xmlns:a16="http://schemas.microsoft.com/office/drawing/2014/main" id="{27F9C42D-64CE-66FD-614D-C9296C86D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EADDF1E-9017-6527-C5AF-FDBDF54ADB09}"/>
              </a:ext>
            </a:extLst>
          </p:cNvPr>
          <p:cNvSpPr>
            <a:spLocks noGrp="1"/>
          </p:cNvSpPr>
          <p:nvPr>
            <p:ph type="sldNum" sz="quarter" idx="12"/>
          </p:nvPr>
        </p:nvSpPr>
        <p:spPr/>
        <p:txBody>
          <a:bodyPr/>
          <a:lstStyle/>
          <a:p>
            <a:fld id="{221418B9-DA60-46B8-A0BA-E3F1DC94A4FA}" type="slidenum">
              <a:rPr lang="en-US" smtClean="0"/>
              <a:t>‹#›</a:t>
            </a:fld>
            <a:endParaRPr lang="en-US"/>
          </a:p>
        </p:txBody>
      </p:sp>
    </p:spTree>
    <p:extLst>
      <p:ext uri="{BB962C8B-B14F-4D97-AF65-F5344CB8AC3E}">
        <p14:creationId xmlns:p14="http://schemas.microsoft.com/office/powerpoint/2010/main" val="4283055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2DDB52-BAC6-D983-FCBF-6156B21927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9E55D1-6D83-2394-0E0B-3871FE7274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D2DDAF-8567-A42B-6DC7-C43035D57D8B}"/>
              </a:ext>
            </a:extLst>
          </p:cNvPr>
          <p:cNvSpPr>
            <a:spLocks noGrp="1"/>
          </p:cNvSpPr>
          <p:nvPr>
            <p:ph type="dt" sz="half" idx="10"/>
          </p:nvPr>
        </p:nvSpPr>
        <p:spPr/>
        <p:txBody>
          <a:bodyPr/>
          <a:lstStyle/>
          <a:p>
            <a:fld id="{E56B6812-ADED-4A89-B39A-6A9FAEE9BFEC}" type="datetimeFigureOut">
              <a:rPr lang="en-US" smtClean="0"/>
              <a:t>5/13/2025</a:t>
            </a:fld>
            <a:endParaRPr lang="en-US"/>
          </a:p>
        </p:txBody>
      </p:sp>
      <p:sp>
        <p:nvSpPr>
          <p:cNvPr id="5" name="Footer Placeholder 4">
            <a:extLst>
              <a:ext uri="{FF2B5EF4-FFF2-40B4-BE49-F238E27FC236}">
                <a16:creationId xmlns="" xmlns:a16="http://schemas.microsoft.com/office/drawing/2014/main" id="{7B26FA6E-FFF6-21D9-0E82-4C0222923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261F366-36B3-9D7C-3163-954FF0F8343A}"/>
              </a:ext>
            </a:extLst>
          </p:cNvPr>
          <p:cNvSpPr>
            <a:spLocks noGrp="1"/>
          </p:cNvSpPr>
          <p:nvPr>
            <p:ph type="sldNum" sz="quarter" idx="12"/>
          </p:nvPr>
        </p:nvSpPr>
        <p:spPr/>
        <p:txBody>
          <a:bodyPr/>
          <a:lstStyle/>
          <a:p>
            <a:fld id="{221418B9-DA60-46B8-A0BA-E3F1DC94A4FA}" type="slidenum">
              <a:rPr lang="en-US" smtClean="0"/>
              <a:t>‹#›</a:t>
            </a:fld>
            <a:endParaRPr lang="en-US"/>
          </a:p>
        </p:txBody>
      </p:sp>
    </p:spTree>
    <p:extLst>
      <p:ext uri="{BB962C8B-B14F-4D97-AF65-F5344CB8AC3E}">
        <p14:creationId xmlns:p14="http://schemas.microsoft.com/office/powerpoint/2010/main" val="815399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B266708-4031-5045-B295-E85FD4C6A9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6149E38-03F6-01A4-0A83-B44CE60302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BCE05B5-A348-F796-A5B3-3A6EF61FE3EC}"/>
              </a:ext>
            </a:extLst>
          </p:cNvPr>
          <p:cNvSpPr>
            <a:spLocks noGrp="1"/>
          </p:cNvSpPr>
          <p:nvPr>
            <p:ph type="dt" sz="half" idx="10"/>
          </p:nvPr>
        </p:nvSpPr>
        <p:spPr/>
        <p:txBody>
          <a:bodyPr/>
          <a:lstStyle/>
          <a:p>
            <a:fld id="{E56B6812-ADED-4A89-B39A-6A9FAEE9BFEC}" type="datetimeFigureOut">
              <a:rPr lang="en-US" smtClean="0"/>
              <a:t>5/13/2025</a:t>
            </a:fld>
            <a:endParaRPr lang="en-US"/>
          </a:p>
        </p:txBody>
      </p:sp>
      <p:sp>
        <p:nvSpPr>
          <p:cNvPr id="5" name="Footer Placeholder 4">
            <a:extLst>
              <a:ext uri="{FF2B5EF4-FFF2-40B4-BE49-F238E27FC236}">
                <a16:creationId xmlns="" xmlns:a16="http://schemas.microsoft.com/office/drawing/2014/main" id="{D262672E-08E5-C32B-A117-350864B26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40A3F9-AC61-FF1C-B591-6AD4A1777709}"/>
              </a:ext>
            </a:extLst>
          </p:cNvPr>
          <p:cNvSpPr>
            <a:spLocks noGrp="1"/>
          </p:cNvSpPr>
          <p:nvPr>
            <p:ph type="sldNum" sz="quarter" idx="12"/>
          </p:nvPr>
        </p:nvSpPr>
        <p:spPr/>
        <p:txBody>
          <a:bodyPr/>
          <a:lstStyle/>
          <a:p>
            <a:fld id="{221418B9-DA60-46B8-A0BA-E3F1DC94A4FA}" type="slidenum">
              <a:rPr lang="en-US" smtClean="0"/>
              <a:t>‹#›</a:t>
            </a:fld>
            <a:endParaRPr lang="en-US"/>
          </a:p>
        </p:txBody>
      </p:sp>
    </p:spTree>
    <p:extLst>
      <p:ext uri="{BB962C8B-B14F-4D97-AF65-F5344CB8AC3E}">
        <p14:creationId xmlns:p14="http://schemas.microsoft.com/office/powerpoint/2010/main" val="1041036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4066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75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2005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120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698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8703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7816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5505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F3F888-488B-BF45-718D-863159147D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7F146B8-5C95-A62B-D03A-52DB43CCD3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6ED3165-35DC-A207-566E-94EB73E93A54}"/>
              </a:ext>
            </a:extLst>
          </p:cNvPr>
          <p:cNvSpPr>
            <a:spLocks noGrp="1"/>
          </p:cNvSpPr>
          <p:nvPr>
            <p:ph type="dt" sz="half" idx="10"/>
          </p:nvPr>
        </p:nvSpPr>
        <p:spPr/>
        <p:txBody>
          <a:bodyPr/>
          <a:lstStyle/>
          <a:p>
            <a:fld id="{E56B6812-ADED-4A89-B39A-6A9FAEE9BFEC}" type="datetimeFigureOut">
              <a:rPr lang="en-US" smtClean="0"/>
              <a:t>5/13/2025</a:t>
            </a:fld>
            <a:endParaRPr lang="en-US"/>
          </a:p>
        </p:txBody>
      </p:sp>
      <p:sp>
        <p:nvSpPr>
          <p:cNvPr id="5" name="Footer Placeholder 4">
            <a:extLst>
              <a:ext uri="{FF2B5EF4-FFF2-40B4-BE49-F238E27FC236}">
                <a16:creationId xmlns="" xmlns:a16="http://schemas.microsoft.com/office/drawing/2014/main" id="{EBF7ABA7-9E7B-CD56-2BD5-D5B60F53D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116E465-183C-9089-F182-CE3F2CE36E28}"/>
              </a:ext>
            </a:extLst>
          </p:cNvPr>
          <p:cNvSpPr>
            <a:spLocks noGrp="1"/>
          </p:cNvSpPr>
          <p:nvPr>
            <p:ph type="sldNum" sz="quarter" idx="12"/>
          </p:nvPr>
        </p:nvSpPr>
        <p:spPr/>
        <p:txBody>
          <a:bodyPr/>
          <a:lstStyle/>
          <a:p>
            <a:fld id="{221418B9-DA60-46B8-A0BA-E3F1DC94A4FA}" type="slidenum">
              <a:rPr lang="en-US" smtClean="0"/>
              <a:t>‹#›</a:t>
            </a:fld>
            <a:endParaRPr lang="en-US"/>
          </a:p>
        </p:txBody>
      </p:sp>
    </p:spTree>
    <p:extLst>
      <p:ext uri="{BB962C8B-B14F-4D97-AF65-F5344CB8AC3E}">
        <p14:creationId xmlns:p14="http://schemas.microsoft.com/office/powerpoint/2010/main" val="1323431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14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078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4372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950967" y="725767"/>
            <a:ext cx="10290000" cy="1248800"/>
          </a:xfrm>
          <a:prstGeom prst="rect">
            <a:avLst/>
          </a:prstGeom>
        </p:spPr>
        <p:txBody>
          <a:bodyPr spcFirstLastPara="1" wrap="square" lIns="91425" tIns="0" rIns="91425" bIns="91425" anchor="t" anchorCtr="0">
            <a:noAutofit/>
          </a:bodyPr>
          <a:lstStyle>
            <a:lvl1pPr lvl="0" algn="ctr">
              <a:lnSpc>
                <a:spcPct val="80000"/>
              </a:lnSpc>
              <a:spcBef>
                <a:spcPts val="0"/>
              </a:spcBef>
              <a:spcAft>
                <a:spcPts val="0"/>
              </a:spcAft>
              <a:buSzPts val="5200"/>
              <a:buFont typeface="Elsie"/>
              <a:buNone/>
              <a:defRPr sz="9066">
                <a:latin typeface="Elsie"/>
                <a:ea typeface="Elsie"/>
                <a:cs typeface="Elsie"/>
                <a:sym typeface="Elsi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1504800" y="1982584"/>
            <a:ext cx="9182400" cy="59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Barlow Semi Condensed"/>
              <a:buNone/>
              <a:defRPr sz="2333">
                <a:latin typeface="Lexend"/>
                <a:ea typeface="Lexend"/>
                <a:cs typeface="Lexend"/>
                <a:sym typeface="Lexend"/>
              </a:defRPr>
            </a:lvl1pPr>
            <a:lvl2pPr lvl="1"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2pPr>
            <a:lvl3pPr lvl="2"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3pPr>
            <a:lvl4pPr lvl="3"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4pPr>
            <a:lvl5pPr lvl="4"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5pPr>
            <a:lvl6pPr lvl="5"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6pPr>
            <a:lvl7pPr lvl="6"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7pPr>
            <a:lvl8pPr lvl="7"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8pPr>
            <a:lvl9pPr lvl="8" algn="ctr">
              <a:lnSpc>
                <a:spcPct val="100000"/>
              </a:lnSpc>
              <a:spcBef>
                <a:spcPts val="0"/>
              </a:spcBef>
              <a:spcAft>
                <a:spcPts val="0"/>
              </a:spcAft>
              <a:buSzPts val="2800"/>
              <a:buFont typeface="Barlow Semi Condensed"/>
              <a:buNone/>
              <a:defRPr sz="3733">
                <a:latin typeface="Barlow Semi Condensed"/>
                <a:ea typeface="Barlow Semi Condensed"/>
                <a:cs typeface="Barlow Semi Condensed"/>
                <a:sym typeface="Barlow Semi Condensed"/>
              </a:defRPr>
            </a:lvl9pPr>
          </a:lstStyle>
          <a:p>
            <a:endParaRPr/>
          </a:p>
        </p:txBody>
      </p:sp>
      <p:grpSp>
        <p:nvGrpSpPr>
          <p:cNvPr id="12" name="Google Shape;12;p2"/>
          <p:cNvGrpSpPr/>
          <p:nvPr/>
        </p:nvGrpSpPr>
        <p:grpSpPr>
          <a:xfrm>
            <a:off x="10703721" y="4922786"/>
            <a:ext cx="2078455" cy="2170588"/>
            <a:chOff x="8027790" y="3692089"/>
            <a:chExt cx="1558841" cy="1627941"/>
          </a:xfrm>
        </p:grpSpPr>
        <p:sp>
          <p:nvSpPr>
            <p:cNvPr id="13" name="Google Shape;13;p2"/>
            <p:cNvSpPr/>
            <p:nvPr/>
          </p:nvSpPr>
          <p:spPr>
            <a:xfrm>
              <a:off x="8371437" y="3770109"/>
              <a:ext cx="3576" cy="3091"/>
            </a:xfrm>
            <a:custGeom>
              <a:avLst/>
              <a:gdLst/>
              <a:ahLst/>
              <a:cxnLst/>
              <a:rect l="l" t="t" r="r" b="b"/>
              <a:pathLst>
                <a:path w="59" h="51" extrusionOk="0">
                  <a:moveTo>
                    <a:pt x="0" y="1"/>
                  </a:moveTo>
                  <a:cubicBezTo>
                    <a:pt x="0" y="9"/>
                    <a:pt x="8" y="26"/>
                    <a:pt x="17" y="34"/>
                  </a:cubicBezTo>
                  <a:lnTo>
                    <a:pt x="17" y="26"/>
                  </a:lnTo>
                  <a:lnTo>
                    <a:pt x="59" y="51"/>
                  </a:lnTo>
                  <a:lnTo>
                    <a:pt x="59" y="51"/>
                  </a:lnTo>
                  <a:lnTo>
                    <a:pt x="33" y="26"/>
                  </a:lnTo>
                  <a:lnTo>
                    <a:pt x="0" y="1"/>
                  </a:lnTo>
                  <a:close/>
                </a:path>
              </a:pathLst>
            </a:custGeom>
            <a:solidFill>
              <a:srgbClr val="211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rot="1515489">
              <a:off x="8212885" y="4109292"/>
              <a:ext cx="1219014" cy="998389"/>
              <a:chOff x="431982" y="2910018"/>
              <a:chExt cx="1219007" cy="998383"/>
            </a:xfrm>
          </p:grpSpPr>
          <p:sp>
            <p:nvSpPr>
              <p:cNvPr id="15" name="Google Shape;15;p2"/>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431982" y="2910018"/>
                <a:ext cx="442274" cy="159445"/>
                <a:chOff x="431982" y="2910018"/>
                <a:chExt cx="442274" cy="159445"/>
              </a:xfrm>
            </p:grpSpPr>
            <p:sp>
              <p:nvSpPr>
                <p:cNvPr id="20" name="Google Shape;20;p2"/>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 name="Google Shape;25;p2"/>
            <p:cNvGrpSpPr/>
            <p:nvPr/>
          </p:nvGrpSpPr>
          <p:grpSpPr>
            <a:xfrm>
              <a:off x="8027790" y="4690977"/>
              <a:ext cx="386060" cy="360087"/>
              <a:chOff x="9460636" y="2071442"/>
              <a:chExt cx="1221710" cy="1139515"/>
            </a:xfrm>
          </p:grpSpPr>
          <p:sp>
            <p:nvSpPr>
              <p:cNvPr id="26" name="Google Shape;26;p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8062583" y="4303201"/>
              <a:ext cx="139466" cy="159114"/>
              <a:chOff x="11250843" y="1932532"/>
              <a:chExt cx="402616" cy="459335"/>
            </a:xfrm>
          </p:grpSpPr>
          <p:sp>
            <p:nvSpPr>
              <p:cNvPr id="38" name="Google Shape;38;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a:off x="8698971" y="3692089"/>
              <a:ext cx="139466" cy="159114"/>
              <a:chOff x="11250843" y="1932532"/>
              <a:chExt cx="402616" cy="459335"/>
            </a:xfrm>
          </p:grpSpPr>
          <p:sp>
            <p:nvSpPr>
              <p:cNvPr id="42" name="Google Shape;42;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 name="Google Shape;45;p2"/>
          <p:cNvGrpSpPr/>
          <p:nvPr/>
        </p:nvGrpSpPr>
        <p:grpSpPr>
          <a:xfrm>
            <a:off x="-168259" y="-303948"/>
            <a:ext cx="1876275" cy="2503765"/>
            <a:chOff x="-126194" y="-227961"/>
            <a:chExt cx="1407206" cy="1877824"/>
          </a:xfrm>
        </p:grpSpPr>
        <p:grpSp>
          <p:nvGrpSpPr>
            <p:cNvPr id="46" name="Google Shape;46;p2"/>
            <p:cNvGrpSpPr/>
            <p:nvPr/>
          </p:nvGrpSpPr>
          <p:grpSpPr>
            <a:xfrm rot="5400000" flipH="1">
              <a:off x="-236506" y="-117649"/>
              <a:ext cx="1219007" cy="998383"/>
              <a:chOff x="431982" y="2910018"/>
              <a:chExt cx="1219007" cy="998383"/>
            </a:xfrm>
          </p:grpSpPr>
          <p:sp>
            <p:nvSpPr>
              <p:cNvPr id="47" name="Google Shape;47;p2"/>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 name="Google Shape;51;p2"/>
              <p:cNvGrpSpPr/>
              <p:nvPr/>
            </p:nvGrpSpPr>
            <p:grpSpPr>
              <a:xfrm>
                <a:off x="431982" y="2910018"/>
                <a:ext cx="442274" cy="159445"/>
                <a:chOff x="431982" y="2910018"/>
                <a:chExt cx="442274" cy="159445"/>
              </a:xfrm>
            </p:grpSpPr>
            <p:sp>
              <p:nvSpPr>
                <p:cNvPr id="52" name="Google Shape;52;p2"/>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7" name="Google Shape;57;p2"/>
            <p:cNvGrpSpPr/>
            <p:nvPr/>
          </p:nvGrpSpPr>
          <p:grpSpPr>
            <a:xfrm>
              <a:off x="1141546" y="363414"/>
              <a:ext cx="139466" cy="159114"/>
              <a:chOff x="11250843" y="1932532"/>
              <a:chExt cx="402616" cy="459335"/>
            </a:xfrm>
          </p:grpSpPr>
          <p:sp>
            <p:nvSpPr>
              <p:cNvPr id="58" name="Google Shape;58;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2"/>
            <p:cNvGrpSpPr/>
            <p:nvPr/>
          </p:nvGrpSpPr>
          <p:grpSpPr>
            <a:xfrm>
              <a:off x="89240" y="1289776"/>
              <a:ext cx="386060" cy="360087"/>
              <a:chOff x="9460636" y="2071442"/>
              <a:chExt cx="1221710" cy="1139515"/>
            </a:xfrm>
          </p:grpSpPr>
          <p:sp>
            <p:nvSpPr>
              <p:cNvPr id="62" name="Google Shape;62;p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02083" y="1009263"/>
              <a:ext cx="139466" cy="159114"/>
              <a:chOff x="11250843" y="1932532"/>
              <a:chExt cx="402616" cy="459335"/>
            </a:xfrm>
          </p:grpSpPr>
          <p:sp>
            <p:nvSpPr>
              <p:cNvPr id="74" name="Google Shape;74;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7" name="Google Shape;77;p2"/>
          <p:cNvGrpSpPr/>
          <p:nvPr/>
        </p:nvGrpSpPr>
        <p:grpSpPr>
          <a:xfrm>
            <a:off x="10174262" y="807203"/>
            <a:ext cx="2298663" cy="2894959"/>
            <a:chOff x="7630696" y="605402"/>
            <a:chExt cx="1723997" cy="2171219"/>
          </a:xfrm>
        </p:grpSpPr>
        <p:grpSp>
          <p:nvGrpSpPr>
            <p:cNvPr id="78" name="Google Shape;78;p2"/>
            <p:cNvGrpSpPr/>
            <p:nvPr/>
          </p:nvGrpSpPr>
          <p:grpSpPr>
            <a:xfrm>
              <a:off x="8487178" y="824251"/>
              <a:ext cx="386060" cy="360087"/>
              <a:chOff x="9460636" y="2071442"/>
              <a:chExt cx="1221710" cy="1139515"/>
            </a:xfrm>
          </p:grpSpPr>
          <p:sp>
            <p:nvSpPr>
              <p:cNvPr id="79" name="Google Shape;79;p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2"/>
            <p:cNvGrpSpPr/>
            <p:nvPr/>
          </p:nvGrpSpPr>
          <p:grpSpPr>
            <a:xfrm>
              <a:off x="8661033" y="2461326"/>
              <a:ext cx="139466" cy="159114"/>
              <a:chOff x="11250843" y="1932532"/>
              <a:chExt cx="402616" cy="459335"/>
            </a:xfrm>
          </p:grpSpPr>
          <p:sp>
            <p:nvSpPr>
              <p:cNvPr id="91" name="Google Shape;91;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 name="Google Shape;94;p2"/>
            <p:cNvGrpSpPr/>
            <p:nvPr/>
          </p:nvGrpSpPr>
          <p:grpSpPr>
            <a:xfrm rot="-4273543">
              <a:off x="7718337" y="1187950"/>
              <a:ext cx="1548715" cy="1294429"/>
              <a:chOff x="457474" y="3580802"/>
              <a:chExt cx="1408022" cy="1176837"/>
            </a:xfrm>
          </p:grpSpPr>
          <p:sp>
            <p:nvSpPr>
              <p:cNvPr id="95" name="Google Shape;95;p2"/>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 name="Google Shape;113;p2"/>
              <p:cNvGrpSpPr/>
              <p:nvPr/>
            </p:nvGrpSpPr>
            <p:grpSpPr>
              <a:xfrm>
                <a:off x="660396" y="3746459"/>
                <a:ext cx="1205100" cy="947215"/>
                <a:chOff x="660396" y="3746459"/>
                <a:chExt cx="1205100" cy="947215"/>
              </a:xfrm>
            </p:grpSpPr>
            <p:sp>
              <p:nvSpPr>
                <p:cNvPr id="114" name="Google Shape;114;p2"/>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9" name="Google Shape;119;p2"/>
            <p:cNvGrpSpPr/>
            <p:nvPr/>
          </p:nvGrpSpPr>
          <p:grpSpPr>
            <a:xfrm>
              <a:off x="8157796" y="605402"/>
              <a:ext cx="139466" cy="159114"/>
              <a:chOff x="11250843" y="1932532"/>
              <a:chExt cx="402616" cy="459335"/>
            </a:xfrm>
          </p:grpSpPr>
          <p:sp>
            <p:nvSpPr>
              <p:cNvPr id="120" name="Google Shape;120;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3" name="Google Shape;123;p2"/>
          <p:cNvGrpSpPr/>
          <p:nvPr/>
        </p:nvGrpSpPr>
        <p:grpSpPr>
          <a:xfrm>
            <a:off x="-1641375" y="2403100"/>
            <a:ext cx="3768288" cy="3131120"/>
            <a:chOff x="-1231031" y="1802325"/>
            <a:chExt cx="2826216" cy="2348340"/>
          </a:xfrm>
        </p:grpSpPr>
        <p:grpSp>
          <p:nvGrpSpPr>
            <p:cNvPr id="124" name="Google Shape;124;p2"/>
            <p:cNvGrpSpPr/>
            <p:nvPr/>
          </p:nvGrpSpPr>
          <p:grpSpPr>
            <a:xfrm>
              <a:off x="573771" y="2511814"/>
              <a:ext cx="139466" cy="159114"/>
              <a:chOff x="11250843" y="1932532"/>
              <a:chExt cx="402616" cy="459335"/>
            </a:xfrm>
          </p:grpSpPr>
          <p:sp>
            <p:nvSpPr>
              <p:cNvPr id="125" name="Google Shape;125;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rot="7003547" flipH="1">
              <a:off x="-511838" y="1743762"/>
              <a:ext cx="1387831" cy="2465468"/>
              <a:chOff x="593002" y="2042708"/>
              <a:chExt cx="1261647" cy="2241302"/>
            </a:xfrm>
          </p:grpSpPr>
          <p:grpSp>
            <p:nvGrpSpPr>
              <p:cNvPr id="129" name="Google Shape;129;p2"/>
              <p:cNvGrpSpPr/>
              <p:nvPr/>
            </p:nvGrpSpPr>
            <p:grpSpPr>
              <a:xfrm>
                <a:off x="903827" y="2042708"/>
                <a:ext cx="823828" cy="968444"/>
                <a:chOff x="903827" y="2042708"/>
                <a:chExt cx="823828" cy="968444"/>
              </a:xfrm>
            </p:grpSpPr>
            <p:sp>
              <p:nvSpPr>
                <p:cNvPr id="130" name="Google Shape;130;p2"/>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 name="Google Shape;137;p2"/>
              <p:cNvGrpSpPr/>
              <p:nvPr/>
            </p:nvGrpSpPr>
            <p:grpSpPr>
              <a:xfrm>
                <a:off x="593002" y="2212351"/>
                <a:ext cx="1261647" cy="2071660"/>
                <a:chOff x="593002" y="2212351"/>
                <a:chExt cx="1261647" cy="2071660"/>
              </a:xfrm>
            </p:grpSpPr>
            <p:sp>
              <p:nvSpPr>
                <p:cNvPr id="138" name="Google Shape;138;p2"/>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2" name="Google Shape;142;p2"/>
          <p:cNvGrpSpPr/>
          <p:nvPr/>
        </p:nvGrpSpPr>
        <p:grpSpPr>
          <a:xfrm>
            <a:off x="693587" y="4935770"/>
            <a:ext cx="514747" cy="480116"/>
            <a:chOff x="9460636" y="2071442"/>
            <a:chExt cx="1221710" cy="1139515"/>
          </a:xfrm>
        </p:grpSpPr>
        <p:sp>
          <p:nvSpPr>
            <p:cNvPr id="143" name="Google Shape;143;p2"/>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2"/>
          <p:cNvGrpSpPr/>
          <p:nvPr/>
        </p:nvGrpSpPr>
        <p:grpSpPr>
          <a:xfrm>
            <a:off x="507644" y="5581784"/>
            <a:ext cx="185955" cy="212152"/>
            <a:chOff x="11250843" y="1932532"/>
            <a:chExt cx="402616" cy="459335"/>
          </a:xfrm>
        </p:grpSpPr>
        <p:sp>
          <p:nvSpPr>
            <p:cNvPr id="155" name="Google Shape;155;p2"/>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42540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61"/>
        <p:cNvGrpSpPr/>
        <p:nvPr/>
      </p:nvGrpSpPr>
      <p:grpSpPr>
        <a:xfrm>
          <a:off x="0" y="0"/>
          <a:ext cx="0" cy="0"/>
          <a:chOff x="0" y="0"/>
          <a:chExt cx="0" cy="0"/>
        </a:xfrm>
      </p:grpSpPr>
      <p:sp>
        <p:nvSpPr>
          <p:cNvPr id="662" name="Google Shape;662;p7"/>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7"/>
          <p:cNvSpPr txBox="1">
            <a:spLocks noGrp="1"/>
          </p:cNvSpPr>
          <p:nvPr>
            <p:ph type="title"/>
          </p:nvPr>
        </p:nvSpPr>
        <p:spPr>
          <a:xfrm>
            <a:off x="950967" y="790515"/>
            <a:ext cx="7051600" cy="1336000"/>
          </a:xfrm>
          <a:prstGeom prst="rect">
            <a:avLst/>
          </a:prstGeom>
        </p:spPr>
        <p:txBody>
          <a:bodyPr spcFirstLastPara="1" wrap="square" lIns="91425" tIns="0" rIns="91425" bIns="91425" anchor="t" anchorCtr="0">
            <a:noAutofit/>
          </a:bodyPr>
          <a:lstStyle>
            <a:lvl1pPr lvl="0" rtl="0">
              <a:lnSpc>
                <a:spcPct val="80000"/>
              </a:lnSpc>
              <a:spcBef>
                <a:spcPts val="0"/>
              </a:spcBef>
              <a:spcAft>
                <a:spcPts val="0"/>
              </a:spcAft>
              <a:buSzPts val="4100"/>
              <a:buNone/>
              <a:defRPr sz="5467"/>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endParaRPr/>
          </a:p>
        </p:txBody>
      </p:sp>
      <p:grpSp>
        <p:nvGrpSpPr>
          <p:cNvPr id="664" name="Google Shape;664;p7"/>
          <p:cNvGrpSpPr/>
          <p:nvPr/>
        </p:nvGrpSpPr>
        <p:grpSpPr>
          <a:xfrm rot="-771151">
            <a:off x="-93456" y="4229252"/>
            <a:ext cx="1850519" cy="3287425"/>
            <a:chOff x="593002" y="2042708"/>
            <a:chExt cx="1261647" cy="2241302"/>
          </a:xfrm>
        </p:grpSpPr>
        <p:grpSp>
          <p:nvGrpSpPr>
            <p:cNvPr id="665" name="Google Shape;665;p7"/>
            <p:cNvGrpSpPr/>
            <p:nvPr/>
          </p:nvGrpSpPr>
          <p:grpSpPr>
            <a:xfrm>
              <a:off x="895855" y="2042708"/>
              <a:ext cx="831800" cy="1661755"/>
              <a:chOff x="895855" y="2042708"/>
              <a:chExt cx="831800" cy="1661755"/>
            </a:xfrm>
          </p:grpSpPr>
          <p:sp>
            <p:nvSpPr>
              <p:cNvPr id="666" name="Google Shape;666;p7"/>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7"/>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7"/>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7"/>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7"/>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7"/>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7"/>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7"/>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7"/>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7"/>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7"/>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7"/>
            <p:cNvGrpSpPr/>
            <p:nvPr/>
          </p:nvGrpSpPr>
          <p:grpSpPr>
            <a:xfrm>
              <a:off x="593002" y="2212351"/>
              <a:ext cx="1261647" cy="2071660"/>
              <a:chOff x="593002" y="2212351"/>
              <a:chExt cx="1261647" cy="2071660"/>
            </a:xfrm>
          </p:grpSpPr>
          <p:sp>
            <p:nvSpPr>
              <p:cNvPr id="678" name="Google Shape;678;p7"/>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7"/>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7"/>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7"/>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7"/>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7"/>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4" name="Google Shape;684;p7"/>
          <p:cNvGrpSpPr/>
          <p:nvPr/>
        </p:nvGrpSpPr>
        <p:grpSpPr>
          <a:xfrm>
            <a:off x="265687" y="174737"/>
            <a:ext cx="942647" cy="1753065"/>
            <a:chOff x="199265" y="131052"/>
            <a:chExt cx="706985" cy="1314799"/>
          </a:xfrm>
        </p:grpSpPr>
        <p:grpSp>
          <p:nvGrpSpPr>
            <p:cNvPr id="685" name="Google Shape;685;p7"/>
            <p:cNvGrpSpPr/>
            <p:nvPr/>
          </p:nvGrpSpPr>
          <p:grpSpPr>
            <a:xfrm>
              <a:off x="199271" y="391464"/>
              <a:ext cx="139466" cy="159114"/>
              <a:chOff x="11250843" y="1932532"/>
              <a:chExt cx="402616" cy="459335"/>
            </a:xfrm>
          </p:grpSpPr>
          <p:sp>
            <p:nvSpPr>
              <p:cNvPr id="686" name="Google Shape;68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9" name="Google Shape;689;p7"/>
            <p:cNvGrpSpPr/>
            <p:nvPr/>
          </p:nvGrpSpPr>
          <p:grpSpPr>
            <a:xfrm>
              <a:off x="199265" y="1085764"/>
              <a:ext cx="386060" cy="360087"/>
              <a:chOff x="9460636" y="2071442"/>
              <a:chExt cx="1221710" cy="1139515"/>
            </a:xfrm>
          </p:grpSpPr>
          <p:sp>
            <p:nvSpPr>
              <p:cNvPr id="690" name="Google Shape;690;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7"/>
            <p:cNvGrpSpPr/>
            <p:nvPr/>
          </p:nvGrpSpPr>
          <p:grpSpPr>
            <a:xfrm>
              <a:off x="338733" y="728913"/>
              <a:ext cx="139466" cy="159114"/>
              <a:chOff x="11250843" y="1932532"/>
              <a:chExt cx="402616" cy="459335"/>
            </a:xfrm>
          </p:grpSpPr>
          <p:sp>
            <p:nvSpPr>
              <p:cNvPr id="702" name="Google Shape;702;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5" name="Google Shape;705;p7"/>
            <p:cNvGrpSpPr/>
            <p:nvPr/>
          </p:nvGrpSpPr>
          <p:grpSpPr>
            <a:xfrm>
              <a:off x="520190" y="131052"/>
              <a:ext cx="386060" cy="360087"/>
              <a:chOff x="9460636" y="2071442"/>
              <a:chExt cx="1221710" cy="1139515"/>
            </a:xfrm>
          </p:grpSpPr>
          <p:sp>
            <p:nvSpPr>
              <p:cNvPr id="706" name="Google Shape;706;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7" name="Google Shape;717;p7"/>
          <p:cNvGrpSpPr/>
          <p:nvPr/>
        </p:nvGrpSpPr>
        <p:grpSpPr>
          <a:xfrm>
            <a:off x="11004181" y="-243025"/>
            <a:ext cx="1823316" cy="1993255"/>
            <a:chOff x="8253135" y="-182269"/>
            <a:chExt cx="1367487" cy="1494941"/>
          </a:xfrm>
        </p:grpSpPr>
        <p:grpSp>
          <p:nvGrpSpPr>
            <p:cNvPr id="718" name="Google Shape;718;p7"/>
            <p:cNvGrpSpPr/>
            <p:nvPr/>
          </p:nvGrpSpPr>
          <p:grpSpPr>
            <a:xfrm rot="-4146560">
              <a:off x="8327351" y="65991"/>
              <a:ext cx="1219055" cy="998422"/>
              <a:chOff x="431982" y="2910018"/>
              <a:chExt cx="1219007" cy="998383"/>
            </a:xfrm>
          </p:grpSpPr>
          <p:sp>
            <p:nvSpPr>
              <p:cNvPr id="719" name="Google Shape;719;p7"/>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7"/>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7"/>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7"/>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3" name="Google Shape;723;p7"/>
              <p:cNvGrpSpPr/>
              <p:nvPr/>
            </p:nvGrpSpPr>
            <p:grpSpPr>
              <a:xfrm>
                <a:off x="431982" y="2910018"/>
                <a:ext cx="442274" cy="159445"/>
                <a:chOff x="431982" y="2910018"/>
                <a:chExt cx="442274" cy="159445"/>
              </a:xfrm>
            </p:grpSpPr>
            <p:sp>
              <p:nvSpPr>
                <p:cNvPr id="724" name="Google Shape;724;p7"/>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7"/>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7"/>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7"/>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7"/>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7"/>
            <p:cNvGrpSpPr/>
            <p:nvPr/>
          </p:nvGrpSpPr>
          <p:grpSpPr>
            <a:xfrm>
              <a:off x="8769996" y="1085777"/>
              <a:ext cx="139466" cy="159114"/>
              <a:chOff x="11250843" y="1932532"/>
              <a:chExt cx="402616" cy="459335"/>
            </a:xfrm>
          </p:grpSpPr>
          <p:sp>
            <p:nvSpPr>
              <p:cNvPr id="730" name="Google Shape;730;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3" name="Google Shape;733;p7"/>
            <p:cNvGrpSpPr/>
            <p:nvPr/>
          </p:nvGrpSpPr>
          <p:grpSpPr>
            <a:xfrm rot="-2700000" flipH="1">
              <a:off x="8646742" y="153276"/>
              <a:ext cx="385981" cy="360013"/>
              <a:chOff x="9460636" y="2071442"/>
              <a:chExt cx="1221710" cy="1139515"/>
            </a:xfrm>
          </p:grpSpPr>
          <p:sp>
            <p:nvSpPr>
              <p:cNvPr id="734" name="Google Shape;734;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7"/>
            <p:cNvGrpSpPr/>
            <p:nvPr/>
          </p:nvGrpSpPr>
          <p:grpSpPr>
            <a:xfrm flipH="1">
              <a:off x="8291304" y="253726"/>
              <a:ext cx="139466" cy="159114"/>
              <a:chOff x="11250843" y="1932532"/>
              <a:chExt cx="402616" cy="459335"/>
            </a:xfrm>
          </p:grpSpPr>
          <p:sp>
            <p:nvSpPr>
              <p:cNvPr id="746" name="Google Shape;74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49" name="Google Shape;749;p7"/>
          <p:cNvSpPr txBox="1">
            <a:spLocks noGrp="1"/>
          </p:cNvSpPr>
          <p:nvPr>
            <p:ph type="body" idx="1"/>
          </p:nvPr>
        </p:nvSpPr>
        <p:spPr>
          <a:xfrm>
            <a:off x="1623200" y="2495033"/>
            <a:ext cx="5004000" cy="3649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2107361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362"/>
        <p:cNvGrpSpPr/>
        <p:nvPr/>
      </p:nvGrpSpPr>
      <p:grpSpPr>
        <a:xfrm>
          <a:off x="0" y="0"/>
          <a:ext cx="0" cy="0"/>
          <a:chOff x="0" y="0"/>
          <a:chExt cx="0" cy="0"/>
        </a:xfrm>
      </p:grpSpPr>
    </p:spTree>
    <p:extLst>
      <p:ext uri="{BB962C8B-B14F-4D97-AF65-F5344CB8AC3E}">
        <p14:creationId xmlns:p14="http://schemas.microsoft.com/office/powerpoint/2010/main" val="83996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44"/>
        <p:cNvGrpSpPr/>
        <p:nvPr/>
      </p:nvGrpSpPr>
      <p:grpSpPr>
        <a:xfrm>
          <a:off x="0" y="0"/>
          <a:ext cx="0" cy="0"/>
          <a:chOff x="0" y="0"/>
          <a:chExt cx="0" cy="0"/>
        </a:xfrm>
      </p:grpSpPr>
      <p:sp>
        <p:nvSpPr>
          <p:cNvPr id="1545" name="Google Shape;1545;p14"/>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6" name="Google Shape;1546;p14"/>
          <p:cNvSpPr txBox="1">
            <a:spLocks noGrp="1"/>
          </p:cNvSpPr>
          <p:nvPr>
            <p:ph type="title"/>
          </p:nvPr>
        </p:nvSpPr>
        <p:spPr>
          <a:xfrm>
            <a:off x="1387067" y="4835313"/>
            <a:ext cx="4227600" cy="642000"/>
          </a:xfrm>
          <a:prstGeom prst="rect">
            <a:avLst/>
          </a:prstGeom>
        </p:spPr>
        <p:txBody>
          <a:bodyPr spcFirstLastPara="1" wrap="square" lIns="91425" tIns="0" rIns="91425" bIns="91425" anchor="b" anchorCtr="0">
            <a:noAutofit/>
          </a:bodyPr>
          <a:lstStyle>
            <a:lvl1pPr lvl="0" rtl="0">
              <a:spcBef>
                <a:spcPts val="0"/>
              </a:spcBef>
              <a:spcAft>
                <a:spcPts val="0"/>
              </a:spcAft>
              <a:buSzPts val="1400"/>
              <a:buNone/>
              <a:defRPr sz="30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47" name="Google Shape;1547;p14"/>
          <p:cNvSpPr txBox="1">
            <a:spLocks noGrp="1"/>
          </p:cNvSpPr>
          <p:nvPr>
            <p:ph type="subTitle" idx="1"/>
          </p:nvPr>
        </p:nvSpPr>
        <p:spPr>
          <a:xfrm>
            <a:off x="1387067" y="1565812"/>
            <a:ext cx="6981200" cy="327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None/>
              <a:defRPr sz="37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8" name="Google Shape;1548;p14"/>
          <p:cNvSpPr/>
          <p:nvPr/>
        </p:nvSpPr>
        <p:spPr>
          <a:xfrm>
            <a:off x="-98900" y="3603200"/>
            <a:ext cx="2133" cy="2133"/>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96799" y="3603201"/>
            <a:ext cx="33" cy="33"/>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0" name="Google Shape;1550;p14"/>
          <p:cNvGrpSpPr/>
          <p:nvPr/>
        </p:nvGrpSpPr>
        <p:grpSpPr>
          <a:xfrm>
            <a:off x="-703393" y="4249807"/>
            <a:ext cx="2681924" cy="3669156"/>
            <a:chOff x="-292495" y="2868905"/>
            <a:chExt cx="2011443" cy="2751867"/>
          </a:xfrm>
        </p:grpSpPr>
        <p:grpSp>
          <p:nvGrpSpPr>
            <p:cNvPr id="1551" name="Google Shape;1551;p14"/>
            <p:cNvGrpSpPr/>
            <p:nvPr/>
          </p:nvGrpSpPr>
          <p:grpSpPr>
            <a:xfrm rot="956037" flipH="1">
              <a:off x="19279" y="3012049"/>
              <a:ext cx="1387895" cy="2465580"/>
              <a:chOff x="593002" y="2042708"/>
              <a:chExt cx="1261647" cy="2241302"/>
            </a:xfrm>
          </p:grpSpPr>
          <p:grpSp>
            <p:nvGrpSpPr>
              <p:cNvPr id="1552" name="Google Shape;1552;p14"/>
              <p:cNvGrpSpPr/>
              <p:nvPr/>
            </p:nvGrpSpPr>
            <p:grpSpPr>
              <a:xfrm>
                <a:off x="895855" y="2042708"/>
                <a:ext cx="831800" cy="1661755"/>
                <a:chOff x="895855" y="2042708"/>
                <a:chExt cx="831800" cy="1661755"/>
              </a:xfrm>
            </p:grpSpPr>
            <p:sp>
              <p:nvSpPr>
                <p:cNvPr id="1553" name="Google Shape;1553;p14"/>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4" name="Google Shape;1564;p14"/>
              <p:cNvGrpSpPr/>
              <p:nvPr/>
            </p:nvGrpSpPr>
            <p:grpSpPr>
              <a:xfrm>
                <a:off x="593002" y="2212351"/>
                <a:ext cx="1261647" cy="2071660"/>
                <a:chOff x="593002" y="2212351"/>
                <a:chExt cx="1261647" cy="2071660"/>
              </a:xfrm>
            </p:grpSpPr>
            <p:sp>
              <p:nvSpPr>
                <p:cNvPr id="1565" name="Google Shape;1565;p14"/>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71" name="Google Shape;1571;p14"/>
            <p:cNvGrpSpPr/>
            <p:nvPr/>
          </p:nvGrpSpPr>
          <p:grpSpPr>
            <a:xfrm rot="1289470">
              <a:off x="268797" y="3002136"/>
              <a:ext cx="139459" cy="159106"/>
              <a:chOff x="11250843" y="1932532"/>
              <a:chExt cx="402616" cy="459335"/>
            </a:xfrm>
          </p:grpSpPr>
          <p:sp>
            <p:nvSpPr>
              <p:cNvPr id="1572" name="Google Shape;1572;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5" name="Google Shape;1575;p14"/>
            <p:cNvGrpSpPr/>
            <p:nvPr/>
          </p:nvGrpSpPr>
          <p:grpSpPr>
            <a:xfrm flipH="1">
              <a:off x="1056047" y="4428526"/>
              <a:ext cx="386060" cy="360087"/>
              <a:chOff x="9460636" y="2071442"/>
              <a:chExt cx="1221710" cy="1139515"/>
            </a:xfrm>
          </p:grpSpPr>
          <p:sp>
            <p:nvSpPr>
              <p:cNvPr id="1576" name="Google Shape;1576;p1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87" name="Google Shape;1587;p14"/>
          <p:cNvGrpSpPr/>
          <p:nvPr/>
        </p:nvGrpSpPr>
        <p:grpSpPr>
          <a:xfrm>
            <a:off x="9105647" y="74154"/>
            <a:ext cx="3433416" cy="2407933"/>
            <a:chOff x="6813685" y="55615"/>
            <a:chExt cx="2575062" cy="1805950"/>
          </a:xfrm>
        </p:grpSpPr>
        <p:grpSp>
          <p:nvGrpSpPr>
            <p:cNvPr id="1588" name="Google Shape;1588;p14"/>
            <p:cNvGrpSpPr/>
            <p:nvPr/>
          </p:nvGrpSpPr>
          <p:grpSpPr>
            <a:xfrm rot="-5694123">
              <a:off x="7407295" y="-380404"/>
              <a:ext cx="1387842" cy="2465486"/>
              <a:chOff x="593002" y="2042708"/>
              <a:chExt cx="1261647" cy="2241302"/>
            </a:xfrm>
          </p:grpSpPr>
          <p:grpSp>
            <p:nvGrpSpPr>
              <p:cNvPr id="1589" name="Google Shape;1589;p14"/>
              <p:cNvGrpSpPr/>
              <p:nvPr/>
            </p:nvGrpSpPr>
            <p:grpSpPr>
              <a:xfrm>
                <a:off x="895855" y="2042708"/>
                <a:ext cx="831800" cy="1661755"/>
                <a:chOff x="895855" y="2042708"/>
                <a:chExt cx="831800" cy="1661755"/>
              </a:xfrm>
            </p:grpSpPr>
            <p:sp>
              <p:nvSpPr>
                <p:cNvPr id="1590" name="Google Shape;1590;p14"/>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4"/>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4"/>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4"/>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4"/>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4"/>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4"/>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4"/>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4"/>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4"/>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4"/>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4"/>
              <p:cNvGrpSpPr/>
              <p:nvPr/>
            </p:nvGrpSpPr>
            <p:grpSpPr>
              <a:xfrm>
                <a:off x="593002" y="2212351"/>
                <a:ext cx="1261647" cy="2071660"/>
                <a:chOff x="593002" y="2212351"/>
                <a:chExt cx="1261647" cy="2071660"/>
              </a:xfrm>
            </p:grpSpPr>
            <p:sp>
              <p:nvSpPr>
                <p:cNvPr id="1602" name="Google Shape;1602;p14"/>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4"/>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4"/>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4"/>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4"/>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4"/>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08" name="Google Shape;1608;p14"/>
            <p:cNvGrpSpPr/>
            <p:nvPr/>
          </p:nvGrpSpPr>
          <p:grpSpPr>
            <a:xfrm>
              <a:off x="8673546" y="1133927"/>
              <a:ext cx="139466" cy="159114"/>
              <a:chOff x="11250843" y="1932532"/>
              <a:chExt cx="402616" cy="459335"/>
            </a:xfrm>
          </p:grpSpPr>
          <p:sp>
            <p:nvSpPr>
              <p:cNvPr id="1609" name="Google Shape;1609;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2" name="Google Shape;1612;p14"/>
            <p:cNvGrpSpPr/>
            <p:nvPr/>
          </p:nvGrpSpPr>
          <p:grpSpPr>
            <a:xfrm flipH="1">
              <a:off x="7999322" y="1321051"/>
              <a:ext cx="386060" cy="360087"/>
              <a:chOff x="9460636" y="2071442"/>
              <a:chExt cx="1221710" cy="1139515"/>
            </a:xfrm>
          </p:grpSpPr>
          <p:sp>
            <p:nvSpPr>
              <p:cNvPr id="1613" name="Google Shape;1613;p1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4" name="Google Shape;1624;p14"/>
            <p:cNvGrpSpPr/>
            <p:nvPr/>
          </p:nvGrpSpPr>
          <p:grpSpPr>
            <a:xfrm flipH="1">
              <a:off x="7635679" y="272201"/>
              <a:ext cx="139466" cy="159114"/>
              <a:chOff x="11250843" y="1932532"/>
              <a:chExt cx="402616" cy="459335"/>
            </a:xfrm>
          </p:grpSpPr>
          <p:sp>
            <p:nvSpPr>
              <p:cNvPr id="1625" name="Google Shape;1625;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8" name="Google Shape;1628;p14"/>
            <p:cNvGrpSpPr/>
            <p:nvPr/>
          </p:nvGrpSpPr>
          <p:grpSpPr>
            <a:xfrm flipH="1">
              <a:off x="8695954" y="1702451"/>
              <a:ext cx="139466" cy="159114"/>
              <a:chOff x="11250843" y="1932532"/>
              <a:chExt cx="402616" cy="459335"/>
            </a:xfrm>
          </p:grpSpPr>
          <p:sp>
            <p:nvSpPr>
              <p:cNvPr id="1629" name="Google Shape;1629;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32" name="Google Shape;1632;p14"/>
          <p:cNvGrpSpPr/>
          <p:nvPr/>
        </p:nvGrpSpPr>
        <p:grpSpPr>
          <a:xfrm>
            <a:off x="-369264" y="-581703"/>
            <a:ext cx="2292056" cy="2448276"/>
            <a:chOff x="-276948" y="-207678"/>
            <a:chExt cx="1719042" cy="1836207"/>
          </a:xfrm>
        </p:grpSpPr>
        <p:grpSp>
          <p:nvGrpSpPr>
            <p:cNvPr id="1633" name="Google Shape;1633;p14"/>
            <p:cNvGrpSpPr/>
            <p:nvPr/>
          </p:nvGrpSpPr>
          <p:grpSpPr>
            <a:xfrm rot="4479293" flipH="1">
              <a:off x="-222239" y="63155"/>
              <a:ext cx="1548847" cy="1294539"/>
              <a:chOff x="457474" y="3580802"/>
              <a:chExt cx="1408022" cy="1176837"/>
            </a:xfrm>
          </p:grpSpPr>
          <p:sp>
            <p:nvSpPr>
              <p:cNvPr id="1634" name="Google Shape;1634;p14"/>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4"/>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4"/>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4"/>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4"/>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4"/>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4"/>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4"/>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4"/>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4"/>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4"/>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4"/>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4"/>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4"/>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4"/>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4"/>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4"/>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4"/>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52" name="Google Shape;1652;p14"/>
              <p:cNvGrpSpPr/>
              <p:nvPr/>
            </p:nvGrpSpPr>
            <p:grpSpPr>
              <a:xfrm>
                <a:off x="660396" y="3746459"/>
                <a:ext cx="1205100" cy="947215"/>
                <a:chOff x="660396" y="3746459"/>
                <a:chExt cx="1205100" cy="947215"/>
              </a:xfrm>
            </p:grpSpPr>
            <p:sp>
              <p:nvSpPr>
                <p:cNvPr id="1653" name="Google Shape;1653;p14"/>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4"/>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4"/>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4"/>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4"/>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58" name="Google Shape;1658;p14"/>
            <p:cNvGrpSpPr/>
            <p:nvPr/>
          </p:nvGrpSpPr>
          <p:grpSpPr>
            <a:xfrm rot="-2406580" flipH="1">
              <a:off x="673638" y="220939"/>
              <a:ext cx="386091" cy="360115"/>
              <a:chOff x="9460636" y="2071442"/>
              <a:chExt cx="1221710" cy="1139515"/>
            </a:xfrm>
          </p:grpSpPr>
          <p:sp>
            <p:nvSpPr>
              <p:cNvPr id="1659" name="Google Shape;1659;p1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0" name="Google Shape;1670;p14"/>
            <p:cNvGrpSpPr/>
            <p:nvPr/>
          </p:nvGrpSpPr>
          <p:grpSpPr>
            <a:xfrm rot="-2407013" flipH="1">
              <a:off x="1267774" y="514942"/>
              <a:ext cx="139464" cy="159112"/>
              <a:chOff x="11250843" y="1932532"/>
              <a:chExt cx="402616" cy="459335"/>
            </a:xfrm>
          </p:grpSpPr>
          <p:sp>
            <p:nvSpPr>
              <p:cNvPr id="1671" name="Google Shape;1671;p1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0467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740"/>
        <p:cNvGrpSpPr/>
        <p:nvPr/>
      </p:nvGrpSpPr>
      <p:grpSpPr>
        <a:xfrm>
          <a:off x="0" y="0"/>
          <a:ext cx="0" cy="0"/>
          <a:chOff x="0" y="0"/>
          <a:chExt cx="0" cy="0"/>
        </a:xfrm>
      </p:grpSpPr>
      <p:sp>
        <p:nvSpPr>
          <p:cNvPr id="2741" name="Google Shape;2741;p24"/>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2" name="Google Shape;2742;p24"/>
          <p:cNvSpPr txBox="1">
            <a:spLocks noGrp="1"/>
          </p:cNvSpPr>
          <p:nvPr>
            <p:ph type="title"/>
          </p:nvPr>
        </p:nvSpPr>
        <p:spPr>
          <a:xfrm>
            <a:off x="5414200" y="2682267"/>
            <a:ext cx="6128000" cy="1579600"/>
          </a:xfrm>
          <a:prstGeom prst="rect">
            <a:avLst/>
          </a:prstGeom>
        </p:spPr>
        <p:txBody>
          <a:bodyPr spcFirstLastPara="1" wrap="square" lIns="91425" tIns="0" rIns="91425" bIns="91425" anchor="t" anchorCtr="0">
            <a:noAutofit/>
          </a:bodyPr>
          <a:lstStyle>
            <a:lvl1pPr lvl="0" algn="ctr" rtl="0">
              <a:lnSpc>
                <a:spcPct val="115000"/>
              </a:lnSpc>
              <a:spcBef>
                <a:spcPts val="0"/>
              </a:spcBef>
              <a:spcAft>
                <a:spcPts val="0"/>
              </a:spcAft>
              <a:buSzPts val="3600"/>
              <a:buNone/>
              <a:defRPr sz="10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43" name="Google Shape;2743;p24"/>
          <p:cNvSpPr txBox="1">
            <a:spLocks noGrp="1"/>
          </p:cNvSpPr>
          <p:nvPr>
            <p:ph type="title" idx="2" hasCustomPrompt="1"/>
          </p:nvPr>
        </p:nvSpPr>
        <p:spPr>
          <a:xfrm>
            <a:off x="7369251" y="459141"/>
            <a:ext cx="2218000" cy="1885200"/>
          </a:xfrm>
          <a:prstGeom prst="rect">
            <a:avLst/>
          </a:prstGeom>
        </p:spPr>
        <p:txBody>
          <a:bodyPr spcFirstLastPara="1" wrap="square" lIns="91425" tIns="0" rIns="91425" bIns="91425" anchor="t" anchorCtr="0">
            <a:noAutofit/>
          </a:bodyPr>
          <a:lstStyle>
            <a:lvl1pPr lvl="0" algn="ctr" rtl="0">
              <a:lnSpc>
                <a:spcPct val="115000"/>
              </a:lnSpc>
              <a:spcBef>
                <a:spcPts val="0"/>
              </a:spcBef>
              <a:spcAft>
                <a:spcPts val="0"/>
              </a:spcAft>
              <a:buSzPts val="12000"/>
              <a:buNone/>
              <a:defRPr sz="128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44" name="Google Shape;2744;p24"/>
          <p:cNvSpPr txBox="1">
            <a:spLocks noGrp="1"/>
          </p:cNvSpPr>
          <p:nvPr>
            <p:ph type="subTitle" idx="1"/>
          </p:nvPr>
        </p:nvSpPr>
        <p:spPr>
          <a:xfrm>
            <a:off x="6671251" y="4473900"/>
            <a:ext cx="3614000" cy="8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745" name="Google Shape;2745;p24"/>
          <p:cNvGrpSpPr/>
          <p:nvPr/>
        </p:nvGrpSpPr>
        <p:grpSpPr>
          <a:xfrm>
            <a:off x="10670923" y="-784748"/>
            <a:ext cx="1894708" cy="2333349"/>
            <a:chOff x="8003192" y="-588561"/>
            <a:chExt cx="1421031" cy="1750012"/>
          </a:xfrm>
        </p:grpSpPr>
        <p:grpSp>
          <p:nvGrpSpPr>
            <p:cNvPr id="2746" name="Google Shape;2746;p24"/>
            <p:cNvGrpSpPr/>
            <p:nvPr/>
          </p:nvGrpSpPr>
          <p:grpSpPr>
            <a:xfrm rot="-5400000">
              <a:off x="8315529" y="-478249"/>
              <a:ext cx="1219007" cy="998383"/>
              <a:chOff x="431982" y="2910018"/>
              <a:chExt cx="1219007" cy="998383"/>
            </a:xfrm>
          </p:grpSpPr>
          <p:sp>
            <p:nvSpPr>
              <p:cNvPr id="2747" name="Google Shape;2747;p24"/>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4"/>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4"/>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4"/>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51" name="Google Shape;2751;p24"/>
              <p:cNvGrpSpPr/>
              <p:nvPr/>
            </p:nvGrpSpPr>
            <p:grpSpPr>
              <a:xfrm>
                <a:off x="431982" y="2910018"/>
                <a:ext cx="442274" cy="159445"/>
                <a:chOff x="431982" y="2910018"/>
                <a:chExt cx="442274" cy="159445"/>
              </a:xfrm>
            </p:grpSpPr>
            <p:sp>
              <p:nvSpPr>
                <p:cNvPr id="2752" name="Google Shape;2752;p24"/>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4"/>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4"/>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4"/>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4"/>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57" name="Google Shape;2757;p24"/>
            <p:cNvGrpSpPr/>
            <p:nvPr/>
          </p:nvGrpSpPr>
          <p:grpSpPr>
            <a:xfrm flipH="1">
              <a:off x="8003192" y="289139"/>
              <a:ext cx="139466" cy="159114"/>
              <a:chOff x="11250843" y="1932532"/>
              <a:chExt cx="402616" cy="459335"/>
            </a:xfrm>
          </p:grpSpPr>
          <p:sp>
            <p:nvSpPr>
              <p:cNvPr id="2758" name="Google Shape;2758;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1" name="Google Shape;2761;p24"/>
            <p:cNvGrpSpPr/>
            <p:nvPr/>
          </p:nvGrpSpPr>
          <p:grpSpPr>
            <a:xfrm flipH="1">
              <a:off x="8560303" y="801364"/>
              <a:ext cx="386060" cy="360087"/>
              <a:chOff x="9460636" y="2071442"/>
              <a:chExt cx="1221710" cy="1139515"/>
            </a:xfrm>
          </p:grpSpPr>
          <p:sp>
            <p:nvSpPr>
              <p:cNvPr id="2762" name="Google Shape;2762;p2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2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2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2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2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73" name="Google Shape;2773;p24"/>
            <p:cNvGrpSpPr/>
            <p:nvPr/>
          </p:nvGrpSpPr>
          <p:grpSpPr>
            <a:xfrm flipH="1">
              <a:off x="8286355" y="679713"/>
              <a:ext cx="139466" cy="159114"/>
              <a:chOff x="11250843" y="1932532"/>
              <a:chExt cx="402616" cy="459335"/>
            </a:xfrm>
          </p:grpSpPr>
          <p:sp>
            <p:nvSpPr>
              <p:cNvPr id="2774" name="Google Shape;2774;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77" name="Google Shape;2777;p24"/>
          <p:cNvGrpSpPr/>
          <p:nvPr/>
        </p:nvGrpSpPr>
        <p:grpSpPr>
          <a:xfrm>
            <a:off x="9606065" y="5510035"/>
            <a:ext cx="2235121" cy="2069373"/>
            <a:chOff x="7204548" y="4132526"/>
            <a:chExt cx="1676341" cy="1552030"/>
          </a:xfrm>
        </p:grpSpPr>
        <p:grpSp>
          <p:nvGrpSpPr>
            <p:cNvPr id="2778" name="Google Shape;2778;p24"/>
            <p:cNvGrpSpPr/>
            <p:nvPr/>
          </p:nvGrpSpPr>
          <p:grpSpPr>
            <a:xfrm rot="-1515489" flipH="1">
              <a:off x="7359281" y="4473817"/>
              <a:ext cx="1219014" cy="998389"/>
              <a:chOff x="431982" y="2910018"/>
              <a:chExt cx="1219007" cy="998383"/>
            </a:xfrm>
          </p:grpSpPr>
          <p:sp>
            <p:nvSpPr>
              <p:cNvPr id="2779" name="Google Shape;2779;p24"/>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4"/>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4"/>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24"/>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83" name="Google Shape;2783;p24"/>
              <p:cNvGrpSpPr/>
              <p:nvPr/>
            </p:nvGrpSpPr>
            <p:grpSpPr>
              <a:xfrm>
                <a:off x="431982" y="2910018"/>
                <a:ext cx="442274" cy="159445"/>
                <a:chOff x="431982" y="2910018"/>
                <a:chExt cx="442274" cy="159445"/>
              </a:xfrm>
            </p:grpSpPr>
            <p:sp>
              <p:nvSpPr>
                <p:cNvPr id="2784" name="Google Shape;2784;p24"/>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24"/>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24"/>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24"/>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24"/>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89" name="Google Shape;2789;p24"/>
            <p:cNvGrpSpPr/>
            <p:nvPr/>
          </p:nvGrpSpPr>
          <p:grpSpPr>
            <a:xfrm flipH="1">
              <a:off x="8494828" y="4459702"/>
              <a:ext cx="386060" cy="360087"/>
              <a:chOff x="9460636" y="2071442"/>
              <a:chExt cx="1221710" cy="1139515"/>
            </a:xfrm>
          </p:grpSpPr>
          <p:sp>
            <p:nvSpPr>
              <p:cNvPr id="2790" name="Google Shape;2790;p24"/>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24"/>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24"/>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24"/>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24"/>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24"/>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24"/>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24"/>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4"/>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4"/>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4"/>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1" name="Google Shape;2801;p24"/>
            <p:cNvGrpSpPr/>
            <p:nvPr/>
          </p:nvGrpSpPr>
          <p:grpSpPr>
            <a:xfrm flipH="1">
              <a:off x="8560305" y="4132526"/>
              <a:ext cx="139466" cy="159114"/>
              <a:chOff x="11250843" y="1932532"/>
              <a:chExt cx="402616" cy="459335"/>
            </a:xfrm>
          </p:grpSpPr>
          <p:sp>
            <p:nvSpPr>
              <p:cNvPr id="2802" name="Google Shape;2802;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05" name="Google Shape;2805;p24"/>
          <p:cNvGrpSpPr/>
          <p:nvPr/>
        </p:nvGrpSpPr>
        <p:grpSpPr>
          <a:xfrm>
            <a:off x="-464592" y="-523339"/>
            <a:ext cx="2629231" cy="2485341"/>
            <a:chOff x="-348444" y="-392504"/>
            <a:chExt cx="1971923" cy="1864006"/>
          </a:xfrm>
        </p:grpSpPr>
        <p:grpSp>
          <p:nvGrpSpPr>
            <p:cNvPr id="2806" name="Google Shape;2806;p24"/>
            <p:cNvGrpSpPr/>
            <p:nvPr/>
          </p:nvGrpSpPr>
          <p:grpSpPr>
            <a:xfrm rot="9147675">
              <a:off x="-136920" y="-107782"/>
              <a:ext cx="1548874" cy="1294563"/>
              <a:chOff x="457474" y="3580802"/>
              <a:chExt cx="1408022" cy="1176837"/>
            </a:xfrm>
          </p:grpSpPr>
          <p:sp>
            <p:nvSpPr>
              <p:cNvPr id="2807" name="Google Shape;2807;p24"/>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4"/>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4"/>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4"/>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4"/>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24"/>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24"/>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24"/>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24"/>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24"/>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24"/>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8" name="Google Shape;2818;p24"/>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24"/>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24"/>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1" name="Google Shape;2821;p24"/>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24"/>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24"/>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24"/>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25" name="Google Shape;2825;p24"/>
              <p:cNvGrpSpPr/>
              <p:nvPr/>
            </p:nvGrpSpPr>
            <p:grpSpPr>
              <a:xfrm>
                <a:off x="660396" y="3746459"/>
                <a:ext cx="1205100" cy="947215"/>
                <a:chOff x="660396" y="3746459"/>
                <a:chExt cx="1205100" cy="947215"/>
              </a:xfrm>
            </p:grpSpPr>
            <p:sp>
              <p:nvSpPr>
                <p:cNvPr id="2826" name="Google Shape;2826;p24"/>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24"/>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4"/>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4"/>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4"/>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31" name="Google Shape;2831;p24"/>
            <p:cNvGrpSpPr/>
            <p:nvPr/>
          </p:nvGrpSpPr>
          <p:grpSpPr>
            <a:xfrm flipH="1">
              <a:off x="457817" y="1019889"/>
              <a:ext cx="139466" cy="159114"/>
              <a:chOff x="11250843" y="1932532"/>
              <a:chExt cx="402616" cy="459335"/>
            </a:xfrm>
          </p:grpSpPr>
          <p:sp>
            <p:nvSpPr>
              <p:cNvPr id="2832" name="Google Shape;2832;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5" name="Google Shape;2835;p24"/>
            <p:cNvGrpSpPr/>
            <p:nvPr/>
          </p:nvGrpSpPr>
          <p:grpSpPr>
            <a:xfrm flipH="1">
              <a:off x="1484005" y="249239"/>
              <a:ext cx="139466" cy="159114"/>
              <a:chOff x="11250843" y="1932532"/>
              <a:chExt cx="402616" cy="459335"/>
            </a:xfrm>
          </p:grpSpPr>
          <p:sp>
            <p:nvSpPr>
              <p:cNvPr id="2836" name="Google Shape;2836;p24"/>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4"/>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4"/>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49768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577"/>
        <p:cNvGrpSpPr/>
        <p:nvPr/>
      </p:nvGrpSpPr>
      <p:grpSpPr>
        <a:xfrm>
          <a:off x="0" y="0"/>
          <a:ext cx="0" cy="0"/>
          <a:chOff x="0" y="0"/>
          <a:chExt cx="0" cy="0"/>
        </a:xfrm>
      </p:grpSpPr>
      <p:sp>
        <p:nvSpPr>
          <p:cNvPr id="4578" name="Google Shape;4578;p40"/>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79" name="Google Shape;4579;p40"/>
          <p:cNvGrpSpPr/>
          <p:nvPr/>
        </p:nvGrpSpPr>
        <p:grpSpPr>
          <a:xfrm rot="207418" flipH="1">
            <a:off x="10201074" y="5708007"/>
            <a:ext cx="1625375" cy="1331203"/>
            <a:chOff x="431982" y="2910018"/>
            <a:chExt cx="1219007" cy="998383"/>
          </a:xfrm>
        </p:grpSpPr>
        <p:sp>
          <p:nvSpPr>
            <p:cNvPr id="4580" name="Google Shape;4580;p40"/>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40"/>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40"/>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40"/>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84" name="Google Shape;4584;p40"/>
            <p:cNvGrpSpPr/>
            <p:nvPr/>
          </p:nvGrpSpPr>
          <p:grpSpPr>
            <a:xfrm>
              <a:off x="431982" y="2910018"/>
              <a:ext cx="442274" cy="159445"/>
              <a:chOff x="431982" y="2910018"/>
              <a:chExt cx="442274" cy="159445"/>
            </a:xfrm>
          </p:grpSpPr>
          <p:sp>
            <p:nvSpPr>
              <p:cNvPr id="4585" name="Google Shape;4585;p40"/>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40"/>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40"/>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40"/>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40"/>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90" name="Google Shape;4590;p40"/>
          <p:cNvGrpSpPr/>
          <p:nvPr/>
        </p:nvGrpSpPr>
        <p:grpSpPr>
          <a:xfrm>
            <a:off x="265178" y="127562"/>
            <a:ext cx="973503" cy="1027076"/>
            <a:chOff x="198883" y="95671"/>
            <a:chExt cx="730127" cy="770307"/>
          </a:xfrm>
        </p:grpSpPr>
        <p:grpSp>
          <p:nvGrpSpPr>
            <p:cNvPr id="4591" name="Google Shape;4591;p40"/>
            <p:cNvGrpSpPr/>
            <p:nvPr/>
          </p:nvGrpSpPr>
          <p:grpSpPr>
            <a:xfrm flipH="1">
              <a:off x="307203" y="706864"/>
              <a:ext cx="139466" cy="159114"/>
              <a:chOff x="11250843" y="1932532"/>
              <a:chExt cx="402616" cy="459335"/>
            </a:xfrm>
          </p:grpSpPr>
          <p:sp>
            <p:nvSpPr>
              <p:cNvPr id="4592" name="Google Shape;4592;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95" name="Google Shape;4595;p40"/>
            <p:cNvGrpSpPr/>
            <p:nvPr/>
          </p:nvGrpSpPr>
          <p:grpSpPr>
            <a:xfrm>
              <a:off x="789544" y="230601"/>
              <a:ext cx="139466" cy="159114"/>
              <a:chOff x="11250843" y="1932532"/>
              <a:chExt cx="402616" cy="459335"/>
            </a:xfrm>
          </p:grpSpPr>
          <p:sp>
            <p:nvSpPr>
              <p:cNvPr id="4596" name="Google Shape;4596;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99" name="Google Shape;4599;p40"/>
            <p:cNvGrpSpPr/>
            <p:nvPr/>
          </p:nvGrpSpPr>
          <p:grpSpPr>
            <a:xfrm rot="2700000">
              <a:off x="269641" y="179413"/>
              <a:ext cx="385981" cy="360013"/>
              <a:chOff x="9460636" y="2071442"/>
              <a:chExt cx="1221710" cy="1139515"/>
            </a:xfrm>
          </p:grpSpPr>
          <p:sp>
            <p:nvSpPr>
              <p:cNvPr id="4600" name="Google Shape;4600;p40"/>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40"/>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40"/>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40"/>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40"/>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40"/>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40"/>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40"/>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40"/>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40"/>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40"/>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611" name="Google Shape;4611;p40"/>
          <p:cNvGrpSpPr/>
          <p:nvPr/>
        </p:nvGrpSpPr>
        <p:grpSpPr>
          <a:xfrm>
            <a:off x="-840159" y="3057961"/>
            <a:ext cx="2681924" cy="4556736"/>
            <a:chOff x="-630120" y="2293471"/>
            <a:chExt cx="2011443" cy="3417552"/>
          </a:xfrm>
        </p:grpSpPr>
        <p:grpSp>
          <p:nvGrpSpPr>
            <p:cNvPr id="4612" name="Google Shape;4612;p40"/>
            <p:cNvGrpSpPr/>
            <p:nvPr/>
          </p:nvGrpSpPr>
          <p:grpSpPr>
            <a:xfrm rot="1289470">
              <a:off x="211797" y="2313486"/>
              <a:ext cx="139459" cy="159106"/>
              <a:chOff x="11250843" y="1932532"/>
              <a:chExt cx="402616" cy="459335"/>
            </a:xfrm>
          </p:grpSpPr>
          <p:sp>
            <p:nvSpPr>
              <p:cNvPr id="4613" name="Google Shape;4613;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6" name="Google Shape;4616;p40"/>
            <p:cNvGrpSpPr/>
            <p:nvPr/>
          </p:nvGrpSpPr>
          <p:grpSpPr>
            <a:xfrm>
              <a:off x="-630120" y="2959155"/>
              <a:ext cx="2011443" cy="2751867"/>
              <a:chOff x="-630120" y="2959155"/>
              <a:chExt cx="2011443" cy="2751867"/>
            </a:xfrm>
          </p:grpSpPr>
          <p:grpSp>
            <p:nvGrpSpPr>
              <p:cNvPr id="4617" name="Google Shape;4617;p40"/>
              <p:cNvGrpSpPr/>
              <p:nvPr/>
            </p:nvGrpSpPr>
            <p:grpSpPr>
              <a:xfrm rot="956037" flipH="1">
                <a:off x="-318346" y="3102299"/>
                <a:ext cx="1387895" cy="2465580"/>
                <a:chOff x="593002" y="2042708"/>
                <a:chExt cx="1261647" cy="2241302"/>
              </a:xfrm>
            </p:grpSpPr>
            <p:grpSp>
              <p:nvGrpSpPr>
                <p:cNvPr id="4618" name="Google Shape;4618;p40"/>
                <p:cNvGrpSpPr/>
                <p:nvPr/>
              </p:nvGrpSpPr>
              <p:grpSpPr>
                <a:xfrm>
                  <a:off x="895855" y="2042708"/>
                  <a:ext cx="831800" cy="1661755"/>
                  <a:chOff x="895855" y="2042708"/>
                  <a:chExt cx="831800" cy="1661755"/>
                </a:xfrm>
              </p:grpSpPr>
              <p:sp>
                <p:nvSpPr>
                  <p:cNvPr id="4619" name="Google Shape;4619;p40"/>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40"/>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40"/>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40"/>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40"/>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40"/>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40"/>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40"/>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40"/>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40"/>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40"/>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0" name="Google Shape;4630;p40"/>
                <p:cNvGrpSpPr/>
                <p:nvPr/>
              </p:nvGrpSpPr>
              <p:grpSpPr>
                <a:xfrm>
                  <a:off x="593002" y="2212351"/>
                  <a:ext cx="1261647" cy="2071660"/>
                  <a:chOff x="593002" y="2212351"/>
                  <a:chExt cx="1261647" cy="2071660"/>
                </a:xfrm>
              </p:grpSpPr>
              <p:sp>
                <p:nvSpPr>
                  <p:cNvPr id="4631" name="Google Shape;4631;p40"/>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40"/>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40"/>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40"/>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40"/>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40"/>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637" name="Google Shape;4637;p40"/>
              <p:cNvGrpSpPr/>
              <p:nvPr/>
            </p:nvGrpSpPr>
            <p:grpSpPr>
              <a:xfrm flipH="1">
                <a:off x="846872" y="4575751"/>
                <a:ext cx="386060" cy="360087"/>
                <a:chOff x="9460636" y="2071442"/>
                <a:chExt cx="1221710" cy="1139515"/>
              </a:xfrm>
            </p:grpSpPr>
            <p:sp>
              <p:nvSpPr>
                <p:cNvPr id="4638" name="Google Shape;4638;p40"/>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40"/>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40"/>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40"/>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40"/>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40"/>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40"/>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40"/>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40"/>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40"/>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40"/>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4649" name="Google Shape;4649;p40"/>
          <p:cNvGrpSpPr/>
          <p:nvPr/>
        </p:nvGrpSpPr>
        <p:grpSpPr>
          <a:xfrm>
            <a:off x="10180906" y="362935"/>
            <a:ext cx="1635977" cy="1451419"/>
            <a:chOff x="7635679" y="272201"/>
            <a:chExt cx="1226983" cy="1088564"/>
          </a:xfrm>
        </p:grpSpPr>
        <p:grpSp>
          <p:nvGrpSpPr>
            <p:cNvPr id="4650" name="Google Shape;4650;p40"/>
            <p:cNvGrpSpPr/>
            <p:nvPr/>
          </p:nvGrpSpPr>
          <p:grpSpPr>
            <a:xfrm>
              <a:off x="8723196" y="560539"/>
              <a:ext cx="139466" cy="159114"/>
              <a:chOff x="11250843" y="1932532"/>
              <a:chExt cx="402616" cy="459335"/>
            </a:xfrm>
          </p:grpSpPr>
          <p:sp>
            <p:nvSpPr>
              <p:cNvPr id="4651" name="Google Shape;4651;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4" name="Google Shape;4654;p40"/>
            <p:cNvGrpSpPr/>
            <p:nvPr/>
          </p:nvGrpSpPr>
          <p:grpSpPr>
            <a:xfrm flipH="1">
              <a:off x="7635679" y="272201"/>
              <a:ext cx="139466" cy="159114"/>
              <a:chOff x="11250843" y="1932532"/>
              <a:chExt cx="402616" cy="459335"/>
            </a:xfrm>
          </p:grpSpPr>
          <p:sp>
            <p:nvSpPr>
              <p:cNvPr id="4655" name="Google Shape;4655;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8" name="Google Shape;4658;p40"/>
            <p:cNvGrpSpPr/>
            <p:nvPr/>
          </p:nvGrpSpPr>
          <p:grpSpPr>
            <a:xfrm flipH="1">
              <a:off x="8452329" y="1201651"/>
              <a:ext cx="139466" cy="159114"/>
              <a:chOff x="11250843" y="1932532"/>
              <a:chExt cx="402616" cy="459335"/>
            </a:xfrm>
          </p:grpSpPr>
          <p:sp>
            <p:nvSpPr>
              <p:cNvPr id="4659" name="Google Shape;4659;p40"/>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40"/>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40"/>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55913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662"/>
        <p:cNvGrpSpPr/>
        <p:nvPr/>
      </p:nvGrpSpPr>
      <p:grpSpPr>
        <a:xfrm>
          <a:off x="0" y="0"/>
          <a:ext cx="0" cy="0"/>
          <a:chOff x="0" y="0"/>
          <a:chExt cx="0" cy="0"/>
        </a:xfrm>
      </p:grpSpPr>
      <p:sp>
        <p:nvSpPr>
          <p:cNvPr id="4663" name="Google Shape;4663;p41"/>
          <p:cNvSpPr/>
          <p:nvPr/>
        </p:nvSpPr>
        <p:spPr>
          <a:xfrm>
            <a:off x="235433" y="235400"/>
            <a:ext cx="11721200" cy="6387200"/>
          </a:xfrm>
          <a:prstGeom prst="roundRect">
            <a:avLst>
              <a:gd name="adj" fmla="val 5769"/>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64" name="Google Shape;4664;p41"/>
          <p:cNvGrpSpPr/>
          <p:nvPr/>
        </p:nvGrpSpPr>
        <p:grpSpPr>
          <a:xfrm rot="10800000" flipH="1">
            <a:off x="-369259" y="-784903"/>
            <a:ext cx="2681924" cy="3669156"/>
            <a:chOff x="-292495" y="2868905"/>
            <a:chExt cx="2011443" cy="2751867"/>
          </a:xfrm>
        </p:grpSpPr>
        <p:grpSp>
          <p:nvGrpSpPr>
            <p:cNvPr id="4665" name="Google Shape;4665;p41"/>
            <p:cNvGrpSpPr/>
            <p:nvPr/>
          </p:nvGrpSpPr>
          <p:grpSpPr>
            <a:xfrm rot="956037" flipH="1">
              <a:off x="19279" y="3012049"/>
              <a:ext cx="1387895" cy="2465580"/>
              <a:chOff x="593002" y="2042708"/>
              <a:chExt cx="1261647" cy="2241302"/>
            </a:xfrm>
          </p:grpSpPr>
          <p:grpSp>
            <p:nvGrpSpPr>
              <p:cNvPr id="4666" name="Google Shape;4666;p41"/>
              <p:cNvGrpSpPr/>
              <p:nvPr/>
            </p:nvGrpSpPr>
            <p:grpSpPr>
              <a:xfrm>
                <a:off x="895855" y="2042708"/>
                <a:ext cx="831800" cy="1661755"/>
                <a:chOff x="895855" y="2042708"/>
                <a:chExt cx="831800" cy="1661755"/>
              </a:xfrm>
            </p:grpSpPr>
            <p:sp>
              <p:nvSpPr>
                <p:cNvPr id="4667" name="Google Shape;4667;p41"/>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41"/>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41"/>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41"/>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41"/>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41"/>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41"/>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41"/>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41"/>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41"/>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41"/>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8" name="Google Shape;4678;p41"/>
              <p:cNvGrpSpPr/>
              <p:nvPr/>
            </p:nvGrpSpPr>
            <p:grpSpPr>
              <a:xfrm>
                <a:off x="593002" y="2212351"/>
                <a:ext cx="1261647" cy="2071660"/>
                <a:chOff x="593002" y="2212351"/>
                <a:chExt cx="1261647" cy="2071660"/>
              </a:xfrm>
            </p:grpSpPr>
            <p:sp>
              <p:nvSpPr>
                <p:cNvPr id="4679" name="Google Shape;4679;p41"/>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41"/>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41"/>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41"/>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41"/>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41"/>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685" name="Google Shape;4685;p41"/>
            <p:cNvGrpSpPr/>
            <p:nvPr/>
          </p:nvGrpSpPr>
          <p:grpSpPr>
            <a:xfrm rot="1289470">
              <a:off x="268797" y="3002136"/>
              <a:ext cx="139459" cy="159106"/>
              <a:chOff x="11250843" y="1932532"/>
              <a:chExt cx="402616" cy="459335"/>
            </a:xfrm>
          </p:grpSpPr>
          <p:sp>
            <p:nvSpPr>
              <p:cNvPr id="4686" name="Google Shape;4686;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9" name="Google Shape;4689;p41"/>
            <p:cNvGrpSpPr/>
            <p:nvPr/>
          </p:nvGrpSpPr>
          <p:grpSpPr>
            <a:xfrm flipH="1">
              <a:off x="1056047" y="4428526"/>
              <a:ext cx="386060" cy="360087"/>
              <a:chOff x="9460636" y="2071442"/>
              <a:chExt cx="1221710" cy="1139515"/>
            </a:xfrm>
          </p:grpSpPr>
          <p:sp>
            <p:nvSpPr>
              <p:cNvPr id="4690" name="Google Shape;4690;p41"/>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41"/>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41"/>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41"/>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41"/>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41"/>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41"/>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41"/>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41"/>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41"/>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41"/>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01" name="Google Shape;4701;p41"/>
          <p:cNvGrpSpPr/>
          <p:nvPr/>
        </p:nvGrpSpPr>
        <p:grpSpPr>
          <a:xfrm rot="10800000" flipH="1">
            <a:off x="10450732" y="179790"/>
            <a:ext cx="2671901" cy="2322143"/>
            <a:chOff x="7822499" y="3155645"/>
            <a:chExt cx="2003926" cy="1741607"/>
          </a:xfrm>
        </p:grpSpPr>
        <p:grpSp>
          <p:nvGrpSpPr>
            <p:cNvPr id="4702" name="Google Shape;4702;p41"/>
            <p:cNvGrpSpPr/>
            <p:nvPr/>
          </p:nvGrpSpPr>
          <p:grpSpPr>
            <a:xfrm rot="-3084384">
              <a:off x="8446538" y="3444231"/>
              <a:ext cx="1219022" cy="998395"/>
              <a:chOff x="431982" y="2910018"/>
              <a:chExt cx="1219007" cy="998383"/>
            </a:xfrm>
          </p:grpSpPr>
          <p:sp>
            <p:nvSpPr>
              <p:cNvPr id="4703" name="Google Shape;4703;p41"/>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41"/>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41"/>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41"/>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07" name="Google Shape;4707;p41"/>
              <p:cNvGrpSpPr/>
              <p:nvPr/>
            </p:nvGrpSpPr>
            <p:grpSpPr>
              <a:xfrm>
                <a:off x="431982" y="2910018"/>
                <a:ext cx="442274" cy="159445"/>
                <a:chOff x="431982" y="2910018"/>
                <a:chExt cx="442274" cy="159445"/>
              </a:xfrm>
            </p:grpSpPr>
            <p:sp>
              <p:nvSpPr>
                <p:cNvPr id="4708" name="Google Shape;4708;p41"/>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41"/>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41"/>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41"/>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41"/>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13" name="Google Shape;4713;p41"/>
            <p:cNvGrpSpPr/>
            <p:nvPr/>
          </p:nvGrpSpPr>
          <p:grpSpPr>
            <a:xfrm flipH="1">
              <a:off x="7822499" y="4608564"/>
              <a:ext cx="139466" cy="159114"/>
              <a:chOff x="11250843" y="1932532"/>
              <a:chExt cx="402616" cy="459335"/>
            </a:xfrm>
          </p:grpSpPr>
          <p:sp>
            <p:nvSpPr>
              <p:cNvPr id="4714" name="Google Shape;4714;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7" name="Google Shape;4717;p41"/>
            <p:cNvGrpSpPr/>
            <p:nvPr/>
          </p:nvGrpSpPr>
          <p:grpSpPr>
            <a:xfrm rot="-2406580" flipH="1">
              <a:off x="8180738" y="4455114"/>
              <a:ext cx="386091" cy="360115"/>
              <a:chOff x="9460636" y="2071442"/>
              <a:chExt cx="1221710" cy="1139515"/>
            </a:xfrm>
          </p:grpSpPr>
          <p:sp>
            <p:nvSpPr>
              <p:cNvPr id="4718" name="Google Shape;4718;p41"/>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41"/>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41"/>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41"/>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41"/>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41"/>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41"/>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41"/>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41"/>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41"/>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41"/>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29" name="Google Shape;4729;p41"/>
          <p:cNvGrpSpPr/>
          <p:nvPr/>
        </p:nvGrpSpPr>
        <p:grpSpPr>
          <a:xfrm rot="10800000" flipH="1">
            <a:off x="9105647" y="4227374"/>
            <a:ext cx="3433416" cy="2407933"/>
            <a:chOff x="6813685" y="55615"/>
            <a:chExt cx="2575062" cy="1805950"/>
          </a:xfrm>
        </p:grpSpPr>
        <p:grpSp>
          <p:nvGrpSpPr>
            <p:cNvPr id="4730" name="Google Shape;4730;p41"/>
            <p:cNvGrpSpPr/>
            <p:nvPr/>
          </p:nvGrpSpPr>
          <p:grpSpPr>
            <a:xfrm rot="-5694123">
              <a:off x="7407295" y="-380404"/>
              <a:ext cx="1387842" cy="2465486"/>
              <a:chOff x="593002" y="2042708"/>
              <a:chExt cx="1261647" cy="2241302"/>
            </a:xfrm>
          </p:grpSpPr>
          <p:grpSp>
            <p:nvGrpSpPr>
              <p:cNvPr id="4731" name="Google Shape;4731;p41"/>
              <p:cNvGrpSpPr/>
              <p:nvPr/>
            </p:nvGrpSpPr>
            <p:grpSpPr>
              <a:xfrm>
                <a:off x="895855" y="2042708"/>
                <a:ext cx="831800" cy="1661755"/>
                <a:chOff x="895855" y="2042708"/>
                <a:chExt cx="831800" cy="1661755"/>
              </a:xfrm>
            </p:grpSpPr>
            <p:sp>
              <p:nvSpPr>
                <p:cNvPr id="4732" name="Google Shape;4732;p41"/>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41"/>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41"/>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41"/>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41"/>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41"/>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41"/>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41"/>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41"/>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41"/>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41"/>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41"/>
              <p:cNvGrpSpPr/>
              <p:nvPr/>
            </p:nvGrpSpPr>
            <p:grpSpPr>
              <a:xfrm>
                <a:off x="593002" y="2212351"/>
                <a:ext cx="1261647" cy="2071660"/>
                <a:chOff x="593002" y="2212351"/>
                <a:chExt cx="1261647" cy="2071660"/>
              </a:xfrm>
            </p:grpSpPr>
            <p:sp>
              <p:nvSpPr>
                <p:cNvPr id="4744" name="Google Shape;4744;p41"/>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41"/>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41"/>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41"/>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41"/>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41"/>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50" name="Google Shape;4750;p41"/>
            <p:cNvGrpSpPr/>
            <p:nvPr/>
          </p:nvGrpSpPr>
          <p:grpSpPr>
            <a:xfrm>
              <a:off x="8673546" y="1133927"/>
              <a:ext cx="139466" cy="159114"/>
              <a:chOff x="11250843" y="1932532"/>
              <a:chExt cx="402616" cy="459335"/>
            </a:xfrm>
          </p:grpSpPr>
          <p:sp>
            <p:nvSpPr>
              <p:cNvPr id="4751" name="Google Shape;4751;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4" name="Google Shape;4754;p41"/>
            <p:cNvGrpSpPr/>
            <p:nvPr/>
          </p:nvGrpSpPr>
          <p:grpSpPr>
            <a:xfrm flipH="1">
              <a:off x="7999322" y="1321051"/>
              <a:ext cx="386060" cy="360087"/>
              <a:chOff x="9460636" y="2071442"/>
              <a:chExt cx="1221710" cy="1139515"/>
            </a:xfrm>
          </p:grpSpPr>
          <p:sp>
            <p:nvSpPr>
              <p:cNvPr id="4755" name="Google Shape;4755;p41"/>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41"/>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41"/>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41"/>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41"/>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41"/>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41"/>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41"/>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41"/>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41"/>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41"/>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6" name="Google Shape;4766;p41"/>
            <p:cNvGrpSpPr/>
            <p:nvPr/>
          </p:nvGrpSpPr>
          <p:grpSpPr>
            <a:xfrm flipH="1">
              <a:off x="7635679" y="272201"/>
              <a:ext cx="139466" cy="159114"/>
              <a:chOff x="11250843" y="1932532"/>
              <a:chExt cx="402616" cy="459335"/>
            </a:xfrm>
          </p:grpSpPr>
          <p:sp>
            <p:nvSpPr>
              <p:cNvPr id="4767" name="Google Shape;4767;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0" name="Google Shape;4770;p41"/>
            <p:cNvGrpSpPr/>
            <p:nvPr/>
          </p:nvGrpSpPr>
          <p:grpSpPr>
            <a:xfrm flipH="1">
              <a:off x="8695954" y="1702451"/>
              <a:ext cx="139466" cy="159114"/>
              <a:chOff x="11250843" y="1932532"/>
              <a:chExt cx="402616" cy="459335"/>
            </a:xfrm>
          </p:grpSpPr>
          <p:sp>
            <p:nvSpPr>
              <p:cNvPr id="4771" name="Google Shape;4771;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74" name="Google Shape;4774;p41"/>
          <p:cNvGrpSpPr/>
          <p:nvPr/>
        </p:nvGrpSpPr>
        <p:grpSpPr>
          <a:xfrm rot="10800000" flipH="1">
            <a:off x="-369264" y="4538089"/>
            <a:ext cx="2292056" cy="2448276"/>
            <a:chOff x="-276948" y="-207678"/>
            <a:chExt cx="1719042" cy="1836207"/>
          </a:xfrm>
        </p:grpSpPr>
        <p:grpSp>
          <p:nvGrpSpPr>
            <p:cNvPr id="4775" name="Google Shape;4775;p41"/>
            <p:cNvGrpSpPr/>
            <p:nvPr/>
          </p:nvGrpSpPr>
          <p:grpSpPr>
            <a:xfrm rot="4479293" flipH="1">
              <a:off x="-222239" y="63155"/>
              <a:ext cx="1548847" cy="1294539"/>
              <a:chOff x="457474" y="3580802"/>
              <a:chExt cx="1408022" cy="1176837"/>
            </a:xfrm>
          </p:grpSpPr>
          <p:sp>
            <p:nvSpPr>
              <p:cNvPr id="4776" name="Google Shape;4776;p41"/>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41"/>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41"/>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41"/>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41"/>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41"/>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41"/>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41"/>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41"/>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41"/>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41"/>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41"/>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41"/>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41"/>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41"/>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41"/>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41"/>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41"/>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94" name="Google Shape;4794;p41"/>
              <p:cNvGrpSpPr/>
              <p:nvPr/>
            </p:nvGrpSpPr>
            <p:grpSpPr>
              <a:xfrm>
                <a:off x="660396" y="3746459"/>
                <a:ext cx="1205100" cy="947215"/>
                <a:chOff x="660396" y="3746459"/>
                <a:chExt cx="1205100" cy="947215"/>
              </a:xfrm>
            </p:grpSpPr>
            <p:sp>
              <p:nvSpPr>
                <p:cNvPr id="4795" name="Google Shape;4795;p41"/>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41"/>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41"/>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41"/>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41"/>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800" name="Google Shape;4800;p41"/>
            <p:cNvGrpSpPr/>
            <p:nvPr/>
          </p:nvGrpSpPr>
          <p:grpSpPr>
            <a:xfrm rot="-2406580" flipH="1">
              <a:off x="673638" y="220939"/>
              <a:ext cx="386091" cy="360115"/>
              <a:chOff x="9460636" y="2071442"/>
              <a:chExt cx="1221710" cy="1139515"/>
            </a:xfrm>
          </p:grpSpPr>
          <p:sp>
            <p:nvSpPr>
              <p:cNvPr id="4801" name="Google Shape;4801;p41"/>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41"/>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41"/>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41"/>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41"/>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41"/>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41"/>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41"/>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41"/>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41"/>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41"/>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2" name="Google Shape;4812;p41"/>
            <p:cNvGrpSpPr/>
            <p:nvPr/>
          </p:nvGrpSpPr>
          <p:grpSpPr>
            <a:xfrm rot="-2407013" flipH="1">
              <a:off x="1267774" y="514942"/>
              <a:ext cx="139464" cy="159112"/>
              <a:chOff x="11250843" y="1932532"/>
              <a:chExt cx="402616" cy="459335"/>
            </a:xfrm>
          </p:grpSpPr>
          <p:sp>
            <p:nvSpPr>
              <p:cNvPr id="4813" name="Google Shape;4813;p41"/>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41"/>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41"/>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8197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BFD789-1CE8-D397-0AAF-7634EF1A39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963BF9C-FBB8-7E89-EABF-3B1521E1D0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7A7F237-C279-85EE-41C6-39F502E36EB8}"/>
              </a:ext>
            </a:extLst>
          </p:cNvPr>
          <p:cNvSpPr>
            <a:spLocks noGrp="1"/>
          </p:cNvSpPr>
          <p:nvPr>
            <p:ph type="dt" sz="half" idx="10"/>
          </p:nvPr>
        </p:nvSpPr>
        <p:spPr/>
        <p:txBody>
          <a:bodyPr/>
          <a:lstStyle/>
          <a:p>
            <a:fld id="{E56B6812-ADED-4A89-B39A-6A9FAEE9BFEC}" type="datetimeFigureOut">
              <a:rPr lang="en-US" smtClean="0"/>
              <a:t>5/13/2025</a:t>
            </a:fld>
            <a:endParaRPr lang="en-US"/>
          </a:p>
        </p:txBody>
      </p:sp>
      <p:sp>
        <p:nvSpPr>
          <p:cNvPr id="5" name="Footer Placeholder 4">
            <a:extLst>
              <a:ext uri="{FF2B5EF4-FFF2-40B4-BE49-F238E27FC236}">
                <a16:creationId xmlns="" xmlns:a16="http://schemas.microsoft.com/office/drawing/2014/main" id="{2FF6BE92-4945-8DD4-53B3-7E065BCEC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D744F75-EE49-468E-3078-C893243FD104}"/>
              </a:ext>
            </a:extLst>
          </p:cNvPr>
          <p:cNvSpPr>
            <a:spLocks noGrp="1"/>
          </p:cNvSpPr>
          <p:nvPr>
            <p:ph type="sldNum" sz="quarter" idx="12"/>
          </p:nvPr>
        </p:nvSpPr>
        <p:spPr/>
        <p:txBody>
          <a:bodyPr/>
          <a:lstStyle/>
          <a:p>
            <a:fld id="{221418B9-DA60-46B8-A0BA-E3F1DC94A4FA}" type="slidenum">
              <a:rPr lang="en-US" smtClean="0"/>
              <a:t>‹#›</a:t>
            </a:fld>
            <a:endParaRPr lang="en-US"/>
          </a:p>
        </p:txBody>
      </p:sp>
    </p:spTree>
    <p:extLst>
      <p:ext uri="{BB962C8B-B14F-4D97-AF65-F5344CB8AC3E}">
        <p14:creationId xmlns:p14="http://schemas.microsoft.com/office/powerpoint/2010/main" val="42633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46865" y="2240230"/>
            <a:ext cx="9104692" cy="2772268"/>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8977981" y="4484092"/>
            <a:ext cx="3036507" cy="528401"/>
            <a:chOff x="6699127" y="195233"/>
            <a:chExt cx="1169026" cy="203429"/>
          </a:xfrm>
        </p:grpSpPr>
        <p:sp>
          <p:nvSpPr>
            <p:cNvPr id="11" name="Google Shape;11;p2"/>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146873" y="4928496"/>
            <a:ext cx="11867203" cy="2251323"/>
            <a:chOff x="2519592" y="467524"/>
            <a:chExt cx="1055463" cy="299835"/>
          </a:xfrm>
        </p:grpSpPr>
        <p:sp>
          <p:nvSpPr>
            <p:cNvPr id="16" name="Google Shape;16;p2"/>
            <p:cNvSpPr/>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2"/>
          <p:cNvSpPr txBox="1">
            <a:spLocks noGrp="1"/>
          </p:cNvSpPr>
          <p:nvPr>
            <p:ph type="subTitle" idx="1"/>
          </p:nvPr>
        </p:nvSpPr>
        <p:spPr>
          <a:xfrm rot="-274">
            <a:off x="6209967" y="3769743"/>
            <a:ext cx="5021600" cy="528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0" name="Google Shape;50;p2"/>
          <p:cNvSpPr txBox="1">
            <a:spLocks noGrp="1"/>
          </p:cNvSpPr>
          <p:nvPr>
            <p:ph type="ctrTitle"/>
          </p:nvPr>
        </p:nvSpPr>
        <p:spPr>
          <a:xfrm>
            <a:off x="4800600" y="1579000"/>
            <a:ext cx="6431600" cy="21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267"/>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1" name="Google Shape;51;p2"/>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68413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2"/>
        <p:cNvGrpSpPr/>
        <p:nvPr/>
      </p:nvGrpSpPr>
      <p:grpSpPr>
        <a:xfrm>
          <a:off x="0" y="0"/>
          <a:ext cx="0" cy="0"/>
          <a:chOff x="0" y="0"/>
          <a:chExt cx="0" cy="0"/>
        </a:xfrm>
      </p:grpSpPr>
      <p:sp>
        <p:nvSpPr>
          <p:cNvPr id="53" name="Google Shape;53;p3"/>
          <p:cNvSpPr/>
          <p:nvPr/>
        </p:nvSpPr>
        <p:spPr>
          <a:xfrm>
            <a:off x="114322" y="1284558"/>
            <a:ext cx="11937999" cy="6231549"/>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 name="Google Shape;54;p3"/>
          <p:cNvGrpSpPr/>
          <p:nvPr/>
        </p:nvGrpSpPr>
        <p:grpSpPr>
          <a:xfrm>
            <a:off x="114423" y="5047385"/>
            <a:ext cx="11938015" cy="2181212"/>
            <a:chOff x="2533672" y="1143519"/>
            <a:chExt cx="1055540" cy="263673"/>
          </a:xfrm>
        </p:grpSpPr>
        <p:sp>
          <p:nvSpPr>
            <p:cNvPr id="55" name="Google Shape;55;p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 name="Google Shape;56;p3"/>
            <p:cNvGrpSpPr/>
            <p:nvPr/>
          </p:nvGrpSpPr>
          <p:grpSpPr>
            <a:xfrm>
              <a:off x="2533672" y="1201686"/>
              <a:ext cx="1055540" cy="205507"/>
              <a:chOff x="2533672" y="1201686"/>
              <a:chExt cx="1055540" cy="205507"/>
            </a:xfrm>
          </p:grpSpPr>
          <p:sp>
            <p:nvSpPr>
              <p:cNvPr id="57" name="Google Shape;57;p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114420" y="5047407"/>
            <a:ext cx="3138941" cy="1654980"/>
            <a:chOff x="1115959" y="5637075"/>
            <a:chExt cx="490031" cy="258365"/>
          </a:xfrm>
        </p:grpSpPr>
        <p:sp>
          <p:nvSpPr>
            <p:cNvPr id="118" name="Google Shape;118;p3"/>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2995530" y="5597532"/>
            <a:ext cx="653401" cy="1104856"/>
            <a:chOff x="10566208" y="1683099"/>
            <a:chExt cx="95406" cy="161343"/>
          </a:xfrm>
        </p:grpSpPr>
        <p:sp>
          <p:nvSpPr>
            <p:cNvPr id="126" name="Google Shape;126;p3"/>
            <p:cNvSpPr/>
            <p:nvPr/>
          </p:nvSpPr>
          <p:spPr>
            <a:xfrm>
              <a:off x="10566208" y="1692101"/>
              <a:ext cx="83557" cy="152341"/>
            </a:xfrm>
            <a:custGeom>
              <a:avLst/>
              <a:gdLst/>
              <a:ahLst/>
              <a:cxnLst/>
              <a:rect l="l" t="t" r="r" b="b"/>
              <a:pathLst>
                <a:path w="1086" h="1980" extrusionOk="0">
                  <a:moveTo>
                    <a:pt x="1060" y="0"/>
                  </a:moveTo>
                  <a:cubicBezTo>
                    <a:pt x="531" y="547"/>
                    <a:pt x="165" y="1229"/>
                    <a:pt x="0" y="1971"/>
                  </a:cubicBezTo>
                  <a:lnTo>
                    <a:pt x="36" y="1980"/>
                  </a:lnTo>
                  <a:cubicBezTo>
                    <a:pt x="196" y="1253"/>
                    <a:pt x="569" y="558"/>
                    <a:pt x="1086" y="26"/>
                  </a:cubicBezTo>
                  <a:lnTo>
                    <a:pt x="1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10616681" y="1712336"/>
              <a:ext cx="39624" cy="20389"/>
            </a:xfrm>
            <a:custGeom>
              <a:avLst/>
              <a:gdLst/>
              <a:ahLst/>
              <a:cxnLst/>
              <a:rect l="l" t="t" r="r" b="b"/>
              <a:pathLst>
                <a:path w="515" h="265" extrusionOk="0">
                  <a:moveTo>
                    <a:pt x="497" y="1"/>
                  </a:moveTo>
                  <a:cubicBezTo>
                    <a:pt x="334" y="82"/>
                    <a:pt x="167" y="161"/>
                    <a:pt x="0" y="231"/>
                  </a:cubicBezTo>
                  <a:lnTo>
                    <a:pt x="15" y="265"/>
                  </a:lnTo>
                  <a:cubicBezTo>
                    <a:pt x="183" y="195"/>
                    <a:pt x="351" y="117"/>
                    <a:pt x="514" y="33"/>
                  </a:cubicBezTo>
                  <a:lnTo>
                    <a:pt x="4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10598369" y="1734957"/>
              <a:ext cx="48395" cy="25313"/>
            </a:xfrm>
            <a:custGeom>
              <a:avLst/>
              <a:gdLst/>
              <a:ahLst/>
              <a:cxnLst/>
              <a:rect l="l" t="t" r="r" b="b"/>
              <a:pathLst>
                <a:path w="629" h="329" extrusionOk="0">
                  <a:moveTo>
                    <a:pt x="613" y="0"/>
                  </a:moveTo>
                  <a:lnTo>
                    <a:pt x="1" y="295"/>
                  </a:lnTo>
                  <a:lnTo>
                    <a:pt x="16" y="329"/>
                  </a:lnTo>
                  <a:lnTo>
                    <a:pt x="628" y="32"/>
                  </a:lnTo>
                  <a:lnTo>
                    <a:pt x="6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10586982" y="1758731"/>
              <a:ext cx="47395" cy="25159"/>
            </a:xfrm>
            <a:custGeom>
              <a:avLst/>
              <a:gdLst/>
              <a:ahLst/>
              <a:cxnLst/>
              <a:rect l="l" t="t" r="r" b="b"/>
              <a:pathLst>
                <a:path w="616" h="327" extrusionOk="0">
                  <a:moveTo>
                    <a:pt x="601" y="1"/>
                  </a:moveTo>
                  <a:cubicBezTo>
                    <a:pt x="397" y="87"/>
                    <a:pt x="194" y="186"/>
                    <a:pt x="0" y="295"/>
                  </a:cubicBezTo>
                  <a:lnTo>
                    <a:pt x="19" y="326"/>
                  </a:lnTo>
                  <a:cubicBezTo>
                    <a:pt x="210" y="218"/>
                    <a:pt x="412" y="120"/>
                    <a:pt x="616" y="35"/>
                  </a:cubicBezTo>
                  <a:lnTo>
                    <a:pt x="6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10576056" y="1783429"/>
              <a:ext cx="41701" cy="27852"/>
            </a:xfrm>
            <a:custGeom>
              <a:avLst/>
              <a:gdLst/>
              <a:ahLst/>
              <a:cxnLst/>
              <a:rect l="l" t="t" r="r" b="b"/>
              <a:pathLst>
                <a:path w="542" h="362" extrusionOk="0">
                  <a:moveTo>
                    <a:pt x="524" y="1"/>
                  </a:moveTo>
                  <a:cubicBezTo>
                    <a:pt x="344" y="100"/>
                    <a:pt x="167" y="211"/>
                    <a:pt x="1" y="332"/>
                  </a:cubicBezTo>
                  <a:lnTo>
                    <a:pt x="21" y="362"/>
                  </a:lnTo>
                  <a:cubicBezTo>
                    <a:pt x="187" y="242"/>
                    <a:pt x="361" y="131"/>
                    <a:pt x="542" y="33"/>
                  </a:cubicBezTo>
                  <a:lnTo>
                    <a:pt x="5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0640224" y="1683099"/>
              <a:ext cx="19312" cy="17158"/>
            </a:xfrm>
            <a:custGeom>
              <a:avLst/>
              <a:gdLst/>
              <a:ahLst/>
              <a:cxnLst/>
              <a:rect l="l" t="t" r="r" b="b"/>
              <a:pathLst>
                <a:path w="251" h="223" extrusionOk="0">
                  <a:moveTo>
                    <a:pt x="125" y="0"/>
                  </a:moveTo>
                  <a:cubicBezTo>
                    <a:pt x="78" y="0"/>
                    <a:pt x="36" y="29"/>
                    <a:pt x="21" y="75"/>
                  </a:cubicBezTo>
                  <a:cubicBezTo>
                    <a:pt x="1" y="134"/>
                    <a:pt x="32" y="196"/>
                    <a:pt x="90" y="216"/>
                  </a:cubicBezTo>
                  <a:cubicBezTo>
                    <a:pt x="101" y="220"/>
                    <a:pt x="114" y="222"/>
                    <a:pt x="125" y="222"/>
                  </a:cubicBezTo>
                  <a:cubicBezTo>
                    <a:pt x="172" y="222"/>
                    <a:pt x="215" y="193"/>
                    <a:pt x="230" y="147"/>
                  </a:cubicBezTo>
                  <a:cubicBezTo>
                    <a:pt x="250" y="90"/>
                    <a:pt x="219" y="26"/>
                    <a:pt x="162" y="7"/>
                  </a:cubicBezTo>
                  <a:cubicBezTo>
                    <a:pt x="149" y="2"/>
                    <a:pt x="137"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10642379" y="1708412"/>
              <a:ext cx="19235" cy="17081"/>
            </a:xfrm>
            <a:custGeom>
              <a:avLst/>
              <a:gdLst/>
              <a:ahLst/>
              <a:cxnLst/>
              <a:rect l="l" t="t" r="r" b="b"/>
              <a:pathLst>
                <a:path w="250" h="222" extrusionOk="0">
                  <a:moveTo>
                    <a:pt x="124" y="0"/>
                  </a:moveTo>
                  <a:cubicBezTo>
                    <a:pt x="78" y="0"/>
                    <a:pt x="36" y="29"/>
                    <a:pt x="20" y="75"/>
                  </a:cubicBezTo>
                  <a:cubicBezTo>
                    <a:pt x="0" y="133"/>
                    <a:pt x="31" y="196"/>
                    <a:pt x="89" y="216"/>
                  </a:cubicBezTo>
                  <a:cubicBezTo>
                    <a:pt x="101" y="220"/>
                    <a:pt x="113" y="222"/>
                    <a:pt x="125" y="222"/>
                  </a:cubicBezTo>
                  <a:cubicBezTo>
                    <a:pt x="171" y="222"/>
                    <a:pt x="214" y="193"/>
                    <a:pt x="229" y="147"/>
                  </a:cubicBezTo>
                  <a:cubicBezTo>
                    <a:pt x="249" y="90"/>
                    <a:pt x="218" y="26"/>
                    <a:pt x="161" y="6"/>
                  </a:cubicBezTo>
                  <a:cubicBezTo>
                    <a:pt x="149"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10632607" y="1730648"/>
              <a:ext cx="19389" cy="17158"/>
            </a:xfrm>
            <a:custGeom>
              <a:avLst/>
              <a:gdLst/>
              <a:ahLst/>
              <a:cxnLst/>
              <a:rect l="l" t="t" r="r" b="b"/>
              <a:pathLst>
                <a:path w="252" h="223" extrusionOk="0">
                  <a:moveTo>
                    <a:pt x="126" y="1"/>
                  </a:moveTo>
                  <a:cubicBezTo>
                    <a:pt x="79" y="1"/>
                    <a:pt x="36" y="30"/>
                    <a:pt x="21" y="76"/>
                  </a:cubicBezTo>
                  <a:cubicBezTo>
                    <a:pt x="1" y="134"/>
                    <a:pt x="32" y="197"/>
                    <a:pt x="90" y="217"/>
                  </a:cubicBezTo>
                  <a:cubicBezTo>
                    <a:pt x="101" y="220"/>
                    <a:pt x="113" y="222"/>
                    <a:pt x="124" y="222"/>
                  </a:cubicBezTo>
                  <a:cubicBezTo>
                    <a:pt x="171" y="222"/>
                    <a:pt x="214" y="193"/>
                    <a:pt x="230" y="147"/>
                  </a:cubicBezTo>
                  <a:cubicBezTo>
                    <a:pt x="251" y="89"/>
                    <a:pt x="220" y="27"/>
                    <a:pt x="161" y="6"/>
                  </a:cubicBezTo>
                  <a:cubicBezTo>
                    <a:pt x="150" y="2"/>
                    <a:pt x="138"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10606909" y="1780121"/>
              <a:ext cx="19158" cy="17158"/>
            </a:xfrm>
            <a:custGeom>
              <a:avLst/>
              <a:gdLst/>
              <a:ahLst/>
              <a:cxnLst/>
              <a:rect l="l" t="t" r="r" b="b"/>
              <a:pathLst>
                <a:path w="249" h="223" extrusionOk="0">
                  <a:moveTo>
                    <a:pt x="124" y="0"/>
                  </a:moveTo>
                  <a:cubicBezTo>
                    <a:pt x="77" y="0"/>
                    <a:pt x="35" y="30"/>
                    <a:pt x="19" y="75"/>
                  </a:cubicBezTo>
                  <a:cubicBezTo>
                    <a:pt x="0" y="134"/>
                    <a:pt x="31" y="196"/>
                    <a:pt x="89" y="216"/>
                  </a:cubicBezTo>
                  <a:cubicBezTo>
                    <a:pt x="101" y="220"/>
                    <a:pt x="113" y="222"/>
                    <a:pt x="125" y="222"/>
                  </a:cubicBezTo>
                  <a:cubicBezTo>
                    <a:pt x="171" y="222"/>
                    <a:pt x="214" y="193"/>
                    <a:pt x="230" y="147"/>
                  </a:cubicBezTo>
                  <a:cubicBezTo>
                    <a:pt x="248" y="90"/>
                    <a:pt x="217" y="25"/>
                    <a:pt x="160" y="6"/>
                  </a:cubicBezTo>
                  <a:cubicBezTo>
                    <a:pt x="148"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10622990" y="1752961"/>
              <a:ext cx="19235" cy="17158"/>
            </a:xfrm>
            <a:custGeom>
              <a:avLst/>
              <a:gdLst/>
              <a:ahLst/>
              <a:cxnLst/>
              <a:rect l="l" t="t" r="r" b="b"/>
              <a:pathLst>
                <a:path w="250" h="223" extrusionOk="0">
                  <a:moveTo>
                    <a:pt x="125" y="1"/>
                  </a:moveTo>
                  <a:cubicBezTo>
                    <a:pt x="78" y="1"/>
                    <a:pt x="35" y="30"/>
                    <a:pt x="21" y="76"/>
                  </a:cubicBezTo>
                  <a:cubicBezTo>
                    <a:pt x="1" y="135"/>
                    <a:pt x="32" y="198"/>
                    <a:pt x="89" y="217"/>
                  </a:cubicBezTo>
                  <a:cubicBezTo>
                    <a:pt x="101" y="221"/>
                    <a:pt x="113" y="223"/>
                    <a:pt x="125" y="223"/>
                  </a:cubicBezTo>
                  <a:cubicBezTo>
                    <a:pt x="172" y="223"/>
                    <a:pt x="214" y="193"/>
                    <a:pt x="230" y="148"/>
                  </a:cubicBezTo>
                  <a:cubicBezTo>
                    <a:pt x="250" y="89"/>
                    <a:pt x="220" y="27"/>
                    <a:pt x="161" y="7"/>
                  </a:cubicBezTo>
                  <a:cubicBezTo>
                    <a:pt x="149" y="3"/>
                    <a:pt x="137"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3"/>
          <p:cNvGrpSpPr/>
          <p:nvPr/>
        </p:nvGrpSpPr>
        <p:grpSpPr>
          <a:xfrm>
            <a:off x="-191" y="4745646"/>
            <a:ext cx="1131931" cy="1168489"/>
            <a:chOff x="11853260" y="1017491"/>
            <a:chExt cx="185810" cy="191811"/>
          </a:xfrm>
        </p:grpSpPr>
        <p:sp>
          <p:nvSpPr>
            <p:cNvPr id="137" name="Google Shape;137;p3"/>
            <p:cNvSpPr/>
            <p:nvPr/>
          </p:nvSpPr>
          <p:spPr>
            <a:xfrm>
              <a:off x="11853260" y="1017491"/>
              <a:ext cx="185810" cy="191811"/>
            </a:xfrm>
            <a:custGeom>
              <a:avLst/>
              <a:gdLst/>
              <a:ahLst/>
              <a:cxnLst/>
              <a:rect l="l" t="t" r="r" b="b"/>
              <a:pathLst>
                <a:path w="2415" h="2493" extrusionOk="0">
                  <a:moveTo>
                    <a:pt x="2007" y="1"/>
                  </a:moveTo>
                  <a:cubicBezTo>
                    <a:pt x="1923" y="1"/>
                    <a:pt x="1840" y="17"/>
                    <a:pt x="1779" y="39"/>
                  </a:cubicBezTo>
                  <a:cubicBezTo>
                    <a:pt x="1732" y="56"/>
                    <a:pt x="1687" y="79"/>
                    <a:pt x="1642" y="101"/>
                  </a:cubicBezTo>
                  <a:cubicBezTo>
                    <a:pt x="1669" y="149"/>
                    <a:pt x="1687" y="204"/>
                    <a:pt x="1690" y="258"/>
                  </a:cubicBezTo>
                  <a:cubicBezTo>
                    <a:pt x="1693" y="292"/>
                    <a:pt x="1690" y="330"/>
                    <a:pt x="1668" y="356"/>
                  </a:cubicBezTo>
                  <a:cubicBezTo>
                    <a:pt x="1662" y="362"/>
                    <a:pt x="1656" y="368"/>
                    <a:pt x="1647" y="373"/>
                  </a:cubicBezTo>
                  <a:cubicBezTo>
                    <a:pt x="1641" y="375"/>
                    <a:pt x="1633" y="377"/>
                    <a:pt x="1626" y="377"/>
                  </a:cubicBezTo>
                  <a:cubicBezTo>
                    <a:pt x="1617" y="377"/>
                    <a:pt x="1608" y="375"/>
                    <a:pt x="1600" y="372"/>
                  </a:cubicBezTo>
                  <a:cubicBezTo>
                    <a:pt x="1565" y="358"/>
                    <a:pt x="1541" y="330"/>
                    <a:pt x="1517" y="301"/>
                  </a:cubicBezTo>
                  <a:lnTo>
                    <a:pt x="1454" y="227"/>
                  </a:lnTo>
                  <a:cubicBezTo>
                    <a:pt x="1424" y="249"/>
                    <a:pt x="1395" y="273"/>
                    <a:pt x="1366" y="294"/>
                  </a:cubicBezTo>
                  <a:lnTo>
                    <a:pt x="1256" y="381"/>
                  </a:lnTo>
                  <a:cubicBezTo>
                    <a:pt x="1271" y="403"/>
                    <a:pt x="1286" y="425"/>
                    <a:pt x="1296" y="450"/>
                  </a:cubicBezTo>
                  <a:cubicBezTo>
                    <a:pt x="1323" y="507"/>
                    <a:pt x="1339" y="579"/>
                    <a:pt x="1303" y="632"/>
                  </a:cubicBezTo>
                  <a:cubicBezTo>
                    <a:pt x="1296" y="644"/>
                    <a:pt x="1286" y="654"/>
                    <a:pt x="1272" y="660"/>
                  </a:cubicBezTo>
                  <a:cubicBezTo>
                    <a:pt x="1263" y="665"/>
                    <a:pt x="1254" y="667"/>
                    <a:pt x="1244" y="667"/>
                  </a:cubicBezTo>
                  <a:cubicBezTo>
                    <a:pt x="1215" y="667"/>
                    <a:pt x="1185" y="649"/>
                    <a:pt x="1162" y="629"/>
                  </a:cubicBezTo>
                  <a:cubicBezTo>
                    <a:pt x="1125" y="597"/>
                    <a:pt x="1095" y="556"/>
                    <a:pt x="1063" y="518"/>
                  </a:cubicBezTo>
                  <a:cubicBezTo>
                    <a:pt x="1031" y="537"/>
                    <a:pt x="999" y="555"/>
                    <a:pt x="963" y="572"/>
                  </a:cubicBezTo>
                  <a:cubicBezTo>
                    <a:pt x="912" y="597"/>
                    <a:pt x="859" y="617"/>
                    <a:pt x="806" y="634"/>
                  </a:cubicBezTo>
                  <a:cubicBezTo>
                    <a:pt x="855" y="683"/>
                    <a:pt x="894" y="741"/>
                    <a:pt x="902" y="810"/>
                  </a:cubicBezTo>
                  <a:cubicBezTo>
                    <a:pt x="905" y="830"/>
                    <a:pt x="902" y="853"/>
                    <a:pt x="885" y="866"/>
                  </a:cubicBezTo>
                  <a:cubicBezTo>
                    <a:pt x="879" y="871"/>
                    <a:pt x="871" y="872"/>
                    <a:pt x="864" y="872"/>
                  </a:cubicBezTo>
                  <a:cubicBezTo>
                    <a:pt x="846" y="872"/>
                    <a:pt x="825" y="861"/>
                    <a:pt x="809" y="850"/>
                  </a:cubicBezTo>
                  <a:cubicBezTo>
                    <a:pt x="745" y="803"/>
                    <a:pt x="686" y="751"/>
                    <a:pt x="624" y="700"/>
                  </a:cubicBezTo>
                  <a:cubicBezTo>
                    <a:pt x="595" y="712"/>
                    <a:pt x="567" y="723"/>
                    <a:pt x="538" y="737"/>
                  </a:cubicBezTo>
                  <a:cubicBezTo>
                    <a:pt x="427" y="790"/>
                    <a:pt x="328" y="864"/>
                    <a:pt x="245" y="955"/>
                  </a:cubicBezTo>
                  <a:cubicBezTo>
                    <a:pt x="316" y="967"/>
                    <a:pt x="384" y="997"/>
                    <a:pt x="439" y="1044"/>
                  </a:cubicBezTo>
                  <a:cubicBezTo>
                    <a:pt x="454" y="1057"/>
                    <a:pt x="472" y="1075"/>
                    <a:pt x="470" y="1095"/>
                  </a:cubicBezTo>
                  <a:cubicBezTo>
                    <a:pt x="470" y="1114"/>
                    <a:pt x="453" y="1130"/>
                    <a:pt x="437" y="1140"/>
                  </a:cubicBezTo>
                  <a:cubicBezTo>
                    <a:pt x="397" y="1164"/>
                    <a:pt x="349" y="1168"/>
                    <a:pt x="303" y="1169"/>
                  </a:cubicBezTo>
                  <a:cubicBezTo>
                    <a:pt x="234" y="1172"/>
                    <a:pt x="162" y="1169"/>
                    <a:pt x="92" y="1175"/>
                  </a:cubicBezTo>
                  <a:cubicBezTo>
                    <a:pt x="67" y="1226"/>
                    <a:pt x="47" y="1279"/>
                    <a:pt x="31" y="1333"/>
                  </a:cubicBezTo>
                  <a:cubicBezTo>
                    <a:pt x="11" y="1406"/>
                    <a:pt x="1" y="1482"/>
                    <a:pt x="1" y="1557"/>
                  </a:cubicBezTo>
                  <a:cubicBezTo>
                    <a:pt x="16" y="1556"/>
                    <a:pt x="31" y="1555"/>
                    <a:pt x="46" y="1555"/>
                  </a:cubicBezTo>
                  <a:cubicBezTo>
                    <a:pt x="84" y="1555"/>
                    <a:pt x="122" y="1560"/>
                    <a:pt x="159" y="1568"/>
                  </a:cubicBezTo>
                  <a:cubicBezTo>
                    <a:pt x="190" y="1576"/>
                    <a:pt x="227" y="1592"/>
                    <a:pt x="233" y="1623"/>
                  </a:cubicBezTo>
                  <a:cubicBezTo>
                    <a:pt x="241" y="1655"/>
                    <a:pt x="212" y="1686"/>
                    <a:pt x="185" y="1705"/>
                  </a:cubicBezTo>
                  <a:cubicBezTo>
                    <a:pt x="136" y="1736"/>
                    <a:pt x="82" y="1756"/>
                    <a:pt x="27" y="1774"/>
                  </a:cubicBezTo>
                  <a:cubicBezTo>
                    <a:pt x="56" y="1890"/>
                    <a:pt x="108" y="2001"/>
                    <a:pt x="182" y="2094"/>
                  </a:cubicBezTo>
                  <a:cubicBezTo>
                    <a:pt x="300" y="2243"/>
                    <a:pt x="465" y="2345"/>
                    <a:pt x="640" y="2415"/>
                  </a:cubicBezTo>
                  <a:cubicBezTo>
                    <a:pt x="642" y="2416"/>
                    <a:pt x="644" y="2416"/>
                    <a:pt x="646" y="2417"/>
                  </a:cubicBezTo>
                  <a:cubicBezTo>
                    <a:pt x="679" y="2343"/>
                    <a:pt x="707" y="2264"/>
                    <a:pt x="738" y="2191"/>
                  </a:cubicBezTo>
                  <a:cubicBezTo>
                    <a:pt x="750" y="2160"/>
                    <a:pt x="766" y="2130"/>
                    <a:pt x="792" y="2108"/>
                  </a:cubicBezTo>
                  <a:cubicBezTo>
                    <a:pt x="810" y="2093"/>
                    <a:pt x="833" y="2083"/>
                    <a:pt x="856" y="2083"/>
                  </a:cubicBezTo>
                  <a:cubicBezTo>
                    <a:pt x="866" y="2083"/>
                    <a:pt x="876" y="2085"/>
                    <a:pt x="885" y="2089"/>
                  </a:cubicBezTo>
                  <a:cubicBezTo>
                    <a:pt x="911" y="2103"/>
                    <a:pt x="927" y="2130"/>
                    <a:pt x="937" y="2157"/>
                  </a:cubicBezTo>
                  <a:cubicBezTo>
                    <a:pt x="976" y="2263"/>
                    <a:pt x="963" y="2379"/>
                    <a:pt x="931" y="2489"/>
                  </a:cubicBezTo>
                  <a:cubicBezTo>
                    <a:pt x="956" y="2491"/>
                    <a:pt x="981" y="2492"/>
                    <a:pt x="1005" y="2492"/>
                  </a:cubicBezTo>
                  <a:cubicBezTo>
                    <a:pt x="1080" y="2492"/>
                    <a:pt x="1153" y="2481"/>
                    <a:pt x="1224" y="2454"/>
                  </a:cubicBezTo>
                  <a:lnTo>
                    <a:pt x="1271" y="2436"/>
                  </a:lnTo>
                  <a:cubicBezTo>
                    <a:pt x="1287" y="2295"/>
                    <a:pt x="1270" y="2147"/>
                    <a:pt x="1280" y="2006"/>
                  </a:cubicBezTo>
                  <a:cubicBezTo>
                    <a:pt x="1283" y="1951"/>
                    <a:pt x="1299" y="1884"/>
                    <a:pt x="1350" y="1862"/>
                  </a:cubicBezTo>
                  <a:cubicBezTo>
                    <a:pt x="1362" y="1857"/>
                    <a:pt x="1375" y="1854"/>
                    <a:pt x="1388" y="1854"/>
                  </a:cubicBezTo>
                  <a:cubicBezTo>
                    <a:pt x="1411" y="1854"/>
                    <a:pt x="1434" y="1862"/>
                    <a:pt x="1454" y="1874"/>
                  </a:cubicBezTo>
                  <a:cubicBezTo>
                    <a:pt x="1485" y="1894"/>
                    <a:pt x="1508" y="1924"/>
                    <a:pt x="1527" y="1956"/>
                  </a:cubicBezTo>
                  <a:cubicBezTo>
                    <a:pt x="1567" y="2016"/>
                    <a:pt x="1595" y="2084"/>
                    <a:pt x="1614" y="2155"/>
                  </a:cubicBezTo>
                  <a:cubicBezTo>
                    <a:pt x="1668" y="2094"/>
                    <a:pt x="1719" y="2030"/>
                    <a:pt x="1756" y="1957"/>
                  </a:cubicBezTo>
                  <a:cubicBezTo>
                    <a:pt x="1799" y="1873"/>
                    <a:pt x="1824" y="1784"/>
                    <a:pt x="1847" y="1692"/>
                  </a:cubicBezTo>
                  <a:cubicBezTo>
                    <a:pt x="1781" y="1658"/>
                    <a:pt x="1706" y="1635"/>
                    <a:pt x="1642" y="1596"/>
                  </a:cubicBezTo>
                  <a:cubicBezTo>
                    <a:pt x="1622" y="1583"/>
                    <a:pt x="1605" y="1570"/>
                    <a:pt x="1593" y="1551"/>
                  </a:cubicBezTo>
                  <a:cubicBezTo>
                    <a:pt x="1581" y="1531"/>
                    <a:pt x="1578" y="1507"/>
                    <a:pt x="1589" y="1488"/>
                  </a:cubicBezTo>
                  <a:cubicBezTo>
                    <a:pt x="1598" y="1471"/>
                    <a:pt x="1616" y="1461"/>
                    <a:pt x="1635" y="1455"/>
                  </a:cubicBezTo>
                  <a:cubicBezTo>
                    <a:pt x="1672" y="1441"/>
                    <a:pt x="1710" y="1435"/>
                    <a:pt x="1749" y="1435"/>
                  </a:cubicBezTo>
                  <a:cubicBezTo>
                    <a:pt x="1802" y="1435"/>
                    <a:pt x="1857" y="1447"/>
                    <a:pt x="1909" y="1464"/>
                  </a:cubicBezTo>
                  <a:cubicBezTo>
                    <a:pt x="1933" y="1391"/>
                    <a:pt x="1960" y="1320"/>
                    <a:pt x="1992" y="1249"/>
                  </a:cubicBezTo>
                  <a:cubicBezTo>
                    <a:pt x="1903" y="1215"/>
                    <a:pt x="1812" y="1182"/>
                    <a:pt x="1741" y="1119"/>
                  </a:cubicBezTo>
                  <a:cubicBezTo>
                    <a:pt x="1720" y="1101"/>
                    <a:pt x="1700" y="1070"/>
                    <a:pt x="1715" y="1045"/>
                  </a:cubicBezTo>
                  <a:cubicBezTo>
                    <a:pt x="1725" y="1033"/>
                    <a:pt x="1740" y="1025"/>
                    <a:pt x="1756" y="1022"/>
                  </a:cubicBezTo>
                  <a:cubicBezTo>
                    <a:pt x="1795" y="1013"/>
                    <a:pt x="1836" y="1008"/>
                    <a:pt x="1877" y="1008"/>
                  </a:cubicBezTo>
                  <a:cubicBezTo>
                    <a:pt x="1952" y="1008"/>
                    <a:pt x="2028" y="1024"/>
                    <a:pt x="2097" y="1056"/>
                  </a:cubicBezTo>
                  <a:cubicBezTo>
                    <a:pt x="2144" y="983"/>
                    <a:pt x="2200" y="893"/>
                    <a:pt x="2251" y="796"/>
                  </a:cubicBezTo>
                  <a:cubicBezTo>
                    <a:pt x="2235" y="793"/>
                    <a:pt x="2217" y="789"/>
                    <a:pt x="2200" y="786"/>
                  </a:cubicBezTo>
                  <a:cubicBezTo>
                    <a:pt x="2163" y="780"/>
                    <a:pt x="2123" y="779"/>
                    <a:pt x="2091" y="759"/>
                  </a:cubicBezTo>
                  <a:cubicBezTo>
                    <a:pt x="2058" y="738"/>
                    <a:pt x="2038" y="692"/>
                    <a:pt x="2062" y="663"/>
                  </a:cubicBezTo>
                  <a:cubicBezTo>
                    <a:pt x="2078" y="643"/>
                    <a:pt x="2104" y="638"/>
                    <a:pt x="2128" y="634"/>
                  </a:cubicBezTo>
                  <a:cubicBezTo>
                    <a:pt x="2148" y="633"/>
                    <a:pt x="2167" y="632"/>
                    <a:pt x="2186" y="632"/>
                  </a:cubicBezTo>
                  <a:cubicBezTo>
                    <a:pt x="2231" y="632"/>
                    <a:pt x="2276" y="637"/>
                    <a:pt x="2320" y="647"/>
                  </a:cubicBezTo>
                  <a:cubicBezTo>
                    <a:pt x="2392" y="461"/>
                    <a:pt x="2415" y="263"/>
                    <a:pt x="2287" y="106"/>
                  </a:cubicBezTo>
                  <a:cubicBezTo>
                    <a:pt x="2223" y="28"/>
                    <a:pt x="2115" y="1"/>
                    <a:pt x="2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1872265" y="1022031"/>
              <a:ext cx="159189" cy="164882"/>
            </a:xfrm>
            <a:custGeom>
              <a:avLst/>
              <a:gdLst/>
              <a:ahLst/>
              <a:cxnLst/>
              <a:rect l="l" t="t" r="r" b="b"/>
              <a:pathLst>
                <a:path w="2069" h="2143" extrusionOk="0">
                  <a:moveTo>
                    <a:pt x="2053" y="1"/>
                  </a:moveTo>
                  <a:cubicBezTo>
                    <a:pt x="1314" y="628"/>
                    <a:pt x="604" y="1363"/>
                    <a:pt x="1" y="2128"/>
                  </a:cubicBezTo>
                  <a:lnTo>
                    <a:pt x="20" y="2143"/>
                  </a:lnTo>
                  <a:cubicBezTo>
                    <a:pt x="623" y="1378"/>
                    <a:pt x="1333" y="645"/>
                    <a:pt x="2069" y="20"/>
                  </a:cubicBezTo>
                  <a:lnTo>
                    <a:pt x="2053"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11999985" y="1029263"/>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11985443" y="1044343"/>
              <a:ext cx="7078" cy="5463"/>
            </a:xfrm>
            <a:custGeom>
              <a:avLst/>
              <a:gdLst/>
              <a:ahLst/>
              <a:cxnLst/>
              <a:rect l="l" t="t" r="r" b="b"/>
              <a:pathLst>
                <a:path w="92" h="71"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11967747" y="1053345"/>
              <a:ext cx="7078" cy="5540"/>
            </a:xfrm>
            <a:custGeom>
              <a:avLst/>
              <a:gdLst/>
              <a:ahLst/>
              <a:cxnLst/>
              <a:rect l="l" t="t" r="r" b="b"/>
              <a:pathLst>
                <a:path w="92" h="72" extrusionOk="0">
                  <a:moveTo>
                    <a:pt x="46" y="0"/>
                  </a:moveTo>
                  <a:cubicBezTo>
                    <a:pt x="1" y="0"/>
                    <a:pt x="1"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958822" y="1071888"/>
              <a:ext cx="7078" cy="5540"/>
            </a:xfrm>
            <a:custGeom>
              <a:avLst/>
              <a:gdLst/>
              <a:ahLst/>
              <a:cxnLst/>
              <a:rect l="l" t="t" r="r" b="b"/>
              <a:pathLst>
                <a:path w="92" h="72" extrusionOk="0">
                  <a:moveTo>
                    <a:pt x="46" y="0"/>
                  </a:moveTo>
                  <a:cubicBezTo>
                    <a:pt x="0" y="0"/>
                    <a:pt x="0"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11938587" y="1075350"/>
              <a:ext cx="7002" cy="5463"/>
            </a:xfrm>
            <a:custGeom>
              <a:avLst/>
              <a:gdLst/>
              <a:ahLst/>
              <a:cxnLst/>
              <a:rect l="l" t="t" r="r" b="b"/>
              <a:pathLst>
                <a:path w="91" h="71" extrusionOk="0">
                  <a:moveTo>
                    <a:pt x="46" y="0"/>
                  </a:moveTo>
                  <a:cubicBezTo>
                    <a:pt x="0" y="0"/>
                    <a:pt x="0"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11932970" y="1094277"/>
              <a:ext cx="7002" cy="5540"/>
            </a:xfrm>
            <a:custGeom>
              <a:avLst/>
              <a:gdLst/>
              <a:ahLst/>
              <a:cxnLst/>
              <a:rect l="l" t="t" r="r" b="b"/>
              <a:pathLst>
                <a:path w="91" h="72" extrusionOk="0">
                  <a:moveTo>
                    <a:pt x="46" y="0"/>
                  </a:moveTo>
                  <a:cubicBezTo>
                    <a:pt x="0" y="0"/>
                    <a:pt x="0" y="71"/>
                    <a:pt x="46" y="71"/>
                  </a:cubicBezTo>
                  <a:cubicBezTo>
                    <a:pt x="91" y="71"/>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11909580" y="1093508"/>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11892192" y="1084352"/>
              <a:ext cx="7155" cy="5463"/>
            </a:xfrm>
            <a:custGeom>
              <a:avLst/>
              <a:gdLst/>
              <a:ahLst/>
              <a:cxnLst/>
              <a:rect l="l" t="t" r="r" b="b"/>
              <a:pathLst>
                <a:path w="93" h="71" extrusionOk="0">
                  <a:moveTo>
                    <a:pt x="45" y="0"/>
                  </a:moveTo>
                  <a:cubicBezTo>
                    <a:pt x="0" y="0"/>
                    <a:pt x="1" y="71"/>
                    <a:pt x="46" y="71"/>
                  </a:cubicBezTo>
                  <a:cubicBezTo>
                    <a:pt x="92" y="71"/>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11896347" y="1120591"/>
              <a:ext cx="7078" cy="5463"/>
            </a:xfrm>
            <a:custGeom>
              <a:avLst/>
              <a:gdLst/>
              <a:ahLst/>
              <a:cxnLst/>
              <a:rect l="l" t="t" r="r" b="b"/>
              <a:pathLst>
                <a:path w="92" h="71" extrusionOk="0">
                  <a:moveTo>
                    <a:pt x="46" y="0"/>
                  </a:moveTo>
                  <a:cubicBezTo>
                    <a:pt x="1" y="0"/>
                    <a:pt x="1" y="70"/>
                    <a:pt x="45" y="70"/>
                  </a:cubicBezTo>
                  <a:cubicBezTo>
                    <a:pt x="45" y="70"/>
                    <a:pt x="45"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1914274" y="1109973"/>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11872726" y="1119206"/>
              <a:ext cx="7002" cy="5540"/>
            </a:xfrm>
            <a:custGeom>
              <a:avLst/>
              <a:gdLst/>
              <a:ahLst/>
              <a:cxnLst/>
              <a:rect l="l" t="t" r="r" b="b"/>
              <a:pathLst>
                <a:path w="91" h="72" extrusionOk="0">
                  <a:moveTo>
                    <a:pt x="44" y="1"/>
                  </a:moveTo>
                  <a:cubicBezTo>
                    <a:pt x="0" y="1"/>
                    <a:pt x="0" y="72"/>
                    <a:pt x="45" y="72"/>
                  </a:cubicBezTo>
                  <a:cubicBezTo>
                    <a:pt x="91" y="72"/>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1885806" y="1136210"/>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11868956" y="1160369"/>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11893423" y="117737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1908426" y="1157522"/>
              <a:ext cx="7002" cy="5463"/>
            </a:xfrm>
            <a:custGeom>
              <a:avLst/>
              <a:gdLst/>
              <a:ahLst/>
              <a:cxnLst/>
              <a:rect l="l" t="t" r="r" b="b"/>
              <a:pathLst>
                <a:path w="91" h="71" extrusionOk="0">
                  <a:moveTo>
                    <a:pt x="43" y="0"/>
                  </a:moveTo>
                  <a:cubicBezTo>
                    <a:pt x="0" y="0"/>
                    <a:pt x="1" y="70"/>
                    <a:pt x="45" y="70"/>
                  </a:cubicBezTo>
                  <a:cubicBezTo>
                    <a:pt x="91" y="70"/>
                    <a:pt x="91" y="0"/>
                    <a:pt x="45" y="0"/>
                  </a:cubicBezTo>
                  <a:cubicBezTo>
                    <a:pt x="44" y="0"/>
                    <a:pt x="44" y="0"/>
                    <a:pt x="4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1937048" y="1193299"/>
              <a:ext cx="7155" cy="5463"/>
            </a:xfrm>
            <a:custGeom>
              <a:avLst/>
              <a:gdLst/>
              <a:ahLst/>
              <a:cxnLst/>
              <a:rect l="l" t="t" r="r" b="b"/>
              <a:pathLst>
                <a:path w="93" h="71" extrusionOk="0">
                  <a:moveTo>
                    <a:pt x="45" y="0"/>
                  </a:moveTo>
                  <a:cubicBezTo>
                    <a:pt x="0" y="0"/>
                    <a:pt x="1" y="70"/>
                    <a:pt x="46" y="70"/>
                  </a:cubicBezTo>
                  <a:cubicBezTo>
                    <a:pt x="92" y="70"/>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1926815" y="1171987"/>
              <a:ext cx="7078" cy="5463"/>
            </a:xfrm>
            <a:custGeom>
              <a:avLst/>
              <a:gdLst/>
              <a:ahLst/>
              <a:cxnLst/>
              <a:rect l="l" t="t" r="r" b="b"/>
              <a:pathLst>
                <a:path w="92" h="71" extrusionOk="0">
                  <a:moveTo>
                    <a:pt x="46" y="1"/>
                  </a:moveTo>
                  <a:cubicBezTo>
                    <a:pt x="1" y="1"/>
                    <a:pt x="1"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1939279" y="1162369"/>
              <a:ext cx="7078" cy="5463"/>
            </a:xfrm>
            <a:custGeom>
              <a:avLst/>
              <a:gdLst/>
              <a:ahLst/>
              <a:cxnLst/>
              <a:rect l="l" t="t" r="r" b="b"/>
              <a:pathLst>
                <a:path w="92" h="71" extrusionOk="0">
                  <a:moveTo>
                    <a:pt x="45" y="1"/>
                  </a:moveTo>
                  <a:cubicBezTo>
                    <a:pt x="1" y="1"/>
                    <a:pt x="1"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1927354" y="1138364"/>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1953744" y="1127900"/>
              <a:ext cx="7078" cy="5463"/>
            </a:xfrm>
            <a:custGeom>
              <a:avLst/>
              <a:gdLst/>
              <a:ahLst/>
              <a:cxnLst/>
              <a:rect l="l" t="t" r="r" b="b"/>
              <a:pathLst>
                <a:path w="92" h="71" extrusionOk="0">
                  <a:moveTo>
                    <a:pt x="44" y="0"/>
                  </a:moveTo>
                  <a:cubicBezTo>
                    <a:pt x="0" y="0"/>
                    <a:pt x="1" y="70"/>
                    <a:pt x="45" y="70"/>
                  </a:cubicBezTo>
                  <a:cubicBezTo>
                    <a:pt x="91" y="70"/>
                    <a:pt x="91" y="0"/>
                    <a:pt x="45" y="0"/>
                  </a:cubicBezTo>
                  <a:cubicBezTo>
                    <a:pt x="45" y="0"/>
                    <a:pt x="45" y="0"/>
                    <a:pt x="4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1956745" y="1147981"/>
              <a:ext cx="7155" cy="5386"/>
            </a:xfrm>
            <a:custGeom>
              <a:avLst/>
              <a:gdLst/>
              <a:ahLst/>
              <a:cxnLst/>
              <a:rect l="l" t="t" r="r" b="b"/>
              <a:pathLst>
                <a:path w="93" h="70" extrusionOk="0">
                  <a:moveTo>
                    <a:pt x="47" y="0"/>
                  </a:moveTo>
                  <a:cubicBezTo>
                    <a:pt x="1" y="0"/>
                    <a:pt x="1" y="70"/>
                    <a:pt x="47" y="70"/>
                  </a:cubicBezTo>
                  <a:cubicBezTo>
                    <a:pt x="93" y="70"/>
                    <a:pt x="93" y="0"/>
                    <a:pt x="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1980596" y="1156907"/>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1968055" y="1119745"/>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11968055" y="1098740"/>
              <a:ext cx="5771" cy="5694"/>
            </a:xfrm>
            <a:custGeom>
              <a:avLst/>
              <a:gdLst/>
              <a:ahLst/>
              <a:cxnLst/>
              <a:rect l="l" t="t" r="r" b="b"/>
              <a:pathLst>
                <a:path w="75" h="74" extrusionOk="0">
                  <a:moveTo>
                    <a:pt x="35" y="1"/>
                  </a:moveTo>
                  <a:cubicBezTo>
                    <a:pt x="30" y="1"/>
                    <a:pt x="26" y="3"/>
                    <a:pt x="22" y="4"/>
                  </a:cubicBezTo>
                  <a:cubicBezTo>
                    <a:pt x="19" y="5"/>
                    <a:pt x="15" y="8"/>
                    <a:pt x="10" y="11"/>
                  </a:cubicBezTo>
                  <a:cubicBezTo>
                    <a:pt x="9" y="14"/>
                    <a:pt x="7" y="16"/>
                    <a:pt x="5" y="19"/>
                  </a:cubicBezTo>
                  <a:cubicBezTo>
                    <a:pt x="3" y="24"/>
                    <a:pt x="0" y="30"/>
                    <a:pt x="0" y="36"/>
                  </a:cubicBezTo>
                  <a:cubicBezTo>
                    <a:pt x="0" y="39"/>
                    <a:pt x="2" y="42"/>
                    <a:pt x="2" y="46"/>
                  </a:cubicBezTo>
                  <a:cubicBezTo>
                    <a:pt x="3" y="52"/>
                    <a:pt x="5" y="57"/>
                    <a:pt x="10" y="61"/>
                  </a:cubicBezTo>
                  <a:cubicBezTo>
                    <a:pt x="13" y="62"/>
                    <a:pt x="14" y="62"/>
                    <a:pt x="15" y="63"/>
                  </a:cubicBezTo>
                  <a:cubicBezTo>
                    <a:pt x="18" y="68"/>
                    <a:pt x="21" y="71"/>
                    <a:pt x="26" y="72"/>
                  </a:cubicBezTo>
                  <a:cubicBezTo>
                    <a:pt x="30" y="74"/>
                    <a:pt x="35" y="74"/>
                    <a:pt x="40" y="74"/>
                  </a:cubicBezTo>
                  <a:cubicBezTo>
                    <a:pt x="45" y="74"/>
                    <a:pt x="49" y="73"/>
                    <a:pt x="52" y="72"/>
                  </a:cubicBezTo>
                  <a:cubicBezTo>
                    <a:pt x="56" y="71"/>
                    <a:pt x="60" y="68"/>
                    <a:pt x="65" y="63"/>
                  </a:cubicBezTo>
                  <a:cubicBezTo>
                    <a:pt x="66" y="61"/>
                    <a:pt x="68" y="58"/>
                    <a:pt x="69" y="57"/>
                  </a:cubicBezTo>
                  <a:cubicBezTo>
                    <a:pt x="72" y="52"/>
                    <a:pt x="74" y="46"/>
                    <a:pt x="74" y="39"/>
                  </a:cubicBezTo>
                  <a:cubicBezTo>
                    <a:pt x="74" y="36"/>
                    <a:pt x="73" y="32"/>
                    <a:pt x="73" y="30"/>
                  </a:cubicBezTo>
                  <a:cubicBezTo>
                    <a:pt x="72" y="24"/>
                    <a:pt x="68" y="19"/>
                    <a:pt x="64" y="14"/>
                  </a:cubicBezTo>
                  <a:cubicBezTo>
                    <a:pt x="63" y="13"/>
                    <a:pt x="62" y="13"/>
                    <a:pt x="60" y="11"/>
                  </a:cubicBezTo>
                  <a:cubicBezTo>
                    <a:pt x="57" y="8"/>
                    <a:pt x="53" y="5"/>
                    <a:pt x="48" y="4"/>
                  </a:cubicBezTo>
                  <a:cubicBezTo>
                    <a:pt x="45" y="1"/>
                    <a:pt x="40"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11981827" y="1115128"/>
              <a:ext cx="7078" cy="5540"/>
            </a:xfrm>
            <a:custGeom>
              <a:avLst/>
              <a:gdLst/>
              <a:ahLst/>
              <a:cxnLst/>
              <a:rect l="l" t="t" r="r" b="b"/>
              <a:pathLst>
                <a:path w="92" h="72"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1951436" y="1111127"/>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1981519" y="1079659"/>
              <a:ext cx="7002" cy="5463"/>
            </a:xfrm>
            <a:custGeom>
              <a:avLst/>
              <a:gdLst/>
              <a:ahLst/>
              <a:cxnLst/>
              <a:rect l="l" t="t" r="r" b="b"/>
              <a:pathLst>
                <a:path w="91" h="71" extrusionOk="0">
                  <a:moveTo>
                    <a:pt x="46" y="1"/>
                  </a:moveTo>
                  <a:cubicBezTo>
                    <a:pt x="0" y="1"/>
                    <a:pt x="0" y="70"/>
                    <a:pt x="46" y="70"/>
                  </a:cubicBezTo>
                  <a:cubicBezTo>
                    <a:pt x="91" y="70"/>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12004063" y="1082890"/>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11994753" y="1070580"/>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12007217" y="1055346"/>
              <a:ext cx="7155" cy="5540"/>
            </a:xfrm>
            <a:custGeom>
              <a:avLst/>
              <a:gdLst/>
              <a:ahLst/>
              <a:cxnLst/>
              <a:rect l="l" t="t" r="r" b="b"/>
              <a:pathLst>
                <a:path w="93" h="72" extrusionOk="0">
                  <a:moveTo>
                    <a:pt x="46" y="1"/>
                  </a:moveTo>
                  <a:cubicBezTo>
                    <a:pt x="1" y="1"/>
                    <a:pt x="1" y="71"/>
                    <a:pt x="47" y="71"/>
                  </a:cubicBezTo>
                  <a:cubicBezTo>
                    <a:pt x="93" y="71"/>
                    <a:pt x="93" y="1"/>
                    <a:pt x="47" y="1"/>
                  </a:cubicBezTo>
                  <a:cubicBezTo>
                    <a:pt x="47" y="1"/>
                    <a:pt x="46"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12022759" y="1042420"/>
              <a:ext cx="7002" cy="5463"/>
            </a:xfrm>
            <a:custGeom>
              <a:avLst/>
              <a:gdLst/>
              <a:ahLst/>
              <a:cxnLst/>
              <a:rect l="l" t="t" r="r" b="b"/>
              <a:pathLst>
                <a:path w="91" h="71" extrusionOk="0">
                  <a:moveTo>
                    <a:pt x="44" y="1"/>
                  </a:moveTo>
                  <a:cubicBezTo>
                    <a:pt x="0" y="1"/>
                    <a:pt x="1" y="71"/>
                    <a:pt x="45" y="71"/>
                  </a:cubicBezTo>
                  <a:cubicBezTo>
                    <a:pt x="91" y="71"/>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2022605" y="1054192"/>
              <a:ext cx="7078" cy="5540"/>
            </a:xfrm>
            <a:custGeom>
              <a:avLst/>
              <a:gdLst/>
              <a:ahLst/>
              <a:cxnLst/>
              <a:rect l="l" t="t" r="r" b="b"/>
              <a:pathLst>
                <a:path w="92" h="72" extrusionOk="0">
                  <a:moveTo>
                    <a:pt x="45" y="1"/>
                  </a:moveTo>
                  <a:cubicBezTo>
                    <a:pt x="0" y="1"/>
                    <a:pt x="1" y="72"/>
                    <a:pt x="46" y="72"/>
                  </a:cubicBezTo>
                  <a:cubicBezTo>
                    <a:pt x="92" y="72"/>
                    <a:pt x="92" y="1"/>
                    <a:pt x="46" y="1"/>
                  </a:cubicBezTo>
                  <a:cubicBezTo>
                    <a:pt x="46" y="1"/>
                    <a:pt x="45"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1985212" y="1034726"/>
              <a:ext cx="36162" cy="29160"/>
            </a:xfrm>
            <a:custGeom>
              <a:avLst/>
              <a:gdLst/>
              <a:ahLst/>
              <a:cxnLst/>
              <a:rect l="l" t="t" r="r" b="b"/>
              <a:pathLst>
                <a:path w="470" h="379" extrusionOk="0">
                  <a:moveTo>
                    <a:pt x="186" y="1"/>
                  </a:moveTo>
                  <a:cubicBezTo>
                    <a:pt x="130" y="129"/>
                    <a:pt x="68" y="256"/>
                    <a:pt x="0" y="378"/>
                  </a:cubicBezTo>
                  <a:lnTo>
                    <a:pt x="29" y="369"/>
                  </a:lnTo>
                  <a:cubicBezTo>
                    <a:pt x="156" y="326"/>
                    <a:pt x="344" y="263"/>
                    <a:pt x="469" y="222"/>
                  </a:cubicBezTo>
                  <a:lnTo>
                    <a:pt x="469" y="222"/>
                  </a:lnTo>
                  <a:cubicBezTo>
                    <a:pt x="392" y="236"/>
                    <a:pt x="318" y="256"/>
                    <a:pt x="243" y="277"/>
                  </a:cubicBezTo>
                  <a:cubicBezTo>
                    <a:pt x="178" y="295"/>
                    <a:pt x="113" y="315"/>
                    <a:pt x="50" y="337"/>
                  </a:cubicBezTo>
                  <a:lnTo>
                    <a:pt x="50" y="337"/>
                  </a:lnTo>
                  <a:cubicBezTo>
                    <a:pt x="105" y="229"/>
                    <a:pt x="152" y="117"/>
                    <a:pt x="18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1950282" y="1058808"/>
              <a:ext cx="48549" cy="39855"/>
            </a:xfrm>
            <a:custGeom>
              <a:avLst/>
              <a:gdLst/>
              <a:ahLst/>
              <a:cxnLst/>
              <a:rect l="l" t="t" r="r" b="b"/>
              <a:pathLst>
                <a:path w="631" h="518" extrusionOk="0">
                  <a:moveTo>
                    <a:pt x="236" y="0"/>
                  </a:moveTo>
                  <a:lnTo>
                    <a:pt x="236" y="0"/>
                  </a:lnTo>
                  <a:cubicBezTo>
                    <a:pt x="165" y="176"/>
                    <a:pt x="87" y="348"/>
                    <a:pt x="1" y="518"/>
                  </a:cubicBezTo>
                  <a:cubicBezTo>
                    <a:pt x="203" y="419"/>
                    <a:pt x="414" y="337"/>
                    <a:pt x="630" y="277"/>
                  </a:cubicBezTo>
                  <a:lnTo>
                    <a:pt x="630" y="277"/>
                  </a:lnTo>
                  <a:cubicBezTo>
                    <a:pt x="430" y="313"/>
                    <a:pt x="236" y="379"/>
                    <a:pt x="52" y="466"/>
                  </a:cubicBezTo>
                  <a:lnTo>
                    <a:pt x="52" y="466"/>
                  </a:lnTo>
                  <a:cubicBezTo>
                    <a:pt x="127" y="316"/>
                    <a:pt x="189" y="160"/>
                    <a:pt x="236"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1916043" y="1082121"/>
              <a:ext cx="53858" cy="53089"/>
            </a:xfrm>
            <a:custGeom>
              <a:avLst/>
              <a:gdLst/>
              <a:ahLst/>
              <a:cxnLst/>
              <a:rect l="l" t="t" r="r" b="b"/>
              <a:pathLst>
                <a:path w="700" h="690" extrusionOk="0">
                  <a:moveTo>
                    <a:pt x="288" y="1"/>
                  </a:moveTo>
                  <a:cubicBezTo>
                    <a:pt x="219" y="225"/>
                    <a:pt x="132" y="444"/>
                    <a:pt x="19" y="653"/>
                  </a:cubicBezTo>
                  <a:lnTo>
                    <a:pt x="0" y="689"/>
                  </a:lnTo>
                  <a:lnTo>
                    <a:pt x="35" y="669"/>
                  </a:lnTo>
                  <a:cubicBezTo>
                    <a:pt x="242" y="554"/>
                    <a:pt x="477" y="471"/>
                    <a:pt x="700" y="387"/>
                  </a:cubicBezTo>
                  <a:lnTo>
                    <a:pt x="700" y="387"/>
                  </a:lnTo>
                  <a:cubicBezTo>
                    <a:pt x="584" y="420"/>
                    <a:pt x="467" y="457"/>
                    <a:pt x="355" y="498"/>
                  </a:cubicBezTo>
                  <a:cubicBezTo>
                    <a:pt x="253" y="536"/>
                    <a:pt x="154" y="580"/>
                    <a:pt x="57" y="630"/>
                  </a:cubicBezTo>
                  <a:lnTo>
                    <a:pt x="57" y="630"/>
                  </a:lnTo>
                  <a:cubicBezTo>
                    <a:pt x="159" y="430"/>
                    <a:pt x="240" y="219"/>
                    <a:pt x="28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11886498" y="1107819"/>
              <a:ext cx="60167" cy="61552"/>
            </a:xfrm>
            <a:custGeom>
              <a:avLst/>
              <a:gdLst/>
              <a:ahLst/>
              <a:cxnLst/>
              <a:rect l="l" t="t" r="r" b="b"/>
              <a:pathLst>
                <a:path w="782" h="800" extrusionOk="0">
                  <a:moveTo>
                    <a:pt x="224" y="1"/>
                  </a:moveTo>
                  <a:cubicBezTo>
                    <a:pt x="157" y="261"/>
                    <a:pt x="82" y="544"/>
                    <a:pt x="0" y="800"/>
                  </a:cubicBezTo>
                  <a:cubicBezTo>
                    <a:pt x="252" y="695"/>
                    <a:pt x="527" y="592"/>
                    <a:pt x="782" y="497"/>
                  </a:cubicBezTo>
                  <a:lnTo>
                    <a:pt x="782" y="497"/>
                  </a:lnTo>
                  <a:cubicBezTo>
                    <a:pt x="652" y="535"/>
                    <a:pt x="523" y="579"/>
                    <a:pt x="396" y="623"/>
                  </a:cubicBezTo>
                  <a:cubicBezTo>
                    <a:pt x="275" y="666"/>
                    <a:pt x="157" y="712"/>
                    <a:pt x="39" y="759"/>
                  </a:cubicBezTo>
                  <a:lnTo>
                    <a:pt x="39" y="759"/>
                  </a:lnTo>
                  <a:cubicBezTo>
                    <a:pt x="113" y="510"/>
                    <a:pt x="177" y="257"/>
                    <a:pt x="2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3"/>
          <p:cNvGrpSpPr/>
          <p:nvPr/>
        </p:nvGrpSpPr>
        <p:grpSpPr>
          <a:xfrm rot="-3005848">
            <a:off x="1916316" y="5348401"/>
            <a:ext cx="898729" cy="1536864"/>
            <a:chOff x="12204953" y="994640"/>
            <a:chExt cx="131414" cy="224742"/>
          </a:xfrm>
        </p:grpSpPr>
        <p:sp>
          <p:nvSpPr>
            <p:cNvPr id="198" name="Google Shape;198;p3"/>
            <p:cNvSpPr/>
            <p:nvPr/>
          </p:nvSpPr>
          <p:spPr>
            <a:xfrm>
              <a:off x="12204953" y="995871"/>
              <a:ext cx="131414" cy="222741"/>
            </a:xfrm>
            <a:custGeom>
              <a:avLst/>
              <a:gdLst/>
              <a:ahLst/>
              <a:cxnLst/>
              <a:rect l="l" t="t" r="r" b="b"/>
              <a:pathLst>
                <a:path w="1708" h="2895" extrusionOk="0">
                  <a:moveTo>
                    <a:pt x="1510" y="0"/>
                  </a:moveTo>
                  <a:cubicBezTo>
                    <a:pt x="1508" y="0"/>
                    <a:pt x="1506" y="0"/>
                    <a:pt x="1504" y="1"/>
                  </a:cubicBezTo>
                  <a:cubicBezTo>
                    <a:pt x="1484" y="3"/>
                    <a:pt x="1470" y="16"/>
                    <a:pt x="1457" y="29"/>
                  </a:cubicBezTo>
                  <a:cubicBezTo>
                    <a:pt x="1310" y="172"/>
                    <a:pt x="1184" y="326"/>
                    <a:pt x="1075" y="500"/>
                  </a:cubicBezTo>
                  <a:cubicBezTo>
                    <a:pt x="1074" y="451"/>
                    <a:pt x="1055" y="404"/>
                    <a:pt x="1025" y="367"/>
                  </a:cubicBezTo>
                  <a:cubicBezTo>
                    <a:pt x="1018" y="356"/>
                    <a:pt x="1007" y="346"/>
                    <a:pt x="994" y="344"/>
                  </a:cubicBezTo>
                  <a:cubicBezTo>
                    <a:pt x="991" y="343"/>
                    <a:pt x="988" y="343"/>
                    <a:pt x="986" y="343"/>
                  </a:cubicBezTo>
                  <a:cubicBezTo>
                    <a:pt x="966" y="343"/>
                    <a:pt x="948" y="360"/>
                    <a:pt x="934" y="376"/>
                  </a:cubicBezTo>
                  <a:cubicBezTo>
                    <a:pt x="789" y="544"/>
                    <a:pt x="672" y="722"/>
                    <a:pt x="626" y="940"/>
                  </a:cubicBezTo>
                  <a:cubicBezTo>
                    <a:pt x="621" y="912"/>
                    <a:pt x="615" y="882"/>
                    <a:pt x="599" y="858"/>
                  </a:cubicBezTo>
                  <a:cubicBezTo>
                    <a:pt x="587" y="840"/>
                    <a:pt x="565" y="826"/>
                    <a:pt x="542" y="826"/>
                  </a:cubicBezTo>
                  <a:cubicBezTo>
                    <a:pt x="536" y="826"/>
                    <a:pt x="530" y="827"/>
                    <a:pt x="524" y="829"/>
                  </a:cubicBezTo>
                  <a:cubicBezTo>
                    <a:pt x="512" y="834"/>
                    <a:pt x="500" y="844"/>
                    <a:pt x="491" y="856"/>
                  </a:cubicBezTo>
                  <a:cubicBezTo>
                    <a:pt x="453" y="899"/>
                    <a:pt x="428" y="951"/>
                    <a:pt x="406" y="1003"/>
                  </a:cubicBezTo>
                  <a:cubicBezTo>
                    <a:pt x="319" y="1207"/>
                    <a:pt x="250" y="1445"/>
                    <a:pt x="224" y="1666"/>
                  </a:cubicBezTo>
                  <a:cubicBezTo>
                    <a:pt x="213" y="1607"/>
                    <a:pt x="179" y="1552"/>
                    <a:pt x="132" y="1514"/>
                  </a:cubicBezTo>
                  <a:cubicBezTo>
                    <a:pt x="124" y="1507"/>
                    <a:pt x="113" y="1501"/>
                    <a:pt x="103" y="1501"/>
                  </a:cubicBezTo>
                  <a:cubicBezTo>
                    <a:pt x="99" y="1501"/>
                    <a:pt x="95" y="1502"/>
                    <a:pt x="91" y="1504"/>
                  </a:cubicBezTo>
                  <a:cubicBezTo>
                    <a:pt x="83" y="1509"/>
                    <a:pt x="79" y="1522"/>
                    <a:pt x="78" y="1534"/>
                  </a:cubicBezTo>
                  <a:cubicBezTo>
                    <a:pt x="1" y="1989"/>
                    <a:pt x="101" y="2457"/>
                    <a:pt x="246" y="2895"/>
                  </a:cubicBezTo>
                  <a:cubicBezTo>
                    <a:pt x="586" y="2682"/>
                    <a:pt x="959" y="2503"/>
                    <a:pt x="1264" y="2244"/>
                  </a:cubicBezTo>
                  <a:cubicBezTo>
                    <a:pt x="1342" y="2179"/>
                    <a:pt x="1421" y="2101"/>
                    <a:pt x="1431" y="1999"/>
                  </a:cubicBezTo>
                  <a:cubicBezTo>
                    <a:pt x="1432" y="1978"/>
                    <a:pt x="1430" y="1955"/>
                    <a:pt x="1413" y="1943"/>
                  </a:cubicBezTo>
                  <a:cubicBezTo>
                    <a:pt x="1403" y="1937"/>
                    <a:pt x="1394" y="1936"/>
                    <a:pt x="1384" y="1935"/>
                  </a:cubicBezTo>
                  <a:cubicBezTo>
                    <a:pt x="1375" y="1934"/>
                    <a:pt x="1366" y="1934"/>
                    <a:pt x="1356" y="1934"/>
                  </a:cubicBezTo>
                  <a:cubicBezTo>
                    <a:pt x="1319" y="1934"/>
                    <a:pt x="1278" y="1942"/>
                    <a:pt x="1249" y="1962"/>
                  </a:cubicBezTo>
                  <a:cubicBezTo>
                    <a:pt x="1416" y="1750"/>
                    <a:pt x="1581" y="1519"/>
                    <a:pt x="1630" y="1252"/>
                  </a:cubicBezTo>
                  <a:cubicBezTo>
                    <a:pt x="1634" y="1232"/>
                    <a:pt x="1633" y="1205"/>
                    <a:pt x="1613" y="1200"/>
                  </a:cubicBezTo>
                  <a:cubicBezTo>
                    <a:pt x="1611" y="1200"/>
                    <a:pt x="1609" y="1200"/>
                    <a:pt x="1607" y="1200"/>
                  </a:cubicBezTo>
                  <a:cubicBezTo>
                    <a:pt x="1601" y="1200"/>
                    <a:pt x="1595" y="1201"/>
                    <a:pt x="1590" y="1202"/>
                  </a:cubicBezTo>
                  <a:cubicBezTo>
                    <a:pt x="1560" y="1212"/>
                    <a:pt x="1523" y="1221"/>
                    <a:pt x="1497" y="1238"/>
                  </a:cubicBezTo>
                  <a:cubicBezTo>
                    <a:pt x="1592" y="1087"/>
                    <a:pt x="1660" y="923"/>
                    <a:pt x="1696" y="749"/>
                  </a:cubicBezTo>
                  <a:cubicBezTo>
                    <a:pt x="1703" y="719"/>
                    <a:pt x="1708" y="686"/>
                    <a:pt x="1702" y="657"/>
                  </a:cubicBezTo>
                  <a:cubicBezTo>
                    <a:pt x="1700" y="644"/>
                    <a:pt x="1692" y="631"/>
                    <a:pt x="1681" y="625"/>
                  </a:cubicBezTo>
                  <a:cubicBezTo>
                    <a:pt x="1676" y="623"/>
                    <a:pt x="1671" y="622"/>
                    <a:pt x="1666" y="622"/>
                  </a:cubicBezTo>
                  <a:cubicBezTo>
                    <a:pt x="1658" y="622"/>
                    <a:pt x="1650" y="624"/>
                    <a:pt x="1642" y="628"/>
                  </a:cubicBezTo>
                  <a:cubicBezTo>
                    <a:pt x="1608" y="639"/>
                    <a:pt x="1567" y="646"/>
                    <a:pt x="1543" y="672"/>
                  </a:cubicBezTo>
                  <a:cubicBezTo>
                    <a:pt x="1555" y="587"/>
                    <a:pt x="1565" y="503"/>
                    <a:pt x="1576" y="419"/>
                  </a:cubicBezTo>
                  <a:cubicBezTo>
                    <a:pt x="1590" y="307"/>
                    <a:pt x="1604" y="190"/>
                    <a:pt x="1578" y="79"/>
                  </a:cubicBezTo>
                  <a:cubicBezTo>
                    <a:pt x="1570" y="43"/>
                    <a:pt x="1546" y="0"/>
                    <a:pt x="151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12217417" y="1009105"/>
              <a:ext cx="106331" cy="206353"/>
            </a:xfrm>
            <a:custGeom>
              <a:avLst/>
              <a:gdLst/>
              <a:ahLst/>
              <a:cxnLst/>
              <a:rect l="l" t="t" r="r" b="b"/>
              <a:pathLst>
                <a:path w="1382" h="2682" extrusionOk="0">
                  <a:moveTo>
                    <a:pt x="1263" y="95"/>
                  </a:moveTo>
                  <a:cubicBezTo>
                    <a:pt x="1247" y="279"/>
                    <a:pt x="1210" y="463"/>
                    <a:pt x="1144" y="686"/>
                  </a:cubicBezTo>
                  <a:lnTo>
                    <a:pt x="1134" y="721"/>
                  </a:lnTo>
                  <a:lnTo>
                    <a:pt x="1168" y="707"/>
                  </a:lnTo>
                  <a:cubicBezTo>
                    <a:pt x="1222" y="683"/>
                    <a:pt x="1262" y="672"/>
                    <a:pt x="1290" y="672"/>
                  </a:cubicBezTo>
                  <a:cubicBezTo>
                    <a:pt x="1303" y="672"/>
                    <a:pt x="1313" y="674"/>
                    <a:pt x="1321" y="680"/>
                  </a:cubicBezTo>
                  <a:cubicBezTo>
                    <a:pt x="1336" y="692"/>
                    <a:pt x="1341" y="720"/>
                    <a:pt x="1330" y="762"/>
                  </a:cubicBezTo>
                  <a:cubicBezTo>
                    <a:pt x="1284" y="943"/>
                    <a:pt x="1202" y="1119"/>
                    <a:pt x="1089" y="1268"/>
                  </a:cubicBezTo>
                  <a:lnTo>
                    <a:pt x="1050" y="1320"/>
                  </a:lnTo>
                  <a:lnTo>
                    <a:pt x="1110" y="1295"/>
                  </a:lnTo>
                  <a:cubicBezTo>
                    <a:pt x="1127" y="1287"/>
                    <a:pt x="1165" y="1275"/>
                    <a:pt x="1181" y="1275"/>
                  </a:cubicBezTo>
                  <a:cubicBezTo>
                    <a:pt x="1193" y="1275"/>
                    <a:pt x="1207" y="1279"/>
                    <a:pt x="1214" y="1290"/>
                  </a:cubicBezTo>
                  <a:cubicBezTo>
                    <a:pt x="1221" y="1300"/>
                    <a:pt x="1217" y="1316"/>
                    <a:pt x="1215" y="1328"/>
                  </a:cubicBezTo>
                  <a:cubicBezTo>
                    <a:pt x="1202" y="1395"/>
                    <a:pt x="1169" y="1458"/>
                    <a:pt x="1138" y="1510"/>
                  </a:cubicBezTo>
                  <a:cubicBezTo>
                    <a:pt x="1069" y="1628"/>
                    <a:pt x="987" y="1738"/>
                    <a:pt x="894" y="1837"/>
                  </a:cubicBezTo>
                  <a:lnTo>
                    <a:pt x="858" y="1876"/>
                  </a:lnTo>
                  <a:lnTo>
                    <a:pt x="910" y="1866"/>
                  </a:lnTo>
                  <a:cubicBezTo>
                    <a:pt x="911" y="1865"/>
                    <a:pt x="912" y="1865"/>
                    <a:pt x="913" y="1865"/>
                  </a:cubicBezTo>
                  <a:cubicBezTo>
                    <a:pt x="925" y="1865"/>
                    <a:pt x="935" y="1870"/>
                    <a:pt x="941" y="1876"/>
                  </a:cubicBezTo>
                  <a:cubicBezTo>
                    <a:pt x="957" y="1891"/>
                    <a:pt x="967" y="1916"/>
                    <a:pt x="966" y="1936"/>
                  </a:cubicBezTo>
                  <a:cubicBezTo>
                    <a:pt x="965" y="1975"/>
                    <a:pt x="939" y="2010"/>
                    <a:pt x="912" y="2042"/>
                  </a:cubicBezTo>
                  <a:cubicBezTo>
                    <a:pt x="689" y="2310"/>
                    <a:pt x="428" y="2509"/>
                    <a:pt x="136" y="2635"/>
                  </a:cubicBezTo>
                  <a:cubicBezTo>
                    <a:pt x="69" y="2425"/>
                    <a:pt x="33" y="2154"/>
                    <a:pt x="37" y="1906"/>
                  </a:cubicBezTo>
                  <a:cubicBezTo>
                    <a:pt x="38" y="1826"/>
                    <a:pt x="42" y="1754"/>
                    <a:pt x="65" y="1686"/>
                  </a:cubicBezTo>
                  <a:cubicBezTo>
                    <a:pt x="78" y="1651"/>
                    <a:pt x="94" y="1629"/>
                    <a:pt x="114" y="1619"/>
                  </a:cubicBezTo>
                  <a:cubicBezTo>
                    <a:pt x="135" y="1609"/>
                    <a:pt x="167" y="1604"/>
                    <a:pt x="187" y="1604"/>
                  </a:cubicBezTo>
                  <a:cubicBezTo>
                    <a:pt x="197" y="1604"/>
                    <a:pt x="204" y="1606"/>
                    <a:pt x="206" y="1608"/>
                  </a:cubicBezTo>
                  <a:lnTo>
                    <a:pt x="240" y="1604"/>
                  </a:lnTo>
                  <a:cubicBezTo>
                    <a:pt x="233" y="1398"/>
                    <a:pt x="263" y="1196"/>
                    <a:pt x="329" y="1002"/>
                  </a:cubicBezTo>
                  <a:cubicBezTo>
                    <a:pt x="342" y="962"/>
                    <a:pt x="360" y="917"/>
                    <a:pt x="389" y="884"/>
                  </a:cubicBezTo>
                  <a:cubicBezTo>
                    <a:pt x="400" y="873"/>
                    <a:pt x="423" y="854"/>
                    <a:pt x="449" y="853"/>
                  </a:cubicBezTo>
                  <a:cubicBezTo>
                    <a:pt x="449" y="853"/>
                    <a:pt x="450" y="853"/>
                    <a:pt x="450" y="853"/>
                  </a:cubicBezTo>
                  <a:cubicBezTo>
                    <a:pt x="493" y="853"/>
                    <a:pt x="540" y="893"/>
                    <a:pt x="550" y="937"/>
                  </a:cubicBezTo>
                  <a:lnTo>
                    <a:pt x="570" y="1023"/>
                  </a:lnTo>
                  <a:lnTo>
                    <a:pt x="584" y="936"/>
                  </a:lnTo>
                  <a:cubicBezTo>
                    <a:pt x="614" y="754"/>
                    <a:pt x="681" y="575"/>
                    <a:pt x="783" y="420"/>
                  </a:cubicBezTo>
                  <a:cubicBezTo>
                    <a:pt x="794" y="401"/>
                    <a:pt x="813" y="378"/>
                    <a:pt x="832" y="378"/>
                  </a:cubicBezTo>
                  <a:cubicBezTo>
                    <a:pt x="834" y="378"/>
                    <a:pt x="835" y="378"/>
                    <a:pt x="837" y="378"/>
                  </a:cubicBezTo>
                  <a:cubicBezTo>
                    <a:pt x="847" y="379"/>
                    <a:pt x="858" y="390"/>
                    <a:pt x="866" y="399"/>
                  </a:cubicBezTo>
                  <a:cubicBezTo>
                    <a:pt x="906" y="446"/>
                    <a:pt x="935" y="502"/>
                    <a:pt x="946" y="564"/>
                  </a:cubicBezTo>
                  <a:lnTo>
                    <a:pt x="960" y="631"/>
                  </a:lnTo>
                  <a:lnTo>
                    <a:pt x="981" y="565"/>
                  </a:lnTo>
                  <a:cubicBezTo>
                    <a:pt x="1041" y="371"/>
                    <a:pt x="1161" y="206"/>
                    <a:pt x="1263" y="95"/>
                  </a:cubicBezTo>
                  <a:close/>
                  <a:moveTo>
                    <a:pt x="1308" y="1"/>
                  </a:moveTo>
                  <a:lnTo>
                    <a:pt x="1275" y="34"/>
                  </a:lnTo>
                  <a:cubicBezTo>
                    <a:pt x="1175" y="139"/>
                    <a:pt x="1044" y="302"/>
                    <a:pt x="969" y="501"/>
                  </a:cubicBezTo>
                  <a:cubicBezTo>
                    <a:pt x="952" y="456"/>
                    <a:pt x="928" y="413"/>
                    <a:pt x="894" y="376"/>
                  </a:cubicBezTo>
                  <a:cubicBezTo>
                    <a:pt x="882" y="362"/>
                    <a:pt x="867" y="347"/>
                    <a:pt x="846" y="344"/>
                  </a:cubicBezTo>
                  <a:cubicBezTo>
                    <a:pt x="842" y="343"/>
                    <a:pt x="837" y="342"/>
                    <a:pt x="833" y="342"/>
                  </a:cubicBezTo>
                  <a:cubicBezTo>
                    <a:pt x="805" y="342"/>
                    <a:pt x="780" y="362"/>
                    <a:pt x="755" y="399"/>
                  </a:cubicBezTo>
                  <a:cubicBezTo>
                    <a:pt x="662" y="543"/>
                    <a:pt x="595" y="707"/>
                    <a:pt x="560" y="877"/>
                  </a:cubicBezTo>
                  <a:cubicBezTo>
                    <a:pt x="534" y="841"/>
                    <a:pt x="491" y="816"/>
                    <a:pt x="451" y="816"/>
                  </a:cubicBezTo>
                  <a:cubicBezTo>
                    <a:pt x="450" y="816"/>
                    <a:pt x="450" y="816"/>
                    <a:pt x="449" y="816"/>
                  </a:cubicBezTo>
                  <a:cubicBezTo>
                    <a:pt x="420" y="818"/>
                    <a:pt x="390" y="834"/>
                    <a:pt x="365" y="860"/>
                  </a:cubicBezTo>
                  <a:cubicBezTo>
                    <a:pt x="330" y="898"/>
                    <a:pt x="312" y="947"/>
                    <a:pt x="298" y="991"/>
                  </a:cubicBezTo>
                  <a:cubicBezTo>
                    <a:pt x="235" y="1178"/>
                    <a:pt x="204" y="1373"/>
                    <a:pt x="206" y="1570"/>
                  </a:cubicBezTo>
                  <a:cubicBezTo>
                    <a:pt x="200" y="1569"/>
                    <a:pt x="194" y="1569"/>
                    <a:pt x="187" y="1569"/>
                  </a:cubicBezTo>
                  <a:cubicBezTo>
                    <a:pt x="156" y="1569"/>
                    <a:pt x="119" y="1580"/>
                    <a:pt x="100" y="1588"/>
                  </a:cubicBezTo>
                  <a:cubicBezTo>
                    <a:pt x="72" y="1603"/>
                    <a:pt x="49" y="1630"/>
                    <a:pt x="34" y="1675"/>
                  </a:cubicBezTo>
                  <a:cubicBezTo>
                    <a:pt x="8" y="1748"/>
                    <a:pt x="6" y="1825"/>
                    <a:pt x="5" y="1905"/>
                  </a:cubicBezTo>
                  <a:cubicBezTo>
                    <a:pt x="0" y="2164"/>
                    <a:pt x="39" y="2446"/>
                    <a:pt x="110" y="2662"/>
                  </a:cubicBezTo>
                  <a:lnTo>
                    <a:pt x="115" y="2681"/>
                  </a:lnTo>
                  <a:lnTo>
                    <a:pt x="137" y="2673"/>
                  </a:lnTo>
                  <a:cubicBezTo>
                    <a:pt x="443" y="2546"/>
                    <a:pt x="714" y="2339"/>
                    <a:pt x="944" y="2063"/>
                  </a:cubicBezTo>
                  <a:cubicBezTo>
                    <a:pt x="972" y="2027"/>
                    <a:pt x="1004" y="1987"/>
                    <a:pt x="1007" y="1936"/>
                  </a:cubicBezTo>
                  <a:cubicBezTo>
                    <a:pt x="1009" y="1905"/>
                    <a:pt x="993" y="1870"/>
                    <a:pt x="970" y="1849"/>
                  </a:cubicBezTo>
                  <a:cubicBezTo>
                    <a:pt x="962" y="1844"/>
                    <a:pt x="956" y="1838"/>
                    <a:pt x="948" y="1836"/>
                  </a:cubicBezTo>
                  <a:cubicBezTo>
                    <a:pt x="1033" y="1740"/>
                    <a:pt x="1108" y="1636"/>
                    <a:pt x="1174" y="1528"/>
                  </a:cubicBezTo>
                  <a:cubicBezTo>
                    <a:pt x="1205" y="1472"/>
                    <a:pt x="1240" y="1408"/>
                    <a:pt x="1254" y="1336"/>
                  </a:cubicBezTo>
                  <a:cubicBezTo>
                    <a:pt x="1257" y="1317"/>
                    <a:pt x="1259" y="1294"/>
                    <a:pt x="1248" y="1273"/>
                  </a:cubicBezTo>
                  <a:cubicBezTo>
                    <a:pt x="1237" y="1253"/>
                    <a:pt x="1213" y="1242"/>
                    <a:pt x="1187" y="1242"/>
                  </a:cubicBezTo>
                  <a:cubicBezTo>
                    <a:pt x="1186" y="1242"/>
                    <a:pt x="1185" y="1242"/>
                    <a:pt x="1184" y="1242"/>
                  </a:cubicBezTo>
                  <a:cubicBezTo>
                    <a:pt x="1176" y="1242"/>
                    <a:pt x="1164" y="1244"/>
                    <a:pt x="1153" y="1247"/>
                  </a:cubicBezTo>
                  <a:cubicBezTo>
                    <a:pt x="1252" y="1103"/>
                    <a:pt x="1326" y="941"/>
                    <a:pt x="1368" y="772"/>
                  </a:cubicBezTo>
                  <a:cubicBezTo>
                    <a:pt x="1381" y="715"/>
                    <a:pt x="1374" y="676"/>
                    <a:pt x="1346" y="654"/>
                  </a:cubicBezTo>
                  <a:cubicBezTo>
                    <a:pt x="1335" y="646"/>
                    <a:pt x="1320" y="639"/>
                    <a:pt x="1296" y="639"/>
                  </a:cubicBezTo>
                  <a:cubicBezTo>
                    <a:pt x="1272" y="639"/>
                    <a:pt x="1239" y="645"/>
                    <a:pt x="1191" y="663"/>
                  </a:cubicBezTo>
                  <a:cubicBezTo>
                    <a:pt x="1257" y="434"/>
                    <a:pt x="1293" y="243"/>
                    <a:pt x="1305" y="49"/>
                  </a:cubicBezTo>
                  <a:lnTo>
                    <a:pt x="1308"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2222957" y="994640"/>
              <a:ext cx="100484" cy="224742"/>
            </a:xfrm>
            <a:custGeom>
              <a:avLst/>
              <a:gdLst/>
              <a:ahLst/>
              <a:cxnLst/>
              <a:rect l="l" t="t" r="r" b="b"/>
              <a:pathLst>
                <a:path w="1306" h="2921" extrusionOk="0">
                  <a:moveTo>
                    <a:pt x="1279" y="0"/>
                  </a:moveTo>
                  <a:cubicBezTo>
                    <a:pt x="945" y="1004"/>
                    <a:pt x="514" y="1983"/>
                    <a:pt x="0" y="2907"/>
                  </a:cubicBezTo>
                  <a:lnTo>
                    <a:pt x="23" y="2920"/>
                  </a:lnTo>
                  <a:cubicBezTo>
                    <a:pt x="540" y="1994"/>
                    <a:pt x="970" y="1014"/>
                    <a:pt x="1305" y="8"/>
                  </a:cubicBezTo>
                  <a:lnTo>
                    <a:pt x="12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12278739" y="1048190"/>
              <a:ext cx="43548" cy="59398"/>
            </a:xfrm>
            <a:custGeom>
              <a:avLst/>
              <a:gdLst/>
              <a:ahLst/>
              <a:cxnLst/>
              <a:rect l="l" t="t" r="r" b="b"/>
              <a:pathLst>
                <a:path w="566" h="772" extrusionOk="0">
                  <a:moveTo>
                    <a:pt x="0" y="1"/>
                  </a:moveTo>
                  <a:lnTo>
                    <a:pt x="0" y="1"/>
                  </a:lnTo>
                  <a:cubicBezTo>
                    <a:pt x="14" y="259"/>
                    <a:pt x="17" y="516"/>
                    <a:pt x="3" y="771"/>
                  </a:cubicBezTo>
                  <a:lnTo>
                    <a:pt x="29" y="744"/>
                  </a:lnTo>
                  <a:cubicBezTo>
                    <a:pt x="200" y="558"/>
                    <a:pt x="386" y="370"/>
                    <a:pt x="565" y="191"/>
                  </a:cubicBezTo>
                  <a:lnTo>
                    <a:pt x="565" y="191"/>
                  </a:lnTo>
                  <a:cubicBezTo>
                    <a:pt x="466" y="274"/>
                    <a:pt x="371" y="361"/>
                    <a:pt x="279" y="449"/>
                  </a:cubicBezTo>
                  <a:cubicBezTo>
                    <a:pt x="194" y="529"/>
                    <a:pt x="113" y="613"/>
                    <a:pt x="34" y="698"/>
                  </a:cubicBezTo>
                  <a:lnTo>
                    <a:pt x="34" y="698"/>
                  </a:lnTo>
                  <a:cubicBezTo>
                    <a:pt x="42" y="466"/>
                    <a:pt x="32" y="23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12256041" y="1091277"/>
              <a:ext cx="49395" cy="64553"/>
            </a:xfrm>
            <a:custGeom>
              <a:avLst/>
              <a:gdLst/>
              <a:ahLst/>
              <a:cxnLst/>
              <a:rect l="l" t="t" r="r" b="b"/>
              <a:pathLst>
                <a:path w="642" h="839" extrusionOk="0">
                  <a:moveTo>
                    <a:pt x="24" y="1"/>
                  </a:moveTo>
                  <a:cubicBezTo>
                    <a:pt x="9" y="275"/>
                    <a:pt x="4" y="564"/>
                    <a:pt x="0" y="838"/>
                  </a:cubicBezTo>
                  <a:cubicBezTo>
                    <a:pt x="209" y="637"/>
                    <a:pt x="423" y="441"/>
                    <a:pt x="641" y="249"/>
                  </a:cubicBezTo>
                  <a:lnTo>
                    <a:pt x="641" y="249"/>
                  </a:lnTo>
                  <a:cubicBezTo>
                    <a:pt x="473" y="374"/>
                    <a:pt x="313" y="512"/>
                    <a:pt x="157" y="653"/>
                  </a:cubicBezTo>
                  <a:cubicBezTo>
                    <a:pt x="115" y="692"/>
                    <a:pt x="72" y="732"/>
                    <a:pt x="29" y="773"/>
                  </a:cubicBezTo>
                  <a:lnTo>
                    <a:pt x="29" y="773"/>
                  </a:lnTo>
                  <a:cubicBezTo>
                    <a:pt x="31" y="518"/>
                    <a:pt x="31" y="254"/>
                    <a:pt x="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2235114" y="1139595"/>
              <a:ext cx="48241" cy="57013"/>
            </a:xfrm>
            <a:custGeom>
              <a:avLst/>
              <a:gdLst/>
              <a:ahLst/>
              <a:cxnLst/>
              <a:rect l="l" t="t" r="r" b="b"/>
              <a:pathLst>
                <a:path w="627" h="741" extrusionOk="0">
                  <a:moveTo>
                    <a:pt x="4" y="1"/>
                  </a:moveTo>
                  <a:lnTo>
                    <a:pt x="4" y="1"/>
                  </a:lnTo>
                  <a:cubicBezTo>
                    <a:pt x="9" y="240"/>
                    <a:pt x="10" y="501"/>
                    <a:pt x="1" y="740"/>
                  </a:cubicBezTo>
                  <a:cubicBezTo>
                    <a:pt x="165" y="622"/>
                    <a:pt x="325" y="499"/>
                    <a:pt x="481" y="370"/>
                  </a:cubicBezTo>
                  <a:cubicBezTo>
                    <a:pt x="531" y="329"/>
                    <a:pt x="579" y="287"/>
                    <a:pt x="627" y="245"/>
                  </a:cubicBezTo>
                  <a:lnTo>
                    <a:pt x="627" y="245"/>
                  </a:lnTo>
                  <a:cubicBezTo>
                    <a:pt x="453" y="374"/>
                    <a:pt x="210" y="556"/>
                    <a:pt x="31" y="686"/>
                  </a:cubicBezTo>
                  <a:lnTo>
                    <a:pt x="31" y="686"/>
                  </a:lnTo>
                  <a:cubicBezTo>
                    <a:pt x="35" y="457"/>
                    <a:pt x="27" y="229"/>
                    <a:pt x="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3"/>
          <p:cNvSpPr txBox="1">
            <a:spLocks noGrp="1"/>
          </p:cNvSpPr>
          <p:nvPr>
            <p:ph type="title"/>
          </p:nvPr>
        </p:nvSpPr>
        <p:spPr>
          <a:xfrm>
            <a:off x="3950017" y="2957651"/>
            <a:ext cx="33940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733">
                <a:solidFill>
                  <a:schemeClr val="accent4"/>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44" name="Google Shape;244;p3"/>
          <p:cNvSpPr txBox="1">
            <a:spLocks noGrp="1"/>
          </p:cNvSpPr>
          <p:nvPr>
            <p:ph type="title" idx="2" hasCustomPrompt="1"/>
          </p:nvPr>
        </p:nvSpPr>
        <p:spPr>
          <a:xfrm>
            <a:off x="1609284" y="2952451"/>
            <a:ext cx="1643600" cy="1631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45" name="Google Shape;245;p3"/>
          <p:cNvSpPr txBox="1">
            <a:spLocks noGrp="1"/>
          </p:cNvSpPr>
          <p:nvPr>
            <p:ph type="subTitle" idx="1"/>
          </p:nvPr>
        </p:nvSpPr>
        <p:spPr>
          <a:xfrm rot="405">
            <a:off x="3950016" y="3991351"/>
            <a:ext cx="3394000" cy="700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46" name="Google Shape;246;p3"/>
          <p:cNvGrpSpPr/>
          <p:nvPr/>
        </p:nvGrpSpPr>
        <p:grpSpPr>
          <a:xfrm flipH="1">
            <a:off x="56578" y="139854"/>
            <a:ext cx="2324093" cy="1343959"/>
            <a:chOff x="5284673" y="-1047645"/>
            <a:chExt cx="1587625" cy="610676"/>
          </a:xfrm>
        </p:grpSpPr>
        <p:sp>
          <p:nvSpPr>
            <p:cNvPr id="247" name="Google Shape;247;p3"/>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3"/>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3"/>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3"/>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8858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3"/>
        <p:cNvGrpSpPr/>
        <p:nvPr/>
      </p:nvGrpSpPr>
      <p:grpSpPr>
        <a:xfrm>
          <a:off x="0" y="0"/>
          <a:ext cx="0" cy="0"/>
          <a:chOff x="0" y="0"/>
          <a:chExt cx="0" cy="0"/>
        </a:xfrm>
      </p:grpSpPr>
      <p:sp>
        <p:nvSpPr>
          <p:cNvPr id="324" name="Google Shape;324;p5"/>
          <p:cNvSpPr txBox="1">
            <a:spLocks noGrp="1"/>
          </p:cNvSpPr>
          <p:nvPr>
            <p:ph type="subTitle" idx="1"/>
          </p:nvPr>
        </p:nvSpPr>
        <p:spPr>
          <a:xfrm>
            <a:off x="1808100" y="2894333"/>
            <a:ext cx="3876800" cy="16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5" name="Google Shape;325;p5"/>
          <p:cNvSpPr txBox="1">
            <a:spLocks noGrp="1"/>
          </p:cNvSpPr>
          <p:nvPr>
            <p:ph type="subTitle" idx="2"/>
          </p:nvPr>
        </p:nvSpPr>
        <p:spPr>
          <a:xfrm>
            <a:off x="6503467" y="2894333"/>
            <a:ext cx="3876800" cy="16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6" name="Google Shape;32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7" name="Google Shape;327;p5"/>
          <p:cNvSpPr txBox="1">
            <a:spLocks noGrp="1"/>
          </p:cNvSpPr>
          <p:nvPr>
            <p:ph type="title" idx="3"/>
          </p:nvPr>
        </p:nvSpPr>
        <p:spPr>
          <a:xfrm>
            <a:off x="1805269" y="2190733"/>
            <a:ext cx="38824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28" name="Google Shape;328;p5"/>
          <p:cNvSpPr txBox="1">
            <a:spLocks noGrp="1"/>
          </p:cNvSpPr>
          <p:nvPr>
            <p:ph type="title" idx="4"/>
          </p:nvPr>
        </p:nvSpPr>
        <p:spPr>
          <a:xfrm>
            <a:off x="6509703" y="2190733"/>
            <a:ext cx="38772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29" name="Google Shape;329;p5"/>
          <p:cNvSpPr/>
          <p:nvPr/>
        </p:nvSpPr>
        <p:spPr>
          <a:xfrm flipH="1">
            <a:off x="5028500" y="3956801"/>
            <a:ext cx="7163512" cy="21812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100" y="3956801"/>
            <a:ext cx="7163512" cy="21812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4533445" y="4502958"/>
            <a:ext cx="1952361" cy="1951873"/>
          </a:xfrm>
          <a:custGeom>
            <a:avLst/>
            <a:gdLst/>
            <a:ahLst/>
            <a:cxnLst/>
            <a:rect l="l" t="t" r="r" b="b"/>
            <a:pathLst>
              <a:path w="2936" h="2935" extrusionOk="0">
                <a:moveTo>
                  <a:pt x="1469" y="0"/>
                </a:moveTo>
                <a:cubicBezTo>
                  <a:pt x="657" y="0"/>
                  <a:pt x="0" y="657"/>
                  <a:pt x="0" y="1467"/>
                </a:cubicBezTo>
                <a:cubicBezTo>
                  <a:pt x="0" y="2278"/>
                  <a:pt x="657" y="2935"/>
                  <a:pt x="1469" y="2935"/>
                </a:cubicBezTo>
                <a:cubicBezTo>
                  <a:pt x="2279" y="2935"/>
                  <a:pt x="2936" y="2278"/>
                  <a:pt x="2936" y="1467"/>
                </a:cubicBezTo>
                <a:cubicBezTo>
                  <a:pt x="2936" y="657"/>
                  <a:pt x="2279" y="0"/>
                  <a:pt x="146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2" name="Google Shape;332;p5"/>
          <p:cNvGrpSpPr/>
          <p:nvPr/>
        </p:nvGrpSpPr>
        <p:grpSpPr>
          <a:xfrm>
            <a:off x="114423" y="5047385"/>
            <a:ext cx="11938015" cy="2181212"/>
            <a:chOff x="2533672" y="1143519"/>
            <a:chExt cx="1055540" cy="263673"/>
          </a:xfrm>
        </p:grpSpPr>
        <p:sp>
          <p:nvSpPr>
            <p:cNvPr id="333" name="Google Shape;333;p5"/>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4" name="Google Shape;334;p5"/>
            <p:cNvGrpSpPr/>
            <p:nvPr/>
          </p:nvGrpSpPr>
          <p:grpSpPr>
            <a:xfrm>
              <a:off x="2533672" y="1201686"/>
              <a:ext cx="1055540" cy="205507"/>
              <a:chOff x="2533672" y="1201686"/>
              <a:chExt cx="1055540" cy="205507"/>
            </a:xfrm>
          </p:grpSpPr>
          <p:sp>
            <p:nvSpPr>
              <p:cNvPr id="335" name="Google Shape;335;p5"/>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5"/>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52157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7"/>
        <p:cNvGrpSpPr/>
        <p:nvPr/>
      </p:nvGrpSpPr>
      <p:grpSpPr>
        <a:xfrm>
          <a:off x="0" y="0"/>
          <a:ext cx="0" cy="0"/>
          <a:chOff x="0" y="0"/>
          <a:chExt cx="0" cy="0"/>
        </a:xfrm>
      </p:grpSpPr>
      <p:sp>
        <p:nvSpPr>
          <p:cNvPr id="478" name="Google Shape;478;p7"/>
          <p:cNvSpPr txBox="1">
            <a:spLocks noGrp="1"/>
          </p:cNvSpPr>
          <p:nvPr>
            <p:ph type="title"/>
          </p:nvPr>
        </p:nvSpPr>
        <p:spPr>
          <a:xfrm>
            <a:off x="960000" y="1483417"/>
            <a:ext cx="31292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9" name="Google Shape;479;p7"/>
          <p:cNvSpPr txBox="1">
            <a:spLocks noGrp="1"/>
          </p:cNvSpPr>
          <p:nvPr>
            <p:ph type="subTitle" idx="1"/>
          </p:nvPr>
        </p:nvSpPr>
        <p:spPr>
          <a:xfrm rot="-250">
            <a:off x="960000" y="2236019"/>
            <a:ext cx="5491600" cy="3035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480" name="Google Shape;480;p7"/>
          <p:cNvSpPr>
            <a:spLocks noGrp="1"/>
          </p:cNvSpPr>
          <p:nvPr>
            <p:ph type="pic" idx="2"/>
          </p:nvPr>
        </p:nvSpPr>
        <p:spPr>
          <a:xfrm>
            <a:off x="6969300" y="1108800"/>
            <a:ext cx="3635200" cy="4640400"/>
          </a:xfrm>
          <a:prstGeom prst="rect">
            <a:avLst/>
          </a:prstGeom>
          <a:noFill/>
          <a:ln w="76200" cap="flat" cmpd="sng">
            <a:solidFill>
              <a:schemeClr val="lt2"/>
            </a:solidFill>
            <a:prstDash val="solid"/>
            <a:round/>
            <a:headEnd type="none" w="sm" len="sm"/>
            <a:tailEnd type="none" w="sm" len="sm"/>
          </a:ln>
        </p:spPr>
      </p:sp>
      <p:sp>
        <p:nvSpPr>
          <p:cNvPr id="481" name="Google Shape;481;p7"/>
          <p:cNvSpPr/>
          <p:nvPr/>
        </p:nvSpPr>
        <p:spPr>
          <a:xfrm>
            <a:off x="184974" y="3555896"/>
            <a:ext cx="10257221" cy="31232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rot="10800000" flipH="1">
            <a:off x="660207" y="-198619"/>
            <a:ext cx="1294189" cy="1529067"/>
            <a:chOff x="11258129" y="1610776"/>
            <a:chExt cx="185195" cy="218817"/>
          </a:xfrm>
        </p:grpSpPr>
        <p:sp>
          <p:nvSpPr>
            <p:cNvPr id="483" name="Google Shape;483;p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8" name="Google Shape;488;p7"/>
          <p:cNvGrpSpPr/>
          <p:nvPr/>
        </p:nvGrpSpPr>
        <p:grpSpPr>
          <a:xfrm flipH="1">
            <a:off x="184981" y="5424792"/>
            <a:ext cx="3036507" cy="528401"/>
            <a:chOff x="6699127" y="195233"/>
            <a:chExt cx="1169026" cy="203429"/>
          </a:xfrm>
        </p:grpSpPr>
        <p:sp>
          <p:nvSpPr>
            <p:cNvPr id="489" name="Google Shape;489;p7"/>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7"/>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7"/>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7"/>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3" name="Google Shape;493;p7"/>
          <p:cNvGrpSpPr/>
          <p:nvPr/>
        </p:nvGrpSpPr>
        <p:grpSpPr>
          <a:xfrm>
            <a:off x="114423" y="5424785"/>
            <a:ext cx="11938015" cy="2181212"/>
            <a:chOff x="2533672" y="1143519"/>
            <a:chExt cx="1055540" cy="263673"/>
          </a:xfrm>
        </p:grpSpPr>
        <p:sp>
          <p:nvSpPr>
            <p:cNvPr id="494" name="Google Shape;494;p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5" name="Google Shape;495;p7"/>
            <p:cNvGrpSpPr/>
            <p:nvPr/>
          </p:nvGrpSpPr>
          <p:grpSpPr>
            <a:xfrm>
              <a:off x="2533672" y="1201686"/>
              <a:ext cx="1055540" cy="205507"/>
              <a:chOff x="2533672" y="1201686"/>
              <a:chExt cx="1055540" cy="205507"/>
            </a:xfrm>
          </p:grpSpPr>
          <p:sp>
            <p:nvSpPr>
              <p:cNvPr id="496" name="Google Shape;496;p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9" name="Google Shape;509;p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7" name="Google Shape;547;p7"/>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47476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5"/>
        <p:cNvGrpSpPr/>
        <p:nvPr/>
      </p:nvGrpSpPr>
      <p:grpSpPr>
        <a:xfrm>
          <a:off x="0" y="0"/>
          <a:ext cx="0" cy="0"/>
          <a:chOff x="0" y="0"/>
          <a:chExt cx="0" cy="0"/>
        </a:xfrm>
      </p:grpSpPr>
      <p:sp>
        <p:nvSpPr>
          <p:cNvPr id="556" name="Google Shape;556;p9"/>
          <p:cNvSpPr txBox="1">
            <a:spLocks noGrp="1"/>
          </p:cNvSpPr>
          <p:nvPr>
            <p:ph type="title"/>
          </p:nvPr>
        </p:nvSpPr>
        <p:spPr>
          <a:xfrm>
            <a:off x="1509133" y="1726333"/>
            <a:ext cx="5550400" cy="15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9"/>
          <p:cNvSpPr txBox="1">
            <a:spLocks noGrp="1"/>
          </p:cNvSpPr>
          <p:nvPr>
            <p:ph type="subTitle" idx="1"/>
          </p:nvPr>
        </p:nvSpPr>
        <p:spPr>
          <a:xfrm>
            <a:off x="1923467" y="3453233"/>
            <a:ext cx="4721600" cy="167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06958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1"/>
        <p:cNvGrpSpPr/>
        <p:nvPr/>
      </p:nvGrpSpPr>
      <p:grpSpPr>
        <a:xfrm>
          <a:off x="0" y="0"/>
          <a:ext cx="0" cy="0"/>
          <a:chOff x="0" y="0"/>
          <a:chExt cx="0" cy="0"/>
        </a:xfrm>
      </p:grpSpPr>
      <p:sp>
        <p:nvSpPr>
          <p:cNvPr id="562" name="Google Shape;562;p11"/>
          <p:cNvSpPr/>
          <p:nvPr/>
        </p:nvSpPr>
        <p:spPr>
          <a:xfrm flipH="1">
            <a:off x="114322" y="660991"/>
            <a:ext cx="11937999" cy="6231549"/>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184974" y="3997929"/>
            <a:ext cx="10257221" cy="31232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4" name="Google Shape;564;p11"/>
          <p:cNvGrpSpPr/>
          <p:nvPr/>
        </p:nvGrpSpPr>
        <p:grpSpPr>
          <a:xfrm flipH="1">
            <a:off x="184981" y="5424792"/>
            <a:ext cx="3036507" cy="528401"/>
            <a:chOff x="6699127" y="195233"/>
            <a:chExt cx="1169026" cy="203429"/>
          </a:xfrm>
        </p:grpSpPr>
        <p:sp>
          <p:nvSpPr>
            <p:cNvPr id="565" name="Google Shape;565;p11"/>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9" name="Google Shape;569;p11"/>
          <p:cNvGrpSpPr/>
          <p:nvPr/>
        </p:nvGrpSpPr>
        <p:grpSpPr>
          <a:xfrm>
            <a:off x="114423" y="5424785"/>
            <a:ext cx="11938015" cy="2181212"/>
            <a:chOff x="2533672" y="1143519"/>
            <a:chExt cx="1055540" cy="263673"/>
          </a:xfrm>
        </p:grpSpPr>
        <p:sp>
          <p:nvSpPr>
            <p:cNvPr id="570" name="Google Shape;570;p11"/>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1" name="Google Shape;571;p11"/>
            <p:cNvGrpSpPr/>
            <p:nvPr/>
          </p:nvGrpSpPr>
          <p:grpSpPr>
            <a:xfrm>
              <a:off x="2533672" y="1201686"/>
              <a:ext cx="1055540" cy="205507"/>
              <a:chOff x="2533672" y="1201686"/>
              <a:chExt cx="1055540" cy="205507"/>
            </a:xfrm>
          </p:grpSpPr>
          <p:sp>
            <p:nvSpPr>
              <p:cNvPr id="572" name="Google Shape;572;p11"/>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5" name="Google Shape;585;p11"/>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1"/>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1"/>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1"/>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1"/>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1"/>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1"/>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1"/>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1"/>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3" name="Google Shape;623;p11"/>
          <p:cNvSpPr txBox="1">
            <a:spLocks noGrp="1"/>
          </p:cNvSpPr>
          <p:nvPr>
            <p:ph type="title" hasCustomPrompt="1"/>
          </p:nvPr>
        </p:nvSpPr>
        <p:spPr>
          <a:xfrm rot="353">
            <a:off x="960000" y="1995999"/>
            <a:ext cx="3896400" cy="2014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24" name="Google Shape;624;p11"/>
          <p:cNvSpPr txBox="1">
            <a:spLocks noGrp="1"/>
          </p:cNvSpPr>
          <p:nvPr>
            <p:ph type="subTitle" idx="1"/>
          </p:nvPr>
        </p:nvSpPr>
        <p:spPr>
          <a:xfrm>
            <a:off x="960000" y="3818233"/>
            <a:ext cx="3896400" cy="776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25" name="Google Shape;625;p11"/>
          <p:cNvGrpSpPr/>
          <p:nvPr/>
        </p:nvGrpSpPr>
        <p:grpSpPr>
          <a:xfrm flipH="1">
            <a:off x="8453432" y="154371"/>
            <a:ext cx="3560931" cy="1376772"/>
            <a:chOff x="301181" y="5239882"/>
            <a:chExt cx="386470" cy="149417"/>
          </a:xfrm>
        </p:grpSpPr>
        <p:sp>
          <p:nvSpPr>
            <p:cNvPr id="626" name="Google Shape;626;p11"/>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 name="Google Shape;631;p11"/>
          <p:cNvGrpSpPr/>
          <p:nvPr/>
        </p:nvGrpSpPr>
        <p:grpSpPr>
          <a:xfrm flipH="1">
            <a:off x="56879" y="76193"/>
            <a:ext cx="4557120" cy="1752884"/>
            <a:chOff x="5284673" y="-1047645"/>
            <a:chExt cx="1587625" cy="610676"/>
          </a:xfrm>
        </p:grpSpPr>
        <p:sp>
          <p:nvSpPr>
            <p:cNvPr id="632" name="Google Shape;632;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1"/>
          <p:cNvGrpSpPr/>
          <p:nvPr/>
        </p:nvGrpSpPr>
        <p:grpSpPr>
          <a:xfrm>
            <a:off x="764867" y="284207"/>
            <a:ext cx="890124" cy="871579"/>
            <a:chOff x="11038235" y="2148509"/>
            <a:chExt cx="195197" cy="191119"/>
          </a:xfrm>
        </p:grpSpPr>
        <p:sp>
          <p:nvSpPr>
            <p:cNvPr id="684" name="Google Shape;684;p11"/>
            <p:cNvSpPr/>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11109020" y="2173899"/>
              <a:ext cx="45472" cy="62244"/>
            </a:xfrm>
            <a:custGeom>
              <a:avLst/>
              <a:gdLst/>
              <a:ahLst/>
              <a:cxnLst/>
              <a:rect l="l" t="t" r="r" b="b"/>
              <a:pathLst>
                <a:path w="591" h="809" extrusionOk="0">
                  <a:moveTo>
                    <a:pt x="214" y="0"/>
                  </a:moveTo>
                  <a:cubicBezTo>
                    <a:pt x="209" y="0"/>
                    <a:pt x="204" y="0"/>
                    <a:pt x="199" y="1"/>
                  </a:cubicBezTo>
                  <a:cubicBezTo>
                    <a:pt x="135" y="6"/>
                    <a:pt x="75" y="47"/>
                    <a:pt x="44" y="103"/>
                  </a:cubicBezTo>
                  <a:cubicBezTo>
                    <a:pt x="1" y="183"/>
                    <a:pt x="18" y="283"/>
                    <a:pt x="47" y="371"/>
                  </a:cubicBezTo>
                  <a:cubicBezTo>
                    <a:pt x="89" y="506"/>
                    <a:pt x="154" y="638"/>
                    <a:pt x="238" y="752"/>
                  </a:cubicBezTo>
                  <a:cubicBezTo>
                    <a:pt x="247" y="763"/>
                    <a:pt x="274" y="808"/>
                    <a:pt x="292" y="808"/>
                  </a:cubicBezTo>
                  <a:cubicBezTo>
                    <a:pt x="293" y="808"/>
                    <a:pt x="293" y="808"/>
                    <a:pt x="294" y="808"/>
                  </a:cubicBezTo>
                  <a:cubicBezTo>
                    <a:pt x="312" y="805"/>
                    <a:pt x="313" y="762"/>
                    <a:pt x="319" y="745"/>
                  </a:cubicBezTo>
                  <a:cubicBezTo>
                    <a:pt x="339" y="688"/>
                    <a:pt x="377" y="639"/>
                    <a:pt x="418" y="595"/>
                  </a:cubicBezTo>
                  <a:cubicBezTo>
                    <a:pt x="473" y="534"/>
                    <a:pt x="536" y="474"/>
                    <a:pt x="563" y="397"/>
                  </a:cubicBezTo>
                  <a:cubicBezTo>
                    <a:pt x="591" y="319"/>
                    <a:pt x="570" y="217"/>
                    <a:pt x="496" y="182"/>
                  </a:cubicBezTo>
                  <a:cubicBezTo>
                    <a:pt x="476" y="173"/>
                    <a:pt x="455" y="169"/>
                    <a:pt x="438" y="158"/>
                  </a:cubicBezTo>
                  <a:cubicBezTo>
                    <a:pt x="406" y="138"/>
                    <a:pt x="391" y="104"/>
                    <a:pt x="369" y="75"/>
                  </a:cubicBezTo>
                  <a:cubicBezTo>
                    <a:pt x="332" y="29"/>
                    <a:pt x="273" y="0"/>
                    <a:pt x="21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1"/>
            <p:cNvSpPr/>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1"/>
            <p:cNvSpPr/>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1"/>
            <p:cNvSpPr/>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1"/>
            <p:cNvSpPr/>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11"/>
          <p:cNvGrpSpPr/>
          <p:nvPr/>
        </p:nvGrpSpPr>
        <p:grpSpPr>
          <a:xfrm>
            <a:off x="7541979" y="76193"/>
            <a:ext cx="4557120" cy="1752884"/>
            <a:chOff x="5284673" y="-1047645"/>
            <a:chExt cx="1587625" cy="610676"/>
          </a:xfrm>
        </p:grpSpPr>
        <p:sp>
          <p:nvSpPr>
            <p:cNvPr id="698" name="Google Shape;698;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11"/>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832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50"/>
        <p:cNvGrpSpPr/>
        <p:nvPr/>
      </p:nvGrpSpPr>
      <p:grpSpPr>
        <a:xfrm>
          <a:off x="0" y="0"/>
          <a:ext cx="0" cy="0"/>
          <a:chOff x="0" y="0"/>
          <a:chExt cx="0" cy="0"/>
        </a:xfrm>
      </p:grpSpPr>
    </p:spTree>
    <p:extLst>
      <p:ext uri="{BB962C8B-B14F-4D97-AF65-F5344CB8AC3E}">
        <p14:creationId xmlns:p14="http://schemas.microsoft.com/office/powerpoint/2010/main" val="1235704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3"/>
        <p:cNvGrpSpPr/>
        <p:nvPr/>
      </p:nvGrpSpPr>
      <p:grpSpPr>
        <a:xfrm>
          <a:off x="0" y="0"/>
          <a:ext cx="0" cy="0"/>
          <a:chOff x="0" y="0"/>
          <a:chExt cx="0" cy="0"/>
        </a:xfrm>
      </p:grpSpPr>
      <p:sp>
        <p:nvSpPr>
          <p:cNvPr id="1304" name="Google Shape;1304;p22"/>
          <p:cNvSpPr/>
          <p:nvPr/>
        </p:nvSpPr>
        <p:spPr>
          <a:xfrm>
            <a:off x="50" y="305749"/>
            <a:ext cx="12191977" cy="7541039"/>
          </a:xfrm>
          <a:custGeom>
            <a:avLst/>
            <a:gdLst/>
            <a:ahLst/>
            <a:cxnLst/>
            <a:rect l="l" t="t" r="r" b="b"/>
            <a:pathLst>
              <a:path w="13721" h="8487" extrusionOk="0">
                <a:moveTo>
                  <a:pt x="1727" y="0"/>
                </a:moveTo>
                <a:cubicBezTo>
                  <a:pt x="1250" y="0"/>
                  <a:pt x="772" y="205"/>
                  <a:pt x="459" y="568"/>
                </a:cubicBezTo>
                <a:cubicBezTo>
                  <a:pt x="363" y="404"/>
                  <a:pt x="190" y="286"/>
                  <a:pt x="1" y="261"/>
                </a:cubicBezTo>
                <a:lnTo>
                  <a:pt x="1" y="261"/>
                </a:lnTo>
                <a:lnTo>
                  <a:pt x="2" y="8487"/>
                </a:lnTo>
                <a:lnTo>
                  <a:pt x="13720" y="8485"/>
                </a:lnTo>
                <a:lnTo>
                  <a:pt x="13718" y="1378"/>
                </a:lnTo>
                <a:cubicBezTo>
                  <a:pt x="13499" y="1397"/>
                  <a:pt x="13378" y="1568"/>
                  <a:pt x="13394" y="1785"/>
                </a:cubicBezTo>
                <a:cubicBezTo>
                  <a:pt x="13351" y="1777"/>
                  <a:pt x="13307" y="1773"/>
                  <a:pt x="13263" y="1773"/>
                </a:cubicBezTo>
                <a:cubicBezTo>
                  <a:pt x="12925" y="1773"/>
                  <a:pt x="12586" y="2001"/>
                  <a:pt x="12459" y="2316"/>
                </a:cubicBezTo>
                <a:cubicBezTo>
                  <a:pt x="12239" y="2182"/>
                  <a:pt x="11981" y="2114"/>
                  <a:pt x="11723" y="2114"/>
                </a:cubicBezTo>
                <a:cubicBezTo>
                  <a:pt x="11537" y="2114"/>
                  <a:pt x="11351" y="2149"/>
                  <a:pt x="11180" y="2222"/>
                </a:cubicBezTo>
                <a:cubicBezTo>
                  <a:pt x="10771" y="2395"/>
                  <a:pt x="10473" y="2744"/>
                  <a:pt x="10378" y="3177"/>
                </a:cubicBezTo>
                <a:cubicBezTo>
                  <a:pt x="10114" y="2972"/>
                  <a:pt x="9780" y="2860"/>
                  <a:pt x="9446" y="2860"/>
                </a:cubicBezTo>
                <a:cubicBezTo>
                  <a:pt x="9381" y="2860"/>
                  <a:pt x="9315" y="2864"/>
                  <a:pt x="9251" y="2873"/>
                </a:cubicBezTo>
                <a:cubicBezTo>
                  <a:pt x="8853" y="2926"/>
                  <a:pt x="8499" y="3096"/>
                  <a:pt x="8261" y="3416"/>
                </a:cubicBezTo>
                <a:cubicBezTo>
                  <a:pt x="8104" y="3088"/>
                  <a:pt x="7799" y="2835"/>
                  <a:pt x="7445" y="2741"/>
                </a:cubicBezTo>
                <a:cubicBezTo>
                  <a:pt x="7351" y="2716"/>
                  <a:pt x="7252" y="2704"/>
                  <a:pt x="7152" y="2704"/>
                </a:cubicBezTo>
                <a:cubicBezTo>
                  <a:pt x="6879" y="2704"/>
                  <a:pt x="6596" y="2794"/>
                  <a:pt x="6376" y="2946"/>
                </a:cubicBezTo>
                <a:cubicBezTo>
                  <a:pt x="6259" y="2512"/>
                  <a:pt x="5940" y="2136"/>
                  <a:pt x="5528" y="1950"/>
                </a:cubicBezTo>
                <a:cubicBezTo>
                  <a:pt x="5309" y="1851"/>
                  <a:pt x="5081" y="1795"/>
                  <a:pt x="4854" y="1795"/>
                </a:cubicBezTo>
                <a:cubicBezTo>
                  <a:pt x="4654" y="1795"/>
                  <a:pt x="4456" y="1838"/>
                  <a:pt x="4266" y="1932"/>
                </a:cubicBezTo>
                <a:cubicBezTo>
                  <a:pt x="4222" y="1741"/>
                  <a:pt x="4091" y="1573"/>
                  <a:pt x="3918" y="1484"/>
                </a:cubicBezTo>
                <a:cubicBezTo>
                  <a:pt x="3827" y="1436"/>
                  <a:pt x="3724" y="1413"/>
                  <a:pt x="3620" y="1413"/>
                </a:cubicBezTo>
                <a:cubicBezTo>
                  <a:pt x="3528" y="1413"/>
                  <a:pt x="3435" y="1431"/>
                  <a:pt x="3350" y="1465"/>
                </a:cubicBezTo>
                <a:cubicBezTo>
                  <a:pt x="3281" y="832"/>
                  <a:pt x="2808" y="259"/>
                  <a:pt x="2198" y="70"/>
                </a:cubicBezTo>
                <a:cubicBezTo>
                  <a:pt x="2046" y="23"/>
                  <a:pt x="1886" y="0"/>
                  <a:pt x="1727" y="0"/>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5" name="Google Shape;1305;p22"/>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6" name="Google Shape;1306;p22"/>
          <p:cNvSpPr txBox="1">
            <a:spLocks noGrp="1"/>
          </p:cNvSpPr>
          <p:nvPr>
            <p:ph type="title" idx="2"/>
          </p:nvPr>
        </p:nvSpPr>
        <p:spPr>
          <a:xfrm>
            <a:off x="1312617"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7" name="Google Shape;1307;p22"/>
          <p:cNvSpPr txBox="1">
            <a:spLocks noGrp="1"/>
          </p:cNvSpPr>
          <p:nvPr>
            <p:ph type="subTitle" idx="1"/>
          </p:nvPr>
        </p:nvSpPr>
        <p:spPr>
          <a:xfrm>
            <a:off x="1311817"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08" name="Google Shape;1308;p22"/>
          <p:cNvSpPr txBox="1">
            <a:spLocks noGrp="1"/>
          </p:cNvSpPr>
          <p:nvPr>
            <p:ph type="title" idx="3"/>
          </p:nvPr>
        </p:nvSpPr>
        <p:spPr>
          <a:xfrm>
            <a:off x="4675584"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9" name="Google Shape;1309;p22"/>
          <p:cNvSpPr txBox="1">
            <a:spLocks noGrp="1"/>
          </p:cNvSpPr>
          <p:nvPr>
            <p:ph type="subTitle" idx="4"/>
          </p:nvPr>
        </p:nvSpPr>
        <p:spPr>
          <a:xfrm>
            <a:off x="4674784"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10" name="Google Shape;1310;p22"/>
          <p:cNvSpPr txBox="1">
            <a:spLocks noGrp="1"/>
          </p:cNvSpPr>
          <p:nvPr>
            <p:ph type="title" idx="5"/>
          </p:nvPr>
        </p:nvSpPr>
        <p:spPr>
          <a:xfrm>
            <a:off x="8155351"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11" name="Google Shape;1311;p22"/>
          <p:cNvSpPr txBox="1">
            <a:spLocks noGrp="1"/>
          </p:cNvSpPr>
          <p:nvPr>
            <p:ph type="subTitle" idx="6"/>
          </p:nvPr>
        </p:nvSpPr>
        <p:spPr>
          <a:xfrm>
            <a:off x="8154551"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312" name="Google Shape;1312;p22"/>
          <p:cNvGrpSpPr/>
          <p:nvPr/>
        </p:nvGrpSpPr>
        <p:grpSpPr>
          <a:xfrm>
            <a:off x="7516428" y="-98"/>
            <a:ext cx="4675875" cy="1798563"/>
            <a:chOff x="5284673" y="-1047645"/>
            <a:chExt cx="1587625" cy="610676"/>
          </a:xfrm>
        </p:grpSpPr>
        <p:sp>
          <p:nvSpPr>
            <p:cNvPr id="1313" name="Google Shape;1313;p22"/>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2"/>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2"/>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2"/>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2"/>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2"/>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2"/>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2"/>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2"/>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2"/>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4" name="Google Shape;1364;p22"/>
          <p:cNvGrpSpPr/>
          <p:nvPr/>
        </p:nvGrpSpPr>
        <p:grpSpPr>
          <a:xfrm>
            <a:off x="114423" y="5424785"/>
            <a:ext cx="11938015" cy="2181212"/>
            <a:chOff x="2533672" y="1143519"/>
            <a:chExt cx="1055540" cy="263673"/>
          </a:xfrm>
        </p:grpSpPr>
        <p:sp>
          <p:nvSpPr>
            <p:cNvPr id="1365" name="Google Shape;1365;p22"/>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6" name="Google Shape;1366;p22"/>
            <p:cNvGrpSpPr/>
            <p:nvPr/>
          </p:nvGrpSpPr>
          <p:grpSpPr>
            <a:xfrm>
              <a:off x="2533672" y="1201686"/>
              <a:ext cx="1055540" cy="205507"/>
              <a:chOff x="2533672" y="1201686"/>
              <a:chExt cx="1055540" cy="205507"/>
            </a:xfrm>
          </p:grpSpPr>
          <p:sp>
            <p:nvSpPr>
              <p:cNvPr id="1367" name="Google Shape;1367;p22"/>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2"/>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2"/>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2"/>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2"/>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2"/>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2"/>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2"/>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0" name="Google Shape;1380;p22"/>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2"/>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2"/>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2"/>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2"/>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2"/>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2"/>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2"/>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2"/>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2"/>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2"/>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2"/>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2"/>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2"/>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2"/>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2"/>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2"/>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2"/>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2"/>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2"/>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2"/>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2"/>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2"/>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2"/>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2"/>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2"/>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2"/>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2"/>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2"/>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2"/>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2"/>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2"/>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2"/>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2"/>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2"/>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2"/>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2"/>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2"/>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8" name="Google Shape;1418;p22"/>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6512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19"/>
        <p:cNvGrpSpPr/>
        <p:nvPr/>
      </p:nvGrpSpPr>
      <p:grpSpPr>
        <a:xfrm>
          <a:off x="0" y="0"/>
          <a:ext cx="0" cy="0"/>
          <a:chOff x="0" y="0"/>
          <a:chExt cx="0" cy="0"/>
        </a:xfrm>
      </p:grpSpPr>
      <p:sp>
        <p:nvSpPr>
          <p:cNvPr id="1420" name="Google Shape;1420;p23"/>
          <p:cNvSpPr/>
          <p:nvPr/>
        </p:nvSpPr>
        <p:spPr>
          <a:xfrm>
            <a:off x="200221" y="154922"/>
            <a:ext cx="11814177" cy="3175540"/>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23"/>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2" name="Google Shape;1422;p23"/>
          <p:cNvSpPr txBox="1">
            <a:spLocks noGrp="1"/>
          </p:cNvSpPr>
          <p:nvPr>
            <p:ph type="title" idx="2"/>
          </p:nvPr>
        </p:nvSpPr>
        <p:spPr>
          <a:xfrm>
            <a:off x="960000"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3" name="Google Shape;1423;p23"/>
          <p:cNvSpPr txBox="1">
            <a:spLocks noGrp="1"/>
          </p:cNvSpPr>
          <p:nvPr>
            <p:ph type="subTitle" idx="1"/>
          </p:nvPr>
        </p:nvSpPr>
        <p:spPr>
          <a:xfrm>
            <a:off x="960000"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4" name="Google Shape;1424;p23"/>
          <p:cNvSpPr txBox="1">
            <a:spLocks noGrp="1"/>
          </p:cNvSpPr>
          <p:nvPr>
            <p:ph type="title" idx="3"/>
          </p:nvPr>
        </p:nvSpPr>
        <p:spPr>
          <a:xfrm>
            <a:off x="4415807"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5" name="Google Shape;1425;p23"/>
          <p:cNvSpPr txBox="1">
            <a:spLocks noGrp="1"/>
          </p:cNvSpPr>
          <p:nvPr>
            <p:ph type="subTitle" idx="4"/>
          </p:nvPr>
        </p:nvSpPr>
        <p:spPr>
          <a:xfrm>
            <a:off x="4415808"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6" name="Google Shape;1426;p23"/>
          <p:cNvSpPr txBox="1">
            <a:spLocks noGrp="1"/>
          </p:cNvSpPr>
          <p:nvPr>
            <p:ph type="title" idx="5"/>
          </p:nvPr>
        </p:nvSpPr>
        <p:spPr>
          <a:xfrm>
            <a:off x="960000"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7" name="Google Shape;1427;p23"/>
          <p:cNvSpPr txBox="1">
            <a:spLocks noGrp="1"/>
          </p:cNvSpPr>
          <p:nvPr>
            <p:ph type="subTitle" idx="6"/>
          </p:nvPr>
        </p:nvSpPr>
        <p:spPr>
          <a:xfrm>
            <a:off x="960000"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8" name="Google Shape;1428;p23"/>
          <p:cNvSpPr txBox="1">
            <a:spLocks noGrp="1"/>
          </p:cNvSpPr>
          <p:nvPr>
            <p:ph type="title" idx="7"/>
          </p:nvPr>
        </p:nvSpPr>
        <p:spPr>
          <a:xfrm>
            <a:off x="4415807"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9" name="Google Shape;1429;p23"/>
          <p:cNvSpPr txBox="1">
            <a:spLocks noGrp="1"/>
          </p:cNvSpPr>
          <p:nvPr>
            <p:ph type="subTitle" idx="8"/>
          </p:nvPr>
        </p:nvSpPr>
        <p:spPr>
          <a:xfrm>
            <a:off x="4415808"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0" name="Google Shape;1430;p23"/>
          <p:cNvSpPr txBox="1">
            <a:spLocks noGrp="1"/>
          </p:cNvSpPr>
          <p:nvPr>
            <p:ph type="title" idx="9"/>
          </p:nvPr>
        </p:nvSpPr>
        <p:spPr>
          <a:xfrm>
            <a:off x="7871587"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31" name="Google Shape;1431;p23"/>
          <p:cNvSpPr txBox="1">
            <a:spLocks noGrp="1"/>
          </p:cNvSpPr>
          <p:nvPr>
            <p:ph type="subTitle" idx="13"/>
          </p:nvPr>
        </p:nvSpPr>
        <p:spPr>
          <a:xfrm>
            <a:off x="7871597"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2" name="Google Shape;1432;p23"/>
          <p:cNvSpPr txBox="1">
            <a:spLocks noGrp="1"/>
          </p:cNvSpPr>
          <p:nvPr>
            <p:ph type="title" idx="14"/>
          </p:nvPr>
        </p:nvSpPr>
        <p:spPr>
          <a:xfrm>
            <a:off x="7871587"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33" name="Google Shape;1433;p23"/>
          <p:cNvSpPr txBox="1">
            <a:spLocks noGrp="1"/>
          </p:cNvSpPr>
          <p:nvPr>
            <p:ph type="subTitle" idx="15"/>
          </p:nvPr>
        </p:nvSpPr>
        <p:spPr>
          <a:xfrm>
            <a:off x="7871597"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434" name="Google Shape;1434;p23"/>
          <p:cNvGrpSpPr/>
          <p:nvPr/>
        </p:nvGrpSpPr>
        <p:grpSpPr>
          <a:xfrm>
            <a:off x="114423" y="5424785"/>
            <a:ext cx="11938015" cy="2181212"/>
            <a:chOff x="2533672" y="1143519"/>
            <a:chExt cx="1055540" cy="263673"/>
          </a:xfrm>
        </p:grpSpPr>
        <p:sp>
          <p:nvSpPr>
            <p:cNvPr id="1435" name="Google Shape;1435;p2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6" name="Google Shape;1436;p23"/>
            <p:cNvGrpSpPr/>
            <p:nvPr/>
          </p:nvGrpSpPr>
          <p:grpSpPr>
            <a:xfrm>
              <a:off x="2533672" y="1201686"/>
              <a:ext cx="1055540" cy="205507"/>
              <a:chOff x="2533672" y="1201686"/>
              <a:chExt cx="1055540" cy="205507"/>
            </a:xfrm>
          </p:grpSpPr>
          <p:sp>
            <p:nvSpPr>
              <p:cNvPr id="1437" name="Google Shape;1437;p2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2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8" name="Google Shape;1488;p23"/>
          <p:cNvGrpSpPr/>
          <p:nvPr/>
        </p:nvGrpSpPr>
        <p:grpSpPr>
          <a:xfrm flipH="1">
            <a:off x="8453432" y="154371"/>
            <a:ext cx="3560931" cy="1376772"/>
            <a:chOff x="301181" y="5239882"/>
            <a:chExt cx="386470" cy="149417"/>
          </a:xfrm>
        </p:grpSpPr>
        <p:sp>
          <p:nvSpPr>
            <p:cNvPr id="1489" name="Google Shape;1489;p23"/>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3"/>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3"/>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3"/>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3"/>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3"/>
          <p:cNvGrpSpPr/>
          <p:nvPr/>
        </p:nvGrpSpPr>
        <p:grpSpPr>
          <a:xfrm>
            <a:off x="10847752" y="154359"/>
            <a:ext cx="384241" cy="1680855"/>
            <a:chOff x="5645356" y="-1886455"/>
            <a:chExt cx="127182" cy="556353"/>
          </a:xfrm>
        </p:grpSpPr>
        <p:sp>
          <p:nvSpPr>
            <p:cNvPr id="1519" name="Google Shape;1519;p23"/>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3"/>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3"/>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3"/>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3"/>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3"/>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3"/>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3"/>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3"/>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3" name="Google Shape;1583;p23"/>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oogle Shape;1939;p24">
            <a:extLst>
              <a:ext uri="{FF2B5EF4-FFF2-40B4-BE49-F238E27FC236}">
                <a16:creationId xmlns="" xmlns:a16="http://schemas.microsoft.com/office/drawing/2014/main" id="{AB7A0A3C-7FC4-5583-003F-0F0B531FA1F6}"/>
              </a:ext>
            </a:extLst>
          </p:cNvPr>
          <p:cNvGrpSpPr/>
          <p:nvPr userDrawn="1"/>
        </p:nvGrpSpPr>
        <p:grpSpPr>
          <a:xfrm>
            <a:off x="-1683704" y="-1130604"/>
            <a:ext cx="3878221" cy="3000093"/>
            <a:chOff x="-1262778" y="-847953"/>
            <a:chExt cx="2908666" cy="2250070"/>
          </a:xfrm>
        </p:grpSpPr>
        <p:grpSp>
          <p:nvGrpSpPr>
            <p:cNvPr id="3" name="Google Shape;1940;p24">
              <a:extLst>
                <a:ext uri="{FF2B5EF4-FFF2-40B4-BE49-F238E27FC236}">
                  <a16:creationId xmlns="" xmlns:a16="http://schemas.microsoft.com/office/drawing/2014/main" id="{0CA95BFD-ABFC-8D8B-457B-9D9759729BA9}"/>
                </a:ext>
              </a:extLst>
            </p:cNvPr>
            <p:cNvGrpSpPr/>
            <p:nvPr/>
          </p:nvGrpSpPr>
          <p:grpSpPr>
            <a:xfrm rot="5400000">
              <a:off x="-1313925" y="-796806"/>
              <a:ext cx="2250070" cy="2147776"/>
              <a:chOff x="1049700" y="147150"/>
              <a:chExt cx="5509475" cy="5259000"/>
            </a:xfrm>
          </p:grpSpPr>
          <p:sp>
            <p:nvSpPr>
              <p:cNvPr id="8" name="Google Shape;1941;p24">
                <a:extLst>
                  <a:ext uri="{FF2B5EF4-FFF2-40B4-BE49-F238E27FC236}">
                    <a16:creationId xmlns="" xmlns:a16="http://schemas.microsoft.com/office/drawing/2014/main" id="{4F3128E5-4DE6-7D66-8913-B23AEB73D92D}"/>
                  </a:ext>
                </a:extLst>
              </p:cNvPr>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942;p24">
                <a:extLst>
                  <a:ext uri="{FF2B5EF4-FFF2-40B4-BE49-F238E27FC236}">
                    <a16:creationId xmlns="" xmlns:a16="http://schemas.microsoft.com/office/drawing/2014/main" id="{C3D04951-192C-9AC1-276B-4C57ABDC5F96}"/>
                  </a:ext>
                </a:extLst>
              </p:cNvPr>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943;p24">
                <a:extLst>
                  <a:ext uri="{FF2B5EF4-FFF2-40B4-BE49-F238E27FC236}">
                    <a16:creationId xmlns="" xmlns:a16="http://schemas.microsoft.com/office/drawing/2014/main" id="{35AF5790-D447-EC3C-7B64-E223F67C87AB}"/>
                  </a:ext>
                </a:extLst>
              </p:cNvPr>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 name="Google Shape;1944;p24">
              <a:extLst>
                <a:ext uri="{FF2B5EF4-FFF2-40B4-BE49-F238E27FC236}">
                  <a16:creationId xmlns="" xmlns:a16="http://schemas.microsoft.com/office/drawing/2014/main" id="{36B73723-1EBC-9F3B-AD50-D8C765BAF685}"/>
                </a:ext>
              </a:extLst>
            </p:cNvPr>
            <p:cNvGrpSpPr/>
            <p:nvPr/>
          </p:nvGrpSpPr>
          <p:grpSpPr>
            <a:xfrm rot="5400000">
              <a:off x="175895" y="-806098"/>
              <a:ext cx="1442680" cy="1497308"/>
              <a:chOff x="1296625" y="218400"/>
              <a:chExt cx="5051400" cy="5242675"/>
            </a:xfrm>
          </p:grpSpPr>
          <p:sp>
            <p:nvSpPr>
              <p:cNvPr id="5" name="Google Shape;1945;p24">
                <a:extLst>
                  <a:ext uri="{FF2B5EF4-FFF2-40B4-BE49-F238E27FC236}">
                    <a16:creationId xmlns="" xmlns:a16="http://schemas.microsoft.com/office/drawing/2014/main" id="{F2FEBDB0-288D-2FD2-9764-ECB6EA5CEF6B}"/>
                  </a:ext>
                </a:extLst>
              </p:cNvPr>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946;p24">
                <a:extLst>
                  <a:ext uri="{FF2B5EF4-FFF2-40B4-BE49-F238E27FC236}">
                    <a16:creationId xmlns="" xmlns:a16="http://schemas.microsoft.com/office/drawing/2014/main" id="{715FE6FB-5ED7-2199-9A8D-7C853183819F}"/>
                  </a:ext>
                </a:extLst>
              </p:cNvPr>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947;p24">
                <a:extLst>
                  <a:ext uri="{FF2B5EF4-FFF2-40B4-BE49-F238E27FC236}">
                    <a16:creationId xmlns="" xmlns:a16="http://schemas.microsoft.com/office/drawing/2014/main" id="{5B8C24D1-CFBC-12EC-349E-6158B07162C8}"/>
                  </a:ext>
                </a:extLst>
              </p:cNvPr>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1846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73"/>
        <p:cNvGrpSpPr/>
        <p:nvPr/>
      </p:nvGrpSpPr>
      <p:grpSpPr>
        <a:xfrm>
          <a:off x="0" y="0"/>
          <a:ext cx="0" cy="0"/>
          <a:chOff x="0" y="0"/>
          <a:chExt cx="0" cy="0"/>
        </a:xfrm>
      </p:grpSpPr>
      <p:sp>
        <p:nvSpPr>
          <p:cNvPr id="1674" name="Google Shape;1674;p26"/>
          <p:cNvSpPr/>
          <p:nvPr/>
        </p:nvSpPr>
        <p:spPr>
          <a:xfrm>
            <a:off x="168213" y="630077"/>
            <a:ext cx="11871313" cy="7315568"/>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5" name="Google Shape;1675;p26"/>
          <p:cNvSpPr/>
          <p:nvPr/>
        </p:nvSpPr>
        <p:spPr>
          <a:xfrm>
            <a:off x="168230" y="2377538"/>
            <a:ext cx="11871325" cy="5707783"/>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76" name="Google Shape;1676;p26"/>
          <p:cNvGrpSpPr/>
          <p:nvPr/>
        </p:nvGrpSpPr>
        <p:grpSpPr>
          <a:xfrm flipH="1">
            <a:off x="208045" y="5047385"/>
            <a:ext cx="11938015" cy="2181212"/>
            <a:chOff x="2533672" y="1143519"/>
            <a:chExt cx="1055540" cy="263673"/>
          </a:xfrm>
        </p:grpSpPr>
        <p:sp>
          <p:nvSpPr>
            <p:cNvPr id="1677" name="Google Shape;1677;p26"/>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8" name="Google Shape;1678;p26"/>
            <p:cNvGrpSpPr/>
            <p:nvPr/>
          </p:nvGrpSpPr>
          <p:grpSpPr>
            <a:xfrm>
              <a:off x="2533672" y="1201686"/>
              <a:ext cx="1055540" cy="205507"/>
              <a:chOff x="2533672" y="1201686"/>
              <a:chExt cx="1055540" cy="205507"/>
            </a:xfrm>
          </p:grpSpPr>
          <p:sp>
            <p:nvSpPr>
              <p:cNvPr id="1679" name="Google Shape;1679;p26"/>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6"/>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6"/>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6"/>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6"/>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2" name="Google Shape;1692;p26"/>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6"/>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6"/>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6"/>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6"/>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6"/>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6"/>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6"/>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6"/>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6"/>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6"/>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6"/>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6"/>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26"/>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26"/>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26"/>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26"/>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26"/>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6"/>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6"/>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6"/>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6"/>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6"/>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6"/>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6"/>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6"/>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6"/>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6"/>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6"/>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6"/>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0" name="Google Shape;1730;p26"/>
          <p:cNvGrpSpPr/>
          <p:nvPr/>
        </p:nvGrpSpPr>
        <p:grpSpPr>
          <a:xfrm flipH="1">
            <a:off x="207959" y="4978318"/>
            <a:ext cx="2654453" cy="1735933"/>
            <a:chOff x="1097186" y="5025479"/>
            <a:chExt cx="452484" cy="295911"/>
          </a:xfrm>
        </p:grpSpPr>
        <p:sp>
          <p:nvSpPr>
            <p:cNvPr id="1731" name="Google Shape;1731;p26"/>
            <p:cNvSpPr/>
            <p:nvPr/>
          </p:nvSpPr>
          <p:spPr>
            <a:xfrm>
              <a:off x="1097186" y="5025479"/>
              <a:ext cx="452484" cy="295911"/>
            </a:xfrm>
            <a:custGeom>
              <a:avLst/>
              <a:gdLst/>
              <a:ahLst/>
              <a:cxnLst/>
              <a:rect l="l" t="t" r="r" b="b"/>
              <a:pathLst>
                <a:path w="5881" h="3846" extrusionOk="0">
                  <a:moveTo>
                    <a:pt x="5802" y="0"/>
                  </a:moveTo>
                  <a:cubicBezTo>
                    <a:pt x="5626" y="0"/>
                    <a:pt x="5451" y="101"/>
                    <a:pt x="5369" y="258"/>
                  </a:cubicBezTo>
                  <a:cubicBezTo>
                    <a:pt x="5290" y="176"/>
                    <a:pt x="5174" y="139"/>
                    <a:pt x="5061" y="123"/>
                  </a:cubicBezTo>
                  <a:cubicBezTo>
                    <a:pt x="5006" y="114"/>
                    <a:pt x="4950" y="110"/>
                    <a:pt x="4894" y="110"/>
                  </a:cubicBezTo>
                  <a:cubicBezTo>
                    <a:pt x="4673" y="110"/>
                    <a:pt x="4452" y="174"/>
                    <a:pt x="4266" y="294"/>
                  </a:cubicBezTo>
                  <a:cubicBezTo>
                    <a:pt x="4032" y="443"/>
                    <a:pt x="3856" y="680"/>
                    <a:pt x="3779" y="945"/>
                  </a:cubicBezTo>
                  <a:cubicBezTo>
                    <a:pt x="3695" y="870"/>
                    <a:pt x="3601" y="844"/>
                    <a:pt x="3508" y="844"/>
                  </a:cubicBezTo>
                  <a:cubicBezTo>
                    <a:pt x="3455" y="844"/>
                    <a:pt x="3403" y="852"/>
                    <a:pt x="3351" y="864"/>
                  </a:cubicBezTo>
                  <a:cubicBezTo>
                    <a:pt x="3210" y="896"/>
                    <a:pt x="3077" y="1010"/>
                    <a:pt x="3067" y="1156"/>
                  </a:cubicBezTo>
                  <a:cubicBezTo>
                    <a:pt x="3003" y="1089"/>
                    <a:pt x="2914" y="1063"/>
                    <a:pt x="2820" y="1063"/>
                  </a:cubicBezTo>
                  <a:cubicBezTo>
                    <a:pt x="2755" y="1063"/>
                    <a:pt x="2688" y="1076"/>
                    <a:pt x="2627" y="1097"/>
                  </a:cubicBezTo>
                  <a:cubicBezTo>
                    <a:pt x="2241" y="1223"/>
                    <a:pt x="1959" y="1619"/>
                    <a:pt x="1967" y="2026"/>
                  </a:cubicBezTo>
                  <a:cubicBezTo>
                    <a:pt x="1920" y="2010"/>
                    <a:pt x="1871" y="2002"/>
                    <a:pt x="1822" y="2002"/>
                  </a:cubicBezTo>
                  <a:cubicBezTo>
                    <a:pt x="1733" y="2002"/>
                    <a:pt x="1646" y="2029"/>
                    <a:pt x="1570" y="2082"/>
                  </a:cubicBezTo>
                  <a:cubicBezTo>
                    <a:pt x="1452" y="2164"/>
                    <a:pt x="1377" y="2302"/>
                    <a:pt x="1373" y="2445"/>
                  </a:cubicBezTo>
                  <a:cubicBezTo>
                    <a:pt x="1322" y="2418"/>
                    <a:pt x="1266" y="2405"/>
                    <a:pt x="1210" y="2405"/>
                  </a:cubicBezTo>
                  <a:cubicBezTo>
                    <a:pt x="1082" y="2405"/>
                    <a:pt x="950" y="2468"/>
                    <a:pt x="861" y="2563"/>
                  </a:cubicBezTo>
                  <a:cubicBezTo>
                    <a:pt x="731" y="2700"/>
                    <a:pt x="671" y="2887"/>
                    <a:pt x="629" y="3071"/>
                  </a:cubicBezTo>
                  <a:cubicBezTo>
                    <a:pt x="619" y="3070"/>
                    <a:pt x="610" y="3070"/>
                    <a:pt x="600" y="3070"/>
                  </a:cubicBezTo>
                  <a:cubicBezTo>
                    <a:pt x="431" y="3070"/>
                    <a:pt x="280" y="3194"/>
                    <a:pt x="183" y="3336"/>
                  </a:cubicBezTo>
                  <a:cubicBezTo>
                    <a:pt x="80" y="3486"/>
                    <a:pt x="35" y="3665"/>
                    <a:pt x="0" y="3845"/>
                  </a:cubicBezTo>
                  <a:lnTo>
                    <a:pt x="5880" y="3846"/>
                  </a:lnTo>
                  <a:lnTo>
                    <a:pt x="5880" y="7"/>
                  </a:lnTo>
                  <a:cubicBezTo>
                    <a:pt x="5855" y="2"/>
                    <a:pt x="5828" y="0"/>
                    <a:pt x="580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6"/>
            <p:cNvSpPr/>
            <p:nvPr/>
          </p:nvSpPr>
          <p:spPr>
            <a:xfrm>
              <a:off x="1288382" y="5140889"/>
              <a:ext cx="51704" cy="22466"/>
            </a:xfrm>
            <a:custGeom>
              <a:avLst/>
              <a:gdLst/>
              <a:ahLst/>
              <a:cxnLst/>
              <a:rect l="l" t="t" r="r" b="b"/>
              <a:pathLst>
                <a:path w="672" h="292" extrusionOk="0">
                  <a:moveTo>
                    <a:pt x="557" y="0"/>
                  </a:moveTo>
                  <a:cubicBezTo>
                    <a:pt x="468" y="0"/>
                    <a:pt x="381" y="57"/>
                    <a:pt x="348" y="144"/>
                  </a:cubicBezTo>
                  <a:lnTo>
                    <a:pt x="348" y="144"/>
                  </a:lnTo>
                  <a:cubicBezTo>
                    <a:pt x="309" y="110"/>
                    <a:pt x="257" y="91"/>
                    <a:pt x="206" y="91"/>
                  </a:cubicBezTo>
                  <a:cubicBezTo>
                    <a:pt x="182" y="91"/>
                    <a:pt x="159" y="94"/>
                    <a:pt x="136" y="102"/>
                  </a:cubicBezTo>
                  <a:cubicBezTo>
                    <a:pt x="58" y="131"/>
                    <a:pt x="1" y="209"/>
                    <a:pt x="3" y="291"/>
                  </a:cubicBezTo>
                  <a:cubicBezTo>
                    <a:pt x="22" y="187"/>
                    <a:pt x="110" y="122"/>
                    <a:pt x="201" y="122"/>
                  </a:cubicBezTo>
                  <a:cubicBezTo>
                    <a:pt x="252" y="122"/>
                    <a:pt x="303" y="142"/>
                    <a:pt x="344" y="187"/>
                  </a:cubicBezTo>
                  <a:lnTo>
                    <a:pt x="366" y="212"/>
                  </a:lnTo>
                  <a:cubicBezTo>
                    <a:pt x="381" y="95"/>
                    <a:pt x="474" y="17"/>
                    <a:pt x="581" y="17"/>
                  </a:cubicBezTo>
                  <a:cubicBezTo>
                    <a:pt x="610" y="17"/>
                    <a:pt x="641" y="23"/>
                    <a:pt x="671" y="36"/>
                  </a:cubicBezTo>
                  <a:cubicBezTo>
                    <a:pt x="636" y="12"/>
                    <a:pt x="596"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6"/>
            <p:cNvSpPr/>
            <p:nvPr/>
          </p:nvSpPr>
          <p:spPr>
            <a:xfrm>
              <a:off x="1169663" y="5211751"/>
              <a:ext cx="95483" cy="72939"/>
            </a:xfrm>
            <a:custGeom>
              <a:avLst/>
              <a:gdLst/>
              <a:ahLst/>
              <a:cxnLst/>
              <a:rect l="l" t="t" r="r" b="b"/>
              <a:pathLst>
                <a:path w="1241" h="948" extrusionOk="0">
                  <a:moveTo>
                    <a:pt x="1082" y="1"/>
                  </a:moveTo>
                  <a:cubicBezTo>
                    <a:pt x="868" y="1"/>
                    <a:pt x="676" y="176"/>
                    <a:pt x="671" y="406"/>
                  </a:cubicBezTo>
                  <a:lnTo>
                    <a:pt x="671" y="406"/>
                  </a:lnTo>
                  <a:cubicBezTo>
                    <a:pt x="642" y="386"/>
                    <a:pt x="607" y="377"/>
                    <a:pt x="572" y="377"/>
                  </a:cubicBezTo>
                  <a:cubicBezTo>
                    <a:pt x="527" y="377"/>
                    <a:pt x="480" y="393"/>
                    <a:pt x="446" y="422"/>
                  </a:cubicBezTo>
                  <a:cubicBezTo>
                    <a:pt x="381" y="476"/>
                    <a:pt x="353" y="558"/>
                    <a:pt x="346" y="639"/>
                  </a:cubicBezTo>
                  <a:lnTo>
                    <a:pt x="346" y="639"/>
                  </a:lnTo>
                  <a:cubicBezTo>
                    <a:pt x="325" y="629"/>
                    <a:pt x="302" y="625"/>
                    <a:pt x="279" y="625"/>
                  </a:cubicBezTo>
                  <a:cubicBezTo>
                    <a:pt x="262" y="625"/>
                    <a:pt x="244" y="628"/>
                    <a:pt x="228" y="632"/>
                  </a:cubicBezTo>
                  <a:cubicBezTo>
                    <a:pt x="84" y="666"/>
                    <a:pt x="30" y="820"/>
                    <a:pt x="0" y="947"/>
                  </a:cubicBezTo>
                  <a:cubicBezTo>
                    <a:pt x="29" y="866"/>
                    <a:pt x="60" y="778"/>
                    <a:pt x="122" y="716"/>
                  </a:cubicBezTo>
                  <a:cubicBezTo>
                    <a:pt x="161" y="676"/>
                    <a:pt x="215" y="651"/>
                    <a:pt x="269" y="651"/>
                  </a:cubicBezTo>
                  <a:cubicBezTo>
                    <a:pt x="305" y="651"/>
                    <a:pt x="341" y="662"/>
                    <a:pt x="370" y="690"/>
                  </a:cubicBezTo>
                  <a:cubicBezTo>
                    <a:pt x="373" y="602"/>
                    <a:pt x="394" y="504"/>
                    <a:pt x="464" y="447"/>
                  </a:cubicBezTo>
                  <a:cubicBezTo>
                    <a:pt x="493" y="423"/>
                    <a:pt x="533" y="410"/>
                    <a:pt x="571" y="410"/>
                  </a:cubicBezTo>
                  <a:cubicBezTo>
                    <a:pt x="610" y="410"/>
                    <a:pt x="648" y="423"/>
                    <a:pt x="673" y="454"/>
                  </a:cubicBezTo>
                  <a:lnTo>
                    <a:pt x="706" y="493"/>
                  </a:lnTo>
                  <a:cubicBezTo>
                    <a:pt x="667" y="227"/>
                    <a:pt x="860" y="13"/>
                    <a:pt x="1106" y="13"/>
                  </a:cubicBezTo>
                  <a:cubicBezTo>
                    <a:pt x="1150" y="13"/>
                    <a:pt x="1195" y="19"/>
                    <a:pt x="1240" y="34"/>
                  </a:cubicBezTo>
                  <a:cubicBezTo>
                    <a:pt x="1188" y="11"/>
                    <a:pt x="1134"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6"/>
            <p:cNvSpPr/>
            <p:nvPr/>
          </p:nvSpPr>
          <p:spPr>
            <a:xfrm>
              <a:off x="1401176" y="5058640"/>
              <a:ext cx="90635" cy="62091"/>
            </a:xfrm>
            <a:custGeom>
              <a:avLst/>
              <a:gdLst/>
              <a:ahLst/>
              <a:cxnLst/>
              <a:rect l="l" t="t" r="r" b="b"/>
              <a:pathLst>
                <a:path w="1178" h="807" extrusionOk="0">
                  <a:moveTo>
                    <a:pt x="1125" y="0"/>
                  </a:moveTo>
                  <a:cubicBezTo>
                    <a:pt x="967" y="0"/>
                    <a:pt x="812" y="115"/>
                    <a:pt x="769" y="269"/>
                  </a:cubicBezTo>
                  <a:lnTo>
                    <a:pt x="769" y="269"/>
                  </a:lnTo>
                  <a:cubicBezTo>
                    <a:pt x="724" y="234"/>
                    <a:pt x="669" y="219"/>
                    <a:pt x="613" y="219"/>
                  </a:cubicBezTo>
                  <a:cubicBezTo>
                    <a:pt x="543" y="219"/>
                    <a:pt x="471" y="243"/>
                    <a:pt x="417" y="287"/>
                  </a:cubicBezTo>
                  <a:cubicBezTo>
                    <a:pt x="320" y="367"/>
                    <a:pt x="275" y="493"/>
                    <a:pt x="270" y="616"/>
                  </a:cubicBezTo>
                  <a:lnTo>
                    <a:pt x="270" y="616"/>
                  </a:lnTo>
                  <a:cubicBezTo>
                    <a:pt x="252" y="609"/>
                    <a:pt x="233" y="605"/>
                    <a:pt x="215" y="605"/>
                  </a:cubicBezTo>
                  <a:cubicBezTo>
                    <a:pt x="174" y="605"/>
                    <a:pt x="132" y="622"/>
                    <a:pt x="102" y="648"/>
                  </a:cubicBezTo>
                  <a:cubicBezTo>
                    <a:pt x="54" y="690"/>
                    <a:pt x="25" y="749"/>
                    <a:pt x="0" y="806"/>
                  </a:cubicBezTo>
                  <a:cubicBezTo>
                    <a:pt x="30" y="752"/>
                    <a:pt x="62" y="697"/>
                    <a:pt x="112" y="660"/>
                  </a:cubicBezTo>
                  <a:cubicBezTo>
                    <a:pt x="140" y="639"/>
                    <a:pt x="173" y="627"/>
                    <a:pt x="206" y="627"/>
                  </a:cubicBezTo>
                  <a:cubicBezTo>
                    <a:pt x="236" y="627"/>
                    <a:pt x="266" y="637"/>
                    <a:pt x="291" y="661"/>
                  </a:cubicBezTo>
                  <a:lnTo>
                    <a:pt x="292" y="638"/>
                  </a:lnTo>
                  <a:cubicBezTo>
                    <a:pt x="297" y="517"/>
                    <a:pt x="342" y="390"/>
                    <a:pt x="437" y="313"/>
                  </a:cubicBezTo>
                  <a:cubicBezTo>
                    <a:pt x="485" y="274"/>
                    <a:pt x="550" y="252"/>
                    <a:pt x="613" y="252"/>
                  </a:cubicBezTo>
                  <a:cubicBezTo>
                    <a:pt x="669" y="252"/>
                    <a:pt x="724" y="269"/>
                    <a:pt x="766" y="307"/>
                  </a:cubicBezTo>
                  <a:lnTo>
                    <a:pt x="785" y="325"/>
                  </a:lnTo>
                  <a:lnTo>
                    <a:pt x="791" y="299"/>
                  </a:lnTo>
                  <a:cubicBezTo>
                    <a:pt x="823" y="131"/>
                    <a:pt x="986" y="4"/>
                    <a:pt x="1156" y="4"/>
                  </a:cubicBezTo>
                  <a:cubicBezTo>
                    <a:pt x="1163" y="4"/>
                    <a:pt x="1170" y="4"/>
                    <a:pt x="1177" y="4"/>
                  </a:cubicBezTo>
                  <a:cubicBezTo>
                    <a:pt x="1160" y="2"/>
                    <a:pt x="1143" y="0"/>
                    <a:pt x="1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6"/>
            <p:cNvSpPr/>
            <p:nvPr/>
          </p:nvSpPr>
          <p:spPr>
            <a:xfrm>
              <a:off x="1200439" y="5092955"/>
              <a:ext cx="349077" cy="228358"/>
            </a:xfrm>
            <a:custGeom>
              <a:avLst/>
              <a:gdLst/>
              <a:ahLst/>
              <a:cxnLst/>
              <a:rect l="l" t="t" r="r" b="b"/>
              <a:pathLst>
                <a:path w="4537" h="2968" extrusionOk="0">
                  <a:moveTo>
                    <a:pt x="4475" y="0"/>
                  </a:moveTo>
                  <a:cubicBezTo>
                    <a:pt x="4339" y="0"/>
                    <a:pt x="4205" y="78"/>
                    <a:pt x="4142" y="200"/>
                  </a:cubicBezTo>
                  <a:cubicBezTo>
                    <a:pt x="4082" y="137"/>
                    <a:pt x="3991" y="108"/>
                    <a:pt x="3904" y="96"/>
                  </a:cubicBezTo>
                  <a:cubicBezTo>
                    <a:pt x="3861" y="89"/>
                    <a:pt x="3818" y="86"/>
                    <a:pt x="3775" y="86"/>
                  </a:cubicBezTo>
                  <a:cubicBezTo>
                    <a:pt x="3604" y="86"/>
                    <a:pt x="3433" y="135"/>
                    <a:pt x="3290" y="227"/>
                  </a:cubicBezTo>
                  <a:cubicBezTo>
                    <a:pt x="3110" y="343"/>
                    <a:pt x="2974" y="524"/>
                    <a:pt x="2915" y="731"/>
                  </a:cubicBezTo>
                  <a:cubicBezTo>
                    <a:pt x="2849" y="672"/>
                    <a:pt x="2778" y="652"/>
                    <a:pt x="2706" y="652"/>
                  </a:cubicBezTo>
                  <a:cubicBezTo>
                    <a:pt x="2665" y="652"/>
                    <a:pt x="2625" y="659"/>
                    <a:pt x="2585" y="668"/>
                  </a:cubicBezTo>
                  <a:cubicBezTo>
                    <a:pt x="2476" y="694"/>
                    <a:pt x="2372" y="781"/>
                    <a:pt x="2364" y="893"/>
                  </a:cubicBezTo>
                  <a:cubicBezTo>
                    <a:pt x="2315" y="842"/>
                    <a:pt x="2245" y="822"/>
                    <a:pt x="2173" y="822"/>
                  </a:cubicBezTo>
                  <a:cubicBezTo>
                    <a:pt x="2123" y="822"/>
                    <a:pt x="2072" y="831"/>
                    <a:pt x="2025" y="846"/>
                  </a:cubicBezTo>
                  <a:cubicBezTo>
                    <a:pt x="1728" y="946"/>
                    <a:pt x="1512" y="1250"/>
                    <a:pt x="1517" y="1565"/>
                  </a:cubicBezTo>
                  <a:cubicBezTo>
                    <a:pt x="1480" y="1553"/>
                    <a:pt x="1443" y="1546"/>
                    <a:pt x="1405" y="1546"/>
                  </a:cubicBezTo>
                  <a:cubicBezTo>
                    <a:pt x="1336" y="1546"/>
                    <a:pt x="1269" y="1567"/>
                    <a:pt x="1210" y="1608"/>
                  </a:cubicBezTo>
                  <a:cubicBezTo>
                    <a:pt x="1121" y="1670"/>
                    <a:pt x="1062" y="1777"/>
                    <a:pt x="1059" y="1888"/>
                  </a:cubicBezTo>
                  <a:cubicBezTo>
                    <a:pt x="1020" y="1867"/>
                    <a:pt x="977" y="1857"/>
                    <a:pt x="933" y="1857"/>
                  </a:cubicBezTo>
                  <a:cubicBezTo>
                    <a:pt x="835" y="1857"/>
                    <a:pt x="733" y="1906"/>
                    <a:pt x="664" y="1979"/>
                  </a:cubicBezTo>
                  <a:cubicBezTo>
                    <a:pt x="565" y="2084"/>
                    <a:pt x="520" y="2229"/>
                    <a:pt x="487" y="2371"/>
                  </a:cubicBezTo>
                  <a:cubicBezTo>
                    <a:pt x="479" y="2370"/>
                    <a:pt x="471" y="2370"/>
                    <a:pt x="463" y="2370"/>
                  </a:cubicBezTo>
                  <a:cubicBezTo>
                    <a:pt x="334" y="2370"/>
                    <a:pt x="216" y="2465"/>
                    <a:pt x="142" y="2575"/>
                  </a:cubicBezTo>
                  <a:cubicBezTo>
                    <a:pt x="62" y="2691"/>
                    <a:pt x="28" y="2830"/>
                    <a:pt x="1" y="2968"/>
                  </a:cubicBezTo>
                  <a:lnTo>
                    <a:pt x="4536" y="2968"/>
                  </a:lnTo>
                  <a:lnTo>
                    <a:pt x="4536" y="6"/>
                  </a:lnTo>
                  <a:cubicBezTo>
                    <a:pt x="4516" y="2"/>
                    <a:pt x="4496" y="0"/>
                    <a:pt x="447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6"/>
            <p:cNvSpPr/>
            <p:nvPr/>
          </p:nvSpPr>
          <p:spPr>
            <a:xfrm>
              <a:off x="1398868" y="5153046"/>
              <a:ext cx="105485" cy="55628"/>
            </a:xfrm>
            <a:custGeom>
              <a:avLst/>
              <a:gdLst/>
              <a:ahLst/>
              <a:cxnLst/>
              <a:rect l="l" t="t" r="r" b="b"/>
              <a:pathLst>
                <a:path w="1371" h="723" extrusionOk="0">
                  <a:moveTo>
                    <a:pt x="1213" y="0"/>
                  </a:moveTo>
                  <a:cubicBezTo>
                    <a:pt x="1032" y="0"/>
                    <a:pt x="865" y="138"/>
                    <a:pt x="840" y="329"/>
                  </a:cubicBezTo>
                  <a:lnTo>
                    <a:pt x="840" y="329"/>
                  </a:lnTo>
                  <a:cubicBezTo>
                    <a:pt x="790" y="293"/>
                    <a:pt x="733" y="277"/>
                    <a:pt x="678" y="277"/>
                  </a:cubicBezTo>
                  <a:cubicBezTo>
                    <a:pt x="546" y="277"/>
                    <a:pt x="421" y="370"/>
                    <a:pt x="398" y="516"/>
                  </a:cubicBezTo>
                  <a:lnTo>
                    <a:pt x="398" y="516"/>
                  </a:lnTo>
                  <a:cubicBezTo>
                    <a:pt x="353" y="482"/>
                    <a:pt x="302" y="467"/>
                    <a:pt x="252" y="467"/>
                  </a:cubicBezTo>
                  <a:cubicBezTo>
                    <a:pt x="122" y="467"/>
                    <a:pt x="1" y="569"/>
                    <a:pt x="8" y="722"/>
                  </a:cubicBezTo>
                  <a:cubicBezTo>
                    <a:pt x="11" y="583"/>
                    <a:pt x="124" y="489"/>
                    <a:pt x="242" y="489"/>
                  </a:cubicBezTo>
                  <a:cubicBezTo>
                    <a:pt x="296" y="489"/>
                    <a:pt x="352" y="509"/>
                    <a:pt x="399" y="555"/>
                  </a:cubicBezTo>
                  <a:lnTo>
                    <a:pt x="421" y="576"/>
                  </a:lnTo>
                  <a:lnTo>
                    <a:pt x="424" y="545"/>
                  </a:lnTo>
                  <a:cubicBezTo>
                    <a:pt x="436" y="402"/>
                    <a:pt x="555" y="311"/>
                    <a:pt x="678" y="311"/>
                  </a:cubicBezTo>
                  <a:cubicBezTo>
                    <a:pt x="736" y="311"/>
                    <a:pt x="794" y="330"/>
                    <a:pt x="844" y="373"/>
                  </a:cubicBezTo>
                  <a:lnTo>
                    <a:pt x="870" y="395"/>
                  </a:lnTo>
                  <a:lnTo>
                    <a:pt x="872" y="362"/>
                  </a:lnTo>
                  <a:cubicBezTo>
                    <a:pt x="878" y="157"/>
                    <a:pt x="1047" y="11"/>
                    <a:pt x="1236" y="11"/>
                  </a:cubicBezTo>
                  <a:cubicBezTo>
                    <a:pt x="1281" y="11"/>
                    <a:pt x="1326" y="19"/>
                    <a:pt x="1370" y="36"/>
                  </a:cubicBezTo>
                  <a:cubicBezTo>
                    <a:pt x="1319" y="11"/>
                    <a:pt x="1266" y="0"/>
                    <a:pt x="1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6"/>
            <p:cNvSpPr/>
            <p:nvPr/>
          </p:nvSpPr>
          <p:spPr>
            <a:xfrm>
              <a:off x="1277072" y="5256299"/>
              <a:ext cx="98483" cy="43779"/>
            </a:xfrm>
            <a:custGeom>
              <a:avLst/>
              <a:gdLst/>
              <a:ahLst/>
              <a:cxnLst/>
              <a:rect l="l" t="t" r="r" b="b"/>
              <a:pathLst>
                <a:path w="1280" h="569" extrusionOk="0">
                  <a:moveTo>
                    <a:pt x="1071" y="1"/>
                  </a:moveTo>
                  <a:cubicBezTo>
                    <a:pt x="960" y="1"/>
                    <a:pt x="851" y="73"/>
                    <a:pt x="817" y="195"/>
                  </a:cubicBezTo>
                  <a:lnTo>
                    <a:pt x="817" y="195"/>
                  </a:lnTo>
                  <a:cubicBezTo>
                    <a:pt x="768" y="141"/>
                    <a:pt x="705" y="116"/>
                    <a:pt x="643" y="116"/>
                  </a:cubicBezTo>
                  <a:cubicBezTo>
                    <a:pt x="533" y="116"/>
                    <a:pt x="427" y="192"/>
                    <a:pt x="408" y="319"/>
                  </a:cubicBezTo>
                  <a:lnTo>
                    <a:pt x="408" y="319"/>
                  </a:lnTo>
                  <a:cubicBezTo>
                    <a:pt x="373" y="292"/>
                    <a:pt x="329" y="279"/>
                    <a:pt x="285" y="279"/>
                  </a:cubicBezTo>
                  <a:cubicBezTo>
                    <a:pt x="237" y="279"/>
                    <a:pt x="189" y="294"/>
                    <a:pt x="150" y="320"/>
                  </a:cubicBezTo>
                  <a:cubicBezTo>
                    <a:pt x="66" y="378"/>
                    <a:pt x="23" y="475"/>
                    <a:pt x="1" y="568"/>
                  </a:cubicBezTo>
                  <a:cubicBezTo>
                    <a:pt x="31" y="478"/>
                    <a:pt x="79" y="388"/>
                    <a:pt x="160" y="337"/>
                  </a:cubicBezTo>
                  <a:cubicBezTo>
                    <a:pt x="194" y="316"/>
                    <a:pt x="235" y="304"/>
                    <a:pt x="276" y="304"/>
                  </a:cubicBezTo>
                  <a:cubicBezTo>
                    <a:pt x="327" y="304"/>
                    <a:pt x="376" y="322"/>
                    <a:pt x="408" y="362"/>
                  </a:cubicBezTo>
                  <a:lnTo>
                    <a:pt x="435" y="394"/>
                  </a:lnTo>
                  <a:lnTo>
                    <a:pt x="437" y="352"/>
                  </a:lnTo>
                  <a:cubicBezTo>
                    <a:pt x="443" y="227"/>
                    <a:pt x="542" y="151"/>
                    <a:pt x="644" y="151"/>
                  </a:cubicBezTo>
                  <a:cubicBezTo>
                    <a:pt x="706" y="151"/>
                    <a:pt x="769" y="179"/>
                    <a:pt x="814" y="241"/>
                  </a:cubicBezTo>
                  <a:lnTo>
                    <a:pt x="839" y="276"/>
                  </a:lnTo>
                  <a:lnTo>
                    <a:pt x="843" y="235"/>
                  </a:lnTo>
                  <a:cubicBezTo>
                    <a:pt x="860" y="98"/>
                    <a:pt x="971" y="19"/>
                    <a:pt x="1086" y="19"/>
                  </a:cubicBezTo>
                  <a:cubicBezTo>
                    <a:pt x="1156" y="19"/>
                    <a:pt x="1227" y="48"/>
                    <a:pt x="1279" y="112"/>
                  </a:cubicBezTo>
                  <a:cubicBezTo>
                    <a:pt x="1226" y="35"/>
                    <a:pt x="1148" y="1"/>
                    <a:pt x="1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6"/>
            <p:cNvSpPr/>
            <p:nvPr/>
          </p:nvSpPr>
          <p:spPr>
            <a:xfrm>
              <a:off x="1407331" y="5241757"/>
              <a:ext cx="88481" cy="57089"/>
            </a:xfrm>
            <a:custGeom>
              <a:avLst/>
              <a:gdLst/>
              <a:ahLst/>
              <a:cxnLst/>
              <a:rect l="l" t="t" r="r" b="b"/>
              <a:pathLst>
                <a:path w="1150" h="742" extrusionOk="0">
                  <a:moveTo>
                    <a:pt x="1119" y="0"/>
                  </a:moveTo>
                  <a:cubicBezTo>
                    <a:pt x="918" y="0"/>
                    <a:pt x="731" y="167"/>
                    <a:pt x="701" y="366"/>
                  </a:cubicBezTo>
                  <a:lnTo>
                    <a:pt x="701" y="366"/>
                  </a:lnTo>
                  <a:cubicBezTo>
                    <a:pt x="667" y="339"/>
                    <a:pt x="625" y="326"/>
                    <a:pt x="582" y="326"/>
                  </a:cubicBezTo>
                  <a:cubicBezTo>
                    <a:pt x="542" y="326"/>
                    <a:pt x="501" y="338"/>
                    <a:pt x="468" y="361"/>
                  </a:cubicBezTo>
                  <a:cubicBezTo>
                    <a:pt x="399" y="408"/>
                    <a:pt x="362" y="490"/>
                    <a:pt x="355" y="572"/>
                  </a:cubicBezTo>
                  <a:lnTo>
                    <a:pt x="355" y="572"/>
                  </a:lnTo>
                  <a:cubicBezTo>
                    <a:pt x="316" y="546"/>
                    <a:pt x="272" y="534"/>
                    <a:pt x="230" y="534"/>
                  </a:cubicBezTo>
                  <a:cubicBezTo>
                    <a:pt x="118" y="534"/>
                    <a:pt x="12" y="615"/>
                    <a:pt x="0" y="742"/>
                  </a:cubicBezTo>
                  <a:cubicBezTo>
                    <a:pt x="23" y="625"/>
                    <a:pt x="118" y="557"/>
                    <a:pt x="217" y="557"/>
                  </a:cubicBezTo>
                  <a:cubicBezTo>
                    <a:pt x="276" y="557"/>
                    <a:pt x="336" y="581"/>
                    <a:pt x="383" y="632"/>
                  </a:cubicBezTo>
                  <a:cubicBezTo>
                    <a:pt x="381" y="540"/>
                    <a:pt x="409" y="440"/>
                    <a:pt x="487" y="388"/>
                  </a:cubicBezTo>
                  <a:cubicBezTo>
                    <a:pt x="515" y="369"/>
                    <a:pt x="550" y="360"/>
                    <a:pt x="585" y="360"/>
                  </a:cubicBezTo>
                  <a:cubicBezTo>
                    <a:pt x="630" y="360"/>
                    <a:pt x="674" y="376"/>
                    <a:pt x="701" y="411"/>
                  </a:cubicBezTo>
                  <a:lnTo>
                    <a:pt x="728" y="448"/>
                  </a:lnTo>
                  <a:cubicBezTo>
                    <a:pt x="717" y="216"/>
                    <a:pt x="918" y="4"/>
                    <a:pt x="1150" y="1"/>
                  </a:cubicBezTo>
                  <a:cubicBezTo>
                    <a:pt x="1140" y="0"/>
                    <a:pt x="1129" y="0"/>
                    <a:pt x="1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9" name="Google Shape;1739;p26"/>
          <p:cNvGrpSpPr/>
          <p:nvPr/>
        </p:nvGrpSpPr>
        <p:grpSpPr>
          <a:xfrm flipH="1">
            <a:off x="2219232" y="5451707"/>
            <a:ext cx="1362672" cy="1372607"/>
            <a:chOff x="11991983" y="2125735"/>
            <a:chExt cx="180732" cy="182040"/>
          </a:xfrm>
        </p:grpSpPr>
        <p:sp>
          <p:nvSpPr>
            <p:cNvPr id="1740" name="Google Shape;1740;p26"/>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6"/>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6"/>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6"/>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6"/>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6"/>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6" name="Google Shape;1746;p26"/>
          <p:cNvGrpSpPr/>
          <p:nvPr/>
        </p:nvGrpSpPr>
        <p:grpSpPr>
          <a:xfrm flipH="1">
            <a:off x="1467433" y="6138013"/>
            <a:ext cx="751779" cy="752408"/>
            <a:chOff x="12268085" y="2141428"/>
            <a:chExt cx="203800" cy="203963"/>
          </a:xfrm>
        </p:grpSpPr>
        <p:sp>
          <p:nvSpPr>
            <p:cNvPr id="1747" name="Google Shape;1747;p26"/>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6"/>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6"/>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6"/>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6"/>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6"/>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6"/>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26"/>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26"/>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6"/>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6"/>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6"/>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6"/>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6"/>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6"/>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6"/>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6"/>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6"/>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6"/>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6"/>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6"/>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6"/>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6"/>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6"/>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6"/>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2" name="Google Shape;1772;p26"/>
          <p:cNvGrpSpPr/>
          <p:nvPr/>
        </p:nvGrpSpPr>
        <p:grpSpPr>
          <a:xfrm flipH="1">
            <a:off x="-135671" y="4546725"/>
            <a:ext cx="1080731" cy="1268025"/>
            <a:chOff x="12994896" y="2151433"/>
            <a:chExt cx="106947" cy="125489"/>
          </a:xfrm>
        </p:grpSpPr>
        <p:sp>
          <p:nvSpPr>
            <p:cNvPr id="1773" name="Google Shape;1773;p26"/>
            <p:cNvSpPr/>
            <p:nvPr/>
          </p:nvSpPr>
          <p:spPr>
            <a:xfrm>
              <a:off x="12994896" y="2151510"/>
              <a:ext cx="106947" cy="118641"/>
            </a:xfrm>
            <a:custGeom>
              <a:avLst/>
              <a:gdLst/>
              <a:ahLst/>
              <a:cxnLst/>
              <a:rect l="l" t="t" r="r" b="b"/>
              <a:pathLst>
                <a:path w="1390" h="1542" extrusionOk="0">
                  <a:moveTo>
                    <a:pt x="41" y="1"/>
                  </a:moveTo>
                  <a:cubicBezTo>
                    <a:pt x="30" y="1"/>
                    <a:pt x="20" y="4"/>
                    <a:pt x="13" y="10"/>
                  </a:cubicBezTo>
                  <a:cubicBezTo>
                    <a:pt x="1" y="22"/>
                    <a:pt x="0" y="42"/>
                    <a:pt x="1" y="59"/>
                  </a:cubicBezTo>
                  <a:cubicBezTo>
                    <a:pt x="5" y="100"/>
                    <a:pt x="19" y="141"/>
                    <a:pt x="37" y="181"/>
                  </a:cubicBezTo>
                  <a:cubicBezTo>
                    <a:pt x="81" y="291"/>
                    <a:pt x="143" y="409"/>
                    <a:pt x="219" y="508"/>
                  </a:cubicBezTo>
                  <a:cubicBezTo>
                    <a:pt x="196" y="505"/>
                    <a:pt x="173" y="502"/>
                    <a:pt x="150" y="502"/>
                  </a:cubicBezTo>
                  <a:cubicBezTo>
                    <a:pt x="117" y="502"/>
                    <a:pt x="86" y="508"/>
                    <a:pt x="66" y="529"/>
                  </a:cubicBezTo>
                  <a:cubicBezTo>
                    <a:pt x="34" y="563"/>
                    <a:pt x="43" y="625"/>
                    <a:pt x="65" y="677"/>
                  </a:cubicBezTo>
                  <a:cubicBezTo>
                    <a:pt x="118" y="802"/>
                    <a:pt x="231" y="905"/>
                    <a:pt x="337" y="1000"/>
                  </a:cubicBezTo>
                  <a:cubicBezTo>
                    <a:pt x="327" y="998"/>
                    <a:pt x="317" y="998"/>
                    <a:pt x="307" y="998"/>
                  </a:cubicBezTo>
                  <a:cubicBezTo>
                    <a:pt x="248" y="998"/>
                    <a:pt x="193" y="1025"/>
                    <a:pt x="194" y="1080"/>
                  </a:cubicBezTo>
                  <a:cubicBezTo>
                    <a:pt x="195" y="1127"/>
                    <a:pt x="235" y="1171"/>
                    <a:pt x="271" y="1209"/>
                  </a:cubicBezTo>
                  <a:cubicBezTo>
                    <a:pt x="357" y="1294"/>
                    <a:pt x="450" y="1377"/>
                    <a:pt x="554" y="1440"/>
                  </a:cubicBezTo>
                  <a:cubicBezTo>
                    <a:pt x="654" y="1500"/>
                    <a:pt x="766" y="1541"/>
                    <a:pt x="872" y="1541"/>
                  </a:cubicBezTo>
                  <a:cubicBezTo>
                    <a:pt x="876" y="1541"/>
                    <a:pt x="880" y="1541"/>
                    <a:pt x="883" y="1541"/>
                  </a:cubicBezTo>
                  <a:cubicBezTo>
                    <a:pt x="1069" y="1534"/>
                    <a:pt x="1264" y="1412"/>
                    <a:pt x="1327" y="1253"/>
                  </a:cubicBezTo>
                  <a:cubicBezTo>
                    <a:pt x="1389" y="1096"/>
                    <a:pt x="1337" y="854"/>
                    <a:pt x="1244" y="677"/>
                  </a:cubicBezTo>
                  <a:cubicBezTo>
                    <a:pt x="1203" y="595"/>
                    <a:pt x="1138" y="513"/>
                    <a:pt x="1051" y="482"/>
                  </a:cubicBezTo>
                  <a:cubicBezTo>
                    <a:pt x="1034" y="475"/>
                    <a:pt x="1015" y="472"/>
                    <a:pt x="998" y="472"/>
                  </a:cubicBezTo>
                  <a:cubicBezTo>
                    <a:pt x="938" y="472"/>
                    <a:pt x="884" y="506"/>
                    <a:pt x="881" y="560"/>
                  </a:cubicBezTo>
                  <a:lnTo>
                    <a:pt x="881" y="560"/>
                  </a:lnTo>
                  <a:cubicBezTo>
                    <a:pt x="873" y="474"/>
                    <a:pt x="842" y="385"/>
                    <a:pt x="794" y="304"/>
                  </a:cubicBezTo>
                  <a:cubicBezTo>
                    <a:pt x="770" y="265"/>
                    <a:pt x="742" y="226"/>
                    <a:pt x="702" y="199"/>
                  </a:cubicBezTo>
                  <a:cubicBezTo>
                    <a:pt x="673" y="179"/>
                    <a:pt x="640" y="166"/>
                    <a:pt x="608" y="166"/>
                  </a:cubicBezTo>
                  <a:cubicBezTo>
                    <a:pt x="598" y="166"/>
                    <a:pt x="587" y="167"/>
                    <a:pt x="577" y="171"/>
                  </a:cubicBezTo>
                  <a:cubicBezTo>
                    <a:pt x="546" y="182"/>
                    <a:pt x="527" y="209"/>
                    <a:pt x="511" y="237"/>
                  </a:cubicBezTo>
                  <a:cubicBezTo>
                    <a:pt x="490" y="275"/>
                    <a:pt x="467" y="323"/>
                    <a:pt x="457" y="365"/>
                  </a:cubicBezTo>
                  <a:cubicBezTo>
                    <a:pt x="408" y="307"/>
                    <a:pt x="357" y="250"/>
                    <a:pt x="306" y="194"/>
                  </a:cubicBezTo>
                  <a:cubicBezTo>
                    <a:pt x="243" y="125"/>
                    <a:pt x="176" y="56"/>
                    <a:pt x="95" y="15"/>
                  </a:cubicBezTo>
                  <a:cubicBezTo>
                    <a:pt x="77" y="7"/>
                    <a:pt x="58" y="1"/>
                    <a:pt x="41"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6"/>
            <p:cNvSpPr/>
            <p:nvPr/>
          </p:nvSpPr>
          <p:spPr>
            <a:xfrm>
              <a:off x="12997127" y="2151433"/>
              <a:ext cx="101022" cy="125489"/>
            </a:xfrm>
            <a:custGeom>
              <a:avLst/>
              <a:gdLst/>
              <a:ahLst/>
              <a:cxnLst/>
              <a:rect l="l" t="t" r="r" b="b"/>
              <a:pathLst>
                <a:path w="1313" h="1631" extrusionOk="0">
                  <a:moveTo>
                    <a:pt x="0" y="1"/>
                  </a:moveTo>
                  <a:cubicBezTo>
                    <a:pt x="324" y="518"/>
                    <a:pt x="706" y="1002"/>
                    <a:pt x="1127" y="1445"/>
                  </a:cubicBezTo>
                  <a:cubicBezTo>
                    <a:pt x="1188" y="1508"/>
                    <a:pt x="1250" y="1570"/>
                    <a:pt x="1312" y="1631"/>
                  </a:cubicBezTo>
                  <a:cubicBezTo>
                    <a:pt x="1283" y="1598"/>
                    <a:pt x="1255" y="1565"/>
                    <a:pt x="1225" y="1533"/>
                  </a:cubicBezTo>
                  <a:lnTo>
                    <a:pt x="1137" y="1435"/>
                  </a:lnTo>
                  <a:cubicBezTo>
                    <a:pt x="732" y="980"/>
                    <a:pt x="353" y="49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6"/>
            <p:cNvSpPr/>
            <p:nvPr/>
          </p:nvSpPr>
          <p:spPr>
            <a:xfrm>
              <a:off x="13013746" y="2182671"/>
              <a:ext cx="40163" cy="45164"/>
            </a:xfrm>
            <a:custGeom>
              <a:avLst/>
              <a:gdLst/>
              <a:ahLst/>
              <a:cxnLst/>
              <a:rect l="l" t="t" r="r" b="b"/>
              <a:pathLst>
                <a:path w="522" h="587" extrusionOk="0">
                  <a:moveTo>
                    <a:pt x="264" y="0"/>
                  </a:moveTo>
                  <a:lnTo>
                    <a:pt x="264" y="0"/>
                  </a:lnTo>
                  <a:cubicBezTo>
                    <a:pt x="325" y="174"/>
                    <a:pt x="392" y="344"/>
                    <a:pt x="460" y="514"/>
                  </a:cubicBezTo>
                  <a:lnTo>
                    <a:pt x="460" y="514"/>
                  </a:lnTo>
                  <a:cubicBezTo>
                    <a:pt x="320" y="423"/>
                    <a:pt x="130" y="299"/>
                    <a:pt x="0" y="215"/>
                  </a:cubicBezTo>
                  <a:lnTo>
                    <a:pt x="0" y="215"/>
                  </a:lnTo>
                  <a:cubicBezTo>
                    <a:pt x="165" y="351"/>
                    <a:pt x="341" y="472"/>
                    <a:pt x="522" y="587"/>
                  </a:cubicBezTo>
                  <a:cubicBezTo>
                    <a:pt x="440" y="391"/>
                    <a:pt x="357" y="193"/>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6"/>
            <p:cNvSpPr/>
            <p:nvPr/>
          </p:nvSpPr>
          <p:spPr>
            <a:xfrm>
              <a:off x="13029134" y="2196905"/>
              <a:ext cx="50473" cy="59244"/>
            </a:xfrm>
            <a:custGeom>
              <a:avLst/>
              <a:gdLst/>
              <a:ahLst/>
              <a:cxnLst/>
              <a:rect l="l" t="t" r="r" b="b"/>
              <a:pathLst>
                <a:path w="656" h="770" extrusionOk="0">
                  <a:moveTo>
                    <a:pt x="330" y="0"/>
                  </a:moveTo>
                  <a:lnTo>
                    <a:pt x="330" y="0"/>
                  </a:lnTo>
                  <a:cubicBezTo>
                    <a:pt x="393" y="182"/>
                    <a:pt x="470" y="381"/>
                    <a:pt x="541" y="560"/>
                  </a:cubicBezTo>
                  <a:lnTo>
                    <a:pt x="601" y="709"/>
                  </a:lnTo>
                  <a:lnTo>
                    <a:pt x="601" y="709"/>
                  </a:lnTo>
                  <a:cubicBezTo>
                    <a:pt x="392" y="600"/>
                    <a:pt x="193" y="476"/>
                    <a:pt x="0" y="342"/>
                  </a:cubicBezTo>
                  <a:lnTo>
                    <a:pt x="0" y="342"/>
                  </a:lnTo>
                  <a:cubicBezTo>
                    <a:pt x="202" y="509"/>
                    <a:pt x="422" y="651"/>
                    <a:pt x="655" y="770"/>
                  </a:cubicBezTo>
                  <a:lnTo>
                    <a:pt x="641" y="733"/>
                  </a:lnTo>
                  <a:cubicBezTo>
                    <a:pt x="544" y="494"/>
                    <a:pt x="437" y="235"/>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6"/>
            <p:cNvSpPr/>
            <p:nvPr/>
          </p:nvSpPr>
          <p:spPr>
            <a:xfrm>
              <a:off x="13039829" y="2175361"/>
              <a:ext cx="5078" cy="4078"/>
            </a:xfrm>
            <a:custGeom>
              <a:avLst/>
              <a:gdLst/>
              <a:ahLst/>
              <a:cxnLst/>
              <a:rect l="l" t="t" r="r" b="b"/>
              <a:pathLst>
                <a:path w="66" h="53" extrusionOk="0">
                  <a:moveTo>
                    <a:pt x="33" y="1"/>
                  </a:moveTo>
                  <a:cubicBezTo>
                    <a:pt x="0" y="1"/>
                    <a:pt x="0"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6"/>
            <p:cNvSpPr/>
            <p:nvPr/>
          </p:nvSpPr>
          <p:spPr>
            <a:xfrm>
              <a:off x="13044599" y="2188826"/>
              <a:ext cx="4386" cy="4386"/>
            </a:xfrm>
            <a:custGeom>
              <a:avLst/>
              <a:gdLst/>
              <a:ahLst/>
              <a:cxnLst/>
              <a:rect l="l" t="t" r="r" b="b"/>
              <a:pathLst>
                <a:path w="57" h="57" extrusionOk="0">
                  <a:moveTo>
                    <a:pt x="30" y="1"/>
                  </a:moveTo>
                  <a:cubicBezTo>
                    <a:pt x="25" y="1"/>
                    <a:pt x="22" y="3"/>
                    <a:pt x="17" y="5"/>
                  </a:cubicBezTo>
                  <a:lnTo>
                    <a:pt x="14" y="8"/>
                  </a:lnTo>
                  <a:cubicBezTo>
                    <a:pt x="12" y="9"/>
                    <a:pt x="9" y="11"/>
                    <a:pt x="7" y="14"/>
                  </a:cubicBezTo>
                  <a:cubicBezTo>
                    <a:pt x="4" y="16"/>
                    <a:pt x="3" y="20"/>
                    <a:pt x="2" y="24"/>
                  </a:cubicBezTo>
                  <a:cubicBezTo>
                    <a:pt x="1" y="27"/>
                    <a:pt x="1" y="30"/>
                    <a:pt x="2" y="34"/>
                  </a:cubicBezTo>
                  <a:cubicBezTo>
                    <a:pt x="2" y="37"/>
                    <a:pt x="3" y="40"/>
                    <a:pt x="4" y="43"/>
                  </a:cubicBezTo>
                  <a:cubicBezTo>
                    <a:pt x="6" y="45"/>
                    <a:pt x="7" y="47"/>
                    <a:pt x="8" y="48"/>
                  </a:cubicBezTo>
                  <a:cubicBezTo>
                    <a:pt x="11" y="51"/>
                    <a:pt x="14" y="53"/>
                    <a:pt x="20" y="55"/>
                  </a:cubicBezTo>
                  <a:cubicBezTo>
                    <a:pt x="23" y="55"/>
                    <a:pt x="25" y="55"/>
                    <a:pt x="27" y="56"/>
                  </a:cubicBezTo>
                  <a:cubicBezTo>
                    <a:pt x="30" y="56"/>
                    <a:pt x="34" y="55"/>
                    <a:pt x="39" y="52"/>
                  </a:cubicBezTo>
                  <a:lnTo>
                    <a:pt x="42" y="50"/>
                  </a:lnTo>
                  <a:cubicBezTo>
                    <a:pt x="45" y="48"/>
                    <a:pt x="48" y="46"/>
                    <a:pt x="50" y="43"/>
                  </a:cubicBezTo>
                  <a:cubicBezTo>
                    <a:pt x="53" y="40"/>
                    <a:pt x="54" y="37"/>
                    <a:pt x="55" y="34"/>
                  </a:cubicBezTo>
                  <a:cubicBezTo>
                    <a:pt x="56" y="30"/>
                    <a:pt x="56" y="27"/>
                    <a:pt x="55" y="24"/>
                  </a:cubicBezTo>
                  <a:cubicBezTo>
                    <a:pt x="55" y="20"/>
                    <a:pt x="54" y="16"/>
                    <a:pt x="53" y="14"/>
                  </a:cubicBezTo>
                  <a:cubicBezTo>
                    <a:pt x="51" y="13"/>
                    <a:pt x="50" y="10"/>
                    <a:pt x="49" y="9"/>
                  </a:cubicBezTo>
                  <a:cubicBezTo>
                    <a:pt x="46" y="6"/>
                    <a:pt x="42" y="4"/>
                    <a:pt x="37" y="3"/>
                  </a:cubicBezTo>
                  <a:cubicBezTo>
                    <a:pt x="34" y="3"/>
                    <a:pt x="32" y="3"/>
                    <a:pt x="30"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6"/>
            <p:cNvSpPr/>
            <p:nvPr/>
          </p:nvSpPr>
          <p:spPr>
            <a:xfrm>
              <a:off x="13053063" y="2186056"/>
              <a:ext cx="5078" cy="4078"/>
            </a:xfrm>
            <a:custGeom>
              <a:avLst/>
              <a:gdLst/>
              <a:ahLst/>
              <a:cxnLst/>
              <a:rect l="l" t="t" r="r" b="b"/>
              <a:pathLst>
                <a:path w="66" h="53" extrusionOk="0">
                  <a:moveTo>
                    <a:pt x="33" y="0"/>
                  </a:moveTo>
                  <a:cubicBezTo>
                    <a:pt x="0" y="2"/>
                    <a:pt x="0" y="52"/>
                    <a:pt x="33" y="52"/>
                  </a:cubicBezTo>
                  <a:cubicBezTo>
                    <a:pt x="65" y="52"/>
                    <a:pt x="66"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6"/>
            <p:cNvSpPr/>
            <p:nvPr/>
          </p:nvSpPr>
          <p:spPr>
            <a:xfrm>
              <a:off x="13066373" y="2206291"/>
              <a:ext cx="5309" cy="4078"/>
            </a:xfrm>
            <a:custGeom>
              <a:avLst/>
              <a:gdLst/>
              <a:ahLst/>
              <a:cxnLst/>
              <a:rect l="l" t="t" r="r" b="b"/>
              <a:pathLst>
                <a:path w="69" h="53" extrusionOk="0">
                  <a:moveTo>
                    <a:pt x="34" y="0"/>
                  </a:moveTo>
                  <a:cubicBezTo>
                    <a:pt x="0" y="0"/>
                    <a:pt x="0" y="52"/>
                    <a:pt x="34" y="52"/>
                  </a:cubicBezTo>
                  <a:cubicBezTo>
                    <a:pt x="67" y="52"/>
                    <a:pt x="68"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6"/>
            <p:cNvSpPr/>
            <p:nvPr/>
          </p:nvSpPr>
          <p:spPr>
            <a:xfrm>
              <a:off x="13076145" y="2200982"/>
              <a:ext cx="4924" cy="4770"/>
            </a:xfrm>
            <a:custGeom>
              <a:avLst/>
              <a:gdLst/>
              <a:ahLst/>
              <a:cxnLst/>
              <a:rect l="l" t="t" r="r" b="b"/>
              <a:pathLst>
                <a:path w="64" h="62" extrusionOk="0">
                  <a:moveTo>
                    <a:pt x="27" y="0"/>
                  </a:moveTo>
                  <a:cubicBezTo>
                    <a:pt x="25" y="0"/>
                    <a:pt x="23" y="1"/>
                    <a:pt x="20" y="1"/>
                  </a:cubicBezTo>
                  <a:cubicBezTo>
                    <a:pt x="16" y="2"/>
                    <a:pt x="14" y="3"/>
                    <a:pt x="11" y="5"/>
                  </a:cubicBezTo>
                  <a:cubicBezTo>
                    <a:pt x="9" y="8"/>
                    <a:pt x="6" y="10"/>
                    <a:pt x="5" y="14"/>
                  </a:cubicBezTo>
                  <a:cubicBezTo>
                    <a:pt x="4" y="16"/>
                    <a:pt x="4" y="18"/>
                    <a:pt x="3" y="20"/>
                  </a:cubicBezTo>
                  <a:cubicBezTo>
                    <a:pt x="1" y="25"/>
                    <a:pt x="1" y="29"/>
                    <a:pt x="3" y="35"/>
                  </a:cubicBezTo>
                  <a:cubicBezTo>
                    <a:pt x="4" y="38"/>
                    <a:pt x="4" y="39"/>
                    <a:pt x="5" y="41"/>
                  </a:cubicBezTo>
                  <a:cubicBezTo>
                    <a:pt x="6" y="45"/>
                    <a:pt x="10" y="48"/>
                    <a:pt x="14" y="50"/>
                  </a:cubicBezTo>
                  <a:cubicBezTo>
                    <a:pt x="18" y="53"/>
                    <a:pt x="21" y="56"/>
                    <a:pt x="25" y="59"/>
                  </a:cubicBezTo>
                  <a:cubicBezTo>
                    <a:pt x="27" y="60"/>
                    <a:pt x="31" y="61"/>
                    <a:pt x="34" y="61"/>
                  </a:cubicBezTo>
                  <a:cubicBezTo>
                    <a:pt x="35" y="61"/>
                    <a:pt x="36" y="61"/>
                    <a:pt x="37" y="61"/>
                  </a:cubicBezTo>
                  <a:cubicBezTo>
                    <a:pt x="39" y="61"/>
                    <a:pt x="42" y="61"/>
                    <a:pt x="44" y="61"/>
                  </a:cubicBezTo>
                  <a:cubicBezTo>
                    <a:pt x="48" y="60"/>
                    <a:pt x="51" y="59"/>
                    <a:pt x="53" y="56"/>
                  </a:cubicBezTo>
                  <a:cubicBezTo>
                    <a:pt x="56" y="55"/>
                    <a:pt x="58" y="51"/>
                    <a:pt x="60" y="48"/>
                  </a:cubicBezTo>
                  <a:cubicBezTo>
                    <a:pt x="61" y="45"/>
                    <a:pt x="61" y="44"/>
                    <a:pt x="62" y="41"/>
                  </a:cubicBezTo>
                  <a:cubicBezTo>
                    <a:pt x="63" y="36"/>
                    <a:pt x="63" y="33"/>
                    <a:pt x="62" y="27"/>
                  </a:cubicBezTo>
                  <a:cubicBezTo>
                    <a:pt x="61" y="24"/>
                    <a:pt x="61" y="23"/>
                    <a:pt x="60" y="20"/>
                  </a:cubicBezTo>
                  <a:cubicBezTo>
                    <a:pt x="57" y="16"/>
                    <a:pt x="55" y="14"/>
                    <a:pt x="51" y="12"/>
                  </a:cubicBezTo>
                  <a:cubicBezTo>
                    <a:pt x="47" y="9"/>
                    <a:pt x="42" y="7"/>
                    <a:pt x="40" y="3"/>
                  </a:cubicBezTo>
                  <a:cubicBezTo>
                    <a:pt x="37" y="2"/>
                    <a:pt x="34" y="1"/>
                    <a:pt x="31" y="1"/>
                  </a:cubicBezTo>
                  <a:cubicBezTo>
                    <a:pt x="29" y="1"/>
                    <a:pt x="28" y="0"/>
                    <a:pt x="2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6"/>
            <p:cNvSpPr/>
            <p:nvPr/>
          </p:nvSpPr>
          <p:spPr>
            <a:xfrm>
              <a:off x="13085301" y="2214832"/>
              <a:ext cx="5232" cy="4078"/>
            </a:xfrm>
            <a:custGeom>
              <a:avLst/>
              <a:gdLst/>
              <a:ahLst/>
              <a:cxnLst/>
              <a:rect l="l" t="t" r="r" b="b"/>
              <a:pathLst>
                <a:path w="68" h="53" extrusionOk="0">
                  <a:moveTo>
                    <a:pt x="33" y="1"/>
                  </a:moveTo>
                  <a:cubicBezTo>
                    <a:pt x="1" y="1"/>
                    <a:pt x="1" y="53"/>
                    <a:pt x="33" y="53"/>
                  </a:cubicBezTo>
                  <a:cubicBezTo>
                    <a:pt x="66" y="53"/>
                    <a:pt x="67"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6"/>
            <p:cNvSpPr/>
            <p:nvPr/>
          </p:nvSpPr>
          <p:spPr>
            <a:xfrm>
              <a:off x="13072452" y="2220140"/>
              <a:ext cx="5309" cy="4078"/>
            </a:xfrm>
            <a:custGeom>
              <a:avLst/>
              <a:gdLst/>
              <a:ahLst/>
              <a:cxnLst/>
              <a:rect l="l" t="t" r="r" b="b"/>
              <a:pathLst>
                <a:path w="69" h="53" extrusionOk="0">
                  <a:moveTo>
                    <a:pt x="35" y="1"/>
                  </a:moveTo>
                  <a:cubicBezTo>
                    <a:pt x="1" y="1"/>
                    <a:pt x="1" y="53"/>
                    <a:pt x="35" y="53"/>
                  </a:cubicBezTo>
                  <a:cubicBezTo>
                    <a:pt x="67" y="53"/>
                    <a:pt x="68"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6"/>
            <p:cNvSpPr/>
            <p:nvPr/>
          </p:nvSpPr>
          <p:spPr>
            <a:xfrm>
              <a:off x="13083608" y="2233990"/>
              <a:ext cx="5309" cy="4155"/>
            </a:xfrm>
            <a:custGeom>
              <a:avLst/>
              <a:gdLst/>
              <a:ahLst/>
              <a:cxnLst/>
              <a:rect l="l" t="t" r="r" b="b"/>
              <a:pathLst>
                <a:path w="69" h="54" extrusionOk="0">
                  <a:moveTo>
                    <a:pt x="34" y="1"/>
                  </a:moveTo>
                  <a:cubicBezTo>
                    <a:pt x="1" y="2"/>
                    <a:pt x="1"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6"/>
            <p:cNvSpPr/>
            <p:nvPr/>
          </p:nvSpPr>
          <p:spPr>
            <a:xfrm>
              <a:off x="13072529" y="2237683"/>
              <a:ext cx="5232" cy="4155"/>
            </a:xfrm>
            <a:custGeom>
              <a:avLst/>
              <a:gdLst/>
              <a:ahLst/>
              <a:cxnLst/>
              <a:rect l="l" t="t" r="r" b="b"/>
              <a:pathLst>
                <a:path w="68" h="54" extrusionOk="0">
                  <a:moveTo>
                    <a:pt x="34" y="1"/>
                  </a:moveTo>
                  <a:cubicBezTo>
                    <a:pt x="1" y="1"/>
                    <a:pt x="1" y="53"/>
                    <a:pt x="34" y="53"/>
                  </a:cubicBezTo>
                  <a:cubicBezTo>
                    <a:pt x="66" y="53"/>
                    <a:pt x="67"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6"/>
            <p:cNvSpPr/>
            <p:nvPr/>
          </p:nvSpPr>
          <p:spPr>
            <a:xfrm>
              <a:off x="13078453" y="2250609"/>
              <a:ext cx="5232" cy="4078"/>
            </a:xfrm>
            <a:custGeom>
              <a:avLst/>
              <a:gdLst/>
              <a:ahLst/>
              <a:cxnLst/>
              <a:rect l="l" t="t" r="r" b="b"/>
              <a:pathLst>
                <a:path w="68" h="53" extrusionOk="0">
                  <a:moveTo>
                    <a:pt x="33" y="1"/>
                  </a:moveTo>
                  <a:cubicBezTo>
                    <a:pt x="1" y="1"/>
                    <a:pt x="1"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6"/>
            <p:cNvSpPr/>
            <p:nvPr/>
          </p:nvSpPr>
          <p:spPr>
            <a:xfrm>
              <a:off x="13063142" y="2260534"/>
              <a:ext cx="5232" cy="4078"/>
            </a:xfrm>
            <a:custGeom>
              <a:avLst/>
              <a:gdLst/>
              <a:ahLst/>
              <a:cxnLst/>
              <a:rect l="l" t="t" r="r" b="b"/>
              <a:pathLst>
                <a:path w="68" h="53" extrusionOk="0">
                  <a:moveTo>
                    <a:pt x="33" y="0"/>
                  </a:moveTo>
                  <a:cubicBezTo>
                    <a:pt x="1" y="1"/>
                    <a:pt x="1" y="52"/>
                    <a:pt x="33" y="52"/>
                  </a:cubicBezTo>
                  <a:cubicBezTo>
                    <a:pt x="65" y="52"/>
                    <a:pt x="67"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6"/>
            <p:cNvSpPr/>
            <p:nvPr/>
          </p:nvSpPr>
          <p:spPr>
            <a:xfrm>
              <a:off x="13049062" y="2249608"/>
              <a:ext cx="5232" cy="4078"/>
            </a:xfrm>
            <a:custGeom>
              <a:avLst/>
              <a:gdLst/>
              <a:ahLst/>
              <a:cxnLst/>
              <a:rect l="l" t="t" r="r" b="b"/>
              <a:pathLst>
                <a:path w="68" h="53" extrusionOk="0">
                  <a:moveTo>
                    <a:pt x="33" y="0"/>
                  </a:moveTo>
                  <a:cubicBezTo>
                    <a:pt x="0" y="0"/>
                    <a:pt x="0" y="52"/>
                    <a:pt x="33" y="52"/>
                  </a:cubicBezTo>
                  <a:cubicBezTo>
                    <a:pt x="66" y="52"/>
                    <a:pt x="68"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6"/>
            <p:cNvSpPr/>
            <p:nvPr/>
          </p:nvSpPr>
          <p:spPr>
            <a:xfrm>
              <a:off x="13047677" y="2260688"/>
              <a:ext cx="5232" cy="4078"/>
            </a:xfrm>
            <a:custGeom>
              <a:avLst/>
              <a:gdLst/>
              <a:ahLst/>
              <a:cxnLst/>
              <a:rect l="l" t="t" r="r" b="b"/>
              <a:pathLst>
                <a:path w="68" h="53" extrusionOk="0">
                  <a:moveTo>
                    <a:pt x="34" y="0"/>
                  </a:moveTo>
                  <a:cubicBezTo>
                    <a:pt x="0" y="0"/>
                    <a:pt x="0" y="52"/>
                    <a:pt x="34" y="52"/>
                  </a:cubicBezTo>
                  <a:cubicBezTo>
                    <a:pt x="66" y="52"/>
                    <a:pt x="67"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6"/>
            <p:cNvSpPr/>
            <p:nvPr/>
          </p:nvSpPr>
          <p:spPr>
            <a:xfrm>
              <a:off x="13030288" y="2248916"/>
              <a:ext cx="5232" cy="4155"/>
            </a:xfrm>
            <a:custGeom>
              <a:avLst/>
              <a:gdLst/>
              <a:ahLst/>
              <a:cxnLst/>
              <a:rect l="l" t="t" r="r" b="b"/>
              <a:pathLst>
                <a:path w="68" h="54" extrusionOk="0">
                  <a:moveTo>
                    <a:pt x="33" y="1"/>
                  </a:moveTo>
                  <a:cubicBezTo>
                    <a:pt x="0" y="2"/>
                    <a:pt x="0"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6"/>
            <p:cNvSpPr/>
            <p:nvPr/>
          </p:nvSpPr>
          <p:spPr>
            <a:xfrm>
              <a:off x="13037367" y="2243376"/>
              <a:ext cx="5309" cy="4155"/>
            </a:xfrm>
            <a:custGeom>
              <a:avLst/>
              <a:gdLst/>
              <a:ahLst/>
              <a:cxnLst/>
              <a:rect l="l" t="t" r="r" b="b"/>
              <a:pathLst>
                <a:path w="69" h="54" extrusionOk="0">
                  <a:moveTo>
                    <a:pt x="34" y="1"/>
                  </a:moveTo>
                  <a:cubicBezTo>
                    <a:pt x="1" y="1"/>
                    <a:pt x="1" y="53"/>
                    <a:pt x="34" y="53"/>
                  </a:cubicBezTo>
                  <a:cubicBezTo>
                    <a:pt x="67" y="53"/>
                    <a:pt x="69"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26"/>
            <p:cNvSpPr/>
            <p:nvPr/>
          </p:nvSpPr>
          <p:spPr>
            <a:xfrm>
              <a:off x="13019363" y="2235298"/>
              <a:ext cx="5309" cy="4078"/>
            </a:xfrm>
            <a:custGeom>
              <a:avLst/>
              <a:gdLst/>
              <a:ahLst/>
              <a:cxnLst/>
              <a:rect l="l" t="t" r="r" b="b"/>
              <a:pathLst>
                <a:path w="69" h="53" extrusionOk="0">
                  <a:moveTo>
                    <a:pt x="34" y="1"/>
                  </a:moveTo>
                  <a:cubicBezTo>
                    <a:pt x="0" y="2"/>
                    <a:pt x="0" y="53"/>
                    <a:pt x="34" y="53"/>
                  </a:cubicBezTo>
                  <a:cubicBezTo>
                    <a:pt x="66"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26"/>
            <p:cNvSpPr/>
            <p:nvPr/>
          </p:nvSpPr>
          <p:spPr>
            <a:xfrm>
              <a:off x="13017439" y="2215216"/>
              <a:ext cx="5232" cy="4155"/>
            </a:xfrm>
            <a:custGeom>
              <a:avLst/>
              <a:gdLst/>
              <a:ahLst/>
              <a:cxnLst/>
              <a:rect l="l" t="t" r="r" b="b"/>
              <a:pathLst>
                <a:path w="68" h="54" extrusionOk="0">
                  <a:moveTo>
                    <a:pt x="34" y="1"/>
                  </a:moveTo>
                  <a:cubicBezTo>
                    <a:pt x="0" y="1"/>
                    <a:pt x="0"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6"/>
            <p:cNvSpPr/>
            <p:nvPr/>
          </p:nvSpPr>
          <p:spPr>
            <a:xfrm>
              <a:off x="13005283" y="2203983"/>
              <a:ext cx="5155" cy="4155"/>
            </a:xfrm>
            <a:custGeom>
              <a:avLst/>
              <a:gdLst/>
              <a:ahLst/>
              <a:cxnLst/>
              <a:rect l="l" t="t" r="r" b="b"/>
              <a:pathLst>
                <a:path w="67" h="54" extrusionOk="0">
                  <a:moveTo>
                    <a:pt x="33" y="1"/>
                  </a:moveTo>
                  <a:cubicBezTo>
                    <a:pt x="1" y="2"/>
                    <a:pt x="1"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26"/>
            <p:cNvSpPr/>
            <p:nvPr/>
          </p:nvSpPr>
          <p:spPr>
            <a:xfrm>
              <a:off x="13005283" y="2192673"/>
              <a:ext cx="4232" cy="4309"/>
            </a:xfrm>
            <a:custGeom>
              <a:avLst/>
              <a:gdLst/>
              <a:ahLst/>
              <a:cxnLst/>
              <a:rect l="l" t="t" r="r" b="b"/>
              <a:pathLst>
                <a:path w="55" h="56" extrusionOk="0">
                  <a:moveTo>
                    <a:pt x="26" y="1"/>
                  </a:moveTo>
                  <a:cubicBezTo>
                    <a:pt x="23" y="1"/>
                    <a:pt x="20" y="1"/>
                    <a:pt x="15" y="3"/>
                  </a:cubicBezTo>
                  <a:cubicBezTo>
                    <a:pt x="13" y="5"/>
                    <a:pt x="9" y="6"/>
                    <a:pt x="8" y="8"/>
                  </a:cubicBezTo>
                  <a:cubicBezTo>
                    <a:pt x="7" y="10"/>
                    <a:pt x="5" y="12"/>
                    <a:pt x="4" y="13"/>
                  </a:cubicBezTo>
                  <a:cubicBezTo>
                    <a:pt x="2" y="18"/>
                    <a:pt x="1" y="22"/>
                    <a:pt x="1" y="27"/>
                  </a:cubicBezTo>
                  <a:cubicBezTo>
                    <a:pt x="1" y="29"/>
                    <a:pt x="1" y="32"/>
                    <a:pt x="2" y="33"/>
                  </a:cubicBezTo>
                  <a:cubicBezTo>
                    <a:pt x="3" y="38"/>
                    <a:pt x="6" y="43"/>
                    <a:pt x="8" y="45"/>
                  </a:cubicBezTo>
                  <a:cubicBezTo>
                    <a:pt x="9" y="47"/>
                    <a:pt x="9" y="48"/>
                    <a:pt x="11" y="48"/>
                  </a:cubicBezTo>
                  <a:cubicBezTo>
                    <a:pt x="13" y="50"/>
                    <a:pt x="16" y="52"/>
                    <a:pt x="18" y="53"/>
                  </a:cubicBezTo>
                  <a:cubicBezTo>
                    <a:pt x="22" y="54"/>
                    <a:pt x="25" y="55"/>
                    <a:pt x="29" y="55"/>
                  </a:cubicBezTo>
                  <a:cubicBezTo>
                    <a:pt x="33" y="55"/>
                    <a:pt x="35" y="55"/>
                    <a:pt x="39" y="53"/>
                  </a:cubicBezTo>
                  <a:cubicBezTo>
                    <a:pt x="42" y="51"/>
                    <a:pt x="46" y="50"/>
                    <a:pt x="48" y="48"/>
                  </a:cubicBezTo>
                  <a:cubicBezTo>
                    <a:pt x="49" y="46"/>
                    <a:pt x="50" y="44"/>
                    <a:pt x="51" y="43"/>
                  </a:cubicBezTo>
                  <a:cubicBezTo>
                    <a:pt x="54" y="38"/>
                    <a:pt x="55" y="34"/>
                    <a:pt x="55" y="29"/>
                  </a:cubicBezTo>
                  <a:cubicBezTo>
                    <a:pt x="55" y="27"/>
                    <a:pt x="55" y="24"/>
                    <a:pt x="54" y="23"/>
                  </a:cubicBezTo>
                  <a:cubicBezTo>
                    <a:pt x="52" y="19"/>
                    <a:pt x="50" y="15"/>
                    <a:pt x="47" y="11"/>
                  </a:cubicBezTo>
                  <a:cubicBezTo>
                    <a:pt x="46" y="10"/>
                    <a:pt x="46" y="8"/>
                    <a:pt x="45" y="8"/>
                  </a:cubicBezTo>
                  <a:cubicBezTo>
                    <a:pt x="41" y="6"/>
                    <a:pt x="39" y="5"/>
                    <a:pt x="36" y="3"/>
                  </a:cubicBezTo>
                  <a:cubicBezTo>
                    <a:pt x="34" y="2"/>
                    <a:pt x="30" y="1"/>
                    <a:pt x="2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6"/>
            <p:cNvSpPr/>
            <p:nvPr/>
          </p:nvSpPr>
          <p:spPr>
            <a:xfrm>
              <a:off x="13014670" y="2193673"/>
              <a:ext cx="5309" cy="4078"/>
            </a:xfrm>
            <a:custGeom>
              <a:avLst/>
              <a:gdLst/>
              <a:ahLst/>
              <a:cxnLst/>
              <a:rect l="l" t="t" r="r" b="b"/>
              <a:pathLst>
                <a:path w="69" h="53" extrusionOk="0">
                  <a:moveTo>
                    <a:pt x="35" y="0"/>
                  </a:moveTo>
                  <a:cubicBezTo>
                    <a:pt x="1" y="2"/>
                    <a:pt x="1" y="53"/>
                    <a:pt x="35" y="53"/>
                  </a:cubicBezTo>
                  <a:cubicBezTo>
                    <a:pt x="67" y="53"/>
                    <a:pt x="69"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26"/>
            <p:cNvSpPr/>
            <p:nvPr/>
          </p:nvSpPr>
          <p:spPr>
            <a:xfrm>
              <a:off x="13021133" y="2178593"/>
              <a:ext cx="5232" cy="4078"/>
            </a:xfrm>
            <a:custGeom>
              <a:avLst/>
              <a:gdLst/>
              <a:ahLst/>
              <a:cxnLst/>
              <a:rect l="l" t="t" r="r" b="b"/>
              <a:pathLst>
                <a:path w="68" h="53" extrusionOk="0">
                  <a:moveTo>
                    <a:pt x="35" y="0"/>
                  </a:moveTo>
                  <a:cubicBezTo>
                    <a:pt x="0" y="0"/>
                    <a:pt x="0" y="52"/>
                    <a:pt x="35" y="52"/>
                  </a:cubicBezTo>
                  <a:cubicBezTo>
                    <a:pt x="67" y="52"/>
                    <a:pt x="68"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8" name="Google Shape;1798;p26"/>
          <p:cNvGrpSpPr/>
          <p:nvPr/>
        </p:nvGrpSpPr>
        <p:grpSpPr>
          <a:xfrm flipH="1">
            <a:off x="616478" y="1303459"/>
            <a:ext cx="1490921" cy="5410881"/>
            <a:chOff x="9854590" y="-1351953"/>
            <a:chExt cx="203737" cy="739393"/>
          </a:xfrm>
        </p:grpSpPr>
        <p:sp>
          <p:nvSpPr>
            <p:cNvPr id="1799" name="Google Shape;1799;p26"/>
            <p:cNvSpPr/>
            <p:nvPr/>
          </p:nvSpPr>
          <p:spPr>
            <a:xfrm>
              <a:off x="9859129" y="-1338181"/>
              <a:ext cx="194504" cy="176423"/>
            </a:xfrm>
            <a:custGeom>
              <a:avLst/>
              <a:gdLst/>
              <a:ahLst/>
              <a:cxnLst/>
              <a:rect l="l" t="t" r="r" b="b"/>
              <a:pathLst>
                <a:path w="2528" h="2293" extrusionOk="0">
                  <a:moveTo>
                    <a:pt x="1265" y="1"/>
                  </a:moveTo>
                  <a:cubicBezTo>
                    <a:pt x="1175" y="1"/>
                    <a:pt x="1083" y="11"/>
                    <a:pt x="992" y="34"/>
                  </a:cubicBezTo>
                  <a:cubicBezTo>
                    <a:pt x="377" y="184"/>
                    <a:pt x="0" y="803"/>
                    <a:pt x="150" y="1419"/>
                  </a:cubicBezTo>
                  <a:cubicBezTo>
                    <a:pt x="278" y="1942"/>
                    <a:pt x="747" y="2292"/>
                    <a:pt x="1263" y="2292"/>
                  </a:cubicBezTo>
                  <a:cubicBezTo>
                    <a:pt x="1353" y="2292"/>
                    <a:pt x="1444" y="2282"/>
                    <a:pt x="1535" y="2259"/>
                  </a:cubicBezTo>
                  <a:cubicBezTo>
                    <a:pt x="2151" y="2109"/>
                    <a:pt x="2527" y="1490"/>
                    <a:pt x="2377" y="874"/>
                  </a:cubicBezTo>
                  <a:cubicBezTo>
                    <a:pt x="2249" y="351"/>
                    <a:pt x="1780" y="1"/>
                    <a:pt x="1265" y="1"/>
                  </a:cubicBez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6"/>
            <p:cNvSpPr/>
            <p:nvPr/>
          </p:nvSpPr>
          <p:spPr>
            <a:xfrm>
              <a:off x="9877980" y="-1319561"/>
              <a:ext cx="157419" cy="137953"/>
            </a:xfrm>
            <a:custGeom>
              <a:avLst/>
              <a:gdLst/>
              <a:ahLst/>
              <a:cxnLst/>
              <a:rect l="l" t="t" r="r" b="b"/>
              <a:pathLst>
                <a:path w="2046" h="1793" extrusionOk="0">
                  <a:moveTo>
                    <a:pt x="1022" y="0"/>
                  </a:moveTo>
                  <a:cubicBezTo>
                    <a:pt x="884" y="0"/>
                    <a:pt x="743" y="32"/>
                    <a:pt x="611" y="100"/>
                  </a:cubicBezTo>
                  <a:cubicBezTo>
                    <a:pt x="172" y="328"/>
                    <a:pt x="0" y="868"/>
                    <a:pt x="228" y="1307"/>
                  </a:cubicBezTo>
                  <a:cubicBezTo>
                    <a:pt x="387" y="1616"/>
                    <a:pt x="700" y="1792"/>
                    <a:pt x="1024" y="1792"/>
                  </a:cubicBezTo>
                  <a:cubicBezTo>
                    <a:pt x="1162" y="1792"/>
                    <a:pt x="1303" y="1760"/>
                    <a:pt x="1434" y="1692"/>
                  </a:cubicBezTo>
                  <a:cubicBezTo>
                    <a:pt x="1874" y="1465"/>
                    <a:pt x="2045" y="924"/>
                    <a:pt x="1819" y="485"/>
                  </a:cubicBezTo>
                  <a:cubicBezTo>
                    <a:pt x="1660" y="177"/>
                    <a:pt x="1347" y="0"/>
                    <a:pt x="10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6"/>
            <p:cNvSpPr/>
            <p:nvPr/>
          </p:nvSpPr>
          <p:spPr>
            <a:xfrm>
              <a:off x="9854590" y="-1351953"/>
              <a:ext cx="203737" cy="203583"/>
            </a:xfrm>
            <a:custGeom>
              <a:avLst/>
              <a:gdLst/>
              <a:ahLst/>
              <a:cxnLst/>
              <a:rect l="l" t="t" r="r" b="b"/>
              <a:pathLst>
                <a:path w="2648" h="2646" extrusionOk="0">
                  <a:moveTo>
                    <a:pt x="1295" y="0"/>
                  </a:moveTo>
                  <a:lnTo>
                    <a:pt x="1296" y="44"/>
                  </a:lnTo>
                  <a:cubicBezTo>
                    <a:pt x="1301" y="43"/>
                    <a:pt x="1306" y="43"/>
                    <a:pt x="1311" y="43"/>
                  </a:cubicBezTo>
                  <a:cubicBezTo>
                    <a:pt x="1316" y="43"/>
                    <a:pt x="1321" y="43"/>
                    <a:pt x="1325" y="44"/>
                  </a:cubicBezTo>
                  <a:lnTo>
                    <a:pt x="1335" y="44"/>
                  </a:lnTo>
                  <a:lnTo>
                    <a:pt x="1335" y="0"/>
                  </a:lnTo>
                  <a:close/>
                  <a:moveTo>
                    <a:pt x="1377" y="0"/>
                  </a:moveTo>
                  <a:lnTo>
                    <a:pt x="1375" y="44"/>
                  </a:lnTo>
                  <a:cubicBezTo>
                    <a:pt x="1389" y="45"/>
                    <a:pt x="1401" y="45"/>
                    <a:pt x="1415" y="47"/>
                  </a:cubicBezTo>
                  <a:lnTo>
                    <a:pt x="1417" y="2"/>
                  </a:lnTo>
                  <a:cubicBezTo>
                    <a:pt x="1405" y="1"/>
                    <a:pt x="1390" y="0"/>
                    <a:pt x="1377" y="0"/>
                  </a:cubicBezTo>
                  <a:close/>
                  <a:moveTo>
                    <a:pt x="1254" y="1"/>
                  </a:moveTo>
                  <a:cubicBezTo>
                    <a:pt x="1242" y="1"/>
                    <a:pt x="1227" y="2"/>
                    <a:pt x="1214" y="4"/>
                  </a:cubicBezTo>
                  <a:lnTo>
                    <a:pt x="1218" y="48"/>
                  </a:lnTo>
                  <a:cubicBezTo>
                    <a:pt x="1231" y="47"/>
                    <a:pt x="1244" y="46"/>
                    <a:pt x="1257" y="46"/>
                  </a:cubicBezTo>
                  <a:lnTo>
                    <a:pt x="1254" y="1"/>
                  </a:lnTo>
                  <a:close/>
                  <a:moveTo>
                    <a:pt x="1458" y="6"/>
                  </a:moveTo>
                  <a:lnTo>
                    <a:pt x="1454" y="51"/>
                  </a:lnTo>
                  <a:lnTo>
                    <a:pt x="1493" y="54"/>
                  </a:lnTo>
                  <a:lnTo>
                    <a:pt x="1498" y="12"/>
                  </a:lnTo>
                  <a:cubicBezTo>
                    <a:pt x="1485" y="9"/>
                    <a:pt x="1471" y="7"/>
                    <a:pt x="1458" y="6"/>
                  </a:cubicBezTo>
                  <a:close/>
                  <a:moveTo>
                    <a:pt x="1174" y="9"/>
                  </a:moveTo>
                  <a:cubicBezTo>
                    <a:pt x="1160" y="10"/>
                    <a:pt x="1146" y="13"/>
                    <a:pt x="1133" y="14"/>
                  </a:cubicBezTo>
                  <a:lnTo>
                    <a:pt x="1140" y="57"/>
                  </a:lnTo>
                  <a:cubicBezTo>
                    <a:pt x="1153" y="54"/>
                    <a:pt x="1166" y="53"/>
                    <a:pt x="1179" y="53"/>
                  </a:cubicBezTo>
                  <a:lnTo>
                    <a:pt x="1174" y="9"/>
                  </a:lnTo>
                  <a:close/>
                  <a:moveTo>
                    <a:pt x="1537" y="17"/>
                  </a:moveTo>
                  <a:lnTo>
                    <a:pt x="1531" y="59"/>
                  </a:lnTo>
                  <a:cubicBezTo>
                    <a:pt x="1544" y="62"/>
                    <a:pt x="1557" y="64"/>
                    <a:pt x="1570" y="66"/>
                  </a:cubicBezTo>
                  <a:lnTo>
                    <a:pt x="1578" y="25"/>
                  </a:lnTo>
                  <a:cubicBezTo>
                    <a:pt x="1565" y="22"/>
                    <a:pt x="1551" y="19"/>
                    <a:pt x="1537" y="17"/>
                  </a:cubicBezTo>
                  <a:close/>
                  <a:moveTo>
                    <a:pt x="1094" y="19"/>
                  </a:moveTo>
                  <a:cubicBezTo>
                    <a:pt x="1080" y="22"/>
                    <a:pt x="1067" y="25"/>
                    <a:pt x="1054" y="27"/>
                  </a:cubicBezTo>
                  <a:lnTo>
                    <a:pt x="1062" y="70"/>
                  </a:lnTo>
                  <a:cubicBezTo>
                    <a:pt x="1075" y="68"/>
                    <a:pt x="1087" y="65"/>
                    <a:pt x="1102" y="63"/>
                  </a:cubicBezTo>
                  <a:lnTo>
                    <a:pt x="1094" y="19"/>
                  </a:lnTo>
                  <a:close/>
                  <a:moveTo>
                    <a:pt x="1619" y="32"/>
                  </a:moveTo>
                  <a:lnTo>
                    <a:pt x="1609" y="75"/>
                  </a:lnTo>
                  <a:cubicBezTo>
                    <a:pt x="1620" y="78"/>
                    <a:pt x="1634" y="80"/>
                    <a:pt x="1646" y="85"/>
                  </a:cubicBezTo>
                  <a:lnTo>
                    <a:pt x="1659" y="42"/>
                  </a:lnTo>
                  <a:cubicBezTo>
                    <a:pt x="1645" y="39"/>
                    <a:pt x="1633" y="35"/>
                    <a:pt x="1619" y="32"/>
                  </a:cubicBezTo>
                  <a:close/>
                  <a:moveTo>
                    <a:pt x="1013" y="35"/>
                  </a:moveTo>
                  <a:cubicBezTo>
                    <a:pt x="1000" y="39"/>
                    <a:pt x="987" y="42"/>
                    <a:pt x="974" y="46"/>
                  </a:cubicBezTo>
                  <a:lnTo>
                    <a:pt x="986" y="89"/>
                  </a:lnTo>
                  <a:cubicBezTo>
                    <a:pt x="999" y="86"/>
                    <a:pt x="1010" y="82"/>
                    <a:pt x="1024" y="78"/>
                  </a:cubicBezTo>
                  <a:lnTo>
                    <a:pt x="1013" y="35"/>
                  </a:lnTo>
                  <a:close/>
                  <a:moveTo>
                    <a:pt x="1698" y="53"/>
                  </a:moveTo>
                  <a:lnTo>
                    <a:pt x="1685" y="95"/>
                  </a:lnTo>
                  <a:cubicBezTo>
                    <a:pt x="1698" y="99"/>
                    <a:pt x="1709" y="103"/>
                    <a:pt x="1723" y="106"/>
                  </a:cubicBezTo>
                  <a:lnTo>
                    <a:pt x="1737" y="65"/>
                  </a:lnTo>
                  <a:lnTo>
                    <a:pt x="1698" y="53"/>
                  </a:lnTo>
                  <a:close/>
                  <a:moveTo>
                    <a:pt x="935" y="57"/>
                  </a:moveTo>
                  <a:cubicBezTo>
                    <a:pt x="922" y="62"/>
                    <a:pt x="909" y="66"/>
                    <a:pt x="896" y="70"/>
                  </a:cubicBezTo>
                  <a:lnTo>
                    <a:pt x="910" y="112"/>
                  </a:lnTo>
                  <a:cubicBezTo>
                    <a:pt x="924" y="109"/>
                    <a:pt x="935" y="104"/>
                    <a:pt x="948" y="99"/>
                  </a:cubicBezTo>
                  <a:lnTo>
                    <a:pt x="935" y="57"/>
                  </a:lnTo>
                  <a:close/>
                  <a:moveTo>
                    <a:pt x="1775" y="77"/>
                  </a:moveTo>
                  <a:lnTo>
                    <a:pt x="1759" y="118"/>
                  </a:lnTo>
                  <a:cubicBezTo>
                    <a:pt x="1771" y="124"/>
                    <a:pt x="1784" y="127"/>
                    <a:pt x="1796" y="132"/>
                  </a:cubicBezTo>
                  <a:lnTo>
                    <a:pt x="1812" y="91"/>
                  </a:lnTo>
                  <a:cubicBezTo>
                    <a:pt x="1800" y="86"/>
                    <a:pt x="1787" y="81"/>
                    <a:pt x="1775" y="77"/>
                  </a:cubicBezTo>
                  <a:close/>
                  <a:moveTo>
                    <a:pt x="858" y="85"/>
                  </a:moveTo>
                  <a:cubicBezTo>
                    <a:pt x="846" y="89"/>
                    <a:pt x="833" y="94"/>
                    <a:pt x="821" y="99"/>
                  </a:cubicBezTo>
                  <a:lnTo>
                    <a:pt x="837" y="140"/>
                  </a:lnTo>
                  <a:cubicBezTo>
                    <a:pt x="849" y="135"/>
                    <a:pt x="861" y="130"/>
                    <a:pt x="874" y="126"/>
                  </a:cubicBezTo>
                  <a:lnTo>
                    <a:pt x="858" y="85"/>
                  </a:lnTo>
                  <a:close/>
                  <a:moveTo>
                    <a:pt x="1850" y="107"/>
                  </a:moveTo>
                  <a:lnTo>
                    <a:pt x="1833" y="148"/>
                  </a:lnTo>
                  <a:lnTo>
                    <a:pt x="1869" y="164"/>
                  </a:lnTo>
                  <a:lnTo>
                    <a:pt x="1886" y="125"/>
                  </a:lnTo>
                  <a:cubicBezTo>
                    <a:pt x="1875" y="118"/>
                    <a:pt x="1863" y="113"/>
                    <a:pt x="1850" y="107"/>
                  </a:cubicBezTo>
                  <a:close/>
                  <a:moveTo>
                    <a:pt x="781" y="116"/>
                  </a:moveTo>
                  <a:cubicBezTo>
                    <a:pt x="769" y="121"/>
                    <a:pt x="757" y="126"/>
                    <a:pt x="744" y="132"/>
                  </a:cubicBezTo>
                  <a:lnTo>
                    <a:pt x="764" y="172"/>
                  </a:lnTo>
                  <a:cubicBezTo>
                    <a:pt x="778" y="167"/>
                    <a:pt x="789" y="161"/>
                    <a:pt x="800" y="156"/>
                  </a:cubicBezTo>
                  <a:lnTo>
                    <a:pt x="781" y="116"/>
                  </a:lnTo>
                  <a:close/>
                  <a:moveTo>
                    <a:pt x="1922" y="143"/>
                  </a:moveTo>
                  <a:lnTo>
                    <a:pt x="1902" y="183"/>
                  </a:lnTo>
                  <a:cubicBezTo>
                    <a:pt x="1915" y="188"/>
                    <a:pt x="1926" y="194"/>
                    <a:pt x="1937" y="200"/>
                  </a:cubicBezTo>
                  <a:lnTo>
                    <a:pt x="1958" y="163"/>
                  </a:lnTo>
                  <a:cubicBezTo>
                    <a:pt x="1945" y="156"/>
                    <a:pt x="1933" y="150"/>
                    <a:pt x="1922" y="143"/>
                  </a:cubicBezTo>
                  <a:close/>
                  <a:moveTo>
                    <a:pt x="708" y="151"/>
                  </a:moveTo>
                  <a:lnTo>
                    <a:pt x="673" y="171"/>
                  </a:lnTo>
                  <a:lnTo>
                    <a:pt x="695" y="209"/>
                  </a:lnTo>
                  <a:cubicBezTo>
                    <a:pt x="707" y="202"/>
                    <a:pt x="718" y="195"/>
                    <a:pt x="729" y="190"/>
                  </a:cubicBezTo>
                  <a:lnTo>
                    <a:pt x="708" y="151"/>
                  </a:lnTo>
                  <a:close/>
                  <a:moveTo>
                    <a:pt x="1994" y="182"/>
                  </a:moveTo>
                  <a:lnTo>
                    <a:pt x="1972" y="219"/>
                  </a:lnTo>
                  <a:cubicBezTo>
                    <a:pt x="1983" y="225"/>
                    <a:pt x="1995" y="234"/>
                    <a:pt x="2005" y="240"/>
                  </a:cubicBezTo>
                  <a:lnTo>
                    <a:pt x="2029" y="202"/>
                  </a:lnTo>
                  <a:cubicBezTo>
                    <a:pt x="2017" y="195"/>
                    <a:pt x="2005" y="188"/>
                    <a:pt x="1994" y="182"/>
                  </a:cubicBezTo>
                  <a:close/>
                  <a:moveTo>
                    <a:pt x="638" y="190"/>
                  </a:moveTo>
                  <a:cubicBezTo>
                    <a:pt x="628" y="198"/>
                    <a:pt x="616" y="204"/>
                    <a:pt x="604" y="212"/>
                  </a:cubicBezTo>
                  <a:lnTo>
                    <a:pt x="628" y="248"/>
                  </a:lnTo>
                  <a:cubicBezTo>
                    <a:pt x="639" y="242"/>
                    <a:pt x="649" y="236"/>
                    <a:pt x="661" y="227"/>
                  </a:cubicBezTo>
                  <a:lnTo>
                    <a:pt x="638" y="190"/>
                  </a:lnTo>
                  <a:close/>
                  <a:moveTo>
                    <a:pt x="2063" y="225"/>
                  </a:moveTo>
                  <a:lnTo>
                    <a:pt x="2038" y="262"/>
                  </a:lnTo>
                  <a:cubicBezTo>
                    <a:pt x="2050" y="268"/>
                    <a:pt x="2061" y="276"/>
                    <a:pt x="2071" y="284"/>
                  </a:cubicBezTo>
                  <a:lnTo>
                    <a:pt x="2097" y="249"/>
                  </a:lnTo>
                  <a:cubicBezTo>
                    <a:pt x="2085" y="241"/>
                    <a:pt x="2074" y="234"/>
                    <a:pt x="2063" y="225"/>
                  </a:cubicBezTo>
                  <a:close/>
                  <a:moveTo>
                    <a:pt x="570" y="236"/>
                  </a:moveTo>
                  <a:cubicBezTo>
                    <a:pt x="560" y="244"/>
                    <a:pt x="548" y="251"/>
                    <a:pt x="538" y="260"/>
                  </a:cubicBezTo>
                  <a:lnTo>
                    <a:pt x="564" y="294"/>
                  </a:lnTo>
                  <a:cubicBezTo>
                    <a:pt x="574" y="287"/>
                    <a:pt x="585" y="278"/>
                    <a:pt x="595" y="272"/>
                  </a:cubicBezTo>
                  <a:lnTo>
                    <a:pt x="570" y="236"/>
                  </a:lnTo>
                  <a:close/>
                  <a:moveTo>
                    <a:pt x="2129" y="272"/>
                  </a:moveTo>
                  <a:lnTo>
                    <a:pt x="2102" y="308"/>
                  </a:lnTo>
                  <a:cubicBezTo>
                    <a:pt x="2113" y="315"/>
                    <a:pt x="2123" y="324"/>
                    <a:pt x="2134" y="333"/>
                  </a:cubicBezTo>
                  <a:lnTo>
                    <a:pt x="2161" y="297"/>
                  </a:lnTo>
                  <a:cubicBezTo>
                    <a:pt x="2150" y="289"/>
                    <a:pt x="2140" y="281"/>
                    <a:pt x="2129" y="272"/>
                  </a:cubicBezTo>
                  <a:close/>
                  <a:moveTo>
                    <a:pt x="503" y="283"/>
                  </a:moveTo>
                  <a:cubicBezTo>
                    <a:pt x="493" y="292"/>
                    <a:pt x="483" y="299"/>
                    <a:pt x="472" y="309"/>
                  </a:cubicBezTo>
                  <a:lnTo>
                    <a:pt x="501" y="343"/>
                  </a:lnTo>
                  <a:cubicBezTo>
                    <a:pt x="512" y="335"/>
                    <a:pt x="522" y="326"/>
                    <a:pt x="531" y="317"/>
                  </a:cubicBezTo>
                  <a:lnTo>
                    <a:pt x="503" y="283"/>
                  </a:lnTo>
                  <a:close/>
                  <a:moveTo>
                    <a:pt x="2193" y="324"/>
                  </a:moveTo>
                  <a:lnTo>
                    <a:pt x="2165" y="357"/>
                  </a:lnTo>
                  <a:cubicBezTo>
                    <a:pt x="2173" y="365"/>
                    <a:pt x="2184" y="374"/>
                    <a:pt x="2193" y="383"/>
                  </a:cubicBezTo>
                  <a:lnTo>
                    <a:pt x="2223" y="352"/>
                  </a:lnTo>
                  <a:cubicBezTo>
                    <a:pt x="2214" y="342"/>
                    <a:pt x="2203" y="334"/>
                    <a:pt x="2193" y="324"/>
                  </a:cubicBezTo>
                  <a:close/>
                  <a:moveTo>
                    <a:pt x="442" y="338"/>
                  </a:moveTo>
                  <a:cubicBezTo>
                    <a:pt x="431" y="346"/>
                    <a:pt x="423" y="356"/>
                    <a:pt x="413" y="365"/>
                  </a:cubicBezTo>
                  <a:lnTo>
                    <a:pt x="442" y="396"/>
                  </a:lnTo>
                  <a:cubicBezTo>
                    <a:pt x="452" y="387"/>
                    <a:pt x="462" y="378"/>
                    <a:pt x="472" y="370"/>
                  </a:cubicBezTo>
                  <a:lnTo>
                    <a:pt x="442" y="338"/>
                  </a:lnTo>
                  <a:close/>
                  <a:moveTo>
                    <a:pt x="2253" y="379"/>
                  </a:moveTo>
                  <a:lnTo>
                    <a:pt x="2222" y="410"/>
                  </a:lnTo>
                  <a:lnTo>
                    <a:pt x="2249" y="438"/>
                  </a:lnTo>
                  <a:lnTo>
                    <a:pt x="2282" y="408"/>
                  </a:lnTo>
                  <a:lnTo>
                    <a:pt x="2253" y="379"/>
                  </a:lnTo>
                  <a:close/>
                  <a:moveTo>
                    <a:pt x="384" y="392"/>
                  </a:moveTo>
                  <a:cubicBezTo>
                    <a:pt x="373" y="403"/>
                    <a:pt x="364" y="412"/>
                    <a:pt x="355" y="422"/>
                  </a:cubicBezTo>
                  <a:lnTo>
                    <a:pt x="388" y="453"/>
                  </a:lnTo>
                  <a:cubicBezTo>
                    <a:pt x="397" y="442"/>
                    <a:pt x="405" y="433"/>
                    <a:pt x="415" y="423"/>
                  </a:cubicBezTo>
                  <a:lnTo>
                    <a:pt x="384" y="392"/>
                  </a:lnTo>
                  <a:close/>
                  <a:moveTo>
                    <a:pt x="2308" y="436"/>
                  </a:moveTo>
                  <a:lnTo>
                    <a:pt x="2275" y="466"/>
                  </a:lnTo>
                  <a:cubicBezTo>
                    <a:pt x="2285" y="477"/>
                    <a:pt x="2292" y="486"/>
                    <a:pt x="2301" y="496"/>
                  </a:cubicBezTo>
                  <a:lnTo>
                    <a:pt x="2335" y="467"/>
                  </a:lnTo>
                  <a:lnTo>
                    <a:pt x="2308" y="436"/>
                  </a:lnTo>
                  <a:close/>
                  <a:moveTo>
                    <a:pt x="327" y="453"/>
                  </a:moveTo>
                  <a:cubicBezTo>
                    <a:pt x="318" y="462"/>
                    <a:pt x="311" y="472"/>
                    <a:pt x="301" y="483"/>
                  </a:cubicBezTo>
                  <a:lnTo>
                    <a:pt x="336" y="511"/>
                  </a:lnTo>
                  <a:cubicBezTo>
                    <a:pt x="345" y="501"/>
                    <a:pt x="352" y="491"/>
                    <a:pt x="361" y="481"/>
                  </a:cubicBezTo>
                  <a:lnTo>
                    <a:pt x="327" y="453"/>
                  </a:lnTo>
                  <a:close/>
                  <a:moveTo>
                    <a:pt x="2361" y="501"/>
                  </a:moveTo>
                  <a:lnTo>
                    <a:pt x="2328" y="528"/>
                  </a:lnTo>
                  <a:lnTo>
                    <a:pt x="2350" y="559"/>
                  </a:lnTo>
                  <a:lnTo>
                    <a:pt x="2386" y="533"/>
                  </a:lnTo>
                  <a:cubicBezTo>
                    <a:pt x="2379" y="521"/>
                    <a:pt x="2369" y="511"/>
                    <a:pt x="2361" y="501"/>
                  </a:cubicBezTo>
                  <a:close/>
                  <a:moveTo>
                    <a:pt x="277" y="515"/>
                  </a:moveTo>
                  <a:cubicBezTo>
                    <a:pt x="268" y="526"/>
                    <a:pt x="259" y="537"/>
                    <a:pt x="252" y="548"/>
                  </a:cubicBezTo>
                  <a:lnTo>
                    <a:pt x="288" y="574"/>
                  </a:lnTo>
                  <a:cubicBezTo>
                    <a:pt x="295" y="563"/>
                    <a:pt x="303" y="553"/>
                    <a:pt x="312" y="542"/>
                  </a:cubicBezTo>
                  <a:lnTo>
                    <a:pt x="277" y="515"/>
                  </a:lnTo>
                  <a:close/>
                  <a:moveTo>
                    <a:pt x="2409" y="565"/>
                  </a:moveTo>
                  <a:lnTo>
                    <a:pt x="2373" y="590"/>
                  </a:lnTo>
                  <a:cubicBezTo>
                    <a:pt x="2381" y="601"/>
                    <a:pt x="2387" y="612"/>
                    <a:pt x="2395" y="623"/>
                  </a:cubicBezTo>
                  <a:lnTo>
                    <a:pt x="2433" y="600"/>
                  </a:lnTo>
                  <a:cubicBezTo>
                    <a:pt x="2426" y="588"/>
                    <a:pt x="2417" y="578"/>
                    <a:pt x="2409" y="565"/>
                  </a:cubicBezTo>
                  <a:close/>
                  <a:moveTo>
                    <a:pt x="228" y="581"/>
                  </a:moveTo>
                  <a:cubicBezTo>
                    <a:pt x="221" y="593"/>
                    <a:pt x="215" y="604"/>
                    <a:pt x="206" y="615"/>
                  </a:cubicBezTo>
                  <a:lnTo>
                    <a:pt x="243" y="638"/>
                  </a:lnTo>
                  <a:cubicBezTo>
                    <a:pt x="251" y="627"/>
                    <a:pt x="257" y="616"/>
                    <a:pt x="265" y="606"/>
                  </a:cubicBezTo>
                  <a:lnTo>
                    <a:pt x="228" y="581"/>
                  </a:lnTo>
                  <a:close/>
                  <a:moveTo>
                    <a:pt x="2455" y="633"/>
                  </a:moveTo>
                  <a:lnTo>
                    <a:pt x="2417" y="657"/>
                  </a:lnTo>
                  <a:cubicBezTo>
                    <a:pt x="2423" y="669"/>
                    <a:pt x="2431" y="679"/>
                    <a:pt x="2437" y="690"/>
                  </a:cubicBezTo>
                  <a:lnTo>
                    <a:pt x="2476" y="669"/>
                  </a:lnTo>
                  <a:cubicBezTo>
                    <a:pt x="2469" y="657"/>
                    <a:pt x="2462" y="645"/>
                    <a:pt x="2455" y="633"/>
                  </a:cubicBezTo>
                  <a:close/>
                  <a:moveTo>
                    <a:pt x="184" y="651"/>
                  </a:moveTo>
                  <a:lnTo>
                    <a:pt x="165" y="685"/>
                  </a:lnTo>
                  <a:lnTo>
                    <a:pt x="204" y="706"/>
                  </a:lnTo>
                  <a:cubicBezTo>
                    <a:pt x="210" y="695"/>
                    <a:pt x="217" y="683"/>
                    <a:pt x="222" y="673"/>
                  </a:cubicBezTo>
                  <a:lnTo>
                    <a:pt x="184" y="651"/>
                  </a:lnTo>
                  <a:close/>
                  <a:moveTo>
                    <a:pt x="2494" y="704"/>
                  </a:moveTo>
                  <a:lnTo>
                    <a:pt x="2455" y="725"/>
                  </a:lnTo>
                  <a:cubicBezTo>
                    <a:pt x="2462" y="736"/>
                    <a:pt x="2468" y="748"/>
                    <a:pt x="2474" y="760"/>
                  </a:cubicBezTo>
                  <a:lnTo>
                    <a:pt x="2512" y="741"/>
                  </a:lnTo>
                  <a:cubicBezTo>
                    <a:pt x="2507" y="727"/>
                    <a:pt x="2501" y="715"/>
                    <a:pt x="2494" y="704"/>
                  </a:cubicBezTo>
                  <a:close/>
                  <a:moveTo>
                    <a:pt x="147" y="721"/>
                  </a:moveTo>
                  <a:cubicBezTo>
                    <a:pt x="139" y="732"/>
                    <a:pt x="133" y="746"/>
                    <a:pt x="128" y="757"/>
                  </a:cubicBezTo>
                  <a:lnTo>
                    <a:pt x="168" y="776"/>
                  </a:lnTo>
                  <a:cubicBezTo>
                    <a:pt x="174" y="763"/>
                    <a:pt x="179" y="752"/>
                    <a:pt x="185" y="741"/>
                  </a:cubicBezTo>
                  <a:lnTo>
                    <a:pt x="147" y="721"/>
                  </a:lnTo>
                  <a:close/>
                  <a:moveTo>
                    <a:pt x="2531" y="777"/>
                  </a:moveTo>
                  <a:lnTo>
                    <a:pt x="2490" y="795"/>
                  </a:lnTo>
                  <a:cubicBezTo>
                    <a:pt x="2495" y="807"/>
                    <a:pt x="2501" y="820"/>
                    <a:pt x="2506" y="831"/>
                  </a:cubicBezTo>
                  <a:lnTo>
                    <a:pt x="2547" y="815"/>
                  </a:lnTo>
                  <a:cubicBezTo>
                    <a:pt x="2541" y="802"/>
                    <a:pt x="2536" y="790"/>
                    <a:pt x="2531" y="777"/>
                  </a:cubicBezTo>
                  <a:close/>
                  <a:moveTo>
                    <a:pt x="111" y="794"/>
                  </a:moveTo>
                  <a:cubicBezTo>
                    <a:pt x="106" y="807"/>
                    <a:pt x="101" y="819"/>
                    <a:pt x="96" y="831"/>
                  </a:cubicBezTo>
                  <a:lnTo>
                    <a:pt x="136" y="848"/>
                  </a:lnTo>
                  <a:cubicBezTo>
                    <a:pt x="142" y="835"/>
                    <a:pt x="147" y="824"/>
                    <a:pt x="152" y="810"/>
                  </a:cubicBezTo>
                  <a:lnTo>
                    <a:pt x="111" y="794"/>
                  </a:lnTo>
                  <a:close/>
                  <a:moveTo>
                    <a:pt x="2562" y="854"/>
                  </a:moveTo>
                  <a:lnTo>
                    <a:pt x="2520" y="870"/>
                  </a:lnTo>
                  <a:cubicBezTo>
                    <a:pt x="2525" y="881"/>
                    <a:pt x="2530" y="893"/>
                    <a:pt x="2533" y="906"/>
                  </a:cubicBezTo>
                  <a:lnTo>
                    <a:pt x="2577" y="892"/>
                  </a:lnTo>
                  <a:cubicBezTo>
                    <a:pt x="2572" y="878"/>
                    <a:pt x="2567" y="867"/>
                    <a:pt x="2562" y="854"/>
                  </a:cubicBezTo>
                  <a:close/>
                  <a:moveTo>
                    <a:pt x="81" y="870"/>
                  </a:moveTo>
                  <a:cubicBezTo>
                    <a:pt x="77" y="881"/>
                    <a:pt x="72" y="894"/>
                    <a:pt x="69" y="907"/>
                  </a:cubicBezTo>
                  <a:lnTo>
                    <a:pt x="110" y="922"/>
                  </a:lnTo>
                  <a:cubicBezTo>
                    <a:pt x="113" y="909"/>
                    <a:pt x="118" y="897"/>
                    <a:pt x="123" y="885"/>
                  </a:cubicBezTo>
                  <a:lnTo>
                    <a:pt x="81" y="870"/>
                  </a:lnTo>
                  <a:close/>
                  <a:moveTo>
                    <a:pt x="2588" y="929"/>
                  </a:moveTo>
                  <a:lnTo>
                    <a:pt x="2547" y="943"/>
                  </a:lnTo>
                  <a:cubicBezTo>
                    <a:pt x="2549" y="955"/>
                    <a:pt x="2553" y="967"/>
                    <a:pt x="2557" y="980"/>
                  </a:cubicBezTo>
                  <a:lnTo>
                    <a:pt x="2600" y="969"/>
                  </a:lnTo>
                  <a:lnTo>
                    <a:pt x="2588" y="929"/>
                  </a:lnTo>
                  <a:close/>
                  <a:moveTo>
                    <a:pt x="55" y="946"/>
                  </a:moveTo>
                  <a:cubicBezTo>
                    <a:pt x="51" y="960"/>
                    <a:pt x="49" y="972"/>
                    <a:pt x="45" y="986"/>
                  </a:cubicBezTo>
                  <a:lnTo>
                    <a:pt x="87" y="997"/>
                  </a:lnTo>
                  <a:cubicBezTo>
                    <a:pt x="90" y="985"/>
                    <a:pt x="95" y="971"/>
                    <a:pt x="97" y="960"/>
                  </a:cubicBezTo>
                  <a:lnTo>
                    <a:pt x="55" y="946"/>
                  </a:lnTo>
                  <a:close/>
                  <a:moveTo>
                    <a:pt x="2610" y="1009"/>
                  </a:moveTo>
                  <a:lnTo>
                    <a:pt x="2567" y="1019"/>
                  </a:lnTo>
                  <a:cubicBezTo>
                    <a:pt x="2572" y="1030"/>
                    <a:pt x="2574" y="1044"/>
                    <a:pt x="2577" y="1057"/>
                  </a:cubicBezTo>
                  <a:lnTo>
                    <a:pt x="2620" y="1048"/>
                  </a:lnTo>
                  <a:cubicBezTo>
                    <a:pt x="2616" y="1035"/>
                    <a:pt x="2612" y="1022"/>
                    <a:pt x="2610" y="1009"/>
                  </a:cubicBezTo>
                  <a:close/>
                  <a:moveTo>
                    <a:pt x="35" y="1024"/>
                  </a:moveTo>
                  <a:cubicBezTo>
                    <a:pt x="32" y="1039"/>
                    <a:pt x="29" y="1052"/>
                    <a:pt x="27" y="1065"/>
                  </a:cubicBezTo>
                  <a:lnTo>
                    <a:pt x="70" y="1074"/>
                  </a:lnTo>
                  <a:cubicBezTo>
                    <a:pt x="72" y="1061"/>
                    <a:pt x="75" y="1048"/>
                    <a:pt x="79" y="1035"/>
                  </a:cubicBezTo>
                  <a:lnTo>
                    <a:pt x="35" y="1024"/>
                  </a:lnTo>
                  <a:close/>
                  <a:moveTo>
                    <a:pt x="2626" y="1087"/>
                  </a:moveTo>
                  <a:lnTo>
                    <a:pt x="2583" y="1095"/>
                  </a:lnTo>
                  <a:cubicBezTo>
                    <a:pt x="2585" y="1108"/>
                    <a:pt x="2588" y="1121"/>
                    <a:pt x="2589" y="1134"/>
                  </a:cubicBezTo>
                  <a:lnTo>
                    <a:pt x="2632" y="1127"/>
                  </a:lnTo>
                  <a:cubicBezTo>
                    <a:pt x="2631" y="1113"/>
                    <a:pt x="2629" y="1100"/>
                    <a:pt x="2626" y="1087"/>
                  </a:cubicBezTo>
                  <a:close/>
                  <a:moveTo>
                    <a:pt x="20" y="1104"/>
                  </a:moveTo>
                  <a:cubicBezTo>
                    <a:pt x="17" y="1117"/>
                    <a:pt x="14" y="1132"/>
                    <a:pt x="13" y="1144"/>
                  </a:cubicBezTo>
                  <a:lnTo>
                    <a:pt x="56" y="1151"/>
                  </a:lnTo>
                  <a:cubicBezTo>
                    <a:pt x="58" y="1138"/>
                    <a:pt x="60" y="1125"/>
                    <a:pt x="63" y="1112"/>
                  </a:cubicBezTo>
                  <a:lnTo>
                    <a:pt x="20" y="1104"/>
                  </a:lnTo>
                  <a:close/>
                  <a:moveTo>
                    <a:pt x="2639" y="1168"/>
                  </a:moveTo>
                  <a:lnTo>
                    <a:pt x="2594" y="1173"/>
                  </a:lnTo>
                  <a:cubicBezTo>
                    <a:pt x="2596" y="1184"/>
                    <a:pt x="2598" y="1195"/>
                    <a:pt x="2599" y="1206"/>
                  </a:cubicBezTo>
                  <a:lnTo>
                    <a:pt x="2599" y="1212"/>
                  </a:lnTo>
                  <a:lnTo>
                    <a:pt x="2642" y="1209"/>
                  </a:lnTo>
                  <a:lnTo>
                    <a:pt x="2642" y="1201"/>
                  </a:lnTo>
                  <a:cubicBezTo>
                    <a:pt x="2641" y="1190"/>
                    <a:pt x="2640" y="1180"/>
                    <a:pt x="2639" y="1168"/>
                  </a:cubicBezTo>
                  <a:close/>
                  <a:moveTo>
                    <a:pt x="8" y="1186"/>
                  </a:moveTo>
                  <a:cubicBezTo>
                    <a:pt x="7" y="1199"/>
                    <a:pt x="6" y="1214"/>
                    <a:pt x="4" y="1227"/>
                  </a:cubicBezTo>
                  <a:lnTo>
                    <a:pt x="49" y="1230"/>
                  </a:lnTo>
                  <a:lnTo>
                    <a:pt x="53" y="1190"/>
                  </a:lnTo>
                  <a:lnTo>
                    <a:pt x="8" y="1186"/>
                  </a:lnTo>
                  <a:close/>
                  <a:moveTo>
                    <a:pt x="2647" y="1250"/>
                  </a:moveTo>
                  <a:lnTo>
                    <a:pt x="2603" y="1253"/>
                  </a:lnTo>
                  <a:cubicBezTo>
                    <a:pt x="2603" y="1265"/>
                    <a:pt x="2604" y="1279"/>
                    <a:pt x="2604" y="1291"/>
                  </a:cubicBezTo>
                  <a:lnTo>
                    <a:pt x="2648" y="1290"/>
                  </a:lnTo>
                  <a:cubicBezTo>
                    <a:pt x="2648" y="1278"/>
                    <a:pt x="2648" y="1263"/>
                    <a:pt x="2647" y="1250"/>
                  </a:cubicBezTo>
                  <a:close/>
                  <a:moveTo>
                    <a:pt x="2" y="1267"/>
                  </a:moveTo>
                  <a:cubicBezTo>
                    <a:pt x="1" y="1280"/>
                    <a:pt x="1" y="1294"/>
                    <a:pt x="1" y="1308"/>
                  </a:cubicBezTo>
                  <a:lnTo>
                    <a:pt x="45" y="1308"/>
                  </a:lnTo>
                  <a:cubicBezTo>
                    <a:pt x="46" y="1294"/>
                    <a:pt x="46" y="1282"/>
                    <a:pt x="46" y="1268"/>
                  </a:cubicBezTo>
                  <a:lnTo>
                    <a:pt x="2" y="1267"/>
                  </a:lnTo>
                  <a:close/>
                  <a:moveTo>
                    <a:pt x="2604" y="1331"/>
                  </a:moveTo>
                  <a:cubicBezTo>
                    <a:pt x="2604" y="1343"/>
                    <a:pt x="2603" y="1357"/>
                    <a:pt x="2603" y="1369"/>
                  </a:cubicBezTo>
                  <a:lnTo>
                    <a:pt x="2647" y="1371"/>
                  </a:lnTo>
                  <a:cubicBezTo>
                    <a:pt x="2647" y="1358"/>
                    <a:pt x="2648" y="1343"/>
                    <a:pt x="2648" y="1331"/>
                  </a:cubicBezTo>
                  <a:close/>
                  <a:moveTo>
                    <a:pt x="46" y="1346"/>
                  </a:moveTo>
                  <a:lnTo>
                    <a:pt x="2" y="1347"/>
                  </a:lnTo>
                  <a:cubicBezTo>
                    <a:pt x="2" y="1361"/>
                    <a:pt x="2" y="1376"/>
                    <a:pt x="3" y="1388"/>
                  </a:cubicBezTo>
                  <a:lnTo>
                    <a:pt x="48" y="1385"/>
                  </a:lnTo>
                  <a:cubicBezTo>
                    <a:pt x="48" y="1373"/>
                    <a:pt x="46" y="1359"/>
                    <a:pt x="46" y="1346"/>
                  </a:cubicBezTo>
                  <a:close/>
                  <a:moveTo>
                    <a:pt x="2600" y="1409"/>
                  </a:moveTo>
                  <a:cubicBezTo>
                    <a:pt x="2600" y="1422"/>
                    <a:pt x="2599" y="1435"/>
                    <a:pt x="2598" y="1448"/>
                  </a:cubicBezTo>
                  <a:lnTo>
                    <a:pt x="2641" y="1452"/>
                  </a:lnTo>
                  <a:cubicBezTo>
                    <a:pt x="2642" y="1439"/>
                    <a:pt x="2645" y="1426"/>
                    <a:pt x="2645" y="1411"/>
                  </a:cubicBezTo>
                  <a:lnTo>
                    <a:pt x="2600" y="1409"/>
                  </a:lnTo>
                  <a:close/>
                  <a:moveTo>
                    <a:pt x="50" y="1426"/>
                  </a:moveTo>
                  <a:lnTo>
                    <a:pt x="6" y="1430"/>
                  </a:lnTo>
                  <a:lnTo>
                    <a:pt x="7" y="1443"/>
                  </a:lnTo>
                  <a:cubicBezTo>
                    <a:pt x="8" y="1456"/>
                    <a:pt x="9" y="1471"/>
                    <a:pt x="11" y="1483"/>
                  </a:cubicBezTo>
                  <a:lnTo>
                    <a:pt x="55" y="1478"/>
                  </a:lnTo>
                  <a:lnTo>
                    <a:pt x="51" y="1439"/>
                  </a:lnTo>
                  <a:lnTo>
                    <a:pt x="50" y="1426"/>
                  </a:lnTo>
                  <a:close/>
                  <a:moveTo>
                    <a:pt x="2593" y="1487"/>
                  </a:moveTo>
                  <a:cubicBezTo>
                    <a:pt x="2592" y="1500"/>
                    <a:pt x="2590" y="1513"/>
                    <a:pt x="2588" y="1526"/>
                  </a:cubicBezTo>
                  <a:lnTo>
                    <a:pt x="2631" y="1533"/>
                  </a:lnTo>
                  <a:cubicBezTo>
                    <a:pt x="2632" y="1520"/>
                    <a:pt x="2635" y="1507"/>
                    <a:pt x="2636" y="1492"/>
                  </a:cubicBezTo>
                  <a:lnTo>
                    <a:pt x="2593" y="1487"/>
                  </a:lnTo>
                  <a:close/>
                  <a:moveTo>
                    <a:pt x="60" y="1515"/>
                  </a:moveTo>
                  <a:lnTo>
                    <a:pt x="17" y="1523"/>
                  </a:lnTo>
                  <a:cubicBezTo>
                    <a:pt x="19" y="1537"/>
                    <a:pt x="22" y="1550"/>
                    <a:pt x="24" y="1563"/>
                  </a:cubicBezTo>
                  <a:lnTo>
                    <a:pt x="66" y="1555"/>
                  </a:lnTo>
                  <a:cubicBezTo>
                    <a:pt x="64" y="1541"/>
                    <a:pt x="63" y="1529"/>
                    <a:pt x="60" y="1515"/>
                  </a:cubicBezTo>
                  <a:close/>
                  <a:moveTo>
                    <a:pt x="2580" y="1565"/>
                  </a:moveTo>
                  <a:lnTo>
                    <a:pt x="2573" y="1605"/>
                  </a:lnTo>
                  <a:lnTo>
                    <a:pt x="2615" y="1613"/>
                  </a:lnTo>
                  <a:cubicBezTo>
                    <a:pt x="2618" y="1601"/>
                    <a:pt x="2621" y="1586"/>
                    <a:pt x="2624" y="1574"/>
                  </a:cubicBezTo>
                  <a:lnTo>
                    <a:pt x="2580" y="1565"/>
                  </a:lnTo>
                  <a:close/>
                  <a:moveTo>
                    <a:pt x="75" y="1595"/>
                  </a:moveTo>
                  <a:lnTo>
                    <a:pt x="31" y="1603"/>
                  </a:lnTo>
                  <a:cubicBezTo>
                    <a:pt x="34" y="1617"/>
                    <a:pt x="37" y="1629"/>
                    <a:pt x="40" y="1643"/>
                  </a:cubicBezTo>
                  <a:lnTo>
                    <a:pt x="83" y="1632"/>
                  </a:lnTo>
                  <a:cubicBezTo>
                    <a:pt x="80" y="1621"/>
                    <a:pt x="77" y="1607"/>
                    <a:pt x="75" y="1595"/>
                  </a:cubicBezTo>
                  <a:close/>
                  <a:moveTo>
                    <a:pt x="2563" y="1643"/>
                  </a:moveTo>
                  <a:cubicBezTo>
                    <a:pt x="2559" y="1655"/>
                    <a:pt x="2557" y="1668"/>
                    <a:pt x="2553" y="1680"/>
                  </a:cubicBezTo>
                  <a:lnTo>
                    <a:pt x="2594" y="1692"/>
                  </a:lnTo>
                  <a:lnTo>
                    <a:pt x="2606" y="1653"/>
                  </a:lnTo>
                  <a:lnTo>
                    <a:pt x="2563" y="1643"/>
                  </a:lnTo>
                  <a:close/>
                  <a:moveTo>
                    <a:pt x="93" y="1671"/>
                  </a:moveTo>
                  <a:lnTo>
                    <a:pt x="51" y="1682"/>
                  </a:lnTo>
                  <a:lnTo>
                    <a:pt x="63" y="1722"/>
                  </a:lnTo>
                  <a:lnTo>
                    <a:pt x="105" y="1708"/>
                  </a:lnTo>
                  <a:cubicBezTo>
                    <a:pt x="101" y="1696"/>
                    <a:pt x="97" y="1684"/>
                    <a:pt x="93" y="1671"/>
                  </a:cubicBezTo>
                  <a:close/>
                  <a:moveTo>
                    <a:pt x="2541" y="1718"/>
                  </a:moveTo>
                  <a:cubicBezTo>
                    <a:pt x="2537" y="1730"/>
                    <a:pt x="2532" y="1743"/>
                    <a:pt x="2528" y="1754"/>
                  </a:cubicBezTo>
                  <a:lnTo>
                    <a:pt x="2569" y="1769"/>
                  </a:lnTo>
                  <a:cubicBezTo>
                    <a:pt x="2575" y="1756"/>
                    <a:pt x="2579" y="1744"/>
                    <a:pt x="2583" y="1731"/>
                  </a:cubicBezTo>
                  <a:lnTo>
                    <a:pt x="2541" y="1718"/>
                  </a:lnTo>
                  <a:close/>
                  <a:moveTo>
                    <a:pt x="117" y="1746"/>
                  </a:moveTo>
                  <a:lnTo>
                    <a:pt x="75" y="1759"/>
                  </a:lnTo>
                  <a:cubicBezTo>
                    <a:pt x="80" y="1773"/>
                    <a:pt x="84" y="1784"/>
                    <a:pt x="89" y="1798"/>
                  </a:cubicBezTo>
                  <a:lnTo>
                    <a:pt x="129" y="1782"/>
                  </a:lnTo>
                  <a:cubicBezTo>
                    <a:pt x="126" y="1770"/>
                    <a:pt x="121" y="1758"/>
                    <a:pt x="117" y="1746"/>
                  </a:cubicBezTo>
                  <a:close/>
                  <a:moveTo>
                    <a:pt x="2514" y="1791"/>
                  </a:moveTo>
                  <a:cubicBezTo>
                    <a:pt x="2510" y="1803"/>
                    <a:pt x="2505" y="1816"/>
                    <a:pt x="2500" y="1827"/>
                  </a:cubicBezTo>
                  <a:lnTo>
                    <a:pt x="2540" y="1845"/>
                  </a:lnTo>
                  <a:cubicBezTo>
                    <a:pt x="2545" y="1832"/>
                    <a:pt x="2551" y="1820"/>
                    <a:pt x="2554" y="1806"/>
                  </a:cubicBezTo>
                  <a:lnTo>
                    <a:pt x="2514" y="1791"/>
                  </a:lnTo>
                  <a:close/>
                  <a:moveTo>
                    <a:pt x="145" y="1819"/>
                  </a:moveTo>
                  <a:lnTo>
                    <a:pt x="105" y="1836"/>
                  </a:lnTo>
                  <a:cubicBezTo>
                    <a:pt x="110" y="1848"/>
                    <a:pt x="117" y="1862"/>
                    <a:pt x="122" y="1873"/>
                  </a:cubicBezTo>
                  <a:lnTo>
                    <a:pt x="160" y="1855"/>
                  </a:lnTo>
                  <a:cubicBezTo>
                    <a:pt x="155" y="1843"/>
                    <a:pt x="150" y="1830"/>
                    <a:pt x="145" y="1819"/>
                  </a:cubicBezTo>
                  <a:close/>
                  <a:moveTo>
                    <a:pt x="2484" y="1864"/>
                  </a:moveTo>
                  <a:cubicBezTo>
                    <a:pt x="2479" y="1876"/>
                    <a:pt x="2474" y="1888"/>
                    <a:pt x="2467" y="1899"/>
                  </a:cubicBezTo>
                  <a:lnTo>
                    <a:pt x="2506" y="1919"/>
                  </a:lnTo>
                  <a:cubicBezTo>
                    <a:pt x="2512" y="1905"/>
                    <a:pt x="2517" y="1894"/>
                    <a:pt x="2525" y="1883"/>
                  </a:cubicBezTo>
                  <a:lnTo>
                    <a:pt x="2484" y="1864"/>
                  </a:lnTo>
                  <a:close/>
                  <a:moveTo>
                    <a:pt x="178" y="1890"/>
                  </a:moveTo>
                  <a:lnTo>
                    <a:pt x="138" y="1910"/>
                  </a:lnTo>
                  <a:cubicBezTo>
                    <a:pt x="144" y="1923"/>
                    <a:pt x="150" y="1935"/>
                    <a:pt x="157" y="1946"/>
                  </a:cubicBezTo>
                  <a:lnTo>
                    <a:pt x="196" y="1925"/>
                  </a:lnTo>
                  <a:cubicBezTo>
                    <a:pt x="190" y="1914"/>
                    <a:pt x="183" y="1902"/>
                    <a:pt x="178" y="1890"/>
                  </a:cubicBezTo>
                  <a:close/>
                  <a:moveTo>
                    <a:pt x="2448" y="1933"/>
                  </a:moveTo>
                  <a:cubicBezTo>
                    <a:pt x="2442" y="1945"/>
                    <a:pt x="2436" y="1956"/>
                    <a:pt x="2429" y="1967"/>
                  </a:cubicBezTo>
                  <a:lnTo>
                    <a:pt x="2467" y="1989"/>
                  </a:lnTo>
                  <a:cubicBezTo>
                    <a:pt x="2474" y="1977"/>
                    <a:pt x="2481" y="1966"/>
                    <a:pt x="2488" y="1954"/>
                  </a:cubicBezTo>
                  <a:lnTo>
                    <a:pt x="2448" y="1933"/>
                  </a:lnTo>
                  <a:close/>
                  <a:moveTo>
                    <a:pt x="216" y="1960"/>
                  </a:moveTo>
                  <a:lnTo>
                    <a:pt x="178" y="1982"/>
                  </a:lnTo>
                  <a:cubicBezTo>
                    <a:pt x="184" y="1993"/>
                    <a:pt x="192" y="2005"/>
                    <a:pt x="199" y="2017"/>
                  </a:cubicBezTo>
                  <a:lnTo>
                    <a:pt x="235" y="1993"/>
                  </a:lnTo>
                  <a:cubicBezTo>
                    <a:pt x="228" y="1982"/>
                    <a:pt x="222" y="1971"/>
                    <a:pt x="216" y="1960"/>
                  </a:cubicBezTo>
                  <a:close/>
                  <a:moveTo>
                    <a:pt x="2408" y="2001"/>
                  </a:moveTo>
                  <a:cubicBezTo>
                    <a:pt x="2402" y="2012"/>
                    <a:pt x="2395" y="2023"/>
                    <a:pt x="2387" y="2034"/>
                  </a:cubicBezTo>
                  <a:lnTo>
                    <a:pt x="2423" y="2059"/>
                  </a:lnTo>
                  <a:cubicBezTo>
                    <a:pt x="2432" y="2047"/>
                    <a:pt x="2439" y="2036"/>
                    <a:pt x="2446" y="2024"/>
                  </a:cubicBezTo>
                  <a:lnTo>
                    <a:pt x="2408" y="2001"/>
                  </a:lnTo>
                  <a:close/>
                  <a:moveTo>
                    <a:pt x="256" y="2027"/>
                  </a:moveTo>
                  <a:lnTo>
                    <a:pt x="220" y="2051"/>
                  </a:lnTo>
                  <a:cubicBezTo>
                    <a:pt x="227" y="2064"/>
                    <a:pt x="235" y="2074"/>
                    <a:pt x="243" y="2086"/>
                  </a:cubicBezTo>
                  <a:lnTo>
                    <a:pt x="278" y="2060"/>
                  </a:lnTo>
                  <a:cubicBezTo>
                    <a:pt x="270" y="2049"/>
                    <a:pt x="264" y="2038"/>
                    <a:pt x="256" y="2027"/>
                  </a:cubicBezTo>
                  <a:close/>
                  <a:moveTo>
                    <a:pt x="2365" y="2067"/>
                  </a:moveTo>
                  <a:lnTo>
                    <a:pt x="2342" y="2098"/>
                  </a:lnTo>
                  <a:lnTo>
                    <a:pt x="2377" y="2124"/>
                  </a:lnTo>
                  <a:cubicBezTo>
                    <a:pt x="2385" y="2114"/>
                    <a:pt x="2392" y="2103"/>
                    <a:pt x="2401" y="2093"/>
                  </a:cubicBezTo>
                  <a:lnTo>
                    <a:pt x="2365" y="2067"/>
                  </a:lnTo>
                  <a:close/>
                  <a:moveTo>
                    <a:pt x="303" y="2092"/>
                  </a:moveTo>
                  <a:lnTo>
                    <a:pt x="268" y="2118"/>
                  </a:lnTo>
                  <a:cubicBezTo>
                    <a:pt x="275" y="2130"/>
                    <a:pt x="283" y="2140"/>
                    <a:pt x="293" y="2151"/>
                  </a:cubicBezTo>
                  <a:lnTo>
                    <a:pt x="327" y="2123"/>
                  </a:lnTo>
                  <a:cubicBezTo>
                    <a:pt x="319" y="2113"/>
                    <a:pt x="311" y="2103"/>
                    <a:pt x="303" y="2092"/>
                  </a:cubicBezTo>
                  <a:close/>
                  <a:moveTo>
                    <a:pt x="2316" y="2129"/>
                  </a:moveTo>
                  <a:cubicBezTo>
                    <a:pt x="2308" y="2139"/>
                    <a:pt x="2300" y="2148"/>
                    <a:pt x="2291" y="2159"/>
                  </a:cubicBezTo>
                  <a:lnTo>
                    <a:pt x="2324" y="2187"/>
                  </a:lnTo>
                  <a:cubicBezTo>
                    <a:pt x="2334" y="2177"/>
                    <a:pt x="2343" y="2166"/>
                    <a:pt x="2349" y="2156"/>
                  </a:cubicBezTo>
                  <a:lnTo>
                    <a:pt x="2316" y="2129"/>
                  </a:lnTo>
                  <a:close/>
                  <a:moveTo>
                    <a:pt x="351" y="2154"/>
                  </a:moveTo>
                  <a:lnTo>
                    <a:pt x="317" y="2182"/>
                  </a:lnTo>
                  <a:cubicBezTo>
                    <a:pt x="326" y="2191"/>
                    <a:pt x="336" y="2202"/>
                    <a:pt x="345" y="2212"/>
                  </a:cubicBezTo>
                  <a:lnTo>
                    <a:pt x="377" y="2184"/>
                  </a:lnTo>
                  <a:cubicBezTo>
                    <a:pt x="368" y="2173"/>
                    <a:pt x="361" y="2164"/>
                    <a:pt x="351" y="2154"/>
                  </a:cubicBezTo>
                  <a:close/>
                  <a:moveTo>
                    <a:pt x="2266" y="2187"/>
                  </a:moveTo>
                  <a:cubicBezTo>
                    <a:pt x="2257" y="2196"/>
                    <a:pt x="2248" y="2207"/>
                    <a:pt x="2239" y="2216"/>
                  </a:cubicBezTo>
                  <a:lnTo>
                    <a:pt x="2270" y="2248"/>
                  </a:lnTo>
                  <a:cubicBezTo>
                    <a:pt x="2280" y="2238"/>
                    <a:pt x="2290" y="2228"/>
                    <a:pt x="2298" y="2217"/>
                  </a:cubicBezTo>
                  <a:lnTo>
                    <a:pt x="2266" y="2187"/>
                  </a:lnTo>
                  <a:close/>
                  <a:moveTo>
                    <a:pt x="404" y="2212"/>
                  </a:moveTo>
                  <a:lnTo>
                    <a:pt x="373" y="2242"/>
                  </a:lnTo>
                  <a:lnTo>
                    <a:pt x="402" y="2270"/>
                  </a:lnTo>
                  <a:lnTo>
                    <a:pt x="431" y="2239"/>
                  </a:lnTo>
                  <a:lnTo>
                    <a:pt x="404" y="2212"/>
                  </a:lnTo>
                  <a:close/>
                  <a:moveTo>
                    <a:pt x="2210" y="2244"/>
                  </a:moveTo>
                  <a:cubicBezTo>
                    <a:pt x="2201" y="2254"/>
                    <a:pt x="2191" y="2263"/>
                    <a:pt x="2182" y="2273"/>
                  </a:cubicBezTo>
                  <a:lnTo>
                    <a:pt x="2212" y="2305"/>
                  </a:lnTo>
                  <a:cubicBezTo>
                    <a:pt x="2222" y="2295"/>
                    <a:pt x="2233" y="2286"/>
                    <a:pt x="2240" y="2276"/>
                  </a:cubicBezTo>
                  <a:lnTo>
                    <a:pt x="2210" y="2244"/>
                  </a:lnTo>
                  <a:close/>
                  <a:moveTo>
                    <a:pt x="462" y="2265"/>
                  </a:moveTo>
                  <a:lnTo>
                    <a:pt x="431" y="2298"/>
                  </a:lnTo>
                  <a:cubicBezTo>
                    <a:pt x="441" y="2307"/>
                    <a:pt x="451" y="2316"/>
                    <a:pt x="462" y="2326"/>
                  </a:cubicBezTo>
                  <a:lnTo>
                    <a:pt x="492" y="2291"/>
                  </a:lnTo>
                  <a:cubicBezTo>
                    <a:pt x="482" y="2282"/>
                    <a:pt x="471" y="2275"/>
                    <a:pt x="462" y="2265"/>
                  </a:cubicBezTo>
                  <a:close/>
                  <a:moveTo>
                    <a:pt x="2152" y="2299"/>
                  </a:moveTo>
                  <a:cubicBezTo>
                    <a:pt x="2144" y="2306"/>
                    <a:pt x="2134" y="2315"/>
                    <a:pt x="2123" y="2323"/>
                  </a:cubicBezTo>
                  <a:lnTo>
                    <a:pt x="2150" y="2357"/>
                  </a:lnTo>
                  <a:cubicBezTo>
                    <a:pt x="2161" y="2349"/>
                    <a:pt x="2171" y="2340"/>
                    <a:pt x="2182" y="2332"/>
                  </a:cubicBezTo>
                  <a:lnTo>
                    <a:pt x="2152" y="2299"/>
                  </a:lnTo>
                  <a:close/>
                  <a:moveTo>
                    <a:pt x="519" y="2317"/>
                  </a:moveTo>
                  <a:lnTo>
                    <a:pt x="492" y="2352"/>
                  </a:lnTo>
                  <a:cubicBezTo>
                    <a:pt x="503" y="2359"/>
                    <a:pt x="514" y="2369"/>
                    <a:pt x="524" y="2377"/>
                  </a:cubicBezTo>
                  <a:lnTo>
                    <a:pt x="550" y="2342"/>
                  </a:lnTo>
                  <a:cubicBezTo>
                    <a:pt x="540" y="2335"/>
                    <a:pt x="530" y="2326"/>
                    <a:pt x="519" y="2317"/>
                  </a:cubicBezTo>
                  <a:close/>
                  <a:moveTo>
                    <a:pt x="2092" y="2347"/>
                  </a:moveTo>
                  <a:lnTo>
                    <a:pt x="2061" y="2370"/>
                  </a:lnTo>
                  <a:lnTo>
                    <a:pt x="2085" y="2406"/>
                  </a:lnTo>
                  <a:cubicBezTo>
                    <a:pt x="2095" y="2399"/>
                    <a:pt x="2107" y="2389"/>
                    <a:pt x="2118" y="2381"/>
                  </a:cubicBezTo>
                  <a:lnTo>
                    <a:pt x="2092" y="2347"/>
                  </a:lnTo>
                  <a:close/>
                  <a:moveTo>
                    <a:pt x="583" y="2364"/>
                  </a:moveTo>
                  <a:lnTo>
                    <a:pt x="557" y="2400"/>
                  </a:lnTo>
                  <a:cubicBezTo>
                    <a:pt x="569" y="2408"/>
                    <a:pt x="580" y="2415"/>
                    <a:pt x="591" y="2424"/>
                  </a:cubicBezTo>
                  <a:lnTo>
                    <a:pt x="616" y="2386"/>
                  </a:lnTo>
                  <a:cubicBezTo>
                    <a:pt x="604" y="2380"/>
                    <a:pt x="593" y="2373"/>
                    <a:pt x="583" y="2364"/>
                  </a:cubicBezTo>
                  <a:close/>
                  <a:moveTo>
                    <a:pt x="2026" y="2392"/>
                  </a:moveTo>
                  <a:cubicBezTo>
                    <a:pt x="2015" y="2399"/>
                    <a:pt x="2004" y="2406"/>
                    <a:pt x="1993" y="2413"/>
                  </a:cubicBezTo>
                  <a:lnTo>
                    <a:pt x="2016" y="2451"/>
                  </a:lnTo>
                  <a:cubicBezTo>
                    <a:pt x="2027" y="2443"/>
                    <a:pt x="2040" y="2436"/>
                    <a:pt x="2051" y="2429"/>
                  </a:cubicBezTo>
                  <a:lnTo>
                    <a:pt x="2026" y="2392"/>
                  </a:lnTo>
                  <a:close/>
                  <a:moveTo>
                    <a:pt x="648" y="2408"/>
                  </a:moveTo>
                  <a:lnTo>
                    <a:pt x="624" y="2446"/>
                  </a:lnTo>
                  <a:cubicBezTo>
                    <a:pt x="637" y="2452"/>
                    <a:pt x="648" y="2460"/>
                    <a:pt x="660" y="2467"/>
                  </a:cubicBezTo>
                  <a:lnTo>
                    <a:pt x="682" y="2429"/>
                  </a:lnTo>
                  <a:cubicBezTo>
                    <a:pt x="670" y="2422"/>
                    <a:pt x="660" y="2414"/>
                    <a:pt x="648" y="2408"/>
                  </a:cubicBezTo>
                  <a:close/>
                  <a:moveTo>
                    <a:pt x="1958" y="2432"/>
                  </a:moveTo>
                  <a:cubicBezTo>
                    <a:pt x="1948" y="2438"/>
                    <a:pt x="1936" y="2446"/>
                    <a:pt x="1925" y="2452"/>
                  </a:cubicBezTo>
                  <a:lnTo>
                    <a:pt x="1946" y="2491"/>
                  </a:lnTo>
                  <a:cubicBezTo>
                    <a:pt x="1957" y="2484"/>
                    <a:pt x="1969" y="2478"/>
                    <a:pt x="1980" y="2470"/>
                  </a:cubicBezTo>
                  <a:lnTo>
                    <a:pt x="1958" y="2432"/>
                  </a:lnTo>
                  <a:close/>
                  <a:moveTo>
                    <a:pt x="716" y="2448"/>
                  </a:moveTo>
                  <a:lnTo>
                    <a:pt x="695" y="2487"/>
                  </a:lnTo>
                  <a:cubicBezTo>
                    <a:pt x="708" y="2494"/>
                    <a:pt x="720" y="2499"/>
                    <a:pt x="732" y="2505"/>
                  </a:cubicBezTo>
                  <a:lnTo>
                    <a:pt x="752" y="2467"/>
                  </a:lnTo>
                  <a:cubicBezTo>
                    <a:pt x="739" y="2460"/>
                    <a:pt x="728" y="2455"/>
                    <a:pt x="716" y="2448"/>
                  </a:cubicBezTo>
                  <a:close/>
                  <a:moveTo>
                    <a:pt x="1889" y="2470"/>
                  </a:moveTo>
                  <a:cubicBezTo>
                    <a:pt x="1878" y="2477"/>
                    <a:pt x="1866" y="2482"/>
                    <a:pt x="1854" y="2487"/>
                  </a:cubicBezTo>
                  <a:lnTo>
                    <a:pt x="1873" y="2528"/>
                  </a:lnTo>
                  <a:cubicBezTo>
                    <a:pt x="1884" y="2521"/>
                    <a:pt x="1897" y="2516"/>
                    <a:pt x="1909" y="2509"/>
                  </a:cubicBezTo>
                  <a:lnTo>
                    <a:pt x="1889" y="2470"/>
                  </a:lnTo>
                  <a:close/>
                  <a:moveTo>
                    <a:pt x="786" y="2482"/>
                  </a:moveTo>
                  <a:lnTo>
                    <a:pt x="768" y="2523"/>
                  </a:lnTo>
                  <a:cubicBezTo>
                    <a:pt x="780" y="2529"/>
                    <a:pt x="791" y="2534"/>
                    <a:pt x="805" y="2540"/>
                  </a:cubicBezTo>
                  <a:lnTo>
                    <a:pt x="823" y="2498"/>
                  </a:lnTo>
                  <a:cubicBezTo>
                    <a:pt x="810" y="2493"/>
                    <a:pt x="799" y="2487"/>
                    <a:pt x="786" y="2482"/>
                  </a:cubicBezTo>
                  <a:close/>
                  <a:moveTo>
                    <a:pt x="1818" y="2503"/>
                  </a:moveTo>
                  <a:cubicBezTo>
                    <a:pt x="1806" y="2508"/>
                    <a:pt x="1793" y="2512"/>
                    <a:pt x="1781" y="2518"/>
                  </a:cubicBezTo>
                  <a:lnTo>
                    <a:pt x="1797" y="2559"/>
                  </a:lnTo>
                  <a:cubicBezTo>
                    <a:pt x="1810" y="2554"/>
                    <a:pt x="1823" y="2549"/>
                    <a:pt x="1834" y="2544"/>
                  </a:cubicBezTo>
                  <a:lnTo>
                    <a:pt x="1818" y="2503"/>
                  </a:lnTo>
                  <a:close/>
                  <a:moveTo>
                    <a:pt x="858" y="2515"/>
                  </a:moveTo>
                  <a:lnTo>
                    <a:pt x="842" y="2555"/>
                  </a:lnTo>
                  <a:cubicBezTo>
                    <a:pt x="854" y="2560"/>
                    <a:pt x="867" y="2566"/>
                    <a:pt x="880" y="2569"/>
                  </a:cubicBezTo>
                  <a:lnTo>
                    <a:pt x="895" y="2529"/>
                  </a:lnTo>
                  <a:cubicBezTo>
                    <a:pt x="883" y="2524"/>
                    <a:pt x="870" y="2520"/>
                    <a:pt x="858" y="2515"/>
                  </a:cubicBezTo>
                  <a:close/>
                  <a:moveTo>
                    <a:pt x="1745" y="2531"/>
                  </a:moveTo>
                  <a:cubicBezTo>
                    <a:pt x="1732" y="2535"/>
                    <a:pt x="1719" y="2540"/>
                    <a:pt x="1707" y="2544"/>
                  </a:cubicBezTo>
                  <a:lnTo>
                    <a:pt x="1719" y="2585"/>
                  </a:lnTo>
                  <a:lnTo>
                    <a:pt x="1759" y="2573"/>
                  </a:lnTo>
                  <a:lnTo>
                    <a:pt x="1745" y="2531"/>
                  </a:lnTo>
                  <a:close/>
                  <a:moveTo>
                    <a:pt x="932" y="2541"/>
                  </a:moveTo>
                  <a:lnTo>
                    <a:pt x="920" y="2582"/>
                  </a:lnTo>
                  <a:lnTo>
                    <a:pt x="958" y="2594"/>
                  </a:lnTo>
                  <a:lnTo>
                    <a:pt x="971" y="2552"/>
                  </a:lnTo>
                  <a:cubicBezTo>
                    <a:pt x="957" y="2549"/>
                    <a:pt x="946" y="2545"/>
                    <a:pt x="932" y="2541"/>
                  </a:cubicBezTo>
                  <a:close/>
                  <a:moveTo>
                    <a:pt x="1669" y="2554"/>
                  </a:moveTo>
                  <a:cubicBezTo>
                    <a:pt x="1657" y="2557"/>
                    <a:pt x="1644" y="2561"/>
                    <a:pt x="1631" y="2565"/>
                  </a:cubicBezTo>
                  <a:lnTo>
                    <a:pt x="1641" y="2607"/>
                  </a:lnTo>
                  <a:cubicBezTo>
                    <a:pt x="1655" y="2604"/>
                    <a:pt x="1667" y="2601"/>
                    <a:pt x="1681" y="2595"/>
                  </a:cubicBezTo>
                  <a:lnTo>
                    <a:pt x="1669" y="2554"/>
                  </a:lnTo>
                  <a:close/>
                  <a:moveTo>
                    <a:pt x="1008" y="2562"/>
                  </a:moveTo>
                  <a:lnTo>
                    <a:pt x="998" y="2606"/>
                  </a:lnTo>
                  <a:cubicBezTo>
                    <a:pt x="1010" y="2608"/>
                    <a:pt x="1024" y="2613"/>
                    <a:pt x="1036" y="2615"/>
                  </a:cubicBezTo>
                  <a:lnTo>
                    <a:pt x="1046" y="2572"/>
                  </a:lnTo>
                  <a:cubicBezTo>
                    <a:pt x="1033" y="2569"/>
                    <a:pt x="1021" y="2566"/>
                    <a:pt x="1008" y="2562"/>
                  </a:cubicBezTo>
                  <a:close/>
                  <a:moveTo>
                    <a:pt x="1593" y="2573"/>
                  </a:moveTo>
                  <a:lnTo>
                    <a:pt x="1555" y="2581"/>
                  </a:lnTo>
                  <a:lnTo>
                    <a:pt x="1562" y="2624"/>
                  </a:lnTo>
                  <a:cubicBezTo>
                    <a:pt x="1576" y="2621"/>
                    <a:pt x="1589" y="2619"/>
                    <a:pt x="1603" y="2617"/>
                  </a:cubicBezTo>
                  <a:lnTo>
                    <a:pt x="1593" y="2573"/>
                  </a:lnTo>
                  <a:close/>
                  <a:moveTo>
                    <a:pt x="1083" y="2580"/>
                  </a:moveTo>
                  <a:lnTo>
                    <a:pt x="1076" y="2623"/>
                  </a:lnTo>
                  <a:cubicBezTo>
                    <a:pt x="1089" y="2625"/>
                    <a:pt x="1103" y="2627"/>
                    <a:pt x="1117" y="2629"/>
                  </a:cubicBezTo>
                  <a:lnTo>
                    <a:pt x="1123" y="2586"/>
                  </a:lnTo>
                  <a:cubicBezTo>
                    <a:pt x="1109" y="2584"/>
                    <a:pt x="1097" y="2582"/>
                    <a:pt x="1083" y="2580"/>
                  </a:cubicBezTo>
                  <a:close/>
                  <a:moveTo>
                    <a:pt x="1515" y="2588"/>
                  </a:moveTo>
                  <a:cubicBezTo>
                    <a:pt x="1503" y="2589"/>
                    <a:pt x="1489" y="2592"/>
                    <a:pt x="1476" y="2593"/>
                  </a:cubicBezTo>
                  <a:lnTo>
                    <a:pt x="1482" y="2635"/>
                  </a:lnTo>
                  <a:cubicBezTo>
                    <a:pt x="1495" y="2634"/>
                    <a:pt x="1509" y="2633"/>
                    <a:pt x="1521" y="2630"/>
                  </a:cubicBezTo>
                  <a:lnTo>
                    <a:pt x="1515" y="2588"/>
                  </a:lnTo>
                  <a:close/>
                  <a:moveTo>
                    <a:pt x="1162" y="2593"/>
                  </a:moveTo>
                  <a:lnTo>
                    <a:pt x="1156" y="2635"/>
                  </a:lnTo>
                  <a:cubicBezTo>
                    <a:pt x="1170" y="2638"/>
                    <a:pt x="1184" y="2639"/>
                    <a:pt x="1197" y="2640"/>
                  </a:cubicBezTo>
                  <a:lnTo>
                    <a:pt x="1201" y="2597"/>
                  </a:lnTo>
                  <a:lnTo>
                    <a:pt x="1162" y="2593"/>
                  </a:lnTo>
                  <a:close/>
                  <a:moveTo>
                    <a:pt x="1437" y="2597"/>
                  </a:moveTo>
                  <a:cubicBezTo>
                    <a:pt x="1424" y="2598"/>
                    <a:pt x="1411" y="2598"/>
                    <a:pt x="1398" y="2599"/>
                  </a:cubicBezTo>
                  <a:lnTo>
                    <a:pt x="1400" y="2644"/>
                  </a:lnTo>
                  <a:cubicBezTo>
                    <a:pt x="1415" y="2643"/>
                    <a:pt x="1427" y="2641"/>
                    <a:pt x="1441" y="2641"/>
                  </a:cubicBezTo>
                  <a:lnTo>
                    <a:pt x="1437" y="2597"/>
                  </a:lnTo>
                  <a:close/>
                  <a:moveTo>
                    <a:pt x="1242" y="2598"/>
                  </a:moveTo>
                  <a:lnTo>
                    <a:pt x="1239" y="2643"/>
                  </a:lnTo>
                  <a:cubicBezTo>
                    <a:pt x="1252" y="2644"/>
                    <a:pt x="1266" y="2645"/>
                    <a:pt x="1279" y="2645"/>
                  </a:cubicBezTo>
                  <a:lnTo>
                    <a:pt x="1280" y="2599"/>
                  </a:lnTo>
                  <a:cubicBezTo>
                    <a:pt x="1268" y="2599"/>
                    <a:pt x="1254" y="2599"/>
                    <a:pt x="1242" y="2598"/>
                  </a:cubicBezTo>
                  <a:close/>
                  <a:moveTo>
                    <a:pt x="1320" y="2602"/>
                  </a:moveTo>
                  <a:lnTo>
                    <a:pt x="1320" y="2646"/>
                  </a:lnTo>
                  <a:lnTo>
                    <a:pt x="1323" y="2646"/>
                  </a:lnTo>
                  <a:cubicBezTo>
                    <a:pt x="1332" y="2646"/>
                    <a:pt x="1340" y="2645"/>
                    <a:pt x="1348" y="2645"/>
                  </a:cubicBezTo>
                  <a:cubicBezTo>
                    <a:pt x="1352" y="2645"/>
                    <a:pt x="1356" y="2646"/>
                    <a:pt x="1360" y="2646"/>
                  </a:cubicBezTo>
                  <a:lnTo>
                    <a:pt x="1359" y="260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6"/>
            <p:cNvSpPr/>
            <p:nvPr/>
          </p:nvSpPr>
          <p:spPr>
            <a:xfrm>
              <a:off x="9919296" y="-1310790"/>
              <a:ext cx="77402" cy="107870"/>
            </a:xfrm>
            <a:custGeom>
              <a:avLst/>
              <a:gdLst/>
              <a:ahLst/>
              <a:cxnLst/>
              <a:rect l="l" t="t" r="r" b="b"/>
              <a:pathLst>
                <a:path w="1006" h="1402" extrusionOk="0">
                  <a:moveTo>
                    <a:pt x="429" y="0"/>
                  </a:moveTo>
                  <a:cubicBezTo>
                    <a:pt x="342" y="228"/>
                    <a:pt x="242" y="754"/>
                    <a:pt x="242" y="754"/>
                  </a:cubicBezTo>
                  <a:cubicBezTo>
                    <a:pt x="242" y="754"/>
                    <a:pt x="147" y="544"/>
                    <a:pt x="136" y="453"/>
                  </a:cubicBezTo>
                  <a:cubicBezTo>
                    <a:pt x="72" y="605"/>
                    <a:pt x="21" y="765"/>
                    <a:pt x="11" y="928"/>
                  </a:cubicBezTo>
                  <a:cubicBezTo>
                    <a:pt x="0" y="1093"/>
                    <a:pt x="32" y="1264"/>
                    <a:pt x="121" y="1402"/>
                  </a:cubicBezTo>
                  <a:lnTo>
                    <a:pt x="878" y="1358"/>
                  </a:lnTo>
                  <a:cubicBezTo>
                    <a:pt x="974" y="1273"/>
                    <a:pt x="1006" y="1135"/>
                    <a:pt x="992" y="1009"/>
                  </a:cubicBezTo>
                  <a:cubicBezTo>
                    <a:pt x="978" y="882"/>
                    <a:pt x="924" y="763"/>
                    <a:pt x="872" y="649"/>
                  </a:cubicBezTo>
                  <a:lnTo>
                    <a:pt x="872" y="649"/>
                  </a:lnTo>
                  <a:cubicBezTo>
                    <a:pt x="873" y="704"/>
                    <a:pt x="852" y="760"/>
                    <a:pt x="818" y="805"/>
                  </a:cubicBezTo>
                  <a:cubicBezTo>
                    <a:pt x="779" y="615"/>
                    <a:pt x="690" y="441"/>
                    <a:pt x="600" y="269"/>
                  </a:cubicBezTo>
                  <a:cubicBezTo>
                    <a:pt x="597" y="364"/>
                    <a:pt x="591" y="459"/>
                    <a:pt x="579" y="553"/>
                  </a:cubicBezTo>
                  <a:cubicBezTo>
                    <a:pt x="496" y="380"/>
                    <a:pt x="445" y="192"/>
                    <a:pt x="429"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6"/>
            <p:cNvSpPr/>
            <p:nvPr/>
          </p:nvSpPr>
          <p:spPr>
            <a:xfrm>
              <a:off x="9930991" y="-1275475"/>
              <a:ext cx="55320" cy="76940"/>
            </a:xfrm>
            <a:custGeom>
              <a:avLst/>
              <a:gdLst/>
              <a:ahLst/>
              <a:cxnLst/>
              <a:rect l="l" t="t" r="r" b="b"/>
              <a:pathLst>
                <a:path w="719" h="1000" extrusionOk="0">
                  <a:moveTo>
                    <a:pt x="307" y="1"/>
                  </a:moveTo>
                  <a:cubicBezTo>
                    <a:pt x="246" y="163"/>
                    <a:pt x="174" y="536"/>
                    <a:pt x="174" y="536"/>
                  </a:cubicBezTo>
                  <a:cubicBezTo>
                    <a:pt x="174" y="536"/>
                    <a:pt x="106" y="388"/>
                    <a:pt x="98" y="322"/>
                  </a:cubicBezTo>
                  <a:cubicBezTo>
                    <a:pt x="52" y="431"/>
                    <a:pt x="15" y="544"/>
                    <a:pt x="9" y="661"/>
                  </a:cubicBezTo>
                  <a:cubicBezTo>
                    <a:pt x="1" y="779"/>
                    <a:pt x="25" y="900"/>
                    <a:pt x="88" y="999"/>
                  </a:cubicBezTo>
                  <a:lnTo>
                    <a:pt x="627" y="968"/>
                  </a:lnTo>
                  <a:cubicBezTo>
                    <a:pt x="695" y="908"/>
                    <a:pt x="718" y="809"/>
                    <a:pt x="709" y="719"/>
                  </a:cubicBezTo>
                  <a:cubicBezTo>
                    <a:pt x="699" y="629"/>
                    <a:pt x="661" y="545"/>
                    <a:pt x="622" y="462"/>
                  </a:cubicBezTo>
                  <a:cubicBezTo>
                    <a:pt x="622" y="503"/>
                    <a:pt x="610" y="541"/>
                    <a:pt x="584" y="572"/>
                  </a:cubicBezTo>
                  <a:cubicBezTo>
                    <a:pt x="557" y="439"/>
                    <a:pt x="492" y="314"/>
                    <a:pt x="428" y="192"/>
                  </a:cubicBezTo>
                  <a:cubicBezTo>
                    <a:pt x="426" y="260"/>
                    <a:pt x="422" y="327"/>
                    <a:pt x="414" y="394"/>
                  </a:cubicBezTo>
                  <a:cubicBezTo>
                    <a:pt x="354" y="272"/>
                    <a:pt x="318" y="138"/>
                    <a:pt x="307" y="1"/>
                  </a:cubicBezTo>
                  <a:close/>
                </a:path>
              </a:pathLst>
            </a:custGeom>
            <a:solidFill>
              <a:srgbClr val="E46B56">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6"/>
            <p:cNvSpPr/>
            <p:nvPr/>
          </p:nvSpPr>
          <p:spPr>
            <a:xfrm>
              <a:off x="9940532" y="-1250315"/>
              <a:ext cx="37085" cy="51781"/>
            </a:xfrm>
            <a:custGeom>
              <a:avLst/>
              <a:gdLst/>
              <a:ahLst/>
              <a:cxnLst/>
              <a:rect l="l" t="t" r="r" b="b"/>
              <a:pathLst>
                <a:path w="482" h="673" extrusionOk="0">
                  <a:moveTo>
                    <a:pt x="205" y="0"/>
                  </a:moveTo>
                  <a:cubicBezTo>
                    <a:pt x="164" y="110"/>
                    <a:pt x="116" y="360"/>
                    <a:pt x="116" y="360"/>
                  </a:cubicBezTo>
                  <a:cubicBezTo>
                    <a:pt x="116" y="360"/>
                    <a:pt x="71" y="260"/>
                    <a:pt x="65" y="217"/>
                  </a:cubicBezTo>
                  <a:cubicBezTo>
                    <a:pt x="34" y="290"/>
                    <a:pt x="11" y="365"/>
                    <a:pt x="6" y="445"/>
                  </a:cubicBezTo>
                  <a:cubicBezTo>
                    <a:pt x="1" y="523"/>
                    <a:pt x="16" y="605"/>
                    <a:pt x="59" y="672"/>
                  </a:cubicBezTo>
                  <a:lnTo>
                    <a:pt x="422" y="650"/>
                  </a:lnTo>
                  <a:cubicBezTo>
                    <a:pt x="467" y="609"/>
                    <a:pt x="482" y="543"/>
                    <a:pt x="475" y="483"/>
                  </a:cubicBezTo>
                  <a:cubicBezTo>
                    <a:pt x="469" y="423"/>
                    <a:pt x="443" y="365"/>
                    <a:pt x="418" y="311"/>
                  </a:cubicBezTo>
                  <a:cubicBezTo>
                    <a:pt x="418" y="338"/>
                    <a:pt x="409" y="364"/>
                    <a:pt x="392" y="385"/>
                  </a:cubicBezTo>
                  <a:cubicBezTo>
                    <a:pt x="373" y="296"/>
                    <a:pt x="330" y="212"/>
                    <a:pt x="288" y="130"/>
                  </a:cubicBezTo>
                  <a:cubicBezTo>
                    <a:pt x="286" y="176"/>
                    <a:pt x="282" y="220"/>
                    <a:pt x="277" y="265"/>
                  </a:cubicBezTo>
                  <a:cubicBezTo>
                    <a:pt x="236" y="183"/>
                    <a:pt x="213" y="93"/>
                    <a:pt x="20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6"/>
            <p:cNvSpPr/>
            <p:nvPr/>
          </p:nvSpPr>
          <p:spPr>
            <a:xfrm>
              <a:off x="9965768" y="-1082355"/>
              <a:ext cx="54012" cy="469719"/>
            </a:xfrm>
            <a:custGeom>
              <a:avLst/>
              <a:gdLst/>
              <a:ahLst/>
              <a:cxnLst/>
              <a:rect l="l" t="t" r="r" b="b"/>
              <a:pathLst>
                <a:path w="702" h="6105" extrusionOk="0">
                  <a:moveTo>
                    <a:pt x="146" y="0"/>
                  </a:moveTo>
                  <a:lnTo>
                    <a:pt x="0" y="14"/>
                  </a:lnTo>
                  <a:lnTo>
                    <a:pt x="556" y="6104"/>
                  </a:lnTo>
                  <a:lnTo>
                    <a:pt x="701" y="6091"/>
                  </a:lnTo>
                  <a:lnTo>
                    <a:pt x="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6"/>
            <p:cNvSpPr/>
            <p:nvPr/>
          </p:nvSpPr>
          <p:spPr>
            <a:xfrm>
              <a:off x="9975617" y="-973639"/>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6"/>
            <p:cNvSpPr/>
            <p:nvPr/>
          </p:nvSpPr>
          <p:spPr>
            <a:xfrm>
              <a:off x="9977771" y="-949865"/>
              <a:ext cx="12310" cy="12157"/>
            </a:xfrm>
            <a:custGeom>
              <a:avLst/>
              <a:gdLst/>
              <a:ahLst/>
              <a:cxnLst/>
              <a:rect l="l" t="t" r="r" b="b"/>
              <a:pathLst>
                <a:path w="160" h="158" extrusionOk="0">
                  <a:moveTo>
                    <a:pt x="147" y="0"/>
                  </a:moveTo>
                  <a:lnTo>
                    <a:pt x="1" y="13"/>
                  </a:lnTo>
                  <a:lnTo>
                    <a:pt x="14" y="158"/>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6"/>
            <p:cNvSpPr/>
            <p:nvPr/>
          </p:nvSpPr>
          <p:spPr>
            <a:xfrm>
              <a:off x="9979925" y="-926321"/>
              <a:ext cx="12310" cy="12233"/>
            </a:xfrm>
            <a:custGeom>
              <a:avLst/>
              <a:gdLst/>
              <a:ahLst/>
              <a:cxnLst/>
              <a:rect l="l" t="t" r="r" b="b"/>
              <a:pathLst>
                <a:path w="160" h="159" extrusionOk="0">
                  <a:moveTo>
                    <a:pt x="147" y="1"/>
                  </a:moveTo>
                  <a:lnTo>
                    <a:pt x="1" y="14"/>
                  </a:lnTo>
                  <a:lnTo>
                    <a:pt x="14" y="158"/>
                  </a:lnTo>
                  <a:lnTo>
                    <a:pt x="159" y="145"/>
                  </a:lnTo>
                  <a:lnTo>
                    <a:pt x="1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6"/>
            <p:cNvSpPr/>
            <p:nvPr/>
          </p:nvSpPr>
          <p:spPr>
            <a:xfrm>
              <a:off x="9982080" y="-902546"/>
              <a:ext cx="12310" cy="12080"/>
            </a:xfrm>
            <a:custGeom>
              <a:avLst/>
              <a:gdLst/>
              <a:ahLst/>
              <a:cxnLst/>
              <a:rect l="l" t="t" r="r" b="b"/>
              <a:pathLst>
                <a:path w="160" h="157" extrusionOk="0">
                  <a:moveTo>
                    <a:pt x="147" y="0"/>
                  </a:moveTo>
                  <a:lnTo>
                    <a:pt x="1" y="13"/>
                  </a:lnTo>
                  <a:lnTo>
                    <a:pt x="15" y="157"/>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6"/>
            <p:cNvSpPr/>
            <p:nvPr/>
          </p:nvSpPr>
          <p:spPr>
            <a:xfrm>
              <a:off x="9984311" y="-878926"/>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6"/>
            <p:cNvSpPr/>
            <p:nvPr/>
          </p:nvSpPr>
          <p:spPr>
            <a:xfrm>
              <a:off x="9986311" y="-857460"/>
              <a:ext cx="33469" cy="244900"/>
            </a:xfrm>
            <a:custGeom>
              <a:avLst/>
              <a:gdLst/>
              <a:ahLst/>
              <a:cxnLst/>
              <a:rect l="l" t="t" r="r" b="b"/>
              <a:pathLst>
                <a:path w="435" h="3183" extrusionOk="0">
                  <a:moveTo>
                    <a:pt x="145" y="1"/>
                  </a:moveTo>
                  <a:lnTo>
                    <a:pt x="0" y="14"/>
                  </a:lnTo>
                  <a:lnTo>
                    <a:pt x="289" y="3182"/>
                  </a:lnTo>
                  <a:lnTo>
                    <a:pt x="434" y="3169"/>
                  </a:lnTo>
                  <a:lnTo>
                    <a:pt x="1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6"/>
            <p:cNvSpPr/>
            <p:nvPr/>
          </p:nvSpPr>
          <p:spPr>
            <a:xfrm>
              <a:off x="9946456" y="-1117055"/>
              <a:ext cx="47549" cy="46241"/>
            </a:xfrm>
            <a:custGeom>
              <a:avLst/>
              <a:gdLst/>
              <a:ahLst/>
              <a:cxnLst/>
              <a:rect l="l" t="t" r="r" b="b"/>
              <a:pathLst>
                <a:path w="618" h="601" extrusionOk="0">
                  <a:moveTo>
                    <a:pt x="309" y="0"/>
                  </a:moveTo>
                  <a:cubicBezTo>
                    <a:pt x="151" y="0"/>
                    <a:pt x="18" y="125"/>
                    <a:pt x="9" y="285"/>
                  </a:cubicBezTo>
                  <a:cubicBezTo>
                    <a:pt x="1" y="450"/>
                    <a:pt x="128" y="591"/>
                    <a:pt x="294" y="600"/>
                  </a:cubicBezTo>
                  <a:cubicBezTo>
                    <a:pt x="299" y="601"/>
                    <a:pt x="304" y="601"/>
                    <a:pt x="309" y="601"/>
                  </a:cubicBezTo>
                  <a:cubicBezTo>
                    <a:pt x="467" y="601"/>
                    <a:pt x="600" y="476"/>
                    <a:pt x="609" y="316"/>
                  </a:cubicBezTo>
                  <a:cubicBezTo>
                    <a:pt x="617" y="151"/>
                    <a:pt x="490" y="10"/>
                    <a:pt x="324" y="1"/>
                  </a:cubicBezTo>
                  <a:cubicBezTo>
                    <a:pt x="319" y="0"/>
                    <a:pt x="314" y="0"/>
                    <a:pt x="30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6"/>
            <p:cNvSpPr/>
            <p:nvPr/>
          </p:nvSpPr>
          <p:spPr>
            <a:xfrm>
              <a:off x="9928145" y="-1201843"/>
              <a:ext cx="78710" cy="105562"/>
            </a:xfrm>
            <a:custGeom>
              <a:avLst/>
              <a:gdLst/>
              <a:ahLst/>
              <a:cxnLst/>
              <a:rect l="l" t="t" r="r" b="b"/>
              <a:pathLst>
                <a:path w="1023" h="1372" extrusionOk="0">
                  <a:moveTo>
                    <a:pt x="842" y="0"/>
                  </a:moveTo>
                  <a:lnTo>
                    <a:pt x="0" y="78"/>
                  </a:lnTo>
                  <a:cubicBezTo>
                    <a:pt x="202" y="475"/>
                    <a:pt x="222" y="959"/>
                    <a:pt x="56" y="1372"/>
                  </a:cubicBezTo>
                  <a:lnTo>
                    <a:pt x="1022" y="1283"/>
                  </a:lnTo>
                  <a:cubicBezTo>
                    <a:pt x="783" y="908"/>
                    <a:pt x="716" y="428"/>
                    <a:pt x="84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6"/>
            <p:cNvSpPr/>
            <p:nvPr/>
          </p:nvSpPr>
          <p:spPr>
            <a:xfrm>
              <a:off x="9920297" y="-1209075"/>
              <a:ext cx="79710" cy="18466"/>
            </a:xfrm>
            <a:custGeom>
              <a:avLst/>
              <a:gdLst/>
              <a:ahLst/>
              <a:cxnLst/>
              <a:rect l="l" t="t" r="r" b="b"/>
              <a:pathLst>
                <a:path w="1036" h="240" extrusionOk="0">
                  <a:moveTo>
                    <a:pt x="1023" y="0"/>
                  </a:moveTo>
                  <a:lnTo>
                    <a:pt x="1" y="93"/>
                  </a:lnTo>
                  <a:lnTo>
                    <a:pt x="14" y="239"/>
                  </a:lnTo>
                  <a:lnTo>
                    <a:pt x="1035" y="145"/>
                  </a:lnTo>
                  <a:lnTo>
                    <a:pt x="1023"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6"/>
            <p:cNvSpPr/>
            <p:nvPr/>
          </p:nvSpPr>
          <p:spPr>
            <a:xfrm>
              <a:off x="9920604" y="-1205690"/>
              <a:ext cx="79017" cy="10695"/>
            </a:xfrm>
            <a:custGeom>
              <a:avLst/>
              <a:gdLst/>
              <a:ahLst/>
              <a:cxnLst/>
              <a:rect l="l" t="t" r="r" b="b"/>
              <a:pathLst>
                <a:path w="1027" h="139" extrusionOk="0">
                  <a:moveTo>
                    <a:pt x="1022" y="0"/>
                  </a:moveTo>
                  <a:lnTo>
                    <a:pt x="0" y="93"/>
                  </a:lnTo>
                  <a:lnTo>
                    <a:pt x="4" y="139"/>
                  </a:lnTo>
                  <a:lnTo>
                    <a:pt x="1026" y="45"/>
                  </a:lnTo>
                  <a:lnTo>
                    <a:pt x="1022"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6"/>
            <p:cNvSpPr/>
            <p:nvPr/>
          </p:nvSpPr>
          <p:spPr>
            <a:xfrm>
              <a:off x="9929530" y="-1108515"/>
              <a:ext cx="79710" cy="18466"/>
            </a:xfrm>
            <a:custGeom>
              <a:avLst/>
              <a:gdLst/>
              <a:ahLst/>
              <a:cxnLst/>
              <a:rect l="l" t="t" r="r" b="b"/>
              <a:pathLst>
                <a:path w="1036" h="240" extrusionOk="0">
                  <a:moveTo>
                    <a:pt x="1022" y="0"/>
                  </a:moveTo>
                  <a:lnTo>
                    <a:pt x="1" y="93"/>
                  </a:lnTo>
                  <a:lnTo>
                    <a:pt x="13" y="239"/>
                  </a:lnTo>
                  <a:lnTo>
                    <a:pt x="1035" y="145"/>
                  </a:lnTo>
                  <a:lnTo>
                    <a:pt x="1022"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6"/>
            <p:cNvSpPr/>
            <p:nvPr/>
          </p:nvSpPr>
          <p:spPr>
            <a:xfrm>
              <a:off x="9940301" y="-1138598"/>
              <a:ext cx="53012" cy="10310"/>
            </a:xfrm>
            <a:custGeom>
              <a:avLst/>
              <a:gdLst/>
              <a:ahLst/>
              <a:cxnLst/>
              <a:rect l="l" t="t" r="r" b="b"/>
              <a:pathLst>
                <a:path w="689" h="134" extrusionOk="0">
                  <a:moveTo>
                    <a:pt x="670" y="0"/>
                  </a:moveTo>
                  <a:lnTo>
                    <a:pt x="8" y="60"/>
                  </a:lnTo>
                  <a:cubicBezTo>
                    <a:pt x="6" y="85"/>
                    <a:pt x="4" y="110"/>
                    <a:pt x="1" y="134"/>
                  </a:cubicBezTo>
                  <a:lnTo>
                    <a:pt x="689" y="71"/>
                  </a:lnTo>
                  <a:cubicBezTo>
                    <a:pt x="683" y="48"/>
                    <a:pt x="676" y="23"/>
                    <a:pt x="670"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6"/>
            <p:cNvSpPr/>
            <p:nvPr/>
          </p:nvSpPr>
          <p:spPr>
            <a:xfrm>
              <a:off x="9938070" y="-1172914"/>
              <a:ext cx="50319" cy="10310"/>
            </a:xfrm>
            <a:custGeom>
              <a:avLst/>
              <a:gdLst/>
              <a:ahLst/>
              <a:cxnLst/>
              <a:rect l="l" t="t" r="r" b="b"/>
              <a:pathLst>
                <a:path w="654" h="134" extrusionOk="0">
                  <a:moveTo>
                    <a:pt x="653" y="1"/>
                  </a:moveTo>
                  <a:lnTo>
                    <a:pt x="0" y="61"/>
                  </a:lnTo>
                  <a:cubicBezTo>
                    <a:pt x="6" y="84"/>
                    <a:pt x="11" y="108"/>
                    <a:pt x="14" y="133"/>
                  </a:cubicBezTo>
                  <a:lnTo>
                    <a:pt x="652" y="74"/>
                  </a:lnTo>
                  <a:cubicBezTo>
                    <a:pt x="652" y="51"/>
                    <a:pt x="652" y="26"/>
                    <a:pt x="653"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6"/>
            <p:cNvSpPr/>
            <p:nvPr/>
          </p:nvSpPr>
          <p:spPr>
            <a:xfrm>
              <a:off x="9975617" y="-1156679"/>
              <a:ext cx="10310" cy="9848"/>
            </a:xfrm>
            <a:custGeom>
              <a:avLst/>
              <a:gdLst/>
              <a:ahLst/>
              <a:cxnLst/>
              <a:rect l="l" t="t" r="r" b="b"/>
              <a:pathLst>
                <a:path w="134" h="128" extrusionOk="0">
                  <a:moveTo>
                    <a:pt x="68" y="0"/>
                  </a:moveTo>
                  <a:cubicBezTo>
                    <a:pt x="66" y="0"/>
                    <a:pt x="63" y="0"/>
                    <a:pt x="61" y="0"/>
                  </a:cubicBezTo>
                  <a:cubicBezTo>
                    <a:pt x="27" y="3"/>
                    <a:pt x="0" y="34"/>
                    <a:pt x="4" y="69"/>
                  </a:cubicBezTo>
                  <a:cubicBezTo>
                    <a:pt x="6" y="102"/>
                    <a:pt x="33" y="127"/>
                    <a:pt x="65" y="127"/>
                  </a:cubicBezTo>
                  <a:cubicBezTo>
                    <a:pt x="67" y="127"/>
                    <a:pt x="70" y="127"/>
                    <a:pt x="72" y="127"/>
                  </a:cubicBezTo>
                  <a:cubicBezTo>
                    <a:pt x="108" y="123"/>
                    <a:pt x="134" y="92"/>
                    <a:pt x="130" y="57"/>
                  </a:cubicBezTo>
                  <a:cubicBezTo>
                    <a:pt x="127" y="25"/>
                    <a:pt x="101" y="0"/>
                    <a:pt x="6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6"/>
            <p:cNvSpPr/>
            <p:nvPr/>
          </p:nvSpPr>
          <p:spPr>
            <a:xfrm>
              <a:off x="9959844" y="-1155371"/>
              <a:ext cx="10387" cy="9848"/>
            </a:xfrm>
            <a:custGeom>
              <a:avLst/>
              <a:gdLst/>
              <a:ahLst/>
              <a:cxnLst/>
              <a:rect l="l" t="t" r="r" b="b"/>
              <a:pathLst>
                <a:path w="135" h="128" extrusionOk="0">
                  <a:moveTo>
                    <a:pt x="69" y="1"/>
                  </a:moveTo>
                  <a:cubicBezTo>
                    <a:pt x="66" y="1"/>
                    <a:pt x="64" y="1"/>
                    <a:pt x="62" y="1"/>
                  </a:cubicBezTo>
                  <a:cubicBezTo>
                    <a:pt x="26" y="4"/>
                    <a:pt x="0" y="36"/>
                    <a:pt x="4" y="70"/>
                  </a:cubicBezTo>
                  <a:cubicBezTo>
                    <a:pt x="6" y="103"/>
                    <a:pt x="33" y="128"/>
                    <a:pt x="66" y="128"/>
                  </a:cubicBezTo>
                  <a:cubicBezTo>
                    <a:pt x="68" y="128"/>
                    <a:pt x="71" y="128"/>
                    <a:pt x="73" y="127"/>
                  </a:cubicBezTo>
                  <a:cubicBezTo>
                    <a:pt x="108" y="125"/>
                    <a:pt x="135" y="94"/>
                    <a:pt x="130" y="59"/>
                  </a:cubicBezTo>
                  <a:cubicBezTo>
                    <a:pt x="127" y="26"/>
                    <a:pt x="100" y="1"/>
                    <a:pt x="69"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6"/>
            <p:cNvSpPr/>
            <p:nvPr/>
          </p:nvSpPr>
          <p:spPr>
            <a:xfrm>
              <a:off x="9944071" y="-1153832"/>
              <a:ext cx="10310" cy="9848"/>
            </a:xfrm>
            <a:custGeom>
              <a:avLst/>
              <a:gdLst/>
              <a:ahLst/>
              <a:cxnLst/>
              <a:rect l="l" t="t" r="r" b="b"/>
              <a:pathLst>
                <a:path w="134" h="128" extrusionOk="0">
                  <a:moveTo>
                    <a:pt x="68" y="1"/>
                  </a:moveTo>
                  <a:cubicBezTo>
                    <a:pt x="65" y="1"/>
                    <a:pt x="63" y="1"/>
                    <a:pt x="60" y="1"/>
                  </a:cubicBezTo>
                  <a:cubicBezTo>
                    <a:pt x="25" y="5"/>
                    <a:pt x="1" y="34"/>
                    <a:pt x="3" y="70"/>
                  </a:cubicBezTo>
                  <a:cubicBezTo>
                    <a:pt x="6" y="103"/>
                    <a:pt x="33" y="128"/>
                    <a:pt x="64" y="128"/>
                  </a:cubicBezTo>
                  <a:cubicBezTo>
                    <a:pt x="67" y="128"/>
                    <a:pt x="69" y="128"/>
                    <a:pt x="72" y="127"/>
                  </a:cubicBezTo>
                  <a:cubicBezTo>
                    <a:pt x="107" y="123"/>
                    <a:pt x="133" y="93"/>
                    <a:pt x="129" y="58"/>
                  </a:cubicBezTo>
                  <a:cubicBezTo>
                    <a:pt x="127" y="25"/>
                    <a:pt x="100" y="1"/>
                    <a:pt x="6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6"/>
            <p:cNvSpPr/>
            <p:nvPr/>
          </p:nvSpPr>
          <p:spPr>
            <a:xfrm>
              <a:off x="9929914" y="-1104822"/>
              <a:ext cx="78940" cy="10695"/>
            </a:xfrm>
            <a:custGeom>
              <a:avLst/>
              <a:gdLst/>
              <a:ahLst/>
              <a:cxnLst/>
              <a:rect l="l" t="t" r="r" b="b"/>
              <a:pathLst>
                <a:path w="1026" h="139" extrusionOk="0">
                  <a:moveTo>
                    <a:pt x="1021" y="0"/>
                  </a:moveTo>
                  <a:lnTo>
                    <a:pt x="0" y="94"/>
                  </a:lnTo>
                  <a:lnTo>
                    <a:pt x="4" y="139"/>
                  </a:lnTo>
                  <a:lnTo>
                    <a:pt x="1025" y="46"/>
                  </a:lnTo>
                  <a:lnTo>
                    <a:pt x="1021"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3" name="Google Shape;1823;p26"/>
          <p:cNvGrpSpPr/>
          <p:nvPr/>
        </p:nvGrpSpPr>
        <p:grpSpPr>
          <a:xfrm rot="-653799" flipH="1">
            <a:off x="436542" y="5658164"/>
            <a:ext cx="1490953" cy="1065563"/>
            <a:chOff x="12612658" y="2157050"/>
            <a:chExt cx="194735" cy="139184"/>
          </a:xfrm>
        </p:grpSpPr>
        <p:sp>
          <p:nvSpPr>
            <p:cNvPr id="1824" name="Google Shape;1824;p26"/>
            <p:cNvSpPr/>
            <p:nvPr/>
          </p:nvSpPr>
          <p:spPr>
            <a:xfrm>
              <a:off x="12612658" y="2157050"/>
              <a:ext cx="194735" cy="139184"/>
            </a:xfrm>
            <a:custGeom>
              <a:avLst/>
              <a:gdLst/>
              <a:ahLst/>
              <a:cxnLst/>
              <a:rect l="l" t="t" r="r" b="b"/>
              <a:pathLst>
                <a:path w="2531" h="1809" extrusionOk="0">
                  <a:moveTo>
                    <a:pt x="842" y="1"/>
                  </a:moveTo>
                  <a:cubicBezTo>
                    <a:pt x="776" y="1"/>
                    <a:pt x="710" y="5"/>
                    <a:pt x="645" y="12"/>
                  </a:cubicBezTo>
                  <a:cubicBezTo>
                    <a:pt x="653" y="82"/>
                    <a:pt x="663" y="150"/>
                    <a:pt x="674" y="218"/>
                  </a:cubicBezTo>
                  <a:cubicBezTo>
                    <a:pt x="650" y="151"/>
                    <a:pt x="624" y="85"/>
                    <a:pt x="599" y="20"/>
                  </a:cubicBezTo>
                  <a:cubicBezTo>
                    <a:pt x="377" y="54"/>
                    <a:pt x="163" y="142"/>
                    <a:pt x="1" y="287"/>
                  </a:cubicBezTo>
                  <a:cubicBezTo>
                    <a:pt x="210" y="346"/>
                    <a:pt x="407" y="447"/>
                    <a:pt x="601" y="547"/>
                  </a:cubicBezTo>
                  <a:cubicBezTo>
                    <a:pt x="1288" y="901"/>
                    <a:pt x="1985" y="1263"/>
                    <a:pt x="2531" y="1808"/>
                  </a:cubicBezTo>
                  <a:cubicBezTo>
                    <a:pt x="2512" y="1648"/>
                    <a:pt x="2484" y="1478"/>
                    <a:pt x="2446" y="1314"/>
                  </a:cubicBezTo>
                  <a:cubicBezTo>
                    <a:pt x="2399" y="1314"/>
                    <a:pt x="2353" y="1308"/>
                    <a:pt x="2307" y="1297"/>
                  </a:cubicBezTo>
                  <a:cubicBezTo>
                    <a:pt x="2347" y="1279"/>
                    <a:pt x="2389" y="1263"/>
                    <a:pt x="2430" y="1246"/>
                  </a:cubicBezTo>
                  <a:cubicBezTo>
                    <a:pt x="2418" y="1200"/>
                    <a:pt x="2405" y="1154"/>
                    <a:pt x="2390" y="1110"/>
                  </a:cubicBezTo>
                  <a:cubicBezTo>
                    <a:pt x="2342" y="1118"/>
                    <a:pt x="2293" y="1126"/>
                    <a:pt x="2243" y="1131"/>
                  </a:cubicBezTo>
                  <a:cubicBezTo>
                    <a:pt x="2285" y="1102"/>
                    <a:pt x="2326" y="1075"/>
                    <a:pt x="2369" y="1047"/>
                  </a:cubicBezTo>
                  <a:cubicBezTo>
                    <a:pt x="2320" y="906"/>
                    <a:pt x="2254" y="768"/>
                    <a:pt x="2171" y="646"/>
                  </a:cubicBezTo>
                  <a:cubicBezTo>
                    <a:pt x="2135" y="661"/>
                    <a:pt x="2098" y="675"/>
                    <a:pt x="2064" y="694"/>
                  </a:cubicBezTo>
                  <a:cubicBezTo>
                    <a:pt x="2090" y="666"/>
                    <a:pt x="2118" y="637"/>
                    <a:pt x="2147" y="610"/>
                  </a:cubicBezTo>
                  <a:cubicBezTo>
                    <a:pt x="2116" y="567"/>
                    <a:pt x="2082" y="526"/>
                    <a:pt x="2048" y="489"/>
                  </a:cubicBezTo>
                  <a:lnTo>
                    <a:pt x="1930" y="590"/>
                  </a:lnTo>
                  <a:cubicBezTo>
                    <a:pt x="1951" y="539"/>
                    <a:pt x="1977" y="490"/>
                    <a:pt x="2004" y="442"/>
                  </a:cubicBezTo>
                  <a:cubicBezTo>
                    <a:pt x="1931" y="370"/>
                    <a:pt x="1850" y="307"/>
                    <a:pt x="1761" y="254"/>
                  </a:cubicBezTo>
                  <a:cubicBezTo>
                    <a:pt x="1727" y="287"/>
                    <a:pt x="1693" y="319"/>
                    <a:pt x="1657" y="349"/>
                  </a:cubicBezTo>
                  <a:cubicBezTo>
                    <a:pt x="1673" y="303"/>
                    <a:pt x="1689" y="262"/>
                    <a:pt x="1706" y="223"/>
                  </a:cubicBezTo>
                  <a:cubicBezTo>
                    <a:pt x="1662" y="198"/>
                    <a:pt x="1617" y="176"/>
                    <a:pt x="1571" y="156"/>
                  </a:cubicBezTo>
                  <a:cubicBezTo>
                    <a:pt x="1509" y="129"/>
                    <a:pt x="1444" y="105"/>
                    <a:pt x="1378" y="85"/>
                  </a:cubicBezTo>
                  <a:cubicBezTo>
                    <a:pt x="1354" y="114"/>
                    <a:pt x="1329" y="145"/>
                    <a:pt x="1304" y="173"/>
                  </a:cubicBezTo>
                  <a:cubicBezTo>
                    <a:pt x="1316" y="140"/>
                    <a:pt x="1326" y="105"/>
                    <a:pt x="1336" y="74"/>
                  </a:cubicBezTo>
                  <a:cubicBezTo>
                    <a:pt x="1219" y="41"/>
                    <a:pt x="1097" y="20"/>
                    <a:pt x="975" y="7"/>
                  </a:cubicBezTo>
                  <a:cubicBezTo>
                    <a:pt x="961" y="6"/>
                    <a:pt x="949" y="6"/>
                    <a:pt x="935" y="5"/>
                  </a:cubicBezTo>
                  <a:cubicBezTo>
                    <a:pt x="917" y="69"/>
                    <a:pt x="891" y="130"/>
                    <a:pt x="861" y="189"/>
                  </a:cubicBezTo>
                  <a:cubicBezTo>
                    <a:pt x="857" y="126"/>
                    <a:pt x="858" y="63"/>
                    <a:pt x="864" y="1"/>
                  </a:cubicBezTo>
                  <a:cubicBezTo>
                    <a:pt x="857" y="1"/>
                    <a:pt x="849" y="1"/>
                    <a:pt x="8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6"/>
            <p:cNvSpPr/>
            <p:nvPr/>
          </p:nvSpPr>
          <p:spPr>
            <a:xfrm>
              <a:off x="12714296" y="2188133"/>
              <a:ext cx="30699" cy="40317"/>
            </a:xfrm>
            <a:custGeom>
              <a:avLst/>
              <a:gdLst/>
              <a:ahLst/>
              <a:cxnLst/>
              <a:rect l="l" t="t" r="r" b="b"/>
              <a:pathLst>
                <a:path w="399" h="524" extrusionOk="0">
                  <a:moveTo>
                    <a:pt x="398" y="0"/>
                  </a:moveTo>
                  <a:cubicBezTo>
                    <a:pt x="250" y="163"/>
                    <a:pt x="118" y="337"/>
                    <a:pt x="0" y="524"/>
                  </a:cubicBezTo>
                  <a:cubicBezTo>
                    <a:pt x="157" y="369"/>
                    <a:pt x="291" y="192"/>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6"/>
            <p:cNvSpPr/>
            <p:nvPr/>
          </p:nvSpPr>
          <p:spPr>
            <a:xfrm>
              <a:off x="12701985" y="2179516"/>
              <a:ext cx="13388" cy="39470"/>
            </a:xfrm>
            <a:custGeom>
              <a:avLst/>
              <a:gdLst/>
              <a:ahLst/>
              <a:cxnLst/>
              <a:rect l="l" t="t" r="r" b="b"/>
              <a:pathLst>
                <a:path w="174" h="513" extrusionOk="0">
                  <a:moveTo>
                    <a:pt x="174" y="1"/>
                  </a:moveTo>
                  <a:cubicBezTo>
                    <a:pt x="92" y="162"/>
                    <a:pt x="34" y="336"/>
                    <a:pt x="1" y="513"/>
                  </a:cubicBezTo>
                  <a:cubicBezTo>
                    <a:pt x="81" y="351"/>
                    <a:pt x="139" y="178"/>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6"/>
            <p:cNvSpPr/>
            <p:nvPr/>
          </p:nvSpPr>
          <p:spPr>
            <a:xfrm>
              <a:off x="12687982" y="2173361"/>
              <a:ext cx="10849" cy="41086"/>
            </a:xfrm>
            <a:custGeom>
              <a:avLst/>
              <a:gdLst/>
              <a:ahLst/>
              <a:cxnLst/>
              <a:rect l="l" t="t" r="r" b="b"/>
              <a:pathLst>
                <a:path w="141" h="534" extrusionOk="0">
                  <a:moveTo>
                    <a:pt x="141" y="1"/>
                  </a:moveTo>
                  <a:lnTo>
                    <a:pt x="141" y="1"/>
                  </a:lnTo>
                  <a:cubicBezTo>
                    <a:pt x="70" y="171"/>
                    <a:pt x="23" y="351"/>
                    <a:pt x="0" y="533"/>
                  </a:cubicBezTo>
                  <a:cubicBezTo>
                    <a:pt x="71" y="363"/>
                    <a:pt x="118" y="184"/>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6"/>
            <p:cNvSpPr/>
            <p:nvPr/>
          </p:nvSpPr>
          <p:spPr>
            <a:xfrm>
              <a:off x="12670825" y="2177054"/>
              <a:ext cx="4386" cy="29391"/>
            </a:xfrm>
            <a:custGeom>
              <a:avLst/>
              <a:gdLst/>
              <a:ahLst/>
              <a:cxnLst/>
              <a:rect l="l" t="t" r="r" b="b"/>
              <a:pathLst>
                <a:path w="57" h="382" extrusionOk="0">
                  <a:moveTo>
                    <a:pt x="21" y="0"/>
                  </a:moveTo>
                  <a:cubicBezTo>
                    <a:pt x="1" y="127"/>
                    <a:pt x="6" y="257"/>
                    <a:pt x="36" y="381"/>
                  </a:cubicBezTo>
                  <a:cubicBezTo>
                    <a:pt x="56" y="255"/>
                    <a:pt x="51" y="126"/>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6"/>
            <p:cNvSpPr/>
            <p:nvPr/>
          </p:nvSpPr>
          <p:spPr>
            <a:xfrm>
              <a:off x="12653975" y="2174977"/>
              <a:ext cx="5155" cy="23005"/>
            </a:xfrm>
            <a:custGeom>
              <a:avLst/>
              <a:gdLst/>
              <a:ahLst/>
              <a:cxnLst/>
              <a:rect l="l" t="t" r="r" b="b"/>
              <a:pathLst>
                <a:path w="67" h="299" extrusionOk="0">
                  <a:moveTo>
                    <a:pt x="30" y="0"/>
                  </a:moveTo>
                  <a:cubicBezTo>
                    <a:pt x="15" y="22"/>
                    <a:pt x="9" y="48"/>
                    <a:pt x="6" y="74"/>
                  </a:cubicBezTo>
                  <a:cubicBezTo>
                    <a:pt x="1" y="152"/>
                    <a:pt x="26" y="221"/>
                    <a:pt x="33" y="299"/>
                  </a:cubicBezTo>
                  <a:cubicBezTo>
                    <a:pt x="67" y="228"/>
                    <a:pt x="43" y="147"/>
                    <a:pt x="33" y="74"/>
                  </a:cubicBezTo>
                  <a:cubicBezTo>
                    <a:pt x="31" y="49"/>
                    <a:pt x="30" y="26"/>
                    <a:pt x="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6"/>
            <p:cNvSpPr/>
            <p:nvPr/>
          </p:nvSpPr>
          <p:spPr>
            <a:xfrm>
              <a:off x="12728607" y="2211215"/>
              <a:ext cx="37316" cy="24005"/>
            </a:xfrm>
            <a:custGeom>
              <a:avLst/>
              <a:gdLst/>
              <a:ahLst/>
              <a:cxnLst/>
              <a:rect l="l" t="t" r="r" b="b"/>
              <a:pathLst>
                <a:path w="485" h="312" extrusionOk="0">
                  <a:moveTo>
                    <a:pt x="485" y="1"/>
                  </a:moveTo>
                  <a:cubicBezTo>
                    <a:pt x="318" y="95"/>
                    <a:pt x="156" y="199"/>
                    <a:pt x="1" y="312"/>
                  </a:cubicBezTo>
                  <a:cubicBezTo>
                    <a:pt x="181" y="242"/>
                    <a:pt x="346" y="136"/>
                    <a:pt x="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6"/>
            <p:cNvSpPr/>
            <p:nvPr/>
          </p:nvSpPr>
          <p:spPr>
            <a:xfrm>
              <a:off x="12741148" y="2228450"/>
              <a:ext cx="40778" cy="15311"/>
            </a:xfrm>
            <a:custGeom>
              <a:avLst/>
              <a:gdLst/>
              <a:ahLst/>
              <a:cxnLst/>
              <a:rect l="l" t="t" r="r" b="b"/>
              <a:pathLst>
                <a:path w="530" h="199" extrusionOk="0">
                  <a:moveTo>
                    <a:pt x="529" y="1"/>
                  </a:moveTo>
                  <a:lnTo>
                    <a:pt x="529" y="1"/>
                  </a:lnTo>
                  <a:cubicBezTo>
                    <a:pt x="345" y="43"/>
                    <a:pt x="167" y="109"/>
                    <a:pt x="0" y="198"/>
                  </a:cubicBezTo>
                  <a:cubicBezTo>
                    <a:pt x="185" y="155"/>
                    <a:pt x="363" y="90"/>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6"/>
            <p:cNvSpPr/>
            <p:nvPr/>
          </p:nvSpPr>
          <p:spPr>
            <a:xfrm>
              <a:off x="12762999" y="2246839"/>
              <a:ext cx="20851" cy="7309"/>
            </a:xfrm>
            <a:custGeom>
              <a:avLst/>
              <a:gdLst/>
              <a:ahLst/>
              <a:cxnLst/>
              <a:rect l="l" t="t" r="r" b="b"/>
              <a:pathLst>
                <a:path w="271" h="95" extrusionOk="0">
                  <a:moveTo>
                    <a:pt x="270" y="1"/>
                  </a:moveTo>
                  <a:lnTo>
                    <a:pt x="270" y="1"/>
                  </a:lnTo>
                  <a:cubicBezTo>
                    <a:pt x="174" y="12"/>
                    <a:pt x="81" y="44"/>
                    <a:pt x="0" y="95"/>
                  </a:cubicBezTo>
                  <a:cubicBezTo>
                    <a:pt x="97" y="91"/>
                    <a:pt x="193" y="58"/>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6"/>
            <p:cNvSpPr/>
            <p:nvPr/>
          </p:nvSpPr>
          <p:spPr>
            <a:xfrm>
              <a:off x="12773770" y="2262765"/>
              <a:ext cx="16004" cy="4847"/>
            </a:xfrm>
            <a:custGeom>
              <a:avLst/>
              <a:gdLst/>
              <a:ahLst/>
              <a:cxnLst/>
              <a:rect l="l" t="t" r="r" b="b"/>
              <a:pathLst>
                <a:path w="208" h="63" extrusionOk="0">
                  <a:moveTo>
                    <a:pt x="190" y="1"/>
                  </a:moveTo>
                  <a:cubicBezTo>
                    <a:pt x="122" y="1"/>
                    <a:pt x="56" y="23"/>
                    <a:pt x="1" y="62"/>
                  </a:cubicBezTo>
                  <a:cubicBezTo>
                    <a:pt x="7" y="62"/>
                    <a:pt x="13" y="62"/>
                    <a:pt x="19" y="62"/>
                  </a:cubicBezTo>
                  <a:cubicBezTo>
                    <a:pt x="86" y="62"/>
                    <a:pt x="153" y="42"/>
                    <a:pt x="207" y="1"/>
                  </a:cubicBezTo>
                  <a:cubicBezTo>
                    <a:pt x="201" y="1"/>
                    <a:pt x="195"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4" name="Google Shape;1834;p26"/>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6279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1E3032-A5E8-9D3B-AD9B-30044FFDA8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E7C5F6D-4A0E-28D2-C8FB-E46AAFB344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58279D1-79F8-3D1F-E7E1-03EF97DCE9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8EB035B-E93A-EFE3-A5C2-009C3C128879}"/>
              </a:ext>
            </a:extLst>
          </p:cNvPr>
          <p:cNvSpPr>
            <a:spLocks noGrp="1"/>
          </p:cNvSpPr>
          <p:nvPr>
            <p:ph type="dt" sz="half" idx="10"/>
          </p:nvPr>
        </p:nvSpPr>
        <p:spPr/>
        <p:txBody>
          <a:bodyPr/>
          <a:lstStyle/>
          <a:p>
            <a:fld id="{E56B6812-ADED-4A89-B39A-6A9FAEE9BFEC}" type="datetimeFigureOut">
              <a:rPr lang="en-US" smtClean="0"/>
              <a:t>5/13/2025</a:t>
            </a:fld>
            <a:endParaRPr lang="en-US"/>
          </a:p>
        </p:txBody>
      </p:sp>
      <p:sp>
        <p:nvSpPr>
          <p:cNvPr id="6" name="Footer Placeholder 5">
            <a:extLst>
              <a:ext uri="{FF2B5EF4-FFF2-40B4-BE49-F238E27FC236}">
                <a16:creationId xmlns="" xmlns:a16="http://schemas.microsoft.com/office/drawing/2014/main" id="{28B060A4-F05F-04E8-0EC5-11FA5A65B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B23E23E-ADEF-26F5-27F5-0D7942A10323}"/>
              </a:ext>
            </a:extLst>
          </p:cNvPr>
          <p:cNvSpPr>
            <a:spLocks noGrp="1"/>
          </p:cNvSpPr>
          <p:nvPr>
            <p:ph type="sldNum" sz="quarter" idx="12"/>
          </p:nvPr>
        </p:nvSpPr>
        <p:spPr/>
        <p:txBody>
          <a:bodyPr/>
          <a:lstStyle/>
          <a:p>
            <a:fld id="{221418B9-DA60-46B8-A0BA-E3F1DC94A4FA}" type="slidenum">
              <a:rPr lang="en-US" smtClean="0"/>
              <a:t>‹#›</a:t>
            </a:fld>
            <a:endParaRPr lang="en-US"/>
          </a:p>
        </p:txBody>
      </p:sp>
    </p:spTree>
    <p:extLst>
      <p:ext uri="{BB962C8B-B14F-4D97-AF65-F5344CB8AC3E}">
        <p14:creationId xmlns:p14="http://schemas.microsoft.com/office/powerpoint/2010/main" val="217610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35"/>
        <p:cNvGrpSpPr/>
        <p:nvPr/>
      </p:nvGrpSpPr>
      <p:grpSpPr>
        <a:xfrm>
          <a:off x="0" y="0"/>
          <a:ext cx="0" cy="0"/>
          <a:chOff x="0" y="0"/>
          <a:chExt cx="0" cy="0"/>
        </a:xfrm>
      </p:grpSpPr>
      <p:sp>
        <p:nvSpPr>
          <p:cNvPr id="1836" name="Google Shape;1836;p27"/>
          <p:cNvSpPr/>
          <p:nvPr/>
        </p:nvSpPr>
        <p:spPr>
          <a:xfrm>
            <a:off x="200221" y="154922"/>
            <a:ext cx="11814177" cy="3175540"/>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7" name="Google Shape;1837;p27"/>
          <p:cNvGrpSpPr/>
          <p:nvPr/>
        </p:nvGrpSpPr>
        <p:grpSpPr>
          <a:xfrm>
            <a:off x="114423" y="5424785"/>
            <a:ext cx="11938015" cy="2181212"/>
            <a:chOff x="2533672" y="1143519"/>
            <a:chExt cx="1055540" cy="263673"/>
          </a:xfrm>
        </p:grpSpPr>
        <p:sp>
          <p:nvSpPr>
            <p:cNvPr id="1838" name="Google Shape;1838;p2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9" name="Google Shape;1839;p27"/>
            <p:cNvGrpSpPr/>
            <p:nvPr/>
          </p:nvGrpSpPr>
          <p:grpSpPr>
            <a:xfrm>
              <a:off x="2533672" y="1201686"/>
              <a:ext cx="1055540" cy="205507"/>
              <a:chOff x="2533672" y="1201686"/>
              <a:chExt cx="1055540" cy="205507"/>
            </a:xfrm>
          </p:grpSpPr>
          <p:sp>
            <p:nvSpPr>
              <p:cNvPr id="1840" name="Google Shape;1840;p2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2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3" name="Google Shape;1853;p2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2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2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2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2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1" name="Google Shape;1891;p27"/>
          <p:cNvGrpSpPr/>
          <p:nvPr/>
        </p:nvGrpSpPr>
        <p:grpSpPr>
          <a:xfrm flipH="1">
            <a:off x="8453432" y="154371"/>
            <a:ext cx="3560931" cy="1376772"/>
            <a:chOff x="301181" y="5239882"/>
            <a:chExt cx="386470" cy="149417"/>
          </a:xfrm>
        </p:grpSpPr>
        <p:sp>
          <p:nvSpPr>
            <p:cNvPr id="1892" name="Google Shape;1892;p27"/>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7"/>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7"/>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7"/>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7"/>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7" name="Google Shape;1897;p27"/>
          <p:cNvGrpSpPr/>
          <p:nvPr/>
        </p:nvGrpSpPr>
        <p:grpSpPr>
          <a:xfrm>
            <a:off x="7695852" y="2326"/>
            <a:ext cx="384241" cy="1680855"/>
            <a:chOff x="5645356" y="-1886455"/>
            <a:chExt cx="127182" cy="556353"/>
          </a:xfrm>
        </p:grpSpPr>
        <p:sp>
          <p:nvSpPr>
            <p:cNvPr id="1898" name="Google Shape;1898;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7" name="Google Shape;1907;p27"/>
          <p:cNvGrpSpPr/>
          <p:nvPr/>
        </p:nvGrpSpPr>
        <p:grpSpPr>
          <a:xfrm>
            <a:off x="8402212" y="154826"/>
            <a:ext cx="384009" cy="1752913"/>
            <a:chOff x="5933804" y="-1886455"/>
            <a:chExt cx="127105" cy="580205"/>
          </a:xfrm>
        </p:grpSpPr>
        <p:sp>
          <p:nvSpPr>
            <p:cNvPr id="1908" name="Google Shape;1908;p27"/>
            <p:cNvSpPr/>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7"/>
            <p:cNvSpPr/>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7"/>
            <p:cNvSpPr/>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7"/>
            <p:cNvSpPr/>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7"/>
            <p:cNvSpPr/>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7"/>
            <p:cNvSpPr/>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7"/>
            <p:cNvSpPr/>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5" name="Google Shape;1915;p27"/>
          <p:cNvGrpSpPr/>
          <p:nvPr/>
        </p:nvGrpSpPr>
        <p:grpSpPr>
          <a:xfrm>
            <a:off x="9108343" y="154361"/>
            <a:ext cx="376339" cy="940265"/>
            <a:chOff x="6105381" y="-1886609"/>
            <a:chExt cx="124566" cy="311222"/>
          </a:xfrm>
        </p:grpSpPr>
        <p:sp>
          <p:nvSpPr>
            <p:cNvPr id="1916" name="Google Shape;1916;p27"/>
            <p:cNvSpPr/>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7"/>
            <p:cNvSpPr/>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7"/>
            <p:cNvSpPr/>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7"/>
            <p:cNvSpPr/>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7"/>
            <p:cNvSpPr/>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1" name="Google Shape;1921;p27"/>
          <p:cNvGrpSpPr/>
          <p:nvPr/>
        </p:nvGrpSpPr>
        <p:grpSpPr>
          <a:xfrm>
            <a:off x="10847752" y="154359"/>
            <a:ext cx="384241" cy="1680855"/>
            <a:chOff x="5645356" y="-1886455"/>
            <a:chExt cx="127182" cy="556353"/>
          </a:xfrm>
        </p:grpSpPr>
        <p:sp>
          <p:nvSpPr>
            <p:cNvPr id="1922" name="Google Shape;1922;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1" name="Google Shape;1931;p27"/>
          <p:cNvGrpSpPr/>
          <p:nvPr/>
        </p:nvGrpSpPr>
        <p:grpSpPr>
          <a:xfrm>
            <a:off x="3123754" y="5621801"/>
            <a:ext cx="758063" cy="895692"/>
            <a:chOff x="11258129" y="1610776"/>
            <a:chExt cx="185195" cy="218817"/>
          </a:xfrm>
        </p:grpSpPr>
        <p:sp>
          <p:nvSpPr>
            <p:cNvPr id="1932" name="Google Shape;1932;p2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7" name="Google Shape;1937;p27"/>
          <p:cNvGrpSpPr/>
          <p:nvPr/>
        </p:nvGrpSpPr>
        <p:grpSpPr>
          <a:xfrm>
            <a:off x="4595656" y="5845403"/>
            <a:ext cx="1753069" cy="924291"/>
            <a:chOff x="1115959" y="5637075"/>
            <a:chExt cx="490031" cy="258365"/>
          </a:xfrm>
        </p:grpSpPr>
        <p:sp>
          <p:nvSpPr>
            <p:cNvPr id="1938" name="Google Shape;1938;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5" name="Google Shape;1945;p27"/>
          <p:cNvGrpSpPr/>
          <p:nvPr/>
        </p:nvGrpSpPr>
        <p:grpSpPr>
          <a:xfrm flipH="1">
            <a:off x="2842590" y="5845403"/>
            <a:ext cx="1753069" cy="924291"/>
            <a:chOff x="1115959" y="5637075"/>
            <a:chExt cx="490031" cy="258365"/>
          </a:xfrm>
        </p:grpSpPr>
        <p:sp>
          <p:nvSpPr>
            <p:cNvPr id="1946" name="Google Shape;1946;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3" name="Google Shape;1953;p27"/>
          <p:cNvGrpSpPr/>
          <p:nvPr/>
        </p:nvGrpSpPr>
        <p:grpSpPr>
          <a:xfrm>
            <a:off x="3881810" y="5497008"/>
            <a:ext cx="1294548" cy="1303989"/>
            <a:chOff x="11991983" y="2125735"/>
            <a:chExt cx="180732" cy="182040"/>
          </a:xfrm>
        </p:grpSpPr>
        <p:sp>
          <p:nvSpPr>
            <p:cNvPr id="1954" name="Google Shape;1954;p27"/>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7"/>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7"/>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27"/>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27"/>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7"/>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0" name="Google Shape;1960;p27"/>
          <p:cNvGrpSpPr/>
          <p:nvPr/>
        </p:nvGrpSpPr>
        <p:grpSpPr>
          <a:xfrm>
            <a:off x="5265992" y="6011928"/>
            <a:ext cx="590721" cy="591249"/>
            <a:chOff x="12268085" y="2141428"/>
            <a:chExt cx="203800" cy="203963"/>
          </a:xfrm>
        </p:grpSpPr>
        <p:sp>
          <p:nvSpPr>
            <p:cNvPr id="1961" name="Google Shape;1961;p27"/>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7"/>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27"/>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7"/>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7"/>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7"/>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7"/>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27"/>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27"/>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27"/>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27"/>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27"/>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27"/>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27"/>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7"/>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7"/>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7"/>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7"/>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7"/>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7"/>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27"/>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27"/>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7"/>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7"/>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7"/>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6" name="Google Shape;1986;p27"/>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1430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285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2812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6740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061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4379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22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184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21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7819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8D8B13-3160-7BE2-E63E-BEEB5342A3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64E3041-3B2F-8F91-BE4A-3503D95824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869E7DE-1C3E-3981-F4D0-BB9FEA6D5E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4CFA191-F8C3-F211-784F-F4D25F7954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971181B-9FC9-AA6A-CD90-57676C82B9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7F0B6EF-FE2B-CB0E-A0EF-3A4A0694FC31}"/>
              </a:ext>
            </a:extLst>
          </p:cNvPr>
          <p:cNvSpPr>
            <a:spLocks noGrp="1"/>
          </p:cNvSpPr>
          <p:nvPr>
            <p:ph type="dt" sz="half" idx="10"/>
          </p:nvPr>
        </p:nvSpPr>
        <p:spPr/>
        <p:txBody>
          <a:bodyPr/>
          <a:lstStyle/>
          <a:p>
            <a:fld id="{E56B6812-ADED-4A89-B39A-6A9FAEE9BFEC}" type="datetimeFigureOut">
              <a:rPr lang="en-US" smtClean="0"/>
              <a:t>5/13/2025</a:t>
            </a:fld>
            <a:endParaRPr lang="en-US"/>
          </a:p>
        </p:txBody>
      </p:sp>
      <p:sp>
        <p:nvSpPr>
          <p:cNvPr id="8" name="Footer Placeholder 7">
            <a:extLst>
              <a:ext uri="{FF2B5EF4-FFF2-40B4-BE49-F238E27FC236}">
                <a16:creationId xmlns="" xmlns:a16="http://schemas.microsoft.com/office/drawing/2014/main" id="{93749D2B-20D0-4259-D6E4-805000C0C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987976BA-A34A-6E41-84FD-D6EDAD1CB6AC}"/>
              </a:ext>
            </a:extLst>
          </p:cNvPr>
          <p:cNvSpPr>
            <a:spLocks noGrp="1"/>
          </p:cNvSpPr>
          <p:nvPr>
            <p:ph type="sldNum" sz="quarter" idx="12"/>
          </p:nvPr>
        </p:nvSpPr>
        <p:spPr/>
        <p:txBody>
          <a:bodyPr/>
          <a:lstStyle/>
          <a:p>
            <a:fld id="{221418B9-DA60-46B8-A0BA-E3F1DC94A4FA}" type="slidenum">
              <a:rPr lang="en-US" smtClean="0"/>
              <a:t>‹#›</a:t>
            </a:fld>
            <a:endParaRPr lang="en-US"/>
          </a:p>
        </p:txBody>
      </p:sp>
    </p:spTree>
    <p:extLst>
      <p:ext uri="{BB962C8B-B14F-4D97-AF65-F5344CB8AC3E}">
        <p14:creationId xmlns:p14="http://schemas.microsoft.com/office/powerpoint/2010/main" val="3967666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0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3600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9853D7-3FC8-722C-E77C-80B332ADE2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31AE305-A8D2-F695-E769-102B83CA478A}"/>
              </a:ext>
            </a:extLst>
          </p:cNvPr>
          <p:cNvSpPr>
            <a:spLocks noGrp="1"/>
          </p:cNvSpPr>
          <p:nvPr>
            <p:ph type="dt" sz="half" idx="10"/>
          </p:nvPr>
        </p:nvSpPr>
        <p:spPr/>
        <p:txBody>
          <a:bodyPr/>
          <a:lstStyle/>
          <a:p>
            <a:fld id="{E56B6812-ADED-4A89-B39A-6A9FAEE9BFEC}" type="datetimeFigureOut">
              <a:rPr lang="en-US" smtClean="0"/>
              <a:t>5/13/2025</a:t>
            </a:fld>
            <a:endParaRPr lang="en-US"/>
          </a:p>
        </p:txBody>
      </p:sp>
      <p:sp>
        <p:nvSpPr>
          <p:cNvPr id="4" name="Footer Placeholder 3">
            <a:extLst>
              <a:ext uri="{FF2B5EF4-FFF2-40B4-BE49-F238E27FC236}">
                <a16:creationId xmlns="" xmlns:a16="http://schemas.microsoft.com/office/drawing/2014/main" id="{A3279543-B43E-49D8-A8A0-4A26A58E58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5F097D3-566B-7C81-8A5B-0C225F89041D}"/>
              </a:ext>
            </a:extLst>
          </p:cNvPr>
          <p:cNvSpPr>
            <a:spLocks noGrp="1"/>
          </p:cNvSpPr>
          <p:nvPr>
            <p:ph type="sldNum" sz="quarter" idx="12"/>
          </p:nvPr>
        </p:nvSpPr>
        <p:spPr/>
        <p:txBody>
          <a:bodyPr/>
          <a:lstStyle/>
          <a:p>
            <a:fld id="{221418B9-DA60-46B8-A0BA-E3F1DC94A4FA}" type="slidenum">
              <a:rPr lang="en-US" smtClean="0"/>
              <a:t>‹#›</a:t>
            </a:fld>
            <a:endParaRPr lang="en-US"/>
          </a:p>
        </p:txBody>
      </p:sp>
    </p:spTree>
    <p:extLst>
      <p:ext uri="{BB962C8B-B14F-4D97-AF65-F5344CB8AC3E}">
        <p14:creationId xmlns:p14="http://schemas.microsoft.com/office/powerpoint/2010/main" val="348776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F66E965-4520-F56B-B257-F2EE7B81BACB}"/>
              </a:ext>
            </a:extLst>
          </p:cNvPr>
          <p:cNvSpPr>
            <a:spLocks noGrp="1"/>
          </p:cNvSpPr>
          <p:nvPr>
            <p:ph type="dt" sz="half" idx="10"/>
          </p:nvPr>
        </p:nvSpPr>
        <p:spPr/>
        <p:txBody>
          <a:bodyPr/>
          <a:lstStyle/>
          <a:p>
            <a:fld id="{E56B6812-ADED-4A89-B39A-6A9FAEE9BFEC}" type="datetimeFigureOut">
              <a:rPr lang="en-US" smtClean="0"/>
              <a:t>5/13/2025</a:t>
            </a:fld>
            <a:endParaRPr lang="en-US"/>
          </a:p>
        </p:txBody>
      </p:sp>
      <p:sp>
        <p:nvSpPr>
          <p:cNvPr id="3" name="Footer Placeholder 2">
            <a:extLst>
              <a:ext uri="{FF2B5EF4-FFF2-40B4-BE49-F238E27FC236}">
                <a16:creationId xmlns="" xmlns:a16="http://schemas.microsoft.com/office/drawing/2014/main" id="{F4174E64-0E11-392B-07D1-75BC42DB91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85B4BBD-2D40-6209-DF66-C26ACA4C72E0}"/>
              </a:ext>
            </a:extLst>
          </p:cNvPr>
          <p:cNvSpPr>
            <a:spLocks noGrp="1"/>
          </p:cNvSpPr>
          <p:nvPr>
            <p:ph type="sldNum" sz="quarter" idx="12"/>
          </p:nvPr>
        </p:nvSpPr>
        <p:spPr/>
        <p:txBody>
          <a:bodyPr/>
          <a:lstStyle/>
          <a:p>
            <a:fld id="{221418B9-DA60-46B8-A0BA-E3F1DC94A4FA}" type="slidenum">
              <a:rPr lang="en-US" smtClean="0"/>
              <a:t>‹#›</a:t>
            </a:fld>
            <a:endParaRPr lang="en-US"/>
          </a:p>
        </p:txBody>
      </p:sp>
    </p:spTree>
    <p:extLst>
      <p:ext uri="{BB962C8B-B14F-4D97-AF65-F5344CB8AC3E}">
        <p14:creationId xmlns:p14="http://schemas.microsoft.com/office/powerpoint/2010/main" val="151541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EEC299-FD16-CFAF-0131-BC0313ACA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0DBF086-5ADE-3C55-52E0-8999C6C715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B66C4E6-814A-ED13-BA96-83BBCBDAA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B25E2EA-D80D-4131-C406-D5975952F9E3}"/>
              </a:ext>
            </a:extLst>
          </p:cNvPr>
          <p:cNvSpPr>
            <a:spLocks noGrp="1"/>
          </p:cNvSpPr>
          <p:nvPr>
            <p:ph type="dt" sz="half" idx="10"/>
          </p:nvPr>
        </p:nvSpPr>
        <p:spPr/>
        <p:txBody>
          <a:bodyPr/>
          <a:lstStyle/>
          <a:p>
            <a:fld id="{E56B6812-ADED-4A89-B39A-6A9FAEE9BFEC}" type="datetimeFigureOut">
              <a:rPr lang="en-US" smtClean="0"/>
              <a:t>5/13/2025</a:t>
            </a:fld>
            <a:endParaRPr lang="en-US"/>
          </a:p>
        </p:txBody>
      </p:sp>
      <p:sp>
        <p:nvSpPr>
          <p:cNvPr id="6" name="Footer Placeholder 5">
            <a:extLst>
              <a:ext uri="{FF2B5EF4-FFF2-40B4-BE49-F238E27FC236}">
                <a16:creationId xmlns="" xmlns:a16="http://schemas.microsoft.com/office/drawing/2014/main" id="{A5307C27-C537-9C01-522C-0CB2D334D0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959F400-3A78-BC80-DBA0-4739E8C89298}"/>
              </a:ext>
            </a:extLst>
          </p:cNvPr>
          <p:cNvSpPr>
            <a:spLocks noGrp="1"/>
          </p:cNvSpPr>
          <p:nvPr>
            <p:ph type="sldNum" sz="quarter" idx="12"/>
          </p:nvPr>
        </p:nvSpPr>
        <p:spPr/>
        <p:txBody>
          <a:bodyPr/>
          <a:lstStyle/>
          <a:p>
            <a:fld id="{221418B9-DA60-46B8-A0BA-E3F1DC94A4FA}" type="slidenum">
              <a:rPr lang="en-US" smtClean="0"/>
              <a:t>‹#›</a:t>
            </a:fld>
            <a:endParaRPr lang="en-US"/>
          </a:p>
        </p:txBody>
      </p:sp>
    </p:spTree>
    <p:extLst>
      <p:ext uri="{BB962C8B-B14F-4D97-AF65-F5344CB8AC3E}">
        <p14:creationId xmlns:p14="http://schemas.microsoft.com/office/powerpoint/2010/main" val="1281480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7B36B4-17BF-A2A9-32E4-20E42487A5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2575233-9B48-DED4-E805-1FB9DC1261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BB21157-EE23-0B2F-0E01-F279CE028D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5659716-246B-A74B-9DCE-1236EFE9180B}"/>
              </a:ext>
            </a:extLst>
          </p:cNvPr>
          <p:cNvSpPr>
            <a:spLocks noGrp="1"/>
          </p:cNvSpPr>
          <p:nvPr>
            <p:ph type="dt" sz="half" idx="10"/>
          </p:nvPr>
        </p:nvSpPr>
        <p:spPr/>
        <p:txBody>
          <a:bodyPr/>
          <a:lstStyle/>
          <a:p>
            <a:fld id="{E56B6812-ADED-4A89-B39A-6A9FAEE9BFEC}" type="datetimeFigureOut">
              <a:rPr lang="en-US" smtClean="0"/>
              <a:t>5/13/2025</a:t>
            </a:fld>
            <a:endParaRPr lang="en-US"/>
          </a:p>
        </p:txBody>
      </p:sp>
      <p:sp>
        <p:nvSpPr>
          <p:cNvPr id="6" name="Footer Placeholder 5">
            <a:extLst>
              <a:ext uri="{FF2B5EF4-FFF2-40B4-BE49-F238E27FC236}">
                <a16:creationId xmlns="" xmlns:a16="http://schemas.microsoft.com/office/drawing/2014/main" id="{41AFFB36-E8D6-3D4F-0BD8-D0602460A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F9FD8F1-EA59-03AA-802A-EE59BC98CD50}"/>
              </a:ext>
            </a:extLst>
          </p:cNvPr>
          <p:cNvSpPr>
            <a:spLocks noGrp="1"/>
          </p:cNvSpPr>
          <p:nvPr>
            <p:ph type="sldNum" sz="quarter" idx="12"/>
          </p:nvPr>
        </p:nvSpPr>
        <p:spPr/>
        <p:txBody>
          <a:bodyPr/>
          <a:lstStyle/>
          <a:p>
            <a:fld id="{221418B9-DA60-46B8-A0BA-E3F1DC94A4FA}" type="slidenum">
              <a:rPr lang="en-US" smtClean="0"/>
              <a:t>‹#›</a:t>
            </a:fld>
            <a:endParaRPr lang="en-US"/>
          </a:p>
        </p:txBody>
      </p:sp>
    </p:spTree>
    <p:extLst>
      <p:ext uri="{BB962C8B-B14F-4D97-AF65-F5344CB8AC3E}">
        <p14:creationId xmlns:p14="http://schemas.microsoft.com/office/powerpoint/2010/main" val="1485175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9734774-E4E0-5426-47B1-D7AE98969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2E8A8D7-2365-4B2C-F2F6-7422CA1F05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35B647A-4042-FC82-702B-0C51699B6F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B6812-ADED-4A89-B39A-6A9FAEE9BFEC}" type="datetimeFigureOut">
              <a:rPr lang="en-US" smtClean="0"/>
              <a:t>5/13/2025</a:t>
            </a:fld>
            <a:endParaRPr lang="en-US"/>
          </a:p>
        </p:txBody>
      </p:sp>
      <p:sp>
        <p:nvSpPr>
          <p:cNvPr id="5" name="Footer Placeholder 4">
            <a:extLst>
              <a:ext uri="{FF2B5EF4-FFF2-40B4-BE49-F238E27FC236}">
                <a16:creationId xmlns="" xmlns:a16="http://schemas.microsoft.com/office/drawing/2014/main" id="{DFA9A787-FAA4-5EE6-4899-130109CDAB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F4377FB-0323-8D5B-3975-4F8E4C9CE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418B9-DA60-46B8-A0BA-E3F1DC94A4FA}" type="slidenum">
              <a:rPr lang="en-US" smtClean="0"/>
              <a:t>‹#›</a:t>
            </a:fld>
            <a:endParaRPr lang="en-US"/>
          </a:p>
        </p:txBody>
      </p:sp>
    </p:spTree>
    <p:extLst>
      <p:ext uri="{BB962C8B-B14F-4D97-AF65-F5344CB8AC3E}">
        <p14:creationId xmlns:p14="http://schemas.microsoft.com/office/powerpoint/2010/main" val="3623941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29021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658368"/>
            <a:ext cx="10290000" cy="780400"/>
          </a:xfrm>
          <a:prstGeom prst="rect">
            <a:avLst/>
          </a:prstGeom>
          <a:noFill/>
          <a:ln>
            <a:noFill/>
          </a:ln>
        </p:spPr>
        <p:txBody>
          <a:bodyPr spcFirstLastPara="1" wrap="square" lIns="91425" tIns="0" rIns="91425" bIns="91425" anchor="t" anchorCtr="0">
            <a:noAutofit/>
          </a:bodyPr>
          <a:lstStyle>
            <a:lvl1pPr lvl="0">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1pPr>
            <a:lvl2pPr lvl="1">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2pPr>
            <a:lvl3pPr lvl="2">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3pPr>
            <a:lvl4pPr lvl="3">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4pPr>
            <a:lvl5pPr lvl="4">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5pPr>
            <a:lvl6pPr lvl="5">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6pPr>
            <a:lvl7pPr lvl="6">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7pPr>
            <a:lvl8pPr lvl="7">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8pPr>
            <a:lvl9pPr lvl="8">
              <a:spcBef>
                <a:spcPts val="0"/>
              </a:spcBef>
              <a:spcAft>
                <a:spcPts val="0"/>
              </a:spcAft>
              <a:buClr>
                <a:schemeClr val="dk1"/>
              </a:buClr>
              <a:buSzPts val="4100"/>
              <a:buFont typeface="Elsie"/>
              <a:buNone/>
              <a:defRPr sz="4100">
                <a:solidFill>
                  <a:schemeClr val="dk1"/>
                </a:solidFill>
                <a:latin typeface="Elsie"/>
                <a:ea typeface="Elsie"/>
                <a:cs typeface="Elsie"/>
                <a:sym typeface="Elsie"/>
              </a:defRPr>
            </a:lvl9pPr>
          </a:lstStyle>
          <a:p>
            <a:endParaRPr/>
          </a:p>
        </p:txBody>
      </p:sp>
      <p:sp>
        <p:nvSpPr>
          <p:cNvPr id="7" name="Google Shape;7;p1"/>
          <p:cNvSpPr txBox="1">
            <a:spLocks noGrp="1"/>
          </p:cNvSpPr>
          <p:nvPr>
            <p:ph type="body" idx="1"/>
          </p:nvPr>
        </p:nvSpPr>
        <p:spPr>
          <a:xfrm>
            <a:off x="950967" y="1841432"/>
            <a:ext cx="10290000" cy="4303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1pPr>
            <a:lvl2pPr marL="914400" lvl="1"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2pPr>
            <a:lvl3pPr marL="1371600" lvl="2"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3pPr>
            <a:lvl4pPr marL="1828800" lvl="3"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4pPr>
            <a:lvl5pPr marL="2286000" lvl="4"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5pPr>
            <a:lvl6pPr marL="2743200" lvl="5"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6pPr>
            <a:lvl7pPr marL="3200400" lvl="6"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7pPr>
            <a:lvl8pPr marL="3657600" lvl="7"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8pPr>
            <a:lvl9pPr marL="4114800" lvl="8"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9pPr>
          </a:lstStyle>
          <a:p>
            <a:endParaRPr/>
          </a:p>
        </p:txBody>
      </p:sp>
    </p:spTree>
    <p:extLst>
      <p:ext uri="{BB962C8B-B14F-4D97-AF65-F5344CB8AC3E}">
        <p14:creationId xmlns:p14="http://schemas.microsoft.com/office/powerpoint/2010/main" val="401973947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1pPr>
            <a:lvl2pPr lvl="1"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2pPr>
            <a:lvl3pPr lvl="2"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3pPr>
            <a:lvl4pPr lvl="3"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4pPr>
            <a:lvl5pPr lvl="4"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5pPr>
            <a:lvl6pPr lvl="5"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6pPr>
            <a:lvl7pPr lvl="6"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7pPr>
            <a:lvl8pPr lvl="7"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8pPr>
            <a:lvl9pPr lvl="8"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484480779"/>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7894373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9.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8.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1.sv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8.sv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image" Target="../media/image47.png"/><Relationship Id="rId18" Type="http://schemas.openxmlformats.org/officeDocument/2006/relationships/slide" Target="slide44.xml"/><Relationship Id="rId3" Type="http://schemas.openxmlformats.org/officeDocument/2006/relationships/image" Target="../media/image42.png"/><Relationship Id="rId21" Type="http://schemas.openxmlformats.org/officeDocument/2006/relationships/image" Target="../media/image51.png"/><Relationship Id="rId7" Type="http://schemas.openxmlformats.org/officeDocument/2006/relationships/image" Target="../media/image44.png"/><Relationship Id="rId12" Type="http://schemas.openxmlformats.org/officeDocument/2006/relationships/slide" Target="slide41.xml"/><Relationship Id="rId17" Type="http://schemas.openxmlformats.org/officeDocument/2006/relationships/image" Target="../media/image49.png"/><Relationship Id="rId2" Type="http://schemas.openxmlformats.org/officeDocument/2006/relationships/notesSlide" Target="../notesSlides/notesSlide3.xml"/><Relationship Id="rId16" Type="http://schemas.openxmlformats.org/officeDocument/2006/relationships/slide" Target="slide43.xml"/><Relationship Id="rId20" Type="http://schemas.openxmlformats.org/officeDocument/2006/relationships/slide" Target="slide45.xml"/><Relationship Id="rId1" Type="http://schemas.openxmlformats.org/officeDocument/2006/relationships/slideLayout" Target="../slideLayouts/slideLayout41.xml"/><Relationship Id="rId6" Type="http://schemas.openxmlformats.org/officeDocument/2006/relationships/slide" Target="slide38.xml"/><Relationship Id="rId11" Type="http://schemas.openxmlformats.org/officeDocument/2006/relationships/image" Target="../media/image46.png"/><Relationship Id="rId24" Type="http://schemas.openxmlformats.org/officeDocument/2006/relationships/slide" Target="slide47.xml"/><Relationship Id="rId5" Type="http://schemas.openxmlformats.org/officeDocument/2006/relationships/image" Target="../media/image43.png"/><Relationship Id="rId15" Type="http://schemas.openxmlformats.org/officeDocument/2006/relationships/image" Target="../media/image48.png"/><Relationship Id="rId23" Type="http://schemas.openxmlformats.org/officeDocument/2006/relationships/image" Target="../media/image52.png"/><Relationship Id="rId10" Type="http://schemas.openxmlformats.org/officeDocument/2006/relationships/slide" Target="slide40.xml"/><Relationship Id="rId19" Type="http://schemas.openxmlformats.org/officeDocument/2006/relationships/image" Target="../media/image50.png"/><Relationship Id="rId4" Type="http://schemas.openxmlformats.org/officeDocument/2006/relationships/slide" Target="slide37.xml"/><Relationship Id="rId9" Type="http://schemas.openxmlformats.org/officeDocument/2006/relationships/image" Target="../media/image45.png"/><Relationship Id="rId14" Type="http://schemas.openxmlformats.org/officeDocument/2006/relationships/slide" Target="slide42.xml"/><Relationship Id="rId22" Type="http://schemas.openxmlformats.org/officeDocument/2006/relationships/slide" Target="slide46.xm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slide" Target="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image" Target="../media/image61.png"/><Relationship Id="rId12"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slide" Target="slide36.xml"/></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4.png"/><Relationship Id="rId12" Type="http://schemas.openxmlformats.org/officeDocument/2006/relationships/image" Target="../media/image66.png"/><Relationship Id="rId2" Type="http://schemas.openxmlformats.org/officeDocument/2006/relationships/audio" Target="../media/audio3.wav"/><Relationship Id="rId1" Type="http://schemas.openxmlformats.org/officeDocument/2006/relationships/slideLayout" Target="../slideLayouts/slideLayout42.xml"/><Relationship Id="rId6" Type="http://schemas.openxmlformats.org/officeDocument/2006/relationships/image" Target="../media/image55.png"/><Relationship Id="rId11" Type="http://schemas.openxmlformats.org/officeDocument/2006/relationships/slide" Target="slide36.xml"/><Relationship Id="rId5" Type="http://schemas.openxmlformats.org/officeDocument/2006/relationships/image" Target="../media/image54.png"/><Relationship Id="rId10" Type="http://schemas.openxmlformats.org/officeDocument/2006/relationships/image" Target="../media/image60.png"/><Relationship Id="rId4" Type="http://schemas.openxmlformats.org/officeDocument/2006/relationships/image" Target="../media/image53.png"/><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slide" Target="slide36.xml"/><Relationship Id="rId4" Type="http://schemas.openxmlformats.org/officeDocument/2006/relationships/image" Target="../media/image53.png"/><Relationship Id="rId9" Type="http://schemas.openxmlformats.org/officeDocument/2006/relationships/image" Target="../media/image60.png"/></Relationships>
</file>

<file path=ppt/slides/_rels/slide4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60.png"/><Relationship Id="rId4" Type="http://schemas.openxmlformats.org/officeDocument/2006/relationships/image" Target="../media/image53.png"/><Relationship Id="rId9" Type="http://schemas.openxmlformats.org/officeDocument/2006/relationships/image" Target="../media/image59.pn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3.wav"/><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54.png"/><Relationship Id="rId11" Type="http://schemas.openxmlformats.org/officeDocument/2006/relationships/slide" Target="slide36.xml"/><Relationship Id="rId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audio" Target="../media/audio2.wav"/><Relationship Id="rId9"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55.png"/><Relationship Id="rId11" Type="http://schemas.openxmlformats.org/officeDocument/2006/relationships/slide" Target="slide36.xml"/><Relationship Id="rId5" Type="http://schemas.openxmlformats.org/officeDocument/2006/relationships/image" Target="../media/image53.png"/><Relationship Id="rId10" Type="http://schemas.openxmlformats.org/officeDocument/2006/relationships/image" Target="../media/image49.png"/><Relationship Id="rId4" Type="http://schemas.openxmlformats.org/officeDocument/2006/relationships/audio" Target="../media/audio2.wav"/><Relationship Id="rId9" Type="http://schemas.openxmlformats.org/officeDocument/2006/relationships/image" Target="../media/image60.png"/></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audio" Target="../media/audio3.wav"/><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slide" Target="slide36.xml"/><Relationship Id="rId4" Type="http://schemas.openxmlformats.org/officeDocument/2006/relationships/image" Target="../media/image53.png"/><Relationship Id="rId9" Type="http://schemas.openxmlformats.org/officeDocument/2006/relationships/image" Target="../media/image50.pn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audio" Target="../media/audio3.wav"/><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slide" Target="slide36.xml"/><Relationship Id="rId4" Type="http://schemas.openxmlformats.org/officeDocument/2006/relationships/image" Target="../media/image53.png"/><Relationship Id="rId9" Type="http://schemas.openxmlformats.org/officeDocument/2006/relationships/image" Target="../media/image51.png"/></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54.png"/><Relationship Id="rId11" Type="http://schemas.openxmlformats.org/officeDocument/2006/relationships/slide" Target="slide36.xml"/><Relationship Id="rId5" Type="http://schemas.openxmlformats.org/officeDocument/2006/relationships/image" Target="../media/image53.png"/><Relationship Id="rId10"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9.gif"/><Relationship Id="rId4" Type="http://schemas.openxmlformats.org/officeDocument/2006/relationships/image" Target="../media/image68.gi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1659" y="664119"/>
            <a:ext cx="10031141" cy="1815690"/>
          </a:xfrm>
          <a:prstGeom prst="rect">
            <a:avLst/>
          </a:prstGeom>
          <a:noFill/>
        </p:spPr>
        <p:txBody>
          <a:bodyPr wrap="square" rtlCol="0">
            <a:spAutoFit/>
          </a:bodyPr>
          <a:lstStyle/>
          <a:p>
            <a:r>
              <a:rPr lang="en-US" sz="3733" b="1" dirty="0">
                <a:solidFill>
                  <a:srgbClr val="FF0000"/>
                </a:solidFill>
                <a:latin typeface="Times New Roman" panose="02020603050405020304" pitchFamily="18" charset="0"/>
                <a:cs typeface="Times New Roman" panose="02020603050405020304" pitchFamily="18" charset="0"/>
              </a:rPr>
              <a:t>BÀI </a:t>
            </a:r>
            <a:r>
              <a:rPr lang="en-US" sz="3733" b="1" dirty="0" smtClean="0">
                <a:solidFill>
                  <a:srgbClr val="FF0000"/>
                </a:solidFill>
                <a:latin typeface="Times New Roman" panose="02020603050405020304" pitchFamily="18" charset="0"/>
                <a:cs typeface="Times New Roman" panose="02020603050405020304" pitchFamily="18" charset="0"/>
              </a:rPr>
              <a:t>2: THƠ SÁU CHỮ, BẢY CHỮ </a:t>
            </a:r>
            <a:br>
              <a:rPr lang="en-US" sz="3733" b="1" dirty="0" smtClean="0">
                <a:solidFill>
                  <a:srgbClr val="FF0000"/>
                </a:solidFill>
                <a:latin typeface="Times New Roman" panose="02020603050405020304" pitchFamily="18" charset="0"/>
                <a:cs typeface="Times New Roman" panose="02020603050405020304" pitchFamily="18" charset="0"/>
              </a:rPr>
            </a:br>
            <a:r>
              <a:rPr lang="en-US" sz="3733" b="1" dirty="0" smtClean="0">
                <a:solidFill>
                  <a:srgbClr val="FF0000"/>
                </a:solidFill>
                <a:latin typeface="Times New Roman" panose="02020603050405020304" pitchFamily="18" charset="0"/>
                <a:cs typeface="Times New Roman" panose="02020603050405020304" pitchFamily="18" charset="0"/>
              </a:rPr>
              <a:t>TH ĐHVB:   ĐƯỜNG VỀ QUÊ MẸ</a:t>
            </a:r>
            <a:endParaRPr lang="en-US" sz="3733" b="1" dirty="0">
              <a:solidFill>
                <a:srgbClr val="FF0000"/>
              </a:solidFill>
              <a:latin typeface="Times New Roman" panose="02020603050405020304" pitchFamily="18" charset="0"/>
              <a:cs typeface="Times New Roman" panose="02020603050405020304" pitchFamily="18" charset="0"/>
            </a:endParaRPr>
          </a:p>
          <a:p>
            <a:r>
              <a:rPr lang="en-US" sz="3733" b="1" dirty="0">
                <a:solidFill>
                  <a:srgbClr val="0033CC"/>
                </a:solidFill>
                <a:latin typeface="Times New Roman" panose="02020603050405020304" pitchFamily="18" charset="0"/>
                <a:cs typeface="Times New Roman" panose="02020603050405020304" pitchFamily="18" charset="0"/>
              </a:rPr>
              <a:t>                                       </a:t>
            </a:r>
            <a:r>
              <a:rPr lang="en-US" sz="3733" b="1" dirty="0" smtClean="0">
                <a:solidFill>
                  <a:srgbClr val="0033CC"/>
                </a:solidFill>
                <a:latin typeface="Times New Roman" panose="02020603050405020304" pitchFamily="18" charset="0"/>
                <a:cs typeface="Times New Roman" panose="02020603050405020304" pitchFamily="18" charset="0"/>
              </a:rPr>
              <a:t>     (</a:t>
            </a:r>
            <a:r>
              <a:rPr lang="en-US" sz="3733" b="1" dirty="0" err="1" smtClean="0">
                <a:solidFill>
                  <a:srgbClr val="0033CC"/>
                </a:solidFill>
                <a:latin typeface="Times New Roman" panose="02020603050405020304" pitchFamily="18" charset="0"/>
                <a:cs typeface="Times New Roman" panose="02020603050405020304" pitchFamily="18" charset="0"/>
              </a:rPr>
              <a:t>Đoàn</a:t>
            </a:r>
            <a:r>
              <a:rPr lang="en-US" sz="3733" b="1" dirty="0" smtClean="0">
                <a:solidFill>
                  <a:srgbClr val="0033CC"/>
                </a:solidFill>
                <a:latin typeface="Times New Roman" panose="02020603050405020304" pitchFamily="18" charset="0"/>
                <a:cs typeface="Times New Roman" panose="02020603050405020304" pitchFamily="18" charset="0"/>
              </a:rPr>
              <a:t> </a:t>
            </a:r>
            <a:r>
              <a:rPr lang="en-US" sz="3733" b="1" dirty="0" err="1" smtClean="0">
                <a:solidFill>
                  <a:srgbClr val="0033CC"/>
                </a:solidFill>
                <a:latin typeface="Times New Roman" panose="02020603050405020304" pitchFamily="18" charset="0"/>
                <a:cs typeface="Times New Roman" panose="02020603050405020304" pitchFamily="18" charset="0"/>
              </a:rPr>
              <a:t>Văn</a:t>
            </a:r>
            <a:r>
              <a:rPr lang="en-US" sz="3733" b="1" dirty="0" smtClean="0">
                <a:solidFill>
                  <a:srgbClr val="0033CC"/>
                </a:solidFill>
                <a:latin typeface="Times New Roman" panose="02020603050405020304" pitchFamily="18" charset="0"/>
                <a:cs typeface="Times New Roman" panose="02020603050405020304" pitchFamily="18" charset="0"/>
              </a:rPr>
              <a:t> </a:t>
            </a:r>
            <a:r>
              <a:rPr lang="en-US" sz="3733" b="1" dirty="0" err="1" smtClean="0">
                <a:solidFill>
                  <a:srgbClr val="0033CC"/>
                </a:solidFill>
                <a:latin typeface="Times New Roman" panose="02020603050405020304" pitchFamily="18" charset="0"/>
                <a:cs typeface="Times New Roman" panose="02020603050405020304" pitchFamily="18" charset="0"/>
              </a:rPr>
              <a:t>Cừ</a:t>
            </a:r>
            <a:r>
              <a:rPr lang="en-US" sz="3733" b="1" dirty="0" smtClean="0">
                <a:solidFill>
                  <a:srgbClr val="0033CC"/>
                </a:solidFill>
                <a:latin typeface="Times New Roman" panose="02020603050405020304" pitchFamily="18" charset="0"/>
                <a:cs typeface="Times New Roman" panose="02020603050405020304" pitchFamily="18" charset="0"/>
              </a:rPr>
              <a:t>)</a:t>
            </a:r>
            <a:endParaRPr lang="en-US" sz="3733" b="1" dirty="0">
              <a:solidFill>
                <a:srgbClr val="0033CC"/>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04783" y="5065134"/>
            <a:ext cx="4700967" cy="830997"/>
          </a:xfrm>
          <a:prstGeom prst="rect">
            <a:avLst/>
          </a:prstGeom>
          <a:noFill/>
        </p:spPr>
        <p:txBody>
          <a:bodyPr wrap="none" rtlCol="0">
            <a:spAutoFit/>
          </a:bodyPr>
          <a:lstStyle/>
          <a:p>
            <a:r>
              <a:rPr lang="en-US" sz="2400" b="1" dirty="0">
                <a:solidFill>
                  <a:srgbClr val="0033CC"/>
                </a:solidFill>
                <a:latin typeface="Times New Roman" panose="02020603050405020304" pitchFamily="18" charset="0"/>
                <a:cs typeface="Times New Roman" panose="02020603050405020304" pitchFamily="18" charset="0"/>
              </a:rPr>
              <a:t>GV: HỒ MINH ĐĂNG </a:t>
            </a:r>
          </a:p>
          <a:p>
            <a:r>
              <a:rPr lang="en-US" sz="2400" b="1" dirty="0">
                <a:solidFill>
                  <a:srgbClr val="0033CC"/>
                </a:solidFill>
                <a:latin typeface="Times New Roman" panose="02020603050405020304" pitchFamily="18" charset="0"/>
                <a:cs typeface="Times New Roman" panose="02020603050405020304" pitchFamily="18" charset="0"/>
              </a:rPr>
              <a:t>ĐV: TRƯỜNG THCS BÌNH HÒA</a:t>
            </a:r>
          </a:p>
        </p:txBody>
      </p:sp>
    </p:spTree>
    <p:extLst>
      <p:ext uri="{BB962C8B-B14F-4D97-AF65-F5344CB8AC3E}">
        <p14:creationId xmlns:p14="http://schemas.microsoft.com/office/powerpoint/2010/main" val="160245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16DAD6D-C7D0-4DD0-C1EF-78BB725D90E2}"/>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307621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7A1FB31-D8FB-27DC-BA61-6B3FABD8F750}"/>
              </a:ext>
            </a:extLst>
          </p:cNvPr>
          <p:cNvPicPr>
            <a:picLocks noChangeAspect="1"/>
          </p:cNvPicPr>
          <p:nvPr/>
        </p:nvPicPr>
        <p:blipFill>
          <a:blip r:embed="rId2"/>
          <a:stretch>
            <a:fillRect/>
          </a:stretch>
        </p:blipFill>
        <p:spPr>
          <a:xfrm>
            <a:off x="0" y="1673"/>
            <a:ext cx="12192000" cy="6854653"/>
          </a:xfrm>
          <a:prstGeom prst="rect">
            <a:avLst/>
          </a:prstGeom>
        </p:spPr>
      </p:pic>
      <p:sp>
        <p:nvSpPr>
          <p:cNvPr id="27" name="Rectangle: Rounded Corners 26">
            <a:extLst>
              <a:ext uri="{FF2B5EF4-FFF2-40B4-BE49-F238E27FC236}">
                <a16:creationId xmlns="" xmlns:a16="http://schemas.microsoft.com/office/drawing/2014/main" id="{BCAC6D1F-D429-031B-C490-F37215424718}"/>
              </a:ext>
            </a:extLst>
          </p:cNvPr>
          <p:cNvSpPr/>
          <p:nvPr/>
        </p:nvSpPr>
        <p:spPr>
          <a:xfrm>
            <a:off x="4868090" y="621745"/>
            <a:ext cx="6694841" cy="5890996"/>
          </a:xfrm>
          <a:prstGeom prst="roundRect">
            <a:avLst>
              <a:gd name="adj" fmla="val 5536"/>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49214" y="621745"/>
            <a:ext cx="3697336" cy="5890995"/>
            <a:chOff x="0" y="0"/>
            <a:chExt cx="1375888" cy="2069539"/>
          </a:xfrm>
        </p:grpSpPr>
        <p:sp>
          <p:nvSpPr>
            <p:cNvPr id="4" name="Freeform 4"/>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A771"/>
            </a:solidFill>
          </p:spPr>
        </p:sp>
        <p:sp>
          <p:nvSpPr>
            <p:cNvPr id="5" name="TextBox 5"/>
            <p:cNvSpPr txBox="1"/>
            <p:nvPr/>
          </p:nvSpPr>
          <p:spPr>
            <a:xfrm>
              <a:off x="0" y="-47625"/>
              <a:ext cx="812800" cy="860425"/>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6" name="Group 6"/>
          <p:cNvGrpSpPr/>
          <p:nvPr/>
        </p:nvGrpSpPr>
        <p:grpSpPr>
          <a:xfrm>
            <a:off x="4667969" y="867545"/>
            <a:ext cx="6694840" cy="5238521"/>
            <a:chOff x="0" y="0"/>
            <a:chExt cx="2644875" cy="2069539"/>
          </a:xfrm>
          <a:noFill/>
        </p:grpSpPr>
        <p:sp>
          <p:nvSpPr>
            <p:cNvPr id="7" name="Freeform 7"/>
            <p:cNvSpPr/>
            <p:nvPr/>
          </p:nvSpPr>
          <p:spPr>
            <a:xfrm>
              <a:off x="0" y="0"/>
              <a:ext cx="2644875" cy="20695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gr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TextBox 8"/>
            <p:cNvSpPr txBox="1"/>
            <p:nvPr/>
          </p:nvSpPr>
          <p:spPr>
            <a:xfrm>
              <a:off x="0" y="-47625"/>
              <a:ext cx="812800" cy="860425"/>
            </a:xfrm>
            <a:prstGeom prst="rect">
              <a:avLst/>
            </a:prstGeom>
            <a:grpFill/>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426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0" name="TextBox 10"/>
          <p:cNvSpPr txBox="1"/>
          <p:nvPr/>
        </p:nvSpPr>
        <p:spPr>
          <a:xfrm>
            <a:off x="5697461" y="4305321"/>
            <a:ext cx="5678712" cy="984885"/>
          </a:xfrm>
          <a:prstGeom prst="rect">
            <a:avLst/>
          </a:prstGeom>
        </p:spPr>
        <p:txBody>
          <a:bodyPr wrap="square" lIns="0" tIns="0" rIns="0" bIns="0"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1"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Sáng tác chính</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Freeform 17"/>
          <p:cNvSpPr/>
          <p:nvPr/>
        </p:nvSpPr>
        <p:spPr>
          <a:xfrm>
            <a:off x="4854726" y="832644"/>
            <a:ext cx="916225" cy="621837"/>
          </a:xfrm>
          <a:custGeom>
            <a:avLst/>
            <a:gdLst/>
            <a:ahLst/>
            <a:cxnLst/>
            <a:rect l="l" t="t" r="r" b="b"/>
            <a:pathLst>
              <a:path w="2942143" h="2546291">
                <a:moveTo>
                  <a:pt x="0" y="0"/>
                </a:moveTo>
                <a:lnTo>
                  <a:pt x="2942144" y="0"/>
                </a:lnTo>
                <a:lnTo>
                  <a:pt x="2942144" y="2546292"/>
                </a:lnTo>
                <a:lnTo>
                  <a:pt x="0" y="25462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9" name="TextBox 19"/>
          <p:cNvSpPr txBox="1"/>
          <p:nvPr/>
        </p:nvSpPr>
        <p:spPr>
          <a:xfrm>
            <a:off x="5705367" y="913008"/>
            <a:ext cx="5512792" cy="492443"/>
          </a:xfrm>
          <a:prstGeom prst="rect">
            <a:avLst/>
          </a:prstGeom>
        </p:spPr>
        <p:txBody>
          <a:bodyPr wrap="square" lIns="0" tIns="0" rIns="0" bIns="0" rtlCol="0" anchor="t">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1"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Tiểu sử</a:t>
            </a:r>
          </a:p>
        </p:txBody>
      </p:sp>
      <p:sp>
        <p:nvSpPr>
          <p:cNvPr id="25" name="Freeform 17">
            <a:extLst>
              <a:ext uri="{FF2B5EF4-FFF2-40B4-BE49-F238E27FC236}">
                <a16:creationId xmlns="" xmlns:a16="http://schemas.microsoft.com/office/drawing/2014/main" id="{CB02535E-E553-BC16-4D7B-054D694A7A4F}"/>
              </a:ext>
            </a:extLst>
          </p:cNvPr>
          <p:cNvSpPr/>
          <p:nvPr/>
        </p:nvSpPr>
        <p:spPr>
          <a:xfrm>
            <a:off x="4868595" y="4274032"/>
            <a:ext cx="916225" cy="621837"/>
          </a:xfrm>
          <a:custGeom>
            <a:avLst/>
            <a:gdLst/>
            <a:ahLst/>
            <a:cxnLst/>
            <a:rect l="l" t="t" r="r" b="b"/>
            <a:pathLst>
              <a:path w="2942143" h="2546291">
                <a:moveTo>
                  <a:pt x="0" y="0"/>
                </a:moveTo>
                <a:lnTo>
                  <a:pt x="2942144" y="0"/>
                </a:lnTo>
                <a:lnTo>
                  <a:pt x="2942144" y="2546292"/>
                </a:lnTo>
                <a:lnTo>
                  <a:pt x="0" y="25462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TextBox 10">
            <a:extLst>
              <a:ext uri="{FF2B5EF4-FFF2-40B4-BE49-F238E27FC236}">
                <a16:creationId xmlns="" xmlns:a16="http://schemas.microsoft.com/office/drawing/2014/main" id="{E327D27F-7C71-AB72-92AE-CC0494256793}"/>
              </a:ext>
            </a:extLst>
          </p:cNvPr>
          <p:cNvSpPr txBox="1"/>
          <p:nvPr/>
        </p:nvSpPr>
        <p:spPr>
          <a:xfrm>
            <a:off x="5121426" y="1521240"/>
            <a:ext cx="6557567" cy="1384995"/>
          </a:xfrm>
          <a:prstGeom prst="rect">
            <a:avLst/>
          </a:prstGeom>
          <a:noFill/>
        </p:spPr>
        <p:txBody>
          <a:bodyPr wrap="square">
            <a:spAutoFit/>
          </a:bodyPr>
          <a:lstStyle/>
          <a:p>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Nhà thơ Đoàn Văn Cừ (1913 - 2004) quê  ở Nam Định.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22C0A4F4-482B-3E95-9FF9-01ACF74987FC}"/>
              </a:ext>
            </a:extLst>
          </p:cNvPr>
          <p:cNvSpPr txBox="1"/>
          <p:nvPr/>
        </p:nvSpPr>
        <p:spPr>
          <a:xfrm>
            <a:off x="5494674" y="4934256"/>
            <a:ext cx="7001692" cy="954107"/>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tập Thôn ca II (1960), tập Dọc đường xxuân</a:t>
            </a:r>
            <a:r>
              <a:rPr lang="vi-VN" sz="2800">
                <a:latin typeface="Times New Roman" panose="02020603050405020304" pitchFamily="18" charset="0"/>
                <a:cs typeface="Times New Roman" panose="02020603050405020304" pitchFamily="18" charset="0"/>
              </a:rPr>
              <a:t>(1979)</a:t>
            </a:r>
            <a:endParaRPr lang="en-US" sz="28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D12CB0D8-4E66-F42A-73E6-638D1129AC54}"/>
              </a:ext>
            </a:extLst>
          </p:cNvPr>
          <p:cNvSpPr txBox="1"/>
          <p:nvPr/>
        </p:nvSpPr>
        <p:spPr>
          <a:xfrm>
            <a:off x="5121426" y="2496145"/>
            <a:ext cx="6352672" cy="1384995"/>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 Ông còn có các bút danh khác là Kẻ Sỹ, Cư sỹ Nam Hà, Cư Sỹ Sông Ngọc và ngoài thơ cũng sáng tác văn xuôi.</a:t>
            </a:r>
          </a:p>
        </p:txBody>
      </p:sp>
      <p:pic>
        <p:nvPicPr>
          <p:cNvPr id="1026" name="Picture 2" descr="Đoàn Văn Cừ người lưu giữ hồn quê - Văn Học Sài Gòn">
            <a:extLst>
              <a:ext uri="{FF2B5EF4-FFF2-40B4-BE49-F238E27FC236}">
                <a16:creationId xmlns="" xmlns:a16="http://schemas.microsoft.com/office/drawing/2014/main" id="{57BFF28C-806E-16BD-CE63-32415BBA004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600" l="4096" r="96867">
                        <a14:foregroundMark x1="14458" y1="26400" x2="14458" y2="26400"/>
                        <a14:foregroundMark x1="15663" y1="25600" x2="13494" y2="52600"/>
                        <a14:foregroundMark x1="13494" y1="52600" x2="14217" y2="53200"/>
                        <a14:foregroundMark x1="9157" y1="89400" x2="86024" y2="93600"/>
                        <a14:foregroundMark x1="86024" y1="93600" x2="74458" y2="73400"/>
                        <a14:foregroundMark x1="74458" y1="73400" x2="29398" y2="78400"/>
                        <a14:foregroundMark x1="29398" y1="78400" x2="11084" y2="85400"/>
                        <a14:foregroundMark x1="11084" y1="85400" x2="24819" y2="95600"/>
                        <a14:foregroundMark x1="24819" y1="95600" x2="82651" y2="97600"/>
                        <a14:foregroundMark x1="82651" y1="97600" x2="94940" y2="95000"/>
                        <a14:foregroundMark x1="94940" y1="95000" x2="74458" y2="80600"/>
                        <a14:foregroundMark x1="74458" y1="80600" x2="58795" y2="79000"/>
                        <a14:foregroundMark x1="51015" y1="17570" x2="30843" y2="14600"/>
                        <a14:foregroundMark x1="30843" y1="14600" x2="16627" y2="18200"/>
                        <a14:foregroundMark x1="16627" y1="18200" x2="14458" y2="27000"/>
                        <a14:foregroundMark x1="64096" y1="27200" x2="66265" y2="34200"/>
                        <a14:foregroundMark x1="39277" y1="14800" x2="19759" y2="15400"/>
                        <a14:foregroundMark x1="19759" y1="15400" x2="8434" y2="24000"/>
                        <a14:foregroundMark x1="28916" y1="12800" x2="28916" y2="12800"/>
                        <a14:foregroundMark x1="38072" y1="14400" x2="24337" y2="14200"/>
                        <a14:foregroundMark x1="24337" y1="14200" x2="24337" y2="14200"/>
                        <a14:foregroundMark x1="29639" y1="12600" x2="29639" y2="12600"/>
                        <a14:foregroundMark x1="93012" y1="71000" x2="99277" y2="81400"/>
                        <a14:foregroundMark x1="99277" y1="81400" x2="97349" y2="95600"/>
                        <a14:foregroundMark x1="97349" y1="95600" x2="96386" y2="96200"/>
                        <a14:foregroundMark x1="14940" y1="84800" x2="5301" y2="96800"/>
                        <a14:foregroundMark x1="5301" y1="96800" x2="26988" y2="98600"/>
                        <a14:foregroundMark x1="26988" y1="98600" x2="40000" y2="98600"/>
                        <a14:foregroundMark x1="40000" y1="98600" x2="40000" y2="98600"/>
                        <a14:foregroundMark x1="4096" y1="88600" x2="4578" y2="96200"/>
                        <a14:foregroundMark x1="58554" y1="89600" x2="64819" y2="93000"/>
                        <a14:foregroundMark x1="35422" y1="12600" x2="42410" y2="15000"/>
                        <a14:foregroundMark x1="52048" y1="16200" x2="52295" y2="16244"/>
                        <a14:backgroundMark x1="56145" y1="18400" x2="56145" y2="18400"/>
                        <a14:backgroundMark x1="53494" y1="16800" x2="61446" y2="20800"/>
                        <a14:backgroundMark x1="52530" y1="16000" x2="54699" y2="16600"/>
                      </a14:backgroundRemoval>
                    </a14:imgEffect>
                  </a14:imgLayer>
                </a14:imgProps>
              </a:ext>
              <a:ext uri="{28A0092B-C50C-407E-A947-70E740481C1C}">
                <a14:useLocalDpi xmlns:a14="http://schemas.microsoft.com/office/drawing/2010/main" val="0"/>
              </a:ext>
            </a:extLst>
          </a:blip>
          <a:srcRect/>
          <a:stretch>
            <a:fillRect/>
          </a:stretch>
        </p:blipFill>
        <p:spPr bwMode="auto">
          <a:xfrm>
            <a:off x="973841" y="789495"/>
            <a:ext cx="3725496" cy="4762500"/>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
            <a:extLst>
              <a:ext uri="{FF2B5EF4-FFF2-40B4-BE49-F238E27FC236}">
                <a16:creationId xmlns="" xmlns:a16="http://schemas.microsoft.com/office/drawing/2014/main" id="{087B2008-728B-DAE5-6242-6477F2AAF9C8}"/>
              </a:ext>
            </a:extLst>
          </p:cNvPr>
          <p:cNvSpPr/>
          <p:nvPr/>
        </p:nvSpPr>
        <p:spPr>
          <a:xfrm>
            <a:off x="929109" y="5437323"/>
            <a:ext cx="3725496" cy="902080"/>
          </a:xfrm>
          <a:custGeom>
            <a:avLst/>
            <a:gdLst/>
            <a:ahLst/>
            <a:cxnLst/>
            <a:rect l="l" t="t" r="r" b="b"/>
            <a:pathLst>
              <a:path w="6375276" h="2770347">
                <a:moveTo>
                  <a:pt x="0" y="0"/>
                </a:moveTo>
                <a:lnTo>
                  <a:pt x="6375276" y="0"/>
                </a:lnTo>
                <a:lnTo>
                  <a:pt x="6375276" y="2770347"/>
                </a:lnTo>
                <a:lnTo>
                  <a:pt x="0" y="27703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3" name="TextBox 9">
            <a:extLst>
              <a:ext uri="{FF2B5EF4-FFF2-40B4-BE49-F238E27FC236}">
                <a16:creationId xmlns="" xmlns:a16="http://schemas.microsoft.com/office/drawing/2014/main" id="{75DB8821-461D-9B8B-7B37-F6269E58CCBE}"/>
              </a:ext>
            </a:extLst>
          </p:cNvPr>
          <p:cNvSpPr txBox="1"/>
          <p:nvPr/>
        </p:nvSpPr>
        <p:spPr>
          <a:xfrm>
            <a:off x="987017" y="5618628"/>
            <a:ext cx="3672348" cy="474489"/>
          </a:xfrm>
          <a:prstGeom prst="rect">
            <a:avLst/>
          </a:prstGeom>
        </p:spPr>
        <p:txBody>
          <a:bodyPr wrap="square" lIns="0" tIns="0" rIns="0" bIns="0" rtlCol="0" anchor="t">
            <a:spAutoFit/>
          </a:bodyPr>
          <a:lstStyle/>
          <a:p>
            <a:pPr marL="0" marR="0" lvl="0" indent="0" algn="ctr" defTabSz="609585" rtl="0" eaLnBrk="1" fontAlgn="auto" latinLnBrk="0" hangingPunct="1">
              <a:lnSpc>
                <a:spcPts val="3733"/>
              </a:lnSpc>
              <a:spcBef>
                <a:spcPts val="0"/>
              </a:spcBef>
              <a:spcAft>
                <a:spcPts val="0"/>
              </a:spcAft>
              <a:buClrTx/>
              <a:buSzTx/>
              <a:buFontTx/>
              <a:buNone/>
              <a:tabLst/>
              <a:defRPr/>
            </a:pPr>
            <a:r>
              <a:rPr lang="en-US" sz="3200" b="1" i="1" kern="0">
                <a:solidFill>
                  <a:srgbClr val="000000"/>
                </a:solidFill>
                <a:latin typeface="Times New Roman" panose="02020603050405020304" pitchFamily="18" charset="0"/>
                <a:cs typeface="Arial"/>
                <a:sym typeface="Arial"/>
              </a:rPr>
              <a:t>Đoàn Văn Cừ</a:t>
            </a:r>
            <a:endPar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160858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11" grpId="0"/>
      <p:bldP spid="16"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1302476" y="366308"/>
            <a:ext cx="10017968"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b="1">
                <a:solidFill>
                  <a:schemeClr val="accent5">
                    <a:lumMod val="75000"/>
                  </a:schemeClr>
                </a:solidFill>
                <a:latin typeface="Times New Roman" panose="02020603050405020304" pitchFamily="18" charset="0"/>
                <a:cs typeface="Times New Roman" panose="02020603050405020304" pitchFamily="18" charset="0"/>
              </a:rPr>
              <a:t>Tác phẩm</a:t>
            </a: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Freeform 8">
            <a:extLst>
              <a:ext uri="{FF2B5EF4-FFF2-40B4-BE49-F238E27FC236}">
                <a16:creationId xmlns="" xmlns:a16="http://schemas.microsoft.com/office/drawing/2014/main" id="{166E3B6B-4F20-D14E-22FB-EBC1EFD68A14}"/>
              </a:ext>
            </a:extLst>
          </p:cNvPr>
          <p:cNvSpPr/>
          <p:nvPr/>
        </p:nvSpPr>
        <p:spPr>
          <a:xfrm>
            <a:off x="4425218" y="3082507"/>
            <a:ext cx="3870025" cy="3775493"/>
          </a:xfrm>
          <a:custGeom>
            <a:avLst/>
            <a:gdLst/>
            <a:ahLst/>
            <a:cxnLst/>
            <a:rect l="l" t="t" r="r" b="b"/>
            <a:pathLst>
              <a:path w="2638066" h="2134435">
                <a:moveTo>
                  <a:pt x="0" y="0"/>
                </a:moveTo>
                <a:lnTo>
                  <a:pt x="2638066" y="0"/>
                </a:lnTo>
                <a:lnTo>
                  <a:pt x="2638066" y="2134435"/>
                </a:lnTo>
                <a:lnTo>
                  <a:pt x="0" y="213443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Google Shape;2239;p65">
            <a:extLst>
              <a:ext uri="{FF2B5EF4-FFF2-40B4-BE49-F238E27FC236}">
                <a16:creationId xmlns="" xmlns:a16="http://schemas.microsoft.com/office/drawing/2014/main" id="{BB6185DD-2C69-1C71-D339-659A5475234A}"/>
              </a:ext>
            </a:extLst>
          </p:cNvPr>
          <p:cNvSpPr/>
          <p:nvPr/>
        </p:nvSpPr>
        <p:spPr>
          <a:xfrm rot="10336670">
            <a:off x="8874489" y="2199919"/>
            <a:ext cx="924921" cy="82418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 name="Google Shape;2240;p65">
            <a:extLst>
              <a:ext uri="{FF2B5EF4-FFF2-40B4-BE49-F238E27FC236}">
                <a16:creationId xmlns="" xmlns:a16="http://schemas.microsoft.com/office/drawing/2014/main" id="{155F1B5E-AE72-3A92-E7CD-10D5B3546C81}"/>
              </a:ext>
            </a:extLst>
          </p:cNvPr>
          <p:cNvSpPr/>
          <p:nvPr/>
        </p:nvSpPr>
        <p:spPr>
          <a:xfrm rot="-504209">
            <a:off x="1896281" y="1898366"/>
            <a:ext cx="1047563" cy="82420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 name="Google Shape;2339;p65">
            <a:extLst>
              <a:ext uri="{FF2B5EF4-FFF2-40B4-BE49-F238E27FC236}">
                <a16:creationId xmlns="" xmlns:a16="http://schemas.microsoft.com/office/drawing/2014/main" id="{1980845A-6487-3FB4-6F62-37E6BE1645B9}"/>
              </a:ext>
            </a:extLst>
          </p:cNvPr>
          <p:cNvSpPr txBox="1">
            <a:spLocks/>
          </p:cNvSpPr>
          <p:nvPr/>
        </p:nvSpPr>
        <p:spPr>
          <a:xfrm>
            <a:off x="1841678" y="1959072"/>
            <a:ext cx="1073800" cy="7686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
                <a:srgbClr val="E32747"/>
              </a:buClr>
              <a:defRPr/>
            </a:pPr>
            <a:r>
              <a:rPr lang="en" sz="3600" b="1" kern="0">
                <a:solidFill>
                  <a:srgbClr val="00545D">
                    <a:lumMod val="75000"/>
                  </a:srgbClr>
                </a:solidFill>
                <a:latin typeface="Times New Roman" panose="02020603050405020304" pitchFamily="18" charset="0"/>
                <a:cs typeface="Times New Roman" panose="02020603050405020304" pitchFamily="18" charset="0"/>
              </a:rPr>
              <a:t>01</a:t>
            </a:r>
          </a:p>
        </p:txBody>
      </p:sp>
      <p:sp>
        <p:nvSpPr>
          <p:cNvPr id="12" name="Google Shape;2340;p65">
            <a:extLst>
              <a:ext uri="{FF2B5EF4-FFF2-40B4-BE49-F238E27FC236}">
                <a16:creationId xmlns="" xmlns:a16="http://schemas.microsoft.com/office/drawing/2014/main" id="{F743AE29-CFC5-585E-47BB-7BBFB8054A93}"/>
              </a:ext>
            </a:extLst>
          </p:cNvPr>
          <p:cNvSpPr txBox="1">
            <a:spLocks/>
          </p:cNvSpPr>
          <p:nvPr/>
        </p:nvSpPr>
        <p:spPr>
          <a:xfrm rot="21220410">
            <a:off x="8849548" y="2243130"/>
            <a:ext cx="948061" cy="7686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
                <a:srgbClr val="E32747"/>
              </a:buClr>
              <a:defRPr/>
            </a:pPr>
            <a:r>
              <a:rPr lang="en" sz="3600" b="1" kern="0">
                <a:solidFill>
                  <a:srgbClr val="FF785D"/>
                </a:solidFill>
                <a:latin typeface="Times New Roman" panose="02020603050405020304" pitchFamily="18" charset="0"/>
                <a:cs typeface="Times New Roman" panose="02020603050405020304" pitchFamily="18" charset="0"/>
              </a:rPr>
              <a:t>02</a:t>
            </a:r>
          </a:p>
        </p:txBody>
      </p:sp>
      <p:sp>
        <p:nvSpPr>
          <p:cNvPr id="13" name="TextBox 10">
            <a:extLst>
              <a:ext uri="{FF2B5EF4-FFF2-40B4-BE49-F238E27FC236}">
                <a16:creationId xmlns="" xmlns:a16="http://schemas.microsoft.com/office/drawing/2014/main" id="{A650A809-D4D7-6DC5-11D0-2DA2B6E909D6}"/>
              </a:ext>
            </a:extLst>
          </p:cNvPr>
          <p:cNvSpPr txBox="1"/>
          <p:nvPr/>
        </p:nvSpPr>
        <p:spPr>
          <a:xfrm>
            <a:off x="642560" y="3008950"/>
            <a:ext cx="3635627" cy="95410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latin typeface="Times New Roman" panose="02020603050405020304" pitchFamily="18" charset="0"/>
                <a:cs typeface="Times New Roman" panose="02020603050405020304" pitchFamily="18" charset="0"/>
              </a:rPr>
              <a:t>Đường về quê mẹ thuộc </a:t>
            </a:r>
            <a:r>
              <a:rPr lang="en-US" sz="2800" b="1">
                <a:latin typeface="Times New Roman" panose="02020603050405020304" pitchFamily="18" charset="0"/>
                <a:cs typeface="Times New Roman" panose="02020603050405020304" pitchFamily="18" charset="0"/>
              </a:rPr>
              <a:t>thể loại</a:t>
            </a:r>
            <a:r>
              <a:rPr lang="en-US" sz="2800">
                <a:latin typeface="Times New Roman" panose="02020603050405020304" pitchFamily="18" charset="0"/>
                <a:cs typeface="Times New Roman" panose="02020603050405020304" pitchFamily="18" charset="0"/>
              </a:rPr>
              <a:t>: thơ bảy chữ.</a:t>
            </a:r>
          </a:p>
        </p:txBody>
      </p:sp>
      <p:sp>
        <p:nvSpPr>
          <p:cNvPr id="14" name="TextBox 11">
            <a:extLst>
              <a:ext uri="{FF2B5EF4-FFF2-40B4-BE49-F238E27FC236}">
                <a16:creationId xmlns="" xmlns:a16="http://schemas.microsoft.com/office/drawing/2014/main" id="{887BD437-7D23-FFE0-1B7B-392E4A152888}"/>
              </a:ext>
            </a:extLst>
          </p:cNvPr>
          <p:cNvSpPr txBox="1"/>
          <p:nvPr/>
        </p:nvSpPr>
        <p:spPr>
          <a:xfrm>
            <a:off x="7766783" y="3227038"/>
            <a:ext cx="3915866" cy="95410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latin typeface="Times New Roman" panose="02020603050405020304" pitchFamily="18" charset="0"/>
                <a:cs typeface="Times New Roman" panose="02020603050405020304" pitchFamily="18" charset="0"/>
              </a:rPr>
              <a:t>Phương thức biểu đạt</a:t>
            </a:r>
            <a:r>
              <a:rPr lang="en-US" sz="2800">
                <a:latin typeface="Times New Roman" panose="02020603050405020304" pitchFamily="18" charset="0"/>
                <a:cs typeface="Times New Roman" panose="02020603050405020304" pitchFamily="18" charset="0"/>
              </a:rPr>
              <a:t>: miêu tả, biểu cảm</a:t>
            </a:r>
            <a:endParaRPr lang="en-US" sz="4400" ker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657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21DC484-1124-3234-726A-8EA72FAD7154}"/>
              </a:ext>
            </a:extLst>
          </p:cNvPr>
          <p:cNvPicPr>
            <a:picLocks noChangeAspect="1"/>
          </p:cNvPicPr>
          <p:nvPr/>
        </p:nvPicPr>
        <p:blipFill>
          <a:blip r:embed="rId2"/>
          <a:stretch>
            <a:fillRect/>
          </a:stretch>
        </p:blipFill>
        <p:spPr>
          <a:xfrm>
            <a:off x="0" y="1673"/>
            <a:ext cx="12192000" cy="6854653"/>
          </a:xfrm>
          <a:prstGeom prst="rect">
            <a:avLst/>
          </a:prstGeom>
        </p:spPr>
      </p:pic>
      <p:pic>
        <p:nvPicPr>
          <p:cNvPr id="7" name="Google Shape;295;p48">
            <a:extLst>
              <a:ext uri="{FF2B5EF4-FFF2-40B4-BE49-F238E27FC236}">
                <a16:creationId xmlns="" xmlns:a16="http://schemas.microsoft.com/office/drawing/2014/main" id="{CAAAAA90-7529-C3C5-6D31-1FFF86A4CA37}"/>
              </a:ext>
            </a:extLst>
          </p:cNvPr>
          <p:cNvPicPr preferRelativeResize="0"/>
          <p:nvPr/>
        </p:nvPicPr>
        <p:blipFill>
          <a:blip r:embed="rId3">
            <a:alphaModFix/>
          </a:blip>
          <a:stretch>
            <a:fillRect/>
          </a:stretch>
        </p:blipFill>
        <p:spPr>
          <a:xfrm>
            <a:off x="8041873" y="530088"/>
            <a:ext cx="1804492" cy="1722192"/>
          </a:xfrm>
          <a:prstGeom prst="rect">
            <a:avLst/>
          </a:prstGeom>
          <a:noFill/>
          <a:ln>
            <a:noFill/>
          </a:ln>
        </p:spPr>
      </p:pic>
      <p:sp>
        <p:nvSpPr>
          <p:cNvPr id="8" name="Google Shape;296;p48">
            <a:extLst>
              <a:ext uri="{FF2B5EF4-FFF2-40B4-BE49-F238E27FC236}">
                <a16:creationId xmlns="" xmlns:a16="http://schemas.microsoft.com/office/drawing/2014/main" id="{C85247C1-55A4-A61D-06DE-7E6443856E23}"/>
              </a:ext>
            </a:extLst>
          </p:cNvPr>
          <p:cNvSpPr txBox="1">
            <a:spLocks/>
          </p:cNvSpPr>
          <p:nvPr/>
        </p:nvSpPr>
        <p:spPr>
          <a:xfrm>
            <a:off x="5621091" y="2106398"/>
            <a:ext cx="5678556" cy="729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200"/>
              <a:buFont typeface="Handlee"/>
              <a:buNone/>
              <a:defRPr sz="5000" b="0" i="0" u="none" strike="noStrike" cap="none">
                <a:solidFill>
                  <a:schemeClr val="accent1"/>
                </a:solidFill>
                <a:latin typeface="Manrope ExtraBold"/>
                <a:ea typeface="Manrope ExtraBold"/>
                <a:cs typeface="Manrope ExtraBold"/>
                <a:sym typeface="Manrope ExtraBold"/>
              </a:defRPr>
            </a:lvl1pPr>
            <a:lvl2pPr marR="0" lvl="1"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9pPr>
          </a:lstStyle>
          <a:p>
            <a:r>
              <a:rPr lang="en-US" sz="8800" b="1" kern="0">
                <a:latin typeface="Times New Roman" panose="02020603050405020304" pitchFamily="18" charset="0"/>
                <a:cs typeface="Times New Roman" panose="02020603050405020304" pitchFamily="18" charset="0"/>
              </a:rPr>
              <a:t>Đọc hiểu văn bản</a:t>
            </a:r>
          </a:p>
        </p:txBody>
      </p:sp>
      <p:sp>
        <p:nvSpPr>
          <p:cNvPr id="9" name="Google Shape;298;p48">
            <a:extLst>
              <a:ext uri="{FF2B5EF4-FFF2-40B4-BE49-F238E27FC236}">
                <a16:creationId xmlns="" xmlns:a16="http://schemas.microsoft.com/office/drawing/2014/main" id="{E665D31C-3F14-7665-253C-AD3F4D266A5C}"/>
              </a:ext>
            </a:extLst>
          </p:cNvPr>
          <p:cNvSpPr txBox="1">
            <a:spLocks/>
          </p:cNvSpPr>
          <p:nvPr/>
        </p:nvSpPr>
        <p:spPr>
          <a:xfrm>
            <a:off x="8460369" y="747344"/>
            <a:ext cx="967500" cy="10677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12000"/>
              <a:buFont typeface="Handlee"/>
              <a:buNone/>
              <a:defRPr sz="5000" b="0" i="0" u="none" strike="noStrike" cap="none">
                <a:solidFill>
                  <a:schemeClr val="accent1"/>
                </a:solidFill>
                <a:latin typeface="Manrope ExtraBold"/>
                <a:ea typeface="Manrope ExtraBold"/>
                <a:cs typeface="Manrope ExtraBold"/>
                <a:sym typeface="Manrope ExtraBold"/>
              </a:defRPr>
            </a:lvl1pPr>
            <a:lvl2pPr marR="0" lvl="1"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9pPr>
          </a:lstStyle>
          <a:p>
            <a:r>
              <a:rPr lang="en-US" sz="7200" b="1" kern="0">
                <a:latin typeface="Times New Roman" panose="02020603050405020304" pitchFamily="18" charset="0"/>
                <a:cs typeface="Times New Roman" panose="02020603050405020304" pitchFamily="18" charset="0"/>
              </a:rPr>
              <a:t>II</a:t>
            </a:r>
          </a:p>
        </p:txBody>
      </p:sp>
    </p:spTree>
    <p:extLst>
      <p:ext uri="{BB962C8B-B14F-4D97-AF65-F5344CB8AC3E}">
        <p14:creationId xmlns:p14="http://schemas.microsoft.com/office/powerpoint/2010/main" val="3161534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CC36A67-6584-DB66-160E-3E3D93D820B2}"/>
              </a:ext>
            </a:extLst>
          </p:cNvPr>
          <p:cNvPicPr>
            <a:picLocks noChangeAspect="1"/>
          </p:cNvPicPr>
          <p:nvPr/>
        </p:nvPicPr>
        <p:blipFill>
          <a:blip r:embed="rId2"/>
          <a:stretch>
            <a:fillRect/>
          </a:stretch>
        </p:blipFill>
        <p:spPr>
          <a:xfrm>
            <a:off x="0" y="1673"/>
            <a:ext cx="12192000" cy="6854653"/>
          </a:xfrm>
          <a:prstGeom prst="rect">
            <a:avLst/>
          </a:prstGeom>
        </p:spPr>
      </p:pic>
      <p:grpSp>
        <p:nvGrpSpPr>
          <p:cNvPr id="6" name="Google Shape;1560;p43">
            <a:extLst>
              <a:ext uri="{FF2B5EF4-FFF2-40B4-BE49-F238E27FC236}">
                <a16:creationId xmlns="" xmlns:a16="http://schemas.microsoft.com/office/drawing/2014/main" id="{B2293744-B061-C977-AE66-67956937D530}"/>
              </a:ext>
            </a:extLst>
          </p:cNvPr>
          <p:cNvGrpSpPr/>
          <p:nvPr/>
        </p:nvGrpSpPr>
        <p:grpSpPr>
          <a:xfrm>
            <a:off x="5579947" y="1444486"/>
            <a:ext cx="1536300" cy="4808891"/>
            <a:chOff x="1827188" y="1273500"/>
            <a:chExt cx="1536300" cy="3875700"/>
          </a:xfrm>
        </p:grpSpPr>
        <p:grpSp>
          <p:nvGrpSpPr>
            <p:cNvPr id="9" name="Google Shape;1561;p43">
              <a:extLst>
                <a:ext uri="{FF2B5EF4-FFF2-40B4-BE49-F238E27FC236}">
                  <a16:creationId xmlns="" xmlns:a16="http://schemas.microsoft.com/office/drawing/2014/main" id="{B622DA2A-AAC5-46B4-4996-0AC750DBFB0F}"/>
                </a:ext>
              </a:extLst>
            </p:cNvPr>
            <p:cNvGrpSpPr/>
            <p:nvPr/>
          </p:nvGrpSpPr>
          <p:grpSpPr>
            <a:xfrm>
              <a:off x="1827188" y="1273500"/>
              <a:ext cx="1536300" cy="3330923"/>
              <a:chOff x="1827188" y="1273500"/>
              <a:chExt cx="1536300" cy="3330923"/>
            </a:xfrm>
          </p:grpSpPr>
          <p:sp>
            <p:nvSpPr>
              <p:cNvPr id="12" name="Google Shape;1562;p43">
                <a:extLst>
                  <a:ext uri="{FF2B5EF4-FFF2-40B4-BE49-F238E27FC236}">
                    <a16:creationId xmlns="" xmlns:a16="http://schemas.microsoft.com/office/drawing/2014/main" id="{E1D9E4C6-4244-D512-73A6-52FA0C91941D}"/>
                  </a:ext>
                </a:extLst>
              </p:cNvPr>
              <p:cNvSpPr/>
              <p:nvPr/>
            </p:nvSpPr>
            <p:spPr>
              <a:xfrm>
                <a:off x="2531487" y="2345125"/>
                <a:ext cx="127701" cy="2259298"/>
              </a:xfrm>
              <a:custGeom>
                <a:avLst/>
                <a:gdLst/>
                <a:ahLst/>
                <a:cxnLst/>
                <a:rect l="l" t="t" r="r" b="b"/>
                <a:pathLst>
                  <a:path w="1289" h="30495" extrusionOk="0">
                    <a:moveTo>
                      <a:pt x="1" y="1"/>
                    </a:moveTo>
                    <a:lnTo>
                      <a:pt x="1" y="29869"/>
                    </a:lnTo>
                    <a:cubicBezTo>
                      <a:pt x="1" y="30224"/>
                      <a:pt x="309" y="30494"/>
                      <a:pt x="664" y="30494"/>
                    </a:cubicBezTo>
                    <a:cubicBezTo>
                      <a:pt x="1009" y="30494"/>
                      <a:pt x="1289" y="30224"/>
                      <a:pt x="1289" y="29869"/>
                    </a:cubicBezTo>
                    <a:lnTo>
                      <a:pt x="1289" y="1"/>
                    </a:lnTo>
                    <a:close/>
                  </a:path>
                </a:pathLst>
              </a:cu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563;p43">
                <a:extLst>
                  <a:ext uri="{FF2B5EF4-FFF2-40B4-BE49-F238E27FC236}">
                    <a16:creationId xmlns="" xmlns:a16="http://schemas.microsoft.com/office/drawing/2014/main" id="{92606142-6586-F958-4880-3692A7625A52}"/>
                  </a:ext>
                </a:extLst>
              </p:cNvPr>
              <p:cNvSpPr/>
              <p:nvPr/>
            </p:nvSpPr>
            <p:spPr>
              <a:xfrm>
                <a:off x="1827188" y="1273500"/>
                <a:ext cx="1536300" cy="1462500"/>
              </a:xfrm>
              <a:prstGeom prst="roundRect">
                <a:avLst>
                  <a:gd name="adj" fmla="val 12212"/>
                </a:avLst>
              </a:prstGeom>
              <a:solidFill>
                <a:srgbClr val="EF41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564;p43">
                <a:extLst>
                  <a:ext uri="{FF2B5EF4-FFF2-40B4-BE49-F238E27FC236}">
                    <a16:creationId xmlns="" xmlns:a16="http://schemas.microsoft.com/office/drawing/2014/main" id="{F5220E77-D9E0-6905-39D9-C6F7DB656728}"/>
                  </a:ext>
                </a:extLst>
              </p:cNvPr>
              <p:cNvSpPr/>
              <p:nvPr/>
            </p:nvSpPr>
            <p:spPr>
              <a:xfrm>
                <a:off x="1931926" y="1381869"/>
                <a:ext cx="1326954" cy="1245762"/>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rgbClr val="5A254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Google Shape;1565;p43">
              <a:extLst>
                <a:ext uri="{FF2B5EF4-FFF2-40B4-BE49-F238E27FC236}">
                  <a16:creationId xmlns="" xmlns:a16="http://schemas.microsoft.com/office/drawing/2014/main" id="{4392DFD7-77C5-D72C-CAAD-2C3DC1812581}"/>
                </a:ext>
              </a:extLst>
            </p:cNvPr>
            <p:cNvSpPr/>
            <p:nvPr/>
          </p:nvSpPr>
          <p:spPr>
            <a:xfrm>
              <a:off x="2483750" y="4059600"/>
              <a:ext cx="223200" cy="1089600"/>
            </a:xfrm>
            <a:prstGeom prst="snip2SameRect">
              <a:avLst>
                <a:gd name="adj1" fmla="val 21830"/>
                <a:gd name="adj2" fmla="val 0"/>
              </a:avLst>
            </a:pr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566;p43">
              <a:extLst>
                <a:ext uri="{FF2B5EF4-FFF2-40B4-BE49-F238E27FC236}">
                  <a16:creationId xmlns="" xmlns:a16="http://schemas.microsoft.com/office/drawing/2014/main" id="{442F8EE0-2213-C9DB-148C-E64215A4D650}"/>
                </a:ext>
              </a:extLst>
            </p:cNvPr>
            <p:cNvSpPr/>
            <p:nvPr/>
          </p:nvSpPr>
          <p:spPr>
            <a:xfrm>
              <a:off x="2483800" y="4059600"/>
              <a:ext cx="223200" cy="1089600"/>
            </a:xfrm>
            <a:prstGeom prst="snip2SameRect">
              <a:avLst>
                <a:gd name="adj1" fmla="val 21830"/>
                <a:gd name="adj2" fmla="val 0"/>
              </a:avLst>
            </a:prstGeom>
            <a:solidFill>
              <a:srgbClr val="000000">
                <a:alpha val="284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Google Shape;1567;p43">
            <a:extLst>
              <a:ext uri="{FF2B5EF4-FFF2-40B4-BE49-F238E27FC236}">
                <a16:creationId xmlns="" xmlns:a16="http://schemas.microsoft.com/office/drawing/2014/main" id="{65EC419E-6669-C83F-6A31-1E8E0AE34A6C}"/>
              </a:ext>
            </a:extLst>
          </p:cNvPr>
          <p:cNvSpPr txBox="1">
            <a:spLocks noGrp="1"/>
          </p:cNvSpPr>
          <p:nvPr/>
        </p:nvSpPr>
        <p:spPr>
          <a:xfrm>
            <a:off x="7387455" y="1648156"/>
            <a:ext cx="4268292" cy="1407300"/>
          </a:xfrm>
          <a:prstGeom prst="rect">
            <a:avLst/>
          </a:prstGeom>
          <a:noFill/>
          <a:ln>
            <a:noFill/>
          </a:ln>
        </p:spPr>
        <p:txBody>
          <a:bodyPr spcFirstLastPara="1" wrap="square" lIns="14400" tIns="14400" rIns="14400" bIns="144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3600"/>
              <a:buFont typeface="Arvo"/>
              <a:buNone/>
              <a:defRPr sz="5000" b="1" i="0" u="none" strike="noStrike" cap="none">
                <a:solidFill>
                  <a:schemeClr val="accent3"/>
                </a:solidFill>
                <a:latin typeface="Arvo"/>
                <a:ea typeface="Arvo"/>
                <a:cs typeface="Arvo"/>
                <a:sym typeface="Arvo"/>
              </a:defRPr>
            </a:lvl1pPr>
            <a:lvl2pPr marR="0" lvl="1"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2pPr>
            <a:lvl3pPr marR="0" lvl="2"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3pPr>
            <a:lvl4pPr marR="0" lvl="3"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4pPr>
            <a:lvl5pPr marR="0" lvl="4"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5pPr>
            <a:lvl6pPr marR="0" lvl="5"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6pPr>
            <a:lvl7pPr marR="0" lvl="6"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7pPr>
            <a:lvl8pPr marR="0" lvl="7"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8pPr>
            <a:lvl9pPr marR="0" lvl="8"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9pPr>
          </a:lstStyle>
          <a:p>
            <a:pPr>
              <a:spcAft>
                <a:spcPts val="800"/>
              </a:spcAft>
            </a:pPr>
            <a:r>
              <a:rPr lang="vi-VN" sz="3600" b="1">
                <a:solidFill>
                  <a:schemeClr val="accent2">
                    <a:lumMod val="75000"/>
                  </a:schemeClr>
                </a:solidFill>
                <a:effectLst/>
                <a:latin typeface="+mj-lt"/>
                <a:ea typeface="Calibri" panose="020F0502020204030204" pitchFamily="34" charset="0"/>
                <a:cs typeface="Times New Roman" panose="02020603050405020304" pitchFamily="18" charset="0"/>
              </a:rPr>
              <a:t>Nêu ấn tượng chung về bài thơ, tìm hiểu bố cục, vần, nhịp</a:t>
            </a:r>
            <a:endParaRPr lang="en-US" sz="3600">
              <a:solidFill>
                <a:schemeClr val="accent2">
                  <a:lumMod val="75000"/>
                </a:schemeClr>
              </a:solidFill>
              <a:effectLst/>
              <a:latin typeface="+mj-lt"/>
              <a:ea typeface="Calibri" panose="020F0502020204030204" pitchFamily="34" charset="0"/>
              <a:cs typeface="Times New Roman" panose="02020603050405020304" pitchFamily="18" charset="0"/>
            </a:endParaRPr>
          </a:p>
        </p:txBody>
      </p:sp>
      <p:sp>
        <p:nvSpPr>
          <p:cNvPr id="8" name="Google Shape;1569;p43">
            <a:extLst>
              <a:ext uri="{FF2B5EF4-FFF2-40B4-BE49-F238E27FC236}">
                <a16:creationId xmlns="" xmlns:a16="http://schemas.microsoft.com/office/drawing/2014/main" id="{D1BE3609-FC6B-9BAF-D62A-C51CA7168254}"/>
              </a:ext>
            </a:extLst>
          </p:cNvPr>
          <p:cNvSpPr txBox="1">
            <a:spLocks noGrp="1"/>
          </p:cNvSpPr>
          <p:nvPr/>
        </p:nvSpPr>
        <p:spPr>
          <a:xfrm>
            <a:off x="5818839" y="1704851"/>
            <a:ext cx="1192800" cy="980700"/>
          </a:xfrm>
          <a:prstGeom prst="rect">
            <a:avLst/>
          </a:prstGeom>
          <a:noFill/>
          <a:ln>
            <a:noFill/>
          </a:ln>
        </p:spPr>
        <p:txBody>
          <a:bodyPr spcFirstLastPara="1" wrap="square" lIns="14400" tIns="14400" rIns="14400" bIns="144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6000"/>
              <a:buFont typeface="Arvo"/>
              <a:buNone/>
              <a:defRPr sz="7000" b="1" i="0" u="none" strike="noStrike" cap="none">
                <a:solidFill>
                  <a:schemeClr val="dk1"/>
                </a:solidFill>
                <a:latin typeface="Arvo"/>
                <a:ea typeface="Arvo"/>
                <a:cs typeface="Arvo"/>
                <a:sym typeface="Arvo"/>
              </a:defRPr>
            </a:lvl1pPr>
            <a:lvl2pPr marR="0" lvl="1"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2pPr>
            <a:lvl3pPr marR="0" lvl="2"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3pPr>
            <a:lvl4pPr marR="0" lvl="3"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4pPr>
            <a:lvl5pPr marR="0" lvl="4"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5pPr>
            <a:lvl6pPr marR="0" lvl="5"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6pPr>
            <a:lvl7pPr marR="0" lvl="6"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7pPr>
            <a:lvl8pPr marR="0" lvl="7"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8pPr>
            <a:lvl9pPr marR="0" lvl="8"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338EE4"/>
              </a:buClr>
              <a:buSzPts val="6000"/>
              <a:buFont typeface="Arvo"/>
              <a:buNone/>
              <a:tabLst/>
              <a:defRPr/>
            </a:pPr>
            <a:r>
              <a:rPr kumimoji="0" lang="en" sz="7000" b="1" i="0" u="none" strike="noStrike" kern="0" cap="none" spc="0" normalizeH="0" baseline="0" noProof="0">
                <a:ln>
                  <a:noFill/>
                </a:ln>
                <a:solidFill>
                  <a:srgbClr val="FDF0DF"/>
                </a:solidFill>
                <a:effectLst/>
                <a:uLnTx/>
                <a:uFillTx/>
                <a:latin typeface="Arvo"/>
                <a:sym typeface="Arvo"/>
              </a:rPr>
              <a:t>1.</a:t>
            </a:r>
            <a:endParaRPr kumimoji="0" sz="7000" b="1" i="0" u="none" strike="noStrike" kern="0" cap="none" spc="0" normalizeH="0" baseline="0" noProof="0">
              <a:ln>
                <a:noFill/>
              </a:ln>
              <a:solidFill>
                <a:srgbClr val="FDF0DF"/>
              </a:solidFill>
              <a:effectLst/>
              <a:uLnTx/>
              <a:uFillTx/>
              <a:latin typeface="Arvo"/>
              <a:sym typeface="Arvo"/>
            </a:endParaRPr>
          </a:p>
        </p:txBody>
      </p:sp>
    </p:spTree>
    <p:extLst>
      <p:ext uri="{BB962C8B-B14F-4D97-AF65-F5344CB8AC3E}">
        <p14:creationId xmlns:p14="http://schemas.microsoft.com/office/powerpoint/2010/main" val="2217634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3056507" y="260290"/>
            <a:ext cx="6078985"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accent1"/>
                </a:solidFill>
                <a:latin typeface="Times New Roman" panose="02020603050405020304" pitchFamily="18" charset="0"/>
                <a:cs typeface="Times New Roman" panose="02020603050405020304" pitchFamily="18" charset="0"/>
              </a:rPr>
              <a:t>1</a:t>
            </a:r>
            <a:r>
              <a:rPr lang="vi-VN" sz="2800" b="1">
                <a:solidFill>
                  <a:schemeClr val="accent1"/>
                </a:solidFill>
                <a:latin typeface="Times New Roman" panose="02020603050405020304" pitchFamily="18" charset="0"/>
                <a:cs typeface="Times New Roman" panose="02020603050405020304" pitchFamily="18" charset="0"/>
              </a:rPr>
              <a:t>. Nêu ấn tượng chung về bài thơ, tìm hiểu bố cục, vần, nhịp</a:t>
            </a: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 xmlns:a16="http://schemas.microsoft.com/office/drawing/2014/main" id="{8B969BE1-46DD-01AA-08D9-6EC99AA2A7CC}"/>
              </a:ext>
            </a:extLst>
          </p:cNvPr>
          <p:cNvSpPr txBox="1"/>
          <p:nvPr/>
        </p:nvSpPr>
        <p:spPr>
          <a:xfrm>
            <a:off x="324446" y="2978774"/>
            <a:ext cx="4130591" cy="646331"/>
          </a:xfrm>
          <a:prstGeom prst="rect">
            <a:avLst/>
          </a:prstGeom>
          <a:noFill/>
        </p:spPr>
        <p:txBody>
          <a:bodyPr wrap="square">
            <a:spAutoFit/>
          </a:bodyPr>
          <a:lstStyle/>
          <a:p>
            <a:pPr algn="ctr" defTabSz="1219170">
              <a:buClr>
                <a:srgbClr val="000000"/>
              </a:buClr>
            </a:pPr>
            <a:r>
              <a:rPr lang="vi-VN" sz="3600" i="1">
                <a:latin typeface="+mj-lt"/>
              </a:rPr>
              <a:t>Bài thơ là lời của ai? </a:t>
            </a:r>
            <a:endParaRPr lang="en-US" sz="4400" kern="0">
              <a:solidFill>
                <a:srgbClr val="000000"/>
              </a:solidFill>
              <a:latin typeface="+mj-lt"/>
              <a:cs typeface="Times New Roman" panose="02020603050405020304" pitchFamily="18" charset="0"/>
              <a:sym typeface="Arial"/>
            </a:endParaRPr>
          </a:p>
        </p:txBody>
      </p:sp>
      <p:sp>
        <p:nvSpPr>
          <p:cNvPr id="6" name="TextBox 5">
            <a:extLst>
              <a:ext uri="{FF2B5EF4-FFF2-40B4-BE49-F238E27FC236}">
                <a16:creationId xmlns="" xmlns:a16="http://schemas.microsoft.com/office/drawing/2014/main" id="{71F0CCEB-CD9B-1246-4434-C1BD104FE8B8}"/>
              </a:ext>
            </a:extLst>
          </p:cNvPr>
          <p:cNvSpPr txBox="1"/>
          <p:nvPr/>
        </p:nvSpPr>
        <p:spPr>
          <a:xfrm>
            <a:off x="8673520" y="2761069"/>
            <a:ext cx="3299249" cy="1754326"/>
          </a:xfrm>
          <a:prstGeom prst="rect">
            <a:avLst/>
          </a:prstGeom>
          <a:noFill/>
        </p:spPr>
        <p:txBody>
          <a:bodyPr wrap="square">
            <a:spAutoFit/>
          </a:bodyPr>
          <a:lstStyle/>
          <a:p>
            <a:pPr algn="ctr"/>
            <a:r>
              <a:rPr lang="vi-VN" sz="3600" i="1">
                <a:latin typeface="+mj-lt"/>
              </a:rPr>
              <a:t>Nêu ấn tượng chung của em về tác phẩm</a:t>
            </a:r>
            <a:endParaRPr lang="en-US" sz="3600">
              <a:latin typeface="+mj-lt"/>
            </a:endParaRPr>
          </a:p>
        </p:txBody>
      </p:sp>
      <p:sp>
        <p:nvSpPr>
          <p:cNvPr id="7" name="Google Shape;1940;p38">
            <a:extLst>
              <a:ext uri="{FF2B5EF4-FFF2-40B4-BE49-F238E27FC236}">
                <a16:creationId xmlns="" xmlns:a16="http://schemas.microsoft.com/office/drawing/2014/main" id="{7514EABA-E98C-52A9-ECE4-AA1E328112D2}"/>
              </a:ext>
            </a:extLst>
          </p:cNvPr>
          <p:cNvSpPr/>
          <p:nvPr/>
        </p:nvSpPr>
        <p:spPr>
          <a:xfrm>
            <a:off x="3197502" y="5011342"/>
            <a:ext cx="5796995" cy="528717"/>
          </a:xfrm>
          <a:prstGeom prst="roundRect">
            <a:avLst>
              <a:gd name="adj" fmla="val 16667"/>
            </a:avLst>
          </a:prstGeom>
          <a:solidFill>
            <a:srgbClr val="2A493D">
              <a:lumMod val="60000"/>
              <a:lumOff val="4000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Tx/>
              <a:defRPr/>
            </a:pPr>
            <a:r>
              <a:rPr lang="en-US" sz="3733" b="1" i="1" kern="0">
                <a:solidFill>
                  <a:srgbClr val="FFFFFF"/>
                </a:solidFill>
                <a:latin typeface="Times New Roman" panose="02020603050405020304" pitchFamily="18" charset="0"/>
                <a:ea typeface="Fira Sans Extra Condensed"/>
                <a:cs typeface="Times New Roman" panose="02020603050405020304" pitchFamily="18" charset="0"/>
              </a:rPr>
              <a:t>Câu hỏi</a:t>
            </a:r>
            <a:endParaRPr sz="5867" b="1" i="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5" name="Google Shape;2239;p65">
            <a:extLst>
              <a:ext uri="{FF2B5EF4-FFF2-40B4-BE49-F238E27FC236}">
                <a16:creationId xmlns="" xmlns:a16="http://schemas.microsoft.com/office/drawing/2014/main" id="{C46C96F7-0B6E-DA87-DD7A-9BB09D739145}"/>
              </a:ext>
            </a:extLst>
          </p:cNvPr>
          <p:cNvSpPr/>
          <p:nvPr/>
        </p:nvSpPr>
        <p:spPr>
          <a:xfrm rot="10716260">
            <a:off x="9799276" y="1640927"/>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2240;p65">
            <a:extLst>
              <a:ext uri="{FF2B5EF4-FFF2-40B4-BE49-F238E27FC236}">
                <a16:creationId xmlns="" xmlns:a16="http://schemas.microsoft.com/office/drawing/2014/main" id="{9830E5C9-523B-297A-B80A-63C1AD9C591A}"/>
              </a:ext>
            </a:extLst>
          </p:cNvPr>
          <p:cNvSpPr/>
          <p:nvPr/>
        </p:nvSpPr>
        <p:spPr>
          <a:xfrm rot="-504209">
            <a:off x="2085496" y="1850894"/>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2339;p65">
            <a:extLst>
              <a:ext uri="{FF2B5EF4-FFF2-40B4-BE49-F238E27FC236}">
                <a16:creationId xmlns="" xmlns:a16="http://schemas.microsoft.com/office/drawing/2014/main" id="{8986E71F-8F4B-02C9-F950-15E87E5FD985}"/>
              </a:ext>
            </a:extLst>
          </p:cNvPr>
          <p:cNvSpPr txBox="1">
            <a:spLocks/>
          </p:cNvSpPr>
          <p:nvPr/>
        </p:nvSpPr>
        <p:spPr>
          <a:xfrm>
            <a:off x="2023482" y="1907954"/>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
                <a:srgbClr val="E32747"/>
              </a:buClr>
              <a:defRPr/>
            </a:pPr>
            <a:r>
              <a:rPr lang="en" sz="4800" b="1" kern="0">
                <a:solidFill>
                  <a:srgbClr val="79BEE0"/>
                </a:solidFill>
                <a:latin typeface="Times New Roman" panose="02020603050405020304" pitchFamily="18" charset="0"/>
                <a:cs typeface="Times New Roman" panose="02020603050405020304" pitchFamily="18" charset="0"/>
              </a:rPr>
              <a:t>01</a:t>
            </a:r>
          </a:p>
        </p:txBody>
      </p:sp>
      <p:sp>
        <p:nvSpPr>
          <p:cNvPr id="18" name="Google Shape;2340;p65">
            <a:extLst>
              <a:ext uri="{FF2B5EF4-FFF2-40B4-BE49-F238E27FC236}">
                <a16:creationId xmlns="" xmlns:a16="http://schemas.microsoft.com/office/drawing/2014/main" id="{440C5318-25A9-5E0A-C78C-79DBA2CFC9BA}"/>
              </a:ext>
            </a:extLst>
          </p:cNvPr>
          <p:cNvSpPr txBox="1">
            <a:spLocks/>
          </p:cNvSpPr>
          <p:nvPr/>
        </p:nvSpPr>
        <p:spPr>
          <a:xfrm>
            <a:off x="9768344" y="1696825"/>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
                <a:srgbClr val="E32747"/>
              </a:buClr>
              <a:defRPr/>
            </a:pPr>
            <a:r>
              <a:rPr lang="en" sz="4800" b="1" kern="0">
                <a:solidFill>
                  <a:srgbClr val="FF785D"/>
                </a:solidFill>
                <a:latin typeface="Times New Roman" panose="02020603050405020304" pitchFamily="18" charset="0"/>
                <a:cs typeface="Times New Roman" panose="02020603050405020304" pitchFamily="18" charset="0"/>
              </a:rPr>
              <a:t>02</a:t>
            </a:r>
          </a:p>
        </p:txBody>
      </p:sp>
      <p:sp>
        <p:nvSpPr>
          <p:cNvPr id="19" name="Freeform 5">
            <a:extLst>
              <a:ext uri="{FF2B5EF4-FFF2-40B4-BE49-F238E27FC236}">
                <a16:creationId xmlns="" xmlns:a16="http://schemas.microsoft.com/office/drawing/2014/main" id="{FC372C0E-28DB-798A-DB57-0A0EBF264CB6}"/>
              </a:ext>
            </a:extLst>
          </p:cNvPr>
          <p:cNvSpPr/>
          <p:nvPr/>
        </p:nvSpPr>
        <p:spPr>
          <a:xfrm>
            <a:off x="4428777" y="2953685"/>
            <a:ext cx="3711485" cy="2127979"/>
          </a:xfrm>
          <a:custGeom>
            <a:avLst/>
            <a:gdLst/>
            <a:ahLst/>
            <a:cxnLst/>
            <a:rect l="l" t="t" r="r" b="b"/>
            <a:pathLst>
              <a:path w="5144976" h="2637969">
                <a:moveTo>
                  <a:pt x="0" y="0"/>
                </a:moveTo>
                <a:lnTo>
                  <a:pt x="5144976" y="0"/>
                </a:lnTo>
                <a:lnTo>
                  <a:pt x="5144976" y="2637969"/>
                </a:lnTo>
                <a:lnTo>
                  <a:pt x="0" y="263796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3604359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animBg="1"/>
      <p:bldP spid="15" grpId="0" animBg="1"/>
      <p:bldP spid="16" grpId="0" animBg="1"/>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3056507" y="260290"/>
            <a:ext cx="6078985"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accent1"/>
                </a:solidFill>
                <a:latin typeface="Times New Roman" panose="02020603050405020304" pitchFamily="18" charset="0"/>
                <a:cs typeface="Times New Roman" panose="02020603050405020304" pitchFamily="18" charset="0"/>
              </a:rPr>
              <a:t>1</a:t>
            </a:r>
            <a:r>
              <a:rPr lang="vi-VN" sz="2800" b="1">
                <a:solidFill>
                  <a:schemeClr val="accent1"/>
                </a:solidFill>
                <a:latin typeface="Times New Roman" panose="02020603050405020304" pitchFamily="18" charset="0"/>
                <a:cs typeface="Times New Roman" panose="02020603050405020304" pitchFamily="18" charset="0"/>
              </a:rPr>
              <a:t>. Nêu ấn tượng chung về bài thơ, tìm hiểu bố cục, vần, nhịp</a:t>
            </a: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259;p45">
            <a:extLst>
              <a:ext uri="{FF2B5EF4-FFF2-40B4-BE49-F238E27FC236}">
                <a16:creationId xmlns="" xmlns:a16="http://schemas.microsoft.com/office/drawing/2014/main" id="{C4B4880A-2FC2-6FD6-19F4-6C47B2614461}"/>
              </a:ext>
            </a:extLst>
          </p:cNvPr>
          <p:cNvPicPr preferRelativeResize="0"/>
          <p:nvPr/>
        </p:nvPicPr>
        <p:blipFill rotWithShape="1">
          <a:blip r:embed="rId3">
            <a:alphaModFix/>
          </a:blip>
          <a:srcRect t="835" b="826"/>
          <a:stretch/>
        </p:blipFill>
        <p:spPr>
          <a:xfrm>
            <a:off x="8983221" y="3710723"/>
            <a:ext cx="1189695" cy="486299"/>
          </a:xfrm>
          <a:prstGeom prst="rect">
            <a:avLst/>
          </a:prstGeom>
          <a:noFill/>
          <a:ln>
            <a:noFill/>
          </a:ln>
        </p:spPr>
      </p:pic>
      <p:sp>
        <p:nvSpPr>
          <p:cNvPr id="6" name="Freeform 6">
            <a:extLst>
              <a:ext uri="{FF2B5EF4-FFF2-40B4-BE49-F238E27FC236}">
                <a16:creationId xmlns="" xmlns:a16="http://schemas.microsoft.com/office/drawing/2014/main" id="{284FD1FD-E1FF-EEEF-9E6C-D7C9329C4517}"/>
              </a:ext>
            </a:extLst>
          </p:cNvPr>
          <p:cNvSpPr/>
          <p:nvPr/>
        </p:nvSpPr>
        <p:spPr>
          <a:xfrm>
            <a:off x="1481487" y="1881007"/>
            <a:ext cx="5691769" cy="3292132"/>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BB44B">
              <a:lumMod val="20000"/>
              <a:lumOff val="80000"/>
            </a:srgbClr>
          </a:solidFill>
        </p:spPr>
        <p:txBody>
          <a:bodyPr/>
          <a:lstStyle/>
          <a:p>
            <a:pPr>
              <a:defRPr/>
            </a:pPr>
            <a:endParaRPr lang="en-US" kern="0">
              <a:solidFill>
                <a:sysClr val="windowText" lastClr="000000"/>
              </a:solidFill>
              <a:latin typeface="Arial"/>
              <a:cs typeface="Arial"/>
              <a:sym typeface="Arial"/>
            </a:endParaRPr>
          </a:p>
        </p:txBody>
      </p:sp>
      <p:grpSp>
        <p:nvGrpSpPr>
          <p:cNvPr id="7" name="Group 6">
            <a:extLst>
              <a:ext uri="{FF2B5EF4-FFF2-40B4-BE49-F238E27FC236}">
                <a16:creationId xmlns="" xmlns:a16="http://schemas.microsoft.com/office/drawing/2014/main" id="{07526354-5835-0A3F-5367-6A8EAD46AFD5}"/>
              </a:ext>
            </a:extLst>
          </p:cNvPr>
          <p:cNvGrpSpPr/>
          <p:nvPr/>
        </p:nvGrpSpPr>
        <p:grpSpPr>
          <a:xfrm>
            <a:off x="1657820" y="1881007"/>
            <a:ext cx="3107063" cy="1965118"/>
            <a:chOff x="0" y="-28575"/>
            <a:chExt cx="2036904" cy="841375"/>
          </a:xfrm>
        </p:grpSpPr>
        <p:sp>
          <p:nvSpPr>
            <p:cNvPr id="8" name="Freeform 9">
              <a:extLst>
                <a:ext uri="{FF2B5EF4-FFF2-40B4-BE49-F238E27FC236}">
                  <a16:creationId xmlns="" xmlns:a16="http://schemas.microsoft.com/office/drawing/2014/main" id="{D4F45FF5-D05C-24E2-B5BC-1710D41FD5BA}"/>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p>
              <a:pPr>
                <a:defRPr/>
              </a:pPr>
              <a:endParaRPr lang="en-US" kern="0">
                <a:solidFill>
                  <a:sysClr val="windowText" lastClr="000000"/>
                </a:solidFill>
                <a:latin typeface="Arial"/>
                <a:cs typeface="Arial"/>
                <a:sym typeface="Arial"/>
              </a:endParaRPr>
            </a:p>
          </p:txBody>
        </p:sp>
        <p:sp>
          <p:nvSpPr>
            <p:cNvPr id="9" name="TextBox 10">
              <a:extLst>
                <a:ext uri="{FF2B5EF4-FFF2-40B4-BE49-F238E27FC236}">
                  <a16:creationId xmlns="" xmlns:a16="http://schemas.microsoft.com/office/drawing/2014/main" id="{A46FD751-45B5-F7E6-3CCD-264ACAAD1440}"/>
                </a:ext>
              </a:extLst>
            </p:cNvPr>
            <p:cNvSpPr txBox="1"/>
            <p:nvPr/>
          </p:nvSpPr>
          <p:spPr>
            <a:xfrm>
              <a:off x="0" y="-28575"/>
              <a:ext cx="812800" cy="841375"/>
            </a:xfrm>
            <a:prstGeom prst="rect">
              <a:avLst/>
            </a:prstGeom>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ts val="1121"/>
                </a:lnSpc>
                <a:buClrTx/>
                <a:defRPr/>
              </a:pPr>
              <a:endParaRPr sz="900">
                <a:solidFill>
                  <a:prstClr val="black"/>
                </a:solidFill>
                <a:latin typeface="Calibri"/>
                <a:ea typeface="+mn-ea"/>
              </a:endParaRPr>
            </a:p>
          </p:txBody>
        </p:sp>
      </p:grpSp>
      <p:grpSp>
        <p:nvGrpSpPr>
          <p:cNvPr id="10" name="Group 9">
            <a:extLst>
              <a:ext uri="{FF2B5EF4-FFF2-40B4-BE49-F238E27FC236}">
                <a16:creationId xmlns="" xmlns:a16="http://schemas.microsoft.com/office/drawing/2014/main" id="{6A1FBE52-E73C-764E-3C3F-4CFF4AF2D6DB}"/>
              </a:ext>
            </a:extLst>
          </p:cNvPr>
          <p:cNvGrpSpPr/>
          <p:nvPr/>
        </p:nvGrpSpPr>
        <p:grpSpPr>
          <a:xfrm>
            <a:off x="8116714" y="1857275"/>
            <a:ext cx="2066566" cy="3335534"/>
            <a:chOff x="0" y="-28575"/>
            <a:chExt cx="1302441" cy="2196042"/>
          </a:xfrm>
          <a:solidFill>
            <a:srgbClr val="DB3B44">
              <a:lumMod val="40000"/>
              <a:lumOff val="60000"/>
            </a:srgbClr>
          </a:solidFill>
        </p:grpSpPr>
        <p:sp>
          <p:nvSpPr>
            <p:cNvPr id="11" name="Freeform 12">
              <a:extLst>
                <a:ext uri="{FF2B5EF4-FFF2-40B4-BE49-F238E27FC236}">
                  <a16:creationId xmlns="" xmlns:a16="http://schemas.microsoft.com/office/drawing/2014/main" id="{5CFD5A98-68A9-1B07-A489-44FF1734B85F}"/>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grpFill/>
          </p:spPr>
          <p:txBody>
            <a:bodyPr/>
            <a:lstStyle/>
            <a:p>
              <a:pPr>
                <a:defRPr/>
              </a:pPr>
              <a:endParaRPr lang="en-US" kern="0">
                <a:solidFill>
                  <a:sysClr val="windowText" lastClr="000000"/>
                </a:solidFill>
                <a:latin typeface="Arial"/>
                <a:cs typeface="Arial"/>
                <a:sym typeface="Arial"/>
              </a:endParaRPr>
            </a:p>
          </p:txBody>
        </p:sp>
        <p:sp>
          <p:nvSpPr>
            <p:cNvPr id="12" name="TextBox 13">
              <a:extLst>
                <a:ext uri="{FF2B5EF4-FFF2-40B4-BE49-F238E27FC236}">
                  <a16:creationId xmlns="" xmlns:a16="http://schemas.microsoft.com/office/drawing/2014/main" id="{C1EB2EC6-773B-3E40-0C3B-6B2B178F8ECB}"/>
                </a:ext>
              </a:extLst>
            </p:cNvPr>
            <p:cNvSpPr txBox="1"/>
            <p:nvPr/>
          </p:nvSpPr>
          <p:spPr>
            <a:xfrm>
              <a:off x="0" y="-28575"/>
              <a:ext cx="812800" cy="841375"/>
            </a:xfrm>
            <a:prstGeom prst="rect">
              <a:avLst/>
            </a:prstGeom>
            <a:noFill/>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ts val="1121"/>
                </a:lnSpc>
                <a:buClrTx/>
                <a:defRPr/>
              </a:pPr>
              <a:endParaRPr sz="900">
                <a:solidFill>
                  <a:prstClr val="black"/>
                </a:solidFill>
                <a:latin typeface="Calibri"/>
                <a:ea typeface="+mn-ea"/>
              </a:endParaRPr>
            </a:p>
          </p:txBody>
        </p:sp>
      </p:grpSp>
      <p:sp>
        <p:nvSpPr>
          <p:cNvPr id="13" name="Freeform 16">
            <a:extLst>
              <a:ext uri="{FF2B5EF4-FFF2-40B4-BE49-F238E27FC236}">
                <a16:creationId xmlns="" xmlns:a16="http://schemas.microsoft.com/office/drawing/2014/main" id="{5ADB7F87-7F4F-4B42-008F-60B787EB4F5A}"/>
              </a:ext>
            </a:extLst>
          </p:cNvPr>
          <p:cNvSpPr/>
          <p:nvPr/>
        </p:nvSpPr>
        <p:spPr>
          <a:xfrm>
            <a:off x="7692448" y="3135226"/>
            <a:ext cx="2670752" cy="3681736"/>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a:defRPr/>
            </a:pPr>
            <a:endParaRPr lang="en-US" kern="0">
              <a:solidFill>
                <a:sysClr val="windowText" lastClr="000000"/>
              </a:solidFill>
              <a:latin typeface="Arial"/>
              <a:cs typeface="Arial"/>
              <a:sym typeface="Arial"/>
            </a:endParaRPr>
          </a:p>
        </p:txBody>
      </p:sp>
      <p:sp>
        <p:nvSpPr>
          <p:cNvPr id="14" name="Freeform 18">
            <a:extLst>
              <a:ext uri="{FF2B5EF4-FFF2-40B4-BE49-F238E27FC236}">
                <a16:creationId xmlns="" xmlns:a16="http://schemas.microsoft.com/office/drawing/2014/main" id="{1E4D9AC5-D94F-DC08-2A6F-0F674C4F3862}"/>
              </a:ext>
            </a:extLst>
          </p:cNvPr>
          <p:cNvSpPr/>
          <p:nvPr/>
        </p:nvSpPr>
        <p:spPr>
          <a:xfrm>
            <a:off x="7353177" y="1761493"/>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a:defRPr/>
            </a:pPr>
            <a:endParaRPr lang="en-US" kern="0">
              <a:solidFill>
                <a:sysClr val="windowText" lastClr="000000"/>
              </a:solidFill>
              <a:latin typeface="Arial"/>
              <a:cs typeface="Arial"/>
              <a:sym typeface="Arial"/>
            </a:endParaRPr>
          </a:p>
        </p:txBody>
      </p:sp>
      <p:sp>
        <p:nvSpPr>
          <p:cNvPr id="15" name="TextBox 20">
            <a:extLst>
              <a:ext uri="{FF2B5EF4-FFF2-40B4-BE49-F238E27FC236}">
                <a16:creationId xmlns="" xmlns:a16="http://schemas.microsoft.com/office/drawing/2014/main" id="{4CFD3592-FB21-0BE1-87EE-E7CBF16B8CE5}"/>
              </a:ext>
            </a:extLst>
          </p:cNvPr>
          <p:cNvSpPr txBox="1"/>
          <p:nvPr/>
        </p:nvSpPr>
        <p:spPr>
          <a:xfrm>
            <a:off x="1151489" y="2115747"/>
            <a:ext cx="3613394" cy="371897"/>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ts val="2867"/>
              </a:lnSpc>
              <a:spcBef>
                <a:spcPct val="0"/>
              </a:spcBef>
              <a:buClrTx/>
            </a:pPr>
            <a:endParaRPr lang="en-US" sz="2800" b="1">
              <a:solidFill>
                <a:srgbClr val="FFEEC8"/>
              </a:solidFill>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 xmlns:a16="http://schemas.microsoft.com/office/drawing/2014/main" id="{0F4923BC-8554-5BFE-FAD9-C18D4CDCA811}"/>
              </a:ext>
            </a:extLst>
          </p:cNvPr>
          <p:cNvSpPr txBox="1"/>
          <p:nvPr/>
        </p:nvSpPr>
        <p:spPr>
          <a:xfrm>
            <a:off x="1609334" y="2731277"/>
            <a:ext cx="5069762" cy="2246769"/>
          </a:xfrm>
          <a:prstGeom prst="rect">
            <a:avLst/>
          </a:prstGeom>
          <a:noFill/>
        </p:spPr>
        <p:txBody>
          <a:bodyPr wrap="square">
            <a:spAutoFit/>
          </a:bodyPr>
          <a:lstStyle/>
          <a:p>
            <a:pPr algn="just"/>
            <a:r>
              <a:rPr lang="vi-VN" sz="2800">
                <a:latin typeface="+mj-lt"/>
              </a:rPr>
              <a:t>Bài thơ là lời của nhân vật “tôi” – người con- hồi tưởng lại kỉ niệm được mẹ dẫn đi trên con đường về quê ngoại để nhận họ hàng mỗi dịp mùa xuân.</a:t>
            </a:r>
            <a:endParaRPr lang="en-US" sz="2800">
              <a:latin typeface="+mj-lt"/>
            </a:endParaRPr>
          </a:p>
        </p:txBody>
      </p:sp>
    </p:spTree>
    <p:extLst>
      <p:ext uri="{BB962C8B-B14F-4D97-AF65-F5344CB8AC3E}">
        <p14:creationId xmlns:p14="http://schemas.microsoft.com/office/powerpoint/2010/main" val="138823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nodePh="1">
                                  <p:stCondLst>
                                    <p:cond delay="0"/>
                                  </p:stCondLst>
                                  <p:endCondLst>
                                    <p:cond evt="begin" delay="0">
                                      <p:tn val="14"/>
                                    </p:cond>
                                  </p:end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3056507" y="260290"/>
            <a:ext cx="6078985"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accent1"/>
                </a:solidFill>
                <a:latin typeface="Times New Roman" panose="02020603050405020304" pitchFamily="18" charset="0"/>
                <a:cs typeface="Times New Roman" panose="02020603050405020304" pitchFamily="18" charset="0"/>
              </a:rPr>
              <a:t>1</a:t>
            </a:r>
            <a:r>
              <a:rPr lang="vi-VN" sz="2800" b="1">
                <a:solidFill>
                  <a:schemeClr val="accent1"/>
                </a:solidFill>
                <a:latin typeface="Times New Roman" panose="02020603050405020304" pitchFamily="18" charset="0"/>
                <a:cs typeface="Times New Roman" panose="02020603050405020304" pitchFamily="18" charset="0"/>
              </a:rPr>
              <a:t>. Nêu ấn tượng chung về bài thơ, tìm hiểu bố cục, vần, nhịp</a:t>
            </a: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1856;p38">
            <a:extLst>
              <a:ext uri="{FF2B5EF4-FFF2-40B4-BE49-F238E27FC236}">
                <a16:creationId xmlns="" xmlns:a16="http://schemas.microsoft.com/office/drawing/2014/main" id="{2341BC30-8284-BA49-7B81-898EAA7A2358}"/>
              </a:ext>
            </a:extLst>
          </p:cNvPr>
          <p:cNvGrpSpPr/>
          <p:nvPr/>
        </p:nvGrpSpPr>
        <p:grpSpPr>
          <a:xfrm>
            <a:off x="1067287" y="2222122"/>
            <a:ext cx="5768369" cy="2413755"/>
            <a:chOff x="3137750" y="1398572"/>
            <a:chExt cx="3205900" cy="2495700"/>
          </a:xfrm>
        </p:grpSpPr>
        <p:sp>
          <p:nvSpPr>
            <p:cNvPr id="6" name="Google Shape;1857;p38">
              <a:extLst>
                <a:ext uri="{FF2B5EF4-FFF2-40B4-BE49-F238E27FC236}">
                  <a16:creationId xmlns="" xmlns:a16="http://schemas.microsoft.com/office/drawing/2014/main" id="{D0D9719C-D346-CFF2-BC93-65DA0F0F60E8}"/>
                </a:ext>
              </a:extLst>
            </p:cNvPr>
            <p:cNvSpPr/>
            <p:nvPr/>
          </p:nvSpPr>
          <p:spPr>
            <a:xfrm>
              <a:off x="3137750" y="1398572"/>
              <a:ext cx="2898000" cy="2495700"/>
            </a:xfrm>
            <a:prstGeom prst="roundRect">
              <a:avLst>
                <a:gd name="adj" fmla="val 5686"/>
              </a:avLst>
            </a:prstGeom>
            <a:solidFill>
              <a:srgbClr val="F3D6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 name="Google Shape;1858;p38">
              <a:extLst>
                <a:ext uri="{FF2B5EF4-FFF2-40B4-BE49-F238E27FC236}">
                  <a16:creationId xmlns="" xmlns:a16="http://schemas.microsoft.com/office/drawing/2014/main" id="{9BDA1D7C-72F5-E1AC-13E8-6CF5FED6B16C}"/>
                </a:ext>
              </a:extLst>
            </p:cNvPr>
            <p:cNvSpPr/>
            <p:nvPr/>
          </p:nvSpPr>
          <p:spPr>
            <a:xfrm rot="5400000">
              <a:off x="5946900" y="2187342"/>
              <a:ext cx="444600" cy="348900"/>
            </a:xfrm>
            <a:prstGeom prst="triangle">
              <a:avLst>
                <a:gd name="adj" fmla="val 50000"/>
              </a:avLst>
            </a:prstGeom>
            <a:solidFill>
              <a:srgbClr val="F3D6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8" name="Google Shape;1940;p38">
            <a:extLst>
              <a:ext uri="{FF2B5EF4-FFF2-40B4-BE49-F238E27FC236}">
                <a16:creationId xmlns="" xmlns:a16="http://schemas.microsoft.com/office/drawing/2014/main" id="{3A2FD08B-7257-8A3C-7E24-621D5380F92D}"/>
              </a:ext>
            </a:extLst>
          </p:cNvPr>
          <p:cNvSpPr/>
          <p:nvPr/>
        </p:nvSpPr>
        <p:spPr>
          <a:xfrm>
            <a:off x="2283855" y="2036261"/>
            <a:ext cx="2604978" cy="572700"/>
          </a:xfrm>
          <a:prstGeom prst="roundRect">
            <a:avLst>
              <a:gd name="adj" fmla="val 16667"/>
            </a:avLst>
          </a:prstGeom>
          <a:solidFill>
            <a:srgbClr val="FFC857">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noProof="0">
                <a:latin typeface="Times New Roman" panose="02020603050405020304" pitchFamily="18" charset="0"/>
                <a:ea typeface="Fira Sans Extra Condensed"/>
              </a:rPr>
              <a:t>Ấn tượng</a:t>
            </a:r>
            <a:endParaRPr kumimoji="0" sz="4400" b="1" i="1" u="none" strike="noStrike" kern="0" cap="none" spc="0" normalizeH="0" baseline="0" noProof="0">
              <a:ln>
                <a:noFill/>
              </a:ln>
              <a:solidFill>
                <a:srgbClr val="FFFFFF"/>
              </a:solidFill>
              <a:effectLst/>
              <a:uLnTx/>
              <a:uFillTx/>
              <a:latin typeface="Arial"/>
              <a:ea typeface="Fira Sans Extra Condensed"/>
              <a:cs typeface="Fira Sans Extra Condensed"/>
              <a:sym typeface="Fira Sans Extra Condensed"/>
            </a:endParaRPr>
          </a:p>
        </p:txBody>
      </p:sp>
      <p:sp>
        <p:nvSpPr>
          <p:cNvPr id="9" name="Google Shape;1941;p38">
            <a:extLst>
              <a:ext uri="{FF2B5EF4-FFF2-40B4-BE49-F238E27FC236}">
                <a16:creationId xmlns="" xmlns:a16="http://schemas.microsoft.com/office/drawing/2014/main" id="{F535A643-9531-1213-4E9C-8508E9ED7CE8}"/>
              </a:ext>
            </a:extLst>
          </p:cNvPr>
          <p:cNvSpPr txBox="1"/>
          <p:nvPr/>
        </p:nvSpPr>
        <p:spPr>
          <a:xfrm>
            <a:off x="1225663" y="2740167"/>
            <a:ext cx="5055989" cy="106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a:latin typeface="+mj-lt"/>
              </a:rPr>
              <a:t>Bài thơ tái hiện những kí ức đẹp đẽ về khung cảnh thiên nhiên, con người khi về quê. </a:t>
            </a:r>
            <a:endParaRPr lang="en-US" sz="2800">
              <a:latin typeface="+mj-lt"/>
            </a:endParaRPr>
          </a:p>
        </p:txBody>
      </p:sp>
      <p:sp>
        <p:nvSpPr>
          <p:cNvPr id="10" name="Freeform 3">
            <a:extLst>
              <a:ext uri="{FF2B5EF4-FFF2-40B4-BE49-F238E27FC236}">
                <a16:creationId xmlns="" xmlns:a16="http://schemas.microsoft.com/office/drawing/2014/main" id="{BEA88686-35B7-EC40-766A-1FEDC3389EB4}"/>
              </a:ext>
            </a:extLst>
          </p:cNvPr>
          <p:cNvSpPr/>
          <p:nvPr/>
        </p:nvSpPr>
        <p:spPr>
          <a:xfrm>
            <a:off x="7619603" y="2222122"/>
            <a:ext cx="3346734" cy="4480603"/>
          </a:xfrm>
          <a:custGeom>
            <a:avLst/>
            <a:gdLst/>
            <a:ahLst/>
            <a:cxnLst/>
            <a:rect l="l" t="t" r="r" b="b"/>
            <a:pathLst>
              <a:path w="2908176" h="3469625">
                <a:moveTo>
                  <a:pt x="0" y="0"/>
                </a:moveTo>
                <a:lnTo>
                  <a:pt x="2908176" y="0"/>
                </a:lnTo>
                <a:lnTo>
                  <a:pt x="2908176" y="3469625"/>
                </a:lnTo>
                <a:lnTo>
                  <a:pt x="0" y="34696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515529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3056507" y="260290"/>
            <a:ext cx="6078985"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accent1"/>
                </a:solidFill>
                <a:latin typeface="Times New Roman" panose="02020603050405020304" pitchFamily="18" charset="0"/>
                <a:cs typeface="Times New Roman" panose="02020603050405020304" pitchFamily="18" charset="0"/>
              </a:rPr>
              <a:t>1</a:t>
            </a:r>
            <a:r>
              <a:rPr lang="vi-VN" sz="2800" b="1">
                <a:solidFill>
                  <a:schemeClr val="accent1"/>
                </a:solidFill>
                <a:latin typeface="Times New Roman" panose="02020603050405020304" pitchFamily="18" charset="0"/>
                <a:cs typeface="Times New Roman" panose="02020603050405020304" pitchFamily="18" charset="0"/>
              </a:rPr>
              <a:t>. Nêu ấn tượng chung về bài thơ, tìm hiểu bố cục, vần, nhịp</a:t>
            </a: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502;p33">
            <a:extLst>
              <a:ext uri="{FF2B5EF4-FFF2-40B4-BE49-F238E27FC236}">
                <a16:creationId xmlns="" xmlns:a16="http://schemas.microsoft.com/office/drawing/2014/main" id="{C0382342-425F-B214-5D37-0AB25A177826}"/>
              </a:ext>
            </a:extLst>
          </p:cNvPr>
          <p:cNvGrpSpPr/>
          <p:nvPr/>
        </p:nvGrpSpPr>
        <p:grpSpPr>
          <a:xfrm>
            <a:off x="1700090" y="1686388"/>
            <a:ext cx="4656404" cy="3248012"/>
            <a:chOff x="309900" y="238100"/>
            <a:chExt cx="7048350" cy="5237800"/>
          </a:xfrm>
          <a:solidFill>
            <a:schemeClr val="bg1">
              <a:lumMod val="40000"/>
              <a:lumOff val="60000"/>
            </a:schemeClr>
          </a:solidFill>
        </p:grpSpPr>
        <p:sp>
          <p:nvSpPr>
            <p:cNvPr id="7" name="Google Shape;503;p33">
              <a:extLst>
                <a:ext uri="{FF2B5EF4-FFF2-40B4-BE49-F238E27FC236}">
                  <a16:creationId xmlns="" xmlns:a16="http://schemas.microsoft.com/office/drawing/2014/main" id="{EAB8DEB3-CE7B-BC0D-C2D9-ADD8918E474A}"/>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 name="Google Shape;504;p33">
              <a:extLst>
                <a:ext uri="{FF2B5EF4-FFF2-40B4-BE49-F238E27FC236}">
                  <a16:creationId xmlns="" xmlns:a16="http://schemas.microsoft.com/office/drawing/2014/main" id="{6BB7C057-78C4-46D5-8670-E3084B8701BA}"/>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 name="Google Shape;505;p33">
              <a:extLst>
                <a:ext uri="{FF2B5EF4-FFF2-40B4-BE49-F238E27FC236}">
                  <a16:creationId xmlns="" xmlns:a16="http://schemas.microsoft.com/office/drawing/2014/main" id="{4E12E8A2-715E-4840-13EB-6C47D0C4F3AF}"/>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 name="Google Shape;506;p33">
              <a:extLst>
                <a:ext uri="{FF2B5EF4-FFF2-40B4-BE49-F238E27FC236}">
                  <a16:creationId xmlns="" xmlns:a16="http://schemas.microsoft.com/office/drawing/2014/main" id="{27CF505F-BD47-1780-4E9E-C7E93C844EC0}"/>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 name="Google Shape;507;p33">
              <a:extLst>
                <a:ext uri="{FF2B5EF4-FFF2-40B4-BE49-F238E27FC236}">
                  <a16:creationId xmlns="" xmlns:a16="http://schemas.microsoft.com/office/drawing/2014/main" id="{FB054802-2241-8D79-E926-DA8F9E4A8014}"/>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 name="Google Shape;508;p33">
              <a:extLst>
                <a:ext uri="{FF2B5EF4-FFF2-40B4-BE49-F238E27FC236}">
                  <a16:creationId xmlns="" xmlns:a16="http://schemas.microsoft.com/office/drawing/2014/main" id="{69614D4D-7EE0-0499-D7CE-D6CB5B865F6F}"/>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 name="Google Shape;509;p33">
              <a:extLst>
                <a:ext uri="{FF2B5EF4-FFF2-40B4-BE49-F238E27FC236}">
                  <a16:creationId xmlns="" xmlns:a16="http://schemas.microsoft.com/office/drawing/2014/main" id="{DA070862-4923-54C9-F3EB-824638D61DC8}"/>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510;p33">
              <a:extLst>
                <a:ext uri="{FF2B5EF4-FFF2-40B4-BE49-F238E27FC236}">
                  <a16:creationId xmlns="" xmlns:a16="http://schemas.microsoft.com/office/drawing/2014/main" id="{D1E2B58D-DAF9-61B1-8734-D38F5299A342}"/>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511;p33">
              <a:extLst>
                <a:ext uri="{FF2B5EF4-FFF2-40B4-BE49-F238E27FC236}">
                  <a16:creationId xmlns="" xmlns:a16="http://schemas.microsoft.com/office/drawing/2014/main" id="{21A825F9-3E06-6B96-9F21-C662381CD9F3}"/>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6" name="TextBox 2401">
            <a:extLst>
              <a:ext uri="{FF2B5EF4-FFF2-40B4-BE49-F238E27FC236}">
                <a16:creationId xmlns="" xmlns:a16="http://schemas.microsoft.com/office/drawing/2014/main" id="{8550E5A9-9342-D5B5-7C07-F6450C467C9B}"/>
              </a:ext>
            </a:extLst>
          </p:cNvPr>
          <p:cNvSpPr txBox="1"/>
          <p:nvPr/>
        </p:nvSpPr>
        <p:spPr>
          <a:xfrm>
            <a:off x="2226881" y="2298747"/>
            <a:ext cx="3543628" cy="1569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3200" i="1">
                <a:effectLst/>
                <a:latin typeface="+mj-lt"/>
                <a:ea typeface="Calibri" panose="020F0502020204030204" pitchFamily="34" charset="0"/>
                <a:cs typeface="Times New Roman" panose="02020603050405020304" pitchFamily="18" charset="0"/>
              </a:rPr>
              <a:t>Hãy chỉ ra bố cục của bài thơ và đặt tên cho từng phần.</a:t>
            </a:r>
            <a:endParaRPr lang="en-US" sz="3200">
              <a:effectLst/>
              <a:latin typeface="+mj-lt"/>
              <a:ea typeface="Calibri" panose="020F0502020204030204" pitchFamily="34" charset="0"/>
              <a:cs typeface="Times New Roman" panose="02020603050405020304" pitchFamily="18" charset="0"/>
            </a:endParaRPr>
          </a:p>
        </p:txBody>
      </p:sp>
      <p:sp>
        <p:nvSpPr>
          <p:cNvPr id="16" name="Freeform 2">
            <a:extLst>
              <a:ext uri="{FF2B5EF4-FFF2-40B4-BE49-F238E27FC236}">
                <a16:creationId xmlns="" xmlns:a16="http://schemas.microsoft.com/office/drawing/2014/main" id="{9BCDDFE1-0D63-D6CF-6657-4C48D0207B92}"/>
              </a:ext>
            </a:extLst>
          </p:cNvPr>
          <p:cNvSpPr/>
          <p:nvPr/>
        </p:nvSpPr>
        <p:spPr>
          <a:xfrm>
            <a:off x="7439278" y="2667066"/>
            <a:ext cx="2602980" cy="4233272"/>
          </a:xfrm>
          <a:custGeom>
            <a:avLst/>
            <a:gdLst/>
            <a:ahLst/>
            <a:cxnLst/>
            <a:rect l="l" t="t" r="r" b="b"/>
            <a:pathLst>
              <a:path w="2490427" h="4565782">
                <a:moveTo>
                  <a:pt x="0" y="0"/>
                </a:moveTo>
                <a:lnTo>
                  <a:pt x="2490427" y="0"/>
                </a:lnTo>
                <a:lnTo>
                  <a:pt x="2490427" y="4565782"/>
                </a:lnTo>
                <a:lnTo>
                  <a:pt x="0" y="456578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881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3056507" y="260290"/>
            <a:ext cx="6078985"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accent1"/>
                </a:solidFill>
                <a:latin typeface="Times New Roman" panose="02020603050405020304" pitchFamily="18" charset="0"/>
                <a:cs typeface="Times New Roman" panose="02020603050405020304" pitchFamily="18" charset="0"/>
              </a:rPr>
              <a:t>1</a:t>
            </a:r>
            <a:r>
              <a:rPr lang="vi-VN" sz="2800" b="1">
                <a:solidFill>
                  <a:schemeClr val="accent1"/>
                </a:solidFill>
                <a:latin typeface="Times New Roman" panose="02020603050405020304" pitchFamily="18" charset="0"/>
                <a:cs typeface="Times New Roman" panose="02020603050405020304" pitchFamily="18" charset="0"/>
              </a:rPr>
              <a:t>. Nêu ấn tượng chung về bài thơ, tìm hiểu bố cục, vần, nhịp</a:t>
            </a: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9" name="Google Shape;259;p45">
            <a:extLst>
              <a:ext uri="{FF2B5EF4-FFF2-40B4-BE49-F238E27FC236}">
                <a16:creationId xmlns="" xmlns:a16="http://schemas.microsoft.com/office/drawing/2014/main" id="{61AD1CD3-AF81-F8C2-71C0-6474C57393F0}"/>
              </a:ext>
            </a:extLst>
          </p:cNvPr>
          <p:cNvPicPr preferRelativeResize="0"/>
          <p:nvPr/>
        </p:nvPicPr>
        <p:blipFill rotWithShape="1">
          <a:blip r:embed="rId3">
            <a:alphaModFix/>
          </a:blip>
          <a:srcRect t="835" b="826"/>
          <a:stretch/>
        </p:blipFill>
        <p:spPr>
          <a:xfrm>
            <a:off x="9135492" y="3429000"/>
            <a:ext cx="1586260" cy="648399"/>
          </a:xfrm>
          <a:prstGeom prst="rect">
            <a:avLst/>
          </a:prstGeom>
          <a:noFill/>
          <a:ln>
            <a:noFill/>
          </a:ln>
        </p:spPr>
      </p:pic>
      <p:sp>
        <p:nvSpPr>
          <p:cNvPr id="114" name="Google Shape;3540;p52">
            <a:extLst>
              <a:ext uri="{FF2B5EF4-FFF2-40B4-BE49-F238E27FC236}">
                <a16:creationId xmlns="" xmlns:a16="http://schemas.microsoft.com/office/drawing/2014/main" id="{6F31A5CA-B863-279C-5F8F-9A45B6C72B9E}"/>
              </a:ext>
            </a:extLst>
          </p:cNvPr>
          <p:cNvSpPr/>
          <p:nvPr/>
        </p:nvSpPr>
        <p:spPr>
          <a:xfrm>
            <a:off x="9646547" y="2328595"/>
            <a:ext cx="2374589" cy="544449"/>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115" name="Google Shape;3541;p52">
            <a:extLst>
              <a:ext uri="{FF2B5EF4-FFF2-40B4-BE49-F238E27FC236}">
                <a16:creationId xmlns="" xmlns:a16="http://schemas.microsoft.com/office/drawing/2014/main" id="{F4739A9A-AD7B-A66B-36A0-E02951FDD33F}"/>
              </a:ext>
            </a:extLst>
          </p:cNvPr>
          <p:cNvGrpSpPr/>
          <p:nvPr/>
        </p:nvGrpSpPr>
        <p:grpSpPr>
          <a:xfrm rot="-4615500">
            <a:off x="6671438" y="3162660"/>
            <a:ext cx="895956" cy="841057"/>
            <a:chOff x="2684975" y="639179"/>
            <a:chExt cx="607581" cy="570352"/>
          </a:xfrm>
        </p:grpSpPr>
        <p:sp>
          <p:nvSpPr>
            <p:cNvPr id="116" name="Google Shape;3542;p52">
              <a:extLst>
                <a:ext uri="{FF2B5EF4-FFF2-40B4-BE49-F238E27FC236}">
                  <a16:creationId xmlns="" xmlns:a16="http://schemas.microsoft.com/office/drawing/2014/main" id="{59C5BD8B-4D6F-3FED-DA09-A3E8E7EFCAB2}"/>
                </a:ext>
              </a:extLst>
            </p:cNvPr>
            <p:cNvSpPr/>
            <p:nvPr/>
          </p:nvSpPr>
          <p:spPr>
            <a:xfrm>
              <a:off x="2873508" y="651283"/>
              <a:ext cx="386394" cy="368378"/>
            </a:xfrm>
            <a:custGeom>
              <a:avLst/>
              <a:gdLst/>
              <a:ahLst/>
              <a:cxnLst/>
              <a:rect l="l" t="t" r="r" b="b"/>
              <a:pathLst>
                <a:path w="10981" h="10469" extrusionOk="0">
                  <a:moveTo>
                    <a:pt x="5746" y="0"/>
                  </a:moveTo>
                  <a:cubicBezTo>
                    <a:pt x="4406" y="0"/>
                    <a:pt x="3067" y="511"/>
                    <a:pt x="2045" y="1533"/>
                  </a:cubicBezTo>
                  <a:cubicBezTo>
                    <a:pt x="1" y="3578"/>
                    <a:pt x="1" y="6892"/>
                    <a:pt x="2045" y="8936"/>
                  </a:cubicBezTo>
                  <a:cubicBezTo>
                    <a:pt x="3026" y="9917"/>
                    <a:pt x="4358" y="10469"/>
                    <a:pt x="5746" y="10469"/>
                  </a:cubicBezTo>
                  <a:cubicBezTo>
                    <a:pt x="7133" y="10469"/>
                    <a:pt x="8465" y="9917"/>
                    <a:pt x="9446" y="8936"/>
                  </a:cubicBezTo>
                  <a:cubicBezTo>
                    <a:pt x="10429" y="7955"/>
                    <a:pt x="10980" y="6624"/>
                    <a:pt x="10980" y="5236"/>
                  </a:cubicBezTo>
                  <a:cubicBezTo>
                    <a:pt x="10980" y="3846"/>
                    <a:pt x="10429" y="2516"/>
                    <a:pt x="9446" y="1533"/>
                  </a:cubicBezTo>
                  <a:cubicBezTo>
                    <a:pt x="8424" y="511"/>
                    <a:pt x="7085" y="0"/>
                    <a:pt x="5746"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7" name="Google Shape;3543;p52">
              <a:extLst>
                <a:ext uri="{FF2B5EF4-FFF2-40B4-BE49-F238E27FC236}">
                  <a16:creationId xmlns="" xmlns:a16="http://schemas.microsoft.com/office/drawing/2014/main" id="{0475C9F0-572E-E90B-84C0-B3F1C1EC82A6}"/>
                </a:ext>
              </a:extLst>
            </p:cNvPr>
            <p:cNvSpPr/>
            <p:nvPr/>
          </p:nvSpPr>
          <p:spPr>
            <a:xfrm>
              <a:off x="2878153" y="639179"/>
              <a:ext cx="414403" cy="392552"/>
            </a:xfrm>
            <a:custGeom>
              <a:avLst/>
              <a:gdLst/>
              <a:ahLst/>
              <a:cxnLst/>
              <a:rect l="l" t="t" r="r" b="b"/>
              <a:pathLst>
                <a:path w="11777" h="11156" extrusionOk="0">
                  <a:moveTo>
                    <a:pt x="5612" y="689"/>
                  </a:moveTo>
                  <a:cubicBezTo>
                    <a:pt x="5654" y="689"/>
                    <a:pt x="5696" y="689"/>
                    <a:pt x="5737" y="691"/>
                  </a:cubicBezTo>
                  <a:cubicBezTo>
                    <a:pt x="7043" y="723"/>
                    <a:pt x="8258" y="1263"/>
                    <a:pt x="9158" y="2209"/>
                  </a:cubicBezTo>
                  <a:cubicBezTo>
                    <a:pt x="11016" y="4163"/>
                    <a:pt x="10938" y="7265"/>
                    <a:pt x="8984" y="9123"/>
                  </a:cubicBezTo>
                  <a:cubicBezTo>
                    <a:pt x="8040" y="10021"/>
                    <a:pt x="6827" y="10467"/>
                    <a:pt x="5616" y="10467"/>
                  </a:cubicBezTo>
                  <a:cubicBezTo>
                    <a:pt x="4323" y="10467"/>
                    <a:pt x="3031" y="9958"/>
                    <a:pt x="2071" y="8949"/>
                  </a:cubicBezTo>
                  <a:cubicBezTo>
                    <a:pt x="1172" y="8003"/>
                    <a:pt x="694" y="6762"/>
                    <a:pt x="726" y="5456"/>
                  </a:cubicBezTo>
                  <a:cubicBezTo>
                    <a:pt x="758" y="4150"/>
                    <a:pt x="1299" y="2936"/>
                    <a:pt x="2244" y="2035"/>
                  </a:cubicBezTo>
                  <a:cubicBezTo>
                    <a:pt x="3161" y="1165"/>
                    <a:pt x="4353" y="689"/>
                    <a:pt x="5612" y="689"/>
                  </a:cubicBezTo>
                  <a:close/>
                  <a:moveTo>
                    <a:pt x="5613" y="1"/>
                  </a:moveTo>
                  <a:cubicBezTo>
                    <a:pt x="4181" y="1"/>
                    <a:pt x="2816" y="543"/>
                    <a:pt x="1770" y="1537"/>
                  </a:cubicBezTo>
                  <a:cubicBezTo>
                    <a:pt x="691" y="2564"/>
                    <a:pt x="75" y="3949"/>
                    <a:pt x="38" y="5440"/>
                  </a:cubicBezTo>
                  <a:cubicBezTo>
                    <a:pt x="1" y="6929"/>
                    <a:pt x="546" y="8344"/>
                    <a:pt x="1572" y="9423"/>
                  </a:cubicBezTo>
                  <a:cubicBezTo>
                    <a:pt x="2667" y="10575"/>
                    <a:pt x="4140" y="11155"/>
                    <a:pt x="5615" y="11155"/>
                  </a:cubicBezTo>
                  <a:cubicBezTo>
                    <a:pt x="6997" y="11155"/>
                    <a:pt x="8381" y="10647"/>
                    <a:pt x="9459" y="9621"/>
                  </a:cubicBezTo>
                  <a:cubicBezTo>
                    <a:pt x="11688" y="7502"/>
                    <a:pt x="11776" y="3963"/>
                    <a:pt x="9657" y="1734"/>
                  </a:cubicBezTo>
                  <a:cubicBezTo>
                    <a:pt x="8631" y="655"/>
                    <a:pt x="7244" y="39"/>
                    <a:pt x="5755" y="2"/>
                  </a:cubicBezTo>
                  <a:cubicBezTo>
                    <a:pt x="5708" y="1"/>
                    <a:pt x="5661" y="1"/>
                    <a:pt x="5613" y="1"/>
                  </a:cubicBezTo>
                  <a:close/>
                </a:path>
              </a:pathLst>
            </a:custGeom>
            <a:solidFill>
              <a:srgbClr val="6C91E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8" name="Google Shape;3544;p52">
              <a:extLst>
                <a:ext uri="{FF2B5EF4-FFF2-40B4-BE49-F238E27FC236}">
                  <a16:creationId xmlns="" xmlns:a16="http://schemas.microsoft.com/office/drawing/2014/main" id="{D912F70D-560F-4F6B-2A93-15A7759F8B5B}"/>
                </a:ext>
              </a:extLst>
            </p:cNvPr>
            <p:cNvSpPr/>
            <p:nvPr/>
          </p:nvSpPr>
          <p:spPr>
            <a:xfrm>
              <a:off x="2863621" y="953647"/>
              <a:ext cx="87019" cy="84344"/>
            </a:xfrm>
            <a:custGeom>
              <a:avLst/>
              <a:gdLst/>
              <a:ahLst/>
              <a:cxnLst/>
              <a:rect l="l" t="t" r="r" b="b"/>
              <a:pathLst>
                <a:path w="2473" h="2397" extrusionOk="0">
                  <a:moveTo>
                    <a:pt x="1998" y="1"/>
                  </a:moveTo>
                  <a:lnTo>
                    <a:pt x="0" y="1898"/>
                  </a:lnTo>
                  <a:lnTo>
                    <a:pt x="475" y="2397"/>
                  </a:lnTo>
                  <a:lnTo>
                    <a:pt x="2472" y="499"/>
                  </a:lnTo>
                  <a:lnTo>
                    <a:pt x="1998" y="1"/>
                  </a:lnTo>
                  <a:close/>
                </a:path>
              </a:pathLst>
            </a:custGeom>
            <a:solidFill>
              <a:srgbClr val="6C91E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9" name="Google Shape;3545;p52">
              <a:extLst>
                <a:ext uri="{FF2B5EF4-FFF2-40B4-BE49-F238E27FC236}">
                  <a16:creationId xmlns="" xmlns:a16="http://schemas.microsoft.com/office/drawing/2014/main" id="{F7803A71-B8CB-8758-A32E-2B6CA6A72B0A}"/>
                </a:ext>
              </a:extLst>
            </p:cNvPr>
            <p:cNvSpPr/>
            <p:nvPr/>
          </p:nvSpPr>
          <p:spPr>
            <a:xfrm>
              <a:off x="2685081" y="976695"/>
              <a:ext cx="243146" cy="232836"/>
            </a:xfrm>
            <a:custGeom>
              <a:avLst/>
              <a:gdLst/>
              <a:ahLst/>
              <a:cxnLst/>
              <a:rect l="l" t="t" r="r" b="b"/>
              <a:pathLst>
                <a:path w="6910" h="6617" extrusionOk="0">
                  <a:moveTo>
                    <a:pt x="5695" y="1"/>
                  </a:moveTo>
                  <a:cubicBezTo>
                    <a:pt x="5490" y="1"/>
                    <a:pt x="5285" y="77"/>
                    <a:pt x="5124" y="229"/>
                  </a:cubicBezTo>
                  <a:lnTo>
                    <a:pt x="0" y="5102"/>
                  </a:lnTo>
                  <a:lnTo>
                    <a:pt x="1441" y="6617"/>
                  </a:lnTo>
                  <a:lnTo>
                    <a:pt x="6565" y="1744"/>
                  </a:lnTo>
                  <a:cubicBezTo>
                    <a:pt x="6897" y="1428"/>
                    <a:pt x="6909" y="907"/>
                    <a:pt x="6594" y="576"/>
                  </a:cubicBezTo>
                  <a:lnTo>
                    <a:pt x="6287" y="251"/>
                  </a:lnTo>
                  <a:cubicBezTo>
                    <a:pt x="6125" y="85"/>
                    <a:pt x="5910" y="1"/>
                    <a:pt x="5695" y="1"/>
                  </a:cubicBezTo>
                  <a:close/>
                </a:path>
              </a:pathLst>
            </a:custGeom>
            <a:solidFill>
              <a:srgbClr val="FFB94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0" name="Google Shape;3546;p52">
              <a:extLst>
                <a:ext uri="{FF2B5EF4-FFF2-40B4-BE49-F238E27FC236}">
                  <a16:creationId xmlns="" xmlns:a16="http://schemas.microsoft.com/office/drawing/2014/main" id="{A753B0E5-E2D8-4DE8-D639-967674C299CF}"/>
                </a:ext>
              </a:extLst>
            </p:cNvPr>
            <p:cNvSpPr/>
            <p:nvPr/>
          </p:nvSpPr>
          <p:spPr>
            <a:xfrm>
              <a:off x="2684975" y="986864"/>
              <a:ext cx="228648" cy="222561"/>
            </a:xfrm>
            <a:custGeom>
              <a:avLst/>
              <a:gdLst/>
              <a:ahLst/>
              <a:cxnLst/>
              <a:rect l="l" t="t" r="r" b="b"/>
              <a:pathLst>
                <a:path w="6498" h="6325" extrusionOk="0">
                  <a:moveTo>
                    <a:pt x="5057" y="1"/>
                  </a:moveTo>
                  <a:lnTo>
                    <a:pt x="0" y="4809"/>
                  </a:lnTo>
                  <a:lnTo>
                    <a:pt x="1440" y="6324"/>
                  </a:lnTo>
                  <a:lnTo>
                    <a:pt x="6498" y="1516"/>
                  </a:lnTo>
                  <a:lnTo>
                    <a:pt x="5057" y="1"/>
                  </a:lnTo>
                  <a:close/>
                </a:path>
              </a:pathLst>
            </a:custGeom>
            <a:solidFill>
              <a:srgbClr val="6C91E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1" name="Google Shape;3547;p52">
              <a:extLst>
                <a:ext uri="{FF2B5EF4-FFF2-40B4-BE49-F238E27FC236}">
                  <a16:creationId xmlns="" xmlns:a16="http://schemas.microsoft.com/office/drawing/2014/main" id="{12B0BE67-0BA4-6070-4C77-7EC3708F924A}"/>
                </a:ext>
              </a:extLst>
            </p:cNvPr>
            <p:cNvSpPr/>
            <p:nvPr/>
          </p:nvSpPr>
          <p:spPr>
            <a:xfrm>
              <a:off x="2810312" y="1064557"/>
              <a:ext cx="47855" cy="45322"/>
            </a:xfrm>
            <a:custGeom>
              <a:avLst/>
              <a:gdLst/>
              <a:ahLst/>
              <a:cxnLst/>
              <a:rect l="l" t="t" r="r" b="b"/>
              <a:pathLst>
                <a:path w="1360" h="1288" extrusionOk="0">
                  <a:moveTo>
                    <a:pt x="1197" y="0"/>
                  </a:moveTo>
                  <a:cubicBezTo>
                    <a:pt x="1193" y="0"/>
                    <a:pt x="1189" y="1"/>
                    <a:pt x="1184" y="1"/>
                  </a:cubicBezTo>
                  <a:cubicBezTo>
                    <a:pt x="1129" y="4"/>
                    <a:pt x="1076" y="36"/>
                    <a:pt x="1028" y="62"/>
                  </a:cubicBezTo>
                  <a:cubicBezTo>
                    <a:pt x="973" y="89"/>
                    <a:pt x="922" y="120"/>
                    <a:pt x="871" y="154"/>
                  </a:cubicBezTo>
                  <a:cubicBezTo>
                    <a:pt x="671" y="282"/>
                    <a:pt x="496" y="450"/>
                    <a:pt x="337" y="625"/>
                  </a:cubicBezTo>
                  <a:cubicBezTo>
                    <a:pt x="205" y="771"/>
                    <a:pt x="1" y="959"/>
                    <a:pt x="28" y="1177"/>
                  </a:cubicBezTo>
                  <a:cubicBezTo>
                    <a:pt x="37" y="1247"/>
                    <a:pt x="91" y="1286"/>
                    <a:pt x="160" y="1287"/>
                  </a:cubicBezTo>
                  <a:cubicBezTo>
                    <a:pt x="164" y="1288"/>
                    <a:pt x="168" y="1288"/>
                    <a:pt x="172" y="1288"/>
                  </a:cubicBezTo>
                  <a:cubicBezTo>
                    <a:pt x="346" y="1288"/>
                    <a:pt x="500" y="1127"/>
                    <a:pt x="621" y="1021"/>
                  </a:cubicBezTo>
                  <a:cubicBezTo>
                    <a:pt x="748" y="910"/>
                    <a:pt x="867" y="791"/>
                    <a:pt x="978" y="663"/>
                  </a:cubicBezTo>
                  <a:cubicBezTo>
                    <a:pt x="1125" y="559"/>
                    <a:pt x="1261" y="433"/>
                    <a:pt x="1322" y="261"/>
                  </a:cubicBezTo>
                  <a:cubicBezTo>
                    <a:pt x="1360" y="154"/>
                    <a:pt x="1340" y="0"/>
                    <a:pt x="1197"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2" name="Google Shape;3548;p52">
              <a:extLst>
                <a:ext uri="{FF2B5EF4-FFF2-40B4-BE49-F238E27FC236}">
                  <a16:creationId xmlns="" xmlns:a16="http://schemas.microsoft.com/office/drawing/2014/main" id="{3E853804-0F2E-D84B-5142-DF896511BC55}"/>
                </a:ext>
              </a:extLst>
            </p:cNvPr>
            <p:cNvSpPr/>
            <p:nvPr/>
          </p:nvSpPr>
          <p:spPr>
            <a:xfrm>
              <a:off x="2788707" y="1120646"/>
              <a:ext cx="9747" cy="9852"/>
            </a:xfrm>
            <a:custGeom>
              <a:avLst/>
              <a:gdLst/>
              <a:ahLst/>
              <a:cxnLst/>
              <a:rect l="l" t="t" r="r" b="b"/>
              <a:pathLst>
                <a:path w="277" h="280" extrusionOk="0">
                  <a:moveTo>
                    <a:pt x="138" y="1"/>
                  </a:moveTo>
                  <a:cubicBezTo>
                    <a:pt x="129" y="2"/>
                    <a:pt x="116" y="5"/>
                    <a:pt x="108" y="7"/>
                  </a:cubicBezTo>
                  <a:cubicBezTo>
                    <a:pt x="106" y="7"/>
                    <a:pt x="106" y="7"/>
                    <a:pt x="106" y="9"/>
                  </a:cubicBezTo>
                  <a:lnTo>
                    <a:pt x="101" y="9"/>
                  </a:lnTo>
                  <a:cubicBezTo>
                    <a:pt x="97" y="12"/>
                    <a:pt x="90" y="15"/>
                    <a:pt x="85" y="17"/>
                  </a:cubicBezTo>
                  <a:cubicBezTo>
                    <a:pt x="81" y="20"/>
                    <a:pt x="74" y="23"/>
                    <a:pt x="69" y="25"/>
                  </a:cubicBezTo>
                  <a:cubicBezTo>
                    <a:pt x="69" y="26"/>
                    <a:pt x="68" y="26"/>
                    <a:pt x="66" y="28"/>
                  </a:cubicBezTo>
                  <a:cubicBezTo>
                    <a:pt x="66" y="28"/>
                    <a:pt x="64" y="30"/>
                    <a:pt x="64" y="30"/>
                  </a:cubicBezTo>
                  <a:cubicBezTo>
                    <a:pt x="56" y="36"/>
                    <a:pt x="47" y="44"/>
                    <a:pt x="40" y="52"/>
                  </a:cubicBezTo>
                  <a:lnTo>
                    <a:pt x="39" y="52"/>
                  </a:lnTo>
                  <a:cubicBezTo>
                    <a:pt x="37" y="54"/>
                    <a:pt x="37" y="55"/>
                    <a:pt x="36" y="55"/>
                  </a:cubicBezTo>
                  <a:cubicBezTo>
                    <a:pt x="29" y="67"/>
                    <a:pt x="23" y="76"/>
                    <a:pt x="16" y="87"/>
                  </a:cubicBezTo>
                  <a:cubicBezTo>
                    <a:pt x="15" y="89"/>
                    <a:pt x="15" y="91"/>
                    <a:pt x="15" y="91"/>
                  </a:cubicBezTo>
                  <a:cubicBezTo>
                    <a:pt x="10" y="102"/>
                    <a:pt x="7" y="113"/>
                    <a:pt x="3" y="126"/>
                  </a:cubicBezTo>
                  <a:cubicBezTo>
                    <a:pt x="3" y="128"/>
                    <a:pt x="2" y="129"/>
                    <a:pt x="2" y="131"/>
                  </a:cubicBezTo>
                  <a:cubicBezTo>
                    <a:pt x="2" y="141"/>
                    <a:pt x="0" y="153"/>
                    <a:pt x="0" y="163"/>
                  </a:cubicBezTo>
                  <a:cubicBezTo>
                    <a:pt x="0" y="165"/>
                    <a:pt x="2" y="166"/>
                    <a:pt x="2" y="166"/>
                  </a:cubicBezTo>
                  <a:cubicBezTo>
                    <a:pt x="2" y="182"/>
                    <a:pt x="7" y="197"/>
                    <a:pt x="15" y="211"/>
                  </a:cubicBezTo>
                  <a:cubicBezTo>
                    <a:pt x="21" y="226"/>
                    <a:pt x="31" y="239"/>
                    <a:pt x="44" y="250"/>
                  </a:cubicBezTo>
                  <a:cubicBezTo>
                    <a:pt x="56" y="261"/>
                    <a:pt x="69" y="268"/>
                    <a:pt x="85" y="272"/>
                  </a:cubicBezTo>
                  <a:cubicBezTo>
                    <a:pt x="97" y="276"/>
                    <a:pt x="110" y="279"/>
                    <a:pt x="123" y="279"/>
                  </a:cubicBezTo>
                  <a:cubicBezTo>
                    <a:pt x="126" y="279"/>
                    <a:pt x="129" y="279"/>
                    <a:pt x="132" y="279"/>
                  </a:cubicBezTo>
                  <a:lnTo>
                    <a:pt x="163" y="272"/>
                  </a:lnTo>
                  <a:cubicBezTo>
                    <a:pt x="169" y="269"/>
                    <a:pt x="175" y="266"/>
                    <a:pt x="182" y="261"/>
                  </a:cubicBezTo>
                  <a:lnTo>
                    <a:pt x="187" y="261"/>
                  </a:lnTo>
                  <a:cubicBezTo>
                    <a:pt x="190" y="260"/>
                    <a:pt x="212" y="248"/>
                    <a:pt x="216" y="247"/>
                  </a:cubicBezTo>
                  <a:cubicBezTo>
                    <a:pt x="216" y="247"/>
                    <a:pt x="216" y="245"/>
                    <a:pt x="216" y="245"/>
                  </a:cubicBezTo>
                  <a:lnTo>
                    <a:pt x="217" y="245"/>
                  </a:lnTo>
                  <a:lnTo>
                    <a:pt x="217" y="243"/>
                  </a:lnTo>
                  <a:cubicBezTo>
                    <a:pt x="225" y="237"/>
                    <a:pt x="233" y="229"/>
                    <a:pt x="241" y="223"/>
                  </a:cubicBezTo>
                  <a:cubicBezTo>
                    <a:pt x="243" y="223"/>
                    <a:pt x="243" y="221"/>
                    <a:pt x="243" y="221"/>
                  </a:cubicBezTo>
                  <a:cubicBezTo>
                    <a:pt x="251" y="213"/>
                    <a:pt x="257" y="200"/>
                    <a:pt x="264" y="190"/>
                  </a:cubicBezTo>
                  <a:cubicBezTo>
                    <a:pt x="264" y="189"/>
                    <a:pt x="264" y="187"/>
                    <a:pt x="266" y="187"/>
                  </a:cubicBezTo>
                  <a:lnTo>
                    <a:pt x="270" y="171"/>
                  </a:lnTo>
                  <a:cubicBezTo>
                    <a:pt x="272" y="166"/>
                    <a:pt x="274" y="161"/>
                    <a:pt x="275" y="157"/>
                  </a:cubicBezTo>
                  <a:cubicBezTo>
                    <a:pt x="275" y="155"/>
                    <a:pt x="275" y="155"/>
                    <a:pt x="275" y="155"/>
                  </a:cubicBezTo>
                  <a:cubicBezTo>
                    <a:pt x="275" y="153"/>
                    <a:pt x="275" y="153"/>
                    <a:pt x="275" y="153"/>
                  </a:cubicBezTo>
                  <a:cubicBezTo>
                    <a:pt x="277" y="147"/>
                    <a:pt x="277" y="137"/>
                    <a:pt x="277" y="136"/>
                  </a:cubicBezTo>
                  <a:cubicBezTo>
                    <a:pt x="277" y="136"/>
                    <a:pt x="277" y="126"/>
                    <a:pt x="277" y="120"/>
                  </a:cubicBezTo>
                  <a:cubicBezTo>
                    <a:pt x="277" y="120"/>
                    <a:pt x="277" y="118"/>
                    <a:pt x="277" y="118"/>
                  </a:cubicBezTo>
                  <a:cubicBezTo>
                    <a:pt x="277" y="112"/>
                    <a:pt x="274" y="102"/>
                    <a:pt x="274" y="102"/>
                  </a:cubicBezTo>
                  <a:cubicBezTo>
                    <a:pt x="274" y="102"/>
                    <a:pt x="272" y="91"/>
                    <a:pt x="270" y="86"/>
                  </a:cubicBezTo>
                  <a:cubicBezTo>
                    <a:pt x="270" y="84"/>
                    <a:pt x="270" y="84"/>
                    <a:pt x="269" y="84"/>
                  </a:cubicBezTo>
                  <a:cubicBezTo>
                    <a:pt x="269" y="83"/>
                    <a:pt x="269" y="83"/>
                    <a:pt x="269" y="83"/>
                  </a:cubicBezTo>
                  <a:cubicBezTo>
                    <a:pt x="269" y="79"/>
                    <a:pt x="256" y="55"/>
                    <a:pt x="254" y="54"/>
                  </a:cubicBezTo>
                  <a:cubicBezTo>
                    <a:pt x="243" y="34"/>
                    <a:pt x="235" y="31"/>
                    <a:pt x="219" y="22"/>
                  </a:cubicBezTo>
                  <a:cubicBezTo>
                    <a:pt x="203" y="10"/>
                    <a:pt x="196" y="5"/>
                    <a:pt x="175" y="2"/>
                  </a:cubicBezTo>
                  <a:lnTo>
                    <a:pt x="159" y="2"/>
                  </a:lnTo>
                  <a:cubicBezTo>
                    <a:pt x="155" y="1"/>
                    <a:pt x="148" y="1"/>
                    <a:pt x="143"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3" name="Google Shape;3549;p52">
              <a:extLst>
                <a:ext uri="{FF2B5EF4-FFF2-40B4-BE49-F238E27FC236}">
                  <a16:creationId xmlns="" xmlns:a16="http://schemas.microsoft.com/office/drawing/2014/main" id="{B512694F-B592-5820-C2FA-336FA0FFD913}"/>
                </a:ext>
              </a:extLst>
            </p:cNvPr>
            <p:cNvSpPr/>
            <p:nvPr/>
          </p:nvSpPr>
          <p:spPr>
            <a:xfrm>
              <a:off x="2760663" y="1139999"/>
              <a:ext cx="11893" cy="8586"/>
            </a:xfrm>
            <a:custGeom>
              <a:avLst/>
              <a:gdLst/>
              <a:ahLst/>
              <a:cxnLst/>
              <a:rect l="l" t="t" r="r" b="b"/>
              <a:pathLst>
                <a:path w="338" h="244" extrusionOk="0">
                  <a:moveTo>
                    <a:pt x="163" y="0"/>
                  </a:moveTo>
                  <a:cubicBezTo>
                    <a:pt x="133" y="0"/>
                    <a:pt x="102" y="13"/>
                    <a:pt x="77" y="42"/>
                  </a:cubicBezTo>
                  <a:cubicBezTo>
                    <a:pt x="1" y="132"/>
                    <a:pt x="85" y="243"/>
                    <a:pt x="175" y="243"/>
                  </a:cubicBezTo>
                  <a:cubicBezTo>
                    <a:pt x="205" y="243"/>
                    <a:pt x="236" y="230"/>
                    <a:pt x="262" y="200"/>
                  </a:cubicBezTo>
                  <a:cubicBezTo>
                    <a:pt x="337" y="111"/>
                    <a:pt x="253" y="0"/>
                    <a:pt x="163"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124" name="Google Shape;1255;p65">
            <a:extLst>
              <a:ext uri="{FF2B5EF4-FFF2-40B4-BE49-F238E27FC236}">
                <a16:creationId xmlns="" xmlns:a16="http://schemas.microsoft.com/office/drawing/2014/main" id="{32A3C6E6-DDAF-D713-1A73-D54AE397AD63}"/>
              </a:ext>
            </a:extLst>
          </p:cNvPr>
          <p:cNvSpPr/>
          <p:nvPr/>
        </p:nvSpPr>
        <p:spPr>
          <a:xfrm rot="5400000">
            <a:off x="8641311" y="2399337"/>
            <a:ext cx="3287852" cy="2694471"/>
          </a:xfrm>
          <a:custGeom>
            <a:avLst/>
            <a:gdLst/>
            <a:ahLst/>
            <a:cxnLst/>
            <a:rect l="l" t="t" r="r" b="b"/>
            <a:pathLst>
              <a:path w="91009" h="74584" extrusionOk="0">
                <a:moveTo>
                  <a:pt x="1157" y="0"/>
                </a:moveTo>
                <a:lnTo>
                  <a:pt x="925" y="46"/>
                </a:lnTo>
                <a:lnTo>
                  <a:pt x="694" y="93"/>
                </a:lnTo>
                <a:lnTo>
                  <a:pt x="509" y="231"/>
                </a:lnTo>
                <a:lnTo>
                  <a:pt x="324" y="370"/>
                </a:lnTo>
                <a:lnTo>
                  <a:pt x="185" y="509"/>
                </a:lnTo>
                <a:lnTo>
                  <a:pt x="93" y="740"/>
                </a:lnTo>
                <a:lnTo>
                  <a:pt x="0" y="972"/>
                </a:lnTo>
                <a:lnTo>
                  <a:pt x="0" y="1203"/>
                </a:lnTo>
                <a:lnTo>
                  <a:pt x="0" y="8374"/>
                </a:lnTo>
                <a:lnTo>
                  <a:pt x="0" y="8606"/>
                </a:lnTo>
                <a:lnTo>
                  <a:pt x="93" y="8837"/>
                </a:lnTo>
                <a:lnTo>
                  <a:pt x="185" y="9022"/>
                </a:lnTo>
                <a:lnTo>
                  <a:pt x="324" y="9207"/>
                </a:lnTo>
                <a:lnTo>
                  <a:pt x="509" y="9346"/>
                </a:lnTo>
                <a:lnTo>
                  <a:pt x="694" y="9485"/>
                </a:lnTo>
                <a:lnTo>
                  <a:pt x="925" y="9531"/>
                </a:lnTo>
                <a:lnTo>
                  <a:pt x="1157" y="9577"/>
                </a:lnTo>
                <a:lnTo>
                  <a:pt x="1943" y="9577"/>
                </a:lnTo>
                <a:lnTo>
                  <a:pt x="2406" y="9531"/>
                </a:lnTo>
                <a:lnTo>
                  <a:pt x="2822" y="9485"/>
                </a:lnTo>
                <a:lnTo>
                  <a:pt x="3285" y="9392"/>
                </a:lnTo>
                <a:lnTo>
                  <a:pt x="3701" y="9207"/>
                </a:lnTo>
                <a:lnTo>
                  <a:pt x="4072" y="9068"/>
                </a:lnTo>
                <a:lnTo>
                  <a:pt x="4488" y="8837"/>
                </a:lnTo>
                <a:lnTo>
                  <a:pt x="4812" y="8560"/>
                </a:lnTo>
                <a:lnTo>
                  <a:pt x="5182" y="8282"/>
                </a:lnTo>
                <a:lnTo>
                  <a:pt x="5367" y="8143"/>
                </a:lnTo>
                <a:lnTo>
                  <a:pt x="5598" y="8004"/>
                </a:lnTo>
                <a:lnTo>
                  <a:pt x="5830" y="7912"/>
                </a:lnTo>
                <a:lnTo>
                  <a:pt x="6061" y="7819"/>
                </a:lnTo>
                <a:lnTo>
                  <a:pt x="6570" y="7819"/>
                </a:lnTo>
                <a:lnTo>
                  <a:pt x="6848" y="7912"/>
                </a:lnTo>
                <a:lnTo>
                  <a:pt x="7079" y="8004"/>
                </a:lnTo>
                <a:lnTo>
                  <a:pt x="7310" y="8097"/>
                </a:lnTo>
                <a:lnTo>
                  <a:pt x="7495" y="8282"/>
                </a:lnTo>
                <a:lnTo>
                  <a:pt x="7680" y="8467"/>
                </a:lnTo>
                <a:lnTo>
                  <a:pt x="7819" y="8652"/>
                </a:lnTo>
                <a:lnTo>
                  <a:pt x="7912" y="8930"/>
                </a:lnTo>
                <a:lnTo>
                  <a:pt x="8004" y="9161"/>
                </a:lnTo>
                <a:lnTo>
                  <a:pt x="8051" y="9485"/>
                </a:lnTo>
                <a:lnTo>
                  <a:pt x="8051" y="9762"/>
                </a:lnTo>
                <a:lnTo>
                  <a:pt x="8051" y="11382"/>
                </a:lnTo>
                <a:lnTo>
                  <a:pt x="8051" y="11659"/>
                </a:lnTo>
                <a:lnTo>
                  <a:pt x="8004" y="11891"/>
                </a:lnTo>
                <a:lnTo>
                  <a:pt x="7912" y="12122"/>
                </a:lnTo>
                <a:lnTo>
                  <a:pt x="7819" y="12353"/>
                </a:lnTo>
                <a:lnTo>
                  <a:pt x="7634" y="12539"/>
                </a:lnTo>
                <a:lnTo>
                  <a:pt x="7495" y="12724"/>
                </a:lnTo>
                <a:lnTo>
                  <a:pt x="7310" y="12909"/>
                </a:lnTo>
                <a:lnTo>
                  <a:pt x="7079" y="13001"/>
                </a:lnTo>
                <a:lnTo>
                  <a:pt x="6709" y="13140"/>
                </a:lnTo>
                <a:lnTo>
                  <a:pt x="6339" y="13186"/>
                </a:lnTo>
                <a:lnTo>
                  <a:pt x="6015" y="13140"/>
                </a:lnTo>
                <a:lnTo>
                  <a:pt x="5691" y="13047"/>
                </a:lnTo>
                <a:lnTo>
                  <a:pt x="5413" y="12909"/>
                </a:lnTo>
                <a:lnTo>
                  <a:pt x="5182" y="12724"/>
                </a:lnTo>
                <a:lnTo>
                  <a:pt x="4812" y="12400"/>
                </a:lnTo>
                <a:lnTo>
                  <a:pt x="4488" y="12168"/>
                </a:lnTo>
                <a:lnTo>
                  <a:pt x="4072" y="11937"/>
                </a:lnTo>
                <a:lnTo>
                  <a:pt x="3701" y="11752"/>
                </a:lnTo>
                <a:lnTo>
                  <a:pt x="3285" y="11613"/>
                </a:lnTo>
                <a:lnTo>
                  <a:pt x="2822" y="11521"/>
                </a:lnTo>
                <a:lnTo>
                  <a:pt x="2406" y="11474"/>
                </a:lnTo>
                <a:lnTo>
                  <a:pt x="1943" y="11428"/>
                </a:lnTo>
                <a:lnTo>
                  <a:pt x="1157" y="11428"/>
                </a:lnTo>
                <a:lnTo>
                  <a:pt x="925" y="11474"/>
                </a:lnTo>
                <a:lnTo>
                  <a:pt x="694" y="11521"/>
                </a:lnTo>
                <a:lnTo>
                  <a:pt x="509" y="11613"/>
                </a:lnTo>
                <a:lnTo>
                  <a:pt x="324" y="11798"/>
                </a:lnTo>
                <a:lnTo>
                  <a:pt x="185" y="11937"/>
                </a:lnTo>
                <a:lnTo>
                  <a:pt x="93" y="12168"/>
                </a:lnTo>
                <a:lnTo>
                  <a:pt x="0" y="12353"/>
                </a:lnTo>
                <a:lnTo>
                  <a:pt x="0" y="12631"/>
                </a:lnTo>
                <a:lnTo>
                  <a:pt x="0" y="19109"/>
                </a:lnTo>
                <a:lnTo>
                  <a:pt x="0" y="19340"/>
                </a:lnTo>
                <a:lnTo>
                  <a:pt x="93" y="19571"/>
                </a:lnTo>
                <a:lnTo>
                  <a:pt x="185" y="19756"/>
                </a:lnTo>
                <a:lnTo>
                  <a:pt x="324" y="19941"/>
                </a:lnTo>
                <a:lnTo>
                  <a:pt x="509" y="20080"/>
                </a:lnTo>
                <a:lnTo>
                  <a:pt x="694" y="20173"/>
                </a:lnTo>
                <a:lnTo>
                  <a:pt x="925" y="20265"/>
                </a:lnTo>
                <a:lnTo>
                  <a:pt x="2406" y="20265"/>
                </a:lnTo>
                <a:lnTo>
                  <a:pt x="2822" y="20173"/>
                </a:lnTo>
                <a:lnTo>
                  <a:pt x="3285" y="20080"/>
                </a:lnTo>
                <a:lnTo>
                  <a:pt x="3701" y="19941"/>
                </a:lnTo>
                <a:lnTo>
                  <a:pt x="4072" y="19756"/>
                </a:lnTo>
                <a:lnTo>
                  <a:pt x="4488" y="19571"/>
                </a:lnTo>
                <a:lnTo>
                  <a:pt x="4812" y="19294"/>
                </a:lnTo>
                <a:lnTo>
                  <a:pt x="5182" y="19016"/>
                </a:lnTo>
                <a:lnTo>
                  <a:pt x="5367" y="18831"/>
                </a:lnTo>
                <a:lnTo>
                  <a:pt x="5598" y="18692"/>
                </a:lnTo>
                <a:lnTo>
                  <a:pt x="5830" y="18600"/>
                </a:lnTo>
                <a:lnTo>
                  <a:pt x="6061" y="18553"/>
                </a:lnTo>
                <a:lnTo>
                  <a:pt x="6570" y="18553"/>
                </a:lnTo>
                <a:lnTo>
                  <a:pt x="6848" y="18600"/>
                </a:lnTo>
                <a:lnTo>
                  <a:pt x="7079" y="18692"/>
                </a:lnTo>
                <a:lnTo>
                  <a:pt x="7310" y="18831"/>
                </a:lnTo>
                <a:lnTo>
                  <a:pt x="7495" y="18970"/>
                </a:lnTo>
                <a:lnTo>
                  <a:pt x="7680" y="19155"/>
                </a:lnTo>
                <a:lnTo>
                  <a:pt x="7819" y="19386"/>
                </a:lnTo>
                <a:lnTo>
                  <a:pt x="7912" y="19617"/>
                </a:lnTo>
                <a:lnTo>
                  <a:pt x="8004" y="19895"/>
                </a:lnTo>
                <a:lnTo>
                  <a:pt x="8051" y="20173"/>
                </a:lnTo>
                <a:lnTo>
                  <a:pt x="8051" y="20497"/>
                </a:lnTo>
                <a:lnTo>
                  <a:pt x="8051" y="22116"/>
                </a:lnTo>
                <a:lnTo>
                  <a:pt x="8051" y="22347"/>
                </a:lnTo>
                <a:lnTo>
                  <a:pt x="8004" y="22625"/>
                </a:lnTo>
                <a:lnTo>
                  <a:pt x="7912" y="22856"/>
                </a:lnTo>
                <a:lnTo>
                  <a:pt x="7819" y="23088"/>
                </a:lnTo>
                <a:lnTo>
                  <a:pt x="7634" y="23273"/>
                </a:lnTo>
                <a:lnTo>
                  <a:pt x="7495" y="23458"/>
                </a:lnTo>
                <a:lnTo>
                  <a:pt x="7310" y="23596"/>
                </a:lnTo>
                <a:lnTo>
                  <a:pt x="7079" y="23735"/>
                </a:lnTo>
                <a:lnTo>
                  <a:pt x="6709" y="23874"/>
                </a:lnTo>
                <a:lnTo>
                  <a:pt x="6339" y="23920"/>
                </a:lnTo>
                <a:lnTo>
                  <a:pt x="6015" y="23874"/>
                </a:lnTo>
                <a:lnTo>
                  <a:pt x="5691" y="23782"/>
                </a:lnTo>
                <a:lnTo>
                  <a:pt x="5413" y="23643"/>
                </a:lnTo>
                <a:lnTo>
                  <a:pt x="5182" y="23411"/>
                </a:lnTo>
                <a:lnTo>
                  <a:pt x="4812" y="23134"/>
                </a:lnTo>
                <a:lnTo>
                  <a:pt x="4488" y="22902"/>
                </a:lnTo>
                <a:lnTo>
                  <a:pt x="4072" y="22671"/>
                </a:lnTo>
                <a:lnTo>
                  <a:pt x="3701" y="22486"/>
                </a:lnTo>
                <a:lnTo>
                  <a:pt x="3285" y="22347"/>
                </a:lnTo>
                <a:lnTo>
                  <a:pt x="2822" y="22255"/>
                </a:lnTo>
                <a:lnTo>
                  <a:pt x="2406" y="22162"/>
                </a:lnTo>
                <a:lnTo>
                  <a:pt x="925" y="22162"/>
                </a:lnTo>
                <a:lnTo>
                  <a:pt x="694" y="22255"/>
                </a:lnTo>
                <a:lnTo>
                  <a:pt x="509" y="22347"/>
                </a:lnTo>
                <a:lnTo>
                  <a:pt x="324" y="22486"/>
                </a:lnTo>
                <a:lnTo>
                  <a:pt x="185" y="22671"/>
                </a:lnTo>
                <a:lnTo>
                  <a:pt x="93" y="22856"/>
                </a:lnTo>
                <a:lnTo>
                  <a:pt x="0" y="23088"/>
                </a:lnTo>
                <a:lnTo>
                  <a:pt x="0" y="23319"/>
                </a:lnTo>
                <a:lnTo>
                  <a:pt x="0" y="29843"/>
                </a:lnTo>
                <a:lnTo>
                  <a:pt x="0" y="30074"/>
                </a:lnTo>
                <a:lnTo>
                  <a:pt x="93" y="30305"/>
                </a:lnTo>
                <a:lnTo>
                  <a:pt x="185" y="30490"/>
                </a:lnTo>
                <a:lnTo>
                  <a:pt x="324" y="30675"/>
                </a:lnTo>
                <a:lnTo>
                  <a:pt x="509" y="30814"/>
                </a:lnTo>
                <a:lnTo>
                  <a:pt x="694" y="30907"/>
                </a:lnTo>
                <a:lnTo>
                  <a:pt x="925" y="30999"/>
                </a:lnTo>
                <a:lnTo>
                  <a:pt x="2406" y="30999"/>
                </a:lnTo>
                <a:lnTo>
                  <a:pt x="2822" y="30907"/>
                </a:lnTo>
                <a:lnTo>
                  <a:pt x="3285" y="30814"/>
                </a:lnTo>
                <a:lnTo>
                  <a:pt x="3701" y="30675"/>
                </a:lnTo>
                <a:lnTo>
                  <a:pt x="4072" y="30490"/>
                </a:lnTo>
                <a:lnTo>
                  <a:pt x="4488" y="30259"/>
                </a:lnTo>
                <a:lnTo>
                  <a:pt x="4812" y="30028"/>
                </a:lnTo>
                <a:lnTo>
                  <a:pt x="5182" y="29704"/>
                </a:lnTo>
                <a:lnTo>
                  <a:pt x="5367" y="29565"/>
                </a:lnTo>
                <a:lnTo>
                  <a:pt x="5598" y="29426"/>
                </a:lnTo>
                <a:lnTo>
                  <a:pt x="5830" y="29334"/>
                </a:lnTo>
                <a:lnTo>
                  <a:pt x="6061" y="29287"/>
                </a:lnTo>
                <a:lnTo>
                  <a:pt x="6339" y="29241"/>
                </a:lnTo>
                <a:lnTo>
                  <a:pt x="6570" y="29287"/>
                </a:lnTo>
                <a:lnTo>
                  <a:pt x="6848" y="29334"/>
                </a:lnTo>
                <a:lnTo>
                  <a:pt x="7079" y="29426"/>
                </a:lnTo>
                <a:lnTo>
                  <a:pt x="7310" y="29565"/>
                </a:lnTo>
                <a:lnTo>
                  <a:pt x="7495" y="29704"/>
                </a:lnTo>
                <a:lnTo>
                  <a:pt x="7680" y="29889"/>
                </a:lnTo>
                <a:lnTo>
                  <a:pt x="7819" y="30074"/>
                </a:lnTo>
                <a:lnTo>
                  <a:pt x="7912" y="30305"/>
                </a:lnTo>
                <a:lnTo>
                  <a:pt x="8004" y="30537"/>
                </a:lnTo>
                <a:lnTo>
                  <a:pt x="8051" y="30814"/>
                </a:lnTo>
                <a:lnTo>
                  <a:pt x="8051" y="31046"/>
                </a:lnTo>
                <a:lnTo>
                  <a:pt x="8051" y="32850"/>
                </a:lnTo>
                <a:lnTo>
                  <a:pt x="8051" y="33081"/>
                </a:lnTo>
                <a:lnTo>
                  <a:pt x="8004" y="33313"/>
                </a:lnTo>
                <a:lnTo>
                  <a:pt x="7912" y="33590"/>
                </a:lnTo>
                <a:lnTo>
                  <a:pt x="7819" y="33775"/>
                </a:lnTo>
                <a:lnTo>
                  <a:pt x="7634" y="34007"/>
                </a:lnTo>
                <a:lnTo>
                  <a:pt x="7495" y="34192"/>
                </a:lnTo>
                <a:lnTo>
                  <a:pt x="7310" y="34331"/>
                </a:lnTo>
                <a:lnTo>
                  <a:pt x="7079" y="34469"/>
                </a:lnTo>
                <a:lnTo>
                  <a:pt x="6709" y="34562"/>
                </a:lnTo>
                <a:lnTo>
                  <a:pt x="6339" y="34608"/>
                </a:lnTo>
                <a:lnTo>
                  <a:pt x="6015" y="34608"/>
                </a:lnTo>
                <a:lnTo>
                  <a:pt x="5691" y="34516"/>
                </a:lnTo>
                <a:lnTo>
                  <a:pt x="5413" y="34331"/>
                </a:lnTo>
                <a:lnTo>
                  <a:pt x="5182" y="34145"/>
                </a:lnTo>
                <a:lnTo>
                  <a:pt x="4812" y="33868"/>
                </a:lnTo>
                <a:lnTo>
                  <a:pt x="4488" y="33590"/>
                </a:lnTo>
                <a:lnTo>
                  <a:pt x="4072" y="33405"/>
                </a:lnTo>
                <a:lnTo>
                  <a:pt x="3701" y="33220"/>
                </a:lnTo>
                <a:lnTo>
                  <a:pt x="3285" y="33081"/>
                </a:lnTo>
                <a:lnTo>
                  <a:pt x="2822" y="32943"/>
                </a:lnTo>
                <a:lnTo>
                  <a:pt x="2406" y="32896"/>
                </a:lnTo>
                <a:lnTo>
                  <a:pt x="925" y="32896"/>
                </a:lnTo>
                <a:lnTo>
                  <a:pt x="694" y="32989"/>
                </a:lnTo>
                <a:lnTo>
                  <a:pt x="509" y="33081"/>
                </a:lnTo>
                <a:lnTo>
                  <a:pt x="324" y="33220"/>
                </a:lnTo>
                <a:lnTo>
                  <a:pt x="185" y="33405"/>
                </a:lnTo>
                <a:lnTo>
                  <a:pt x="93" y="33590"/>
                </a:lnTo>
                <a:lnTo>
                  <a:pt x="0" y="33822"/>
                </a:lnTo>
                <a:lnTo>
                  <a:pt x="0" y="34053"/>
                </a:lnTo>
                <a:lnTo>
                  <a:pt x="0" y="40530"/>
                </a:lnTo>
                <a:lnTo>
                  <a:pt x="0" y="40762"/>
                </a:lnTo>
                <a:lnTo>
                  <a:pt x="93" y="40993"/>
                </a:lnTo>
                <a:lnTo>
                  <a:pt x="185" y="41224"/>
                </a:lnTo>
                <a:lnTo>
                  <a:pt x="324" y="41363"/>
                </a:lnTo>
                <a:lnTo>
                  <a:pt x="509" y="41502"/>
                </a:lnTo>
                <a:lnTo>
                  <a:pt x="694" y="41641"/>
                </a:lnTo>
                <a:lnTo>
                  <a:pt x="925" y="41687"/>
                </a:lnTo>
                <a:lnTo>
                  <a:pt x="1157" y="41733"/>
                </a:lnTo>
                <a:lnTo>
                  <a:pt x="1943" y="41733"/>
                </a:lnTo>
                <a:lnTo>
                  <a:pt x="2406" y="41687"/>
                </a:lnTo>
                <a:lnTo>
                  <a:pt x="2822" y="41641"/>
                </a:lnTo>
                <a:lnTo>
                  <a:pt x="3285" y="41548"/>
                </a:lnTo>
                <a:lnTo>
                  <a:pt x="3701" y="41409"/>
                </a:lnTo>
                <a:lnTo>
                  <a:pt x="4072" y="41224"/>
                </a:lnTo>
                <a:lnTo>
                  <a:pt x="4488" y="40993"/>
                </a:lnTo>
                <a:lnTo>
                  <a:pt x="4812" y="40715"/>
                </a:lnTo>
                <a:lnTo>
                  <a:pt x="5182" y="40438"/>
                </a:lnTo>
                <a:lnTo>
                  <a:pt x="5367" y="40299"/>
                </a:lnTo>
                <a:lnTo>
                  <a:pt x="5598" y="40160"/>
                </a:lnTo>
                <a:lnTo>
                  <a:pt x="5830" y="40068"/>
                </a:lnTo>
                <a:lnTo>
                  <a:pt x="6061" y="40021"/>
                </a:lnTo>
                <a:lnTo>
                  <a:pt x="6339" y="39975"/>
                </a:lnTo>
                <a:lnTo>
                  <a:pt x="6570" y="39975"/>
                </a:lnTo>
                <a:lnTo>
                  <a:pt x="6848" y="40068"/>
                </a:lnTo>
                <a:lnTo>
                  <a:pt x="7079" y="40160"/>
                </a:lnTo>
                <a:lnTo>
                  <a:pt x="7310" y="40253"/>
                </a:lnTo>
                <a:lnTo>
                  <a:pt x="7495" y="40438"/>
                </a:lnTo>
                <a:lnTo>
                  <a:pt x="7680" y="40623"/>
                </a:lnTo>
                <a:lnTo>
                  <a:pt x="7819" y="40808"/>
                </a:lnTo>
                <a:lnTo>
                  <a:pt x="7912" y="41039"/>
                </a:lnTo>
                <a:lnTo>
                  <a:pt x="8004" y="41271"/>
                </a:lnTo>
                <a:lnTo>
                  <a:pt x="8051" y="41502"/>
                </a:lnTo>
                <a:lnTo>
                  <a:pt x="8051" y="41733"/>
                </a:lnTo>
                <a:lnTo>
                  <a:pt x="8051" y="43538"/>
                </a:lnTo>
                <a:lnTo>
                  <a:pt x="8051" y="43815"/>
                </a:lnTo>
                <a:lnTo>
                  <a:pt x="8004" y="44047"/>
                </a:lnTo>
                <a:lnTo>
                  <a:pt x="7912" y="44278"/>
                </a:lnTo>
                <a:lnTo>
                  <a:pt x="7819" y="44509"/>
                </a:lnTo>
                <a:lnTo>
                  <a:pt x="7634" y="44741"/>
                </a:lnTo>
                <a:lnTo>
                  <a:pt x="7495" y="44880"/>
                </a:lnTo>
                <a:lnTo>
                  <a:pt x="7310" y="45065"/>
                </a:lnTo>
                <a:lnTo>
                  <a:pt x="7079" y="45157"/>
                </a:lnTo>
                <a:lnTo>
                  <a:pt x="6709" y="45296"/>
                </a:lnTo>
                <a:lnTo>
                  <a:pt x="6339" y="45342"/>
                </a:lnTo>
                <a:lnTo>
                  <a:pt x="6015" y="45296"/>
                </a:lnTo>
                <a:lnTo>
                  <a:pt x="5691" y="45203"/>
                </a:lnTo>
                <a:lnTo>
                  <a:pt x="5413" y="45065"/>
                </a:lnTo>
                <a:lnTo>
                  <a:pt x="5182" y="44880"/>
                </a:lnTo>
                <a:lnTo>
                  <a:pt x="4812" y="44602"/>
                </a:lnTo>
                <a:lnTo>
                  <a:pt x="4488" y="44324"/>
                </a:lnTo>
                <a:lnTo>
                  <a:pt x="4072" y="44093"/>
                </a:lnTo>
                <a:lnTo>
                  <a:pt x="3701" y="43908"/>
                </a:lnTo>
                <a:lnTo>
                  <a:pt x="3285" y="43769"/>
                </a:lnTo>
                <a:lnTo>
                  <a:pt x="2822" y="43677"/>
                </a:lnTo>
                <a:lnTo>
                  <a:pt x="2406" y="43630"/>
                </a:lnTo>
                <a:lnTo>
                  <a:pt x="1943" y="43584"/>
                </a:lnTo>
                <a:lnTo>
                  <a:pt x="1157" y="43584"/>
                </a:lnTo>
                <a:lnTo>
                  <a:pt x="925" y="43630"/>
                </a:lnTo>
                <a:lnTo>
                  <a:pt x="694" y="43677"/>
                </a:lnTo>
                <a:lnTo>
                  <a:pt x="509" y="43815"/>
                </a:lnTo>
                <a:lnTo>
                  <a:pt x="324" y="43954"/>
                </a:lnTo>
                <a:lnTo>
                  <a:pt x="185" y="44093"/>
                </a:lnTo>
                <a:lnTo>
                  <a:pt x="93" y="44324"/>
                </a:lnTo>
                <a:lnTo>
                  <a:pt x="0" y="44556"/>
                </a:lnTo>
                <a:lnTo>
                  <a:pt x="0" y="44787"/>
                </a:lnTo>
                <a:lnTo>
                  <a:pt x="0" y="51264"/>
                </a:lnTo>
                <a:lnTo>
                  <a:pt x="0" y="51496"/>
                </a:lnTo>
                <a:lnTo>
                  <a:pt x="93" y="51727"/>
                </a:lnTo>
                <a:lnTo>
                  <a:pt x="185" y="51912"/>
                </a:lnTo>
                <a:lnTo>
                  <a:pt x="324" y="52097"/>
                </a:lnTo>
                <a:lnTo>
                  <a:pt x="509" y="52236"/>
                </a:lnTo>
                <a:lnTo>
                  <a:pt x="694" y="52329"/>
                </a:lnTo>
                <a:lnTo>
                  <a:pt x="925" y="52421"/>
                </a:lnTo>
                <a:lnTo>
                  <a:pt x="2406" y="52421"/>
                </a:lnTo>
                <a:lnTo>
                  <a:pt x="2822" y="52375"/>
                </a:lnTo>
                <a:lnTo>
                  <a:pt x="3285" y="52236"/>
                </a:lnTo>
                <a:lnTo>
                  <a:pt x="3701" y="52097"/>
                </a:lnTo>
                <a:lnTo>
                  <a:pt x="4072" y="51912"/>
                </a:lnTo>
                <a:lnTo>
                  <a:pt x="4488" y="51727"/>
                </a:lnTo>
                <a:lnTo>
                  <a:pt x="4812" y="51450"/>
                </a:lnTo>
                <a:lnTo>
                  <a:pt x="5182" y="51172"/>
                </a:lnTo>
                <a:lnTo>
                  <a:pt x="5367" y="50987"/>
                </a:lnTo>
                <a:lnTo>
                  <a:pt x="5598" y="50894"/>
                </a:lnTo>
                <a:lnTo>
                  <a:pt x="5830" y="50802"/>
                </a:lnTo>
                <a:lnTo>
                  <a:pt x="6061" y="50709"/>
                </a:lnTo>
                <a:lnTo>
                  <a:pt x="6570" y="50709"/>
                </a:lnTo>
                <a:lnTo>
                  <a:pt x="6848" y="50756"/>
                </a:lnTo>
                <a:lnTo>
                  <a:pt x="7079" y="50848"/>
                </a:lnTo>
                <a:lnTo>
                  <a:pt x="7310" y="50987"/>
                </a:lnTo>
                <a:lnTo>
                  <a:pt x="7495" y="51126"/>
                </a:lnTo>
                <a:lnTo>
                  <a:pt x="7680" y="51311"/>
                </a:lnTo>
                <a:lnTo>
                  <a:pt x="7819" y="51542"/>
                </a:lnTo>
                <a:lnTo>
                  <a:pt x="7912" y="51727"/>
                </a:lnTo>
                <a:lnTo>
                  <a:pt x="8004" y="52005"/>
                </a:lnTo>
                <a:lnTo>
                  <a:pt x="8051" y="52236"/>
                </a:lnTo>
                <a:lnTo>
                  <a:pt x="8051" y="52467"/>
                </a:lnTo>
                <a:lnTo>
                  <a:pt x="8051" y="54272"/>
                </a:lnTo>
                <a:lnTo>
                  <a:pt x="8051" y="54549"/>
                </a:lnTo>
                <a:lnTo>
                  <a:pt x="8004" y="54781"/>
                </a:lnTo>
                <a:lnTo>
                  <a:pt x="7912" y="55012"/>
                </a:lnTo>
                <a:lnTo>
                  <a:pt x="7819" y="55243"/>
                </a:lnTo>
                <a:lnTo>
                  <a:pt x="7634" y="55429"/>
                </a:lnTo>
                <a:lnTo>
                  <a:pt x="7495" y="55614"/>
                </a:lnTo>
                <a:lnTo>
                  <a:pt x="7310" y="55799"/>
                </a:lnTo>
                <a:lnTo>
                  <a:pt x="7079" y="55891"/>
                </a:lnTo>
                <a:lnTo>
                  <a:pt x="6709" y="56030"/>
                </a:lnTo>
                <a:lnTo>
                  <a:pt x="6339" y="56076"/>
                </a:lnTo>
                <a:lnTo>
                  <a:pt x="6015" y="56030"/>
                </a:lnTo>
                <a:lnTo>
                  <a:pt x="5691" y="55937"/>
                </a:lnTo>
                <a:lnTo>
                  <a:pt x="5413" y="55799"/>
                </a:lnTo>
                <a:lnTo>
                  <a:pt x="5182" y="55614"/>
                </a:lnTo>
                <a:lnTo>
                  <a:pt x="4812" y="55290"/>
                </a:lnTo>
                <a:lnTo>
                  <a:pt x="4488" y="55058"/>
                </a:lnTo>
                <a:lnTo>
                  <a:pt x="4072" y="54827"/>
                </a:lnTo>
                <a:lnTo>
                  <a:pt x="3701" y="54642"/>
                </a:lnTo>
                <a:lnTo>
                  <a:pt x="3285" y="54503"/>
                </a:lnTo>
                <a:lnTo>
                  <a:pt x="2822" y="54411"/>
                </a:lnTo>
                <a:lnTo>
                  <a:pt x="2406" y="54364"/>
                </a:lnTo>
                <a:lnTo>
                  <a:pt x="1943" y="54318"/>
                </a:lnTo>
                <a:lnTo>
                  <a:pt x="1157" y="54318"/>
                </a:lnTo>
                <a:lnTo>
                  <a:pt x="925" y="54364"/>
                </a:lnTo>
                <a:lnTo>
                  <a:pt x="694" y="54411"/>
                </a:lnTo>
                <a:lnTo>
                  <a:pt x="509" y="54503"/>
                </a:lnTo>
                <a:lnTo>
                  <a:pt x="324" y="54688"/>
                </a:lnTo>
                <a:lnTo>
                  <a:pt x="185" y="54827"/>
                </a:lnTo>
                <a:lnTo>
                  <a:pt x="93" y="55058"/>
                </a:lnTo>
                <a:lnTo>
                  <a:pt x="0" y="55243"/>
                </a:lnTo>
                <a:lnTo>
                  <a:pt x="0" y="55521"/>
                </a:lnTo>
                <a:lnTo>
                  <a:pt x="0" y="61999"/>
                </a:lnTo>
                <a:lnTo>
                  <a:pt x="0" y="62230"/>
                </a:lnTo>
                <a:lnTo>
                  <a:pt x="93" y="62461"/>
                </a:lnTo>
                <a:lnTo>
                  <a:pt x="185" y="62646"/>
                </a:lnTo>
                <a:lnTo>
                  <a:pt x="324" y="62831"/>
                </a:lnTo>
                <a:lnTo>
                  <a:pt x="509" y="62970"/>
                </a:lnTo>
                <a:lnTo>
                  <a:pt x="694" y="63063"/>
                </a:lnTo>
                <a:lnTo>
                  <a:pt x="925" y="63155"/>
                </a:lnTo>
                <a:lnTo>
                  <a:pt x="2406" y="63155"/>
                </a:lnTo>
                <a:lnTo>
                  <a:pt x="2822" y="63063"/>
                </a:lnTo>
                <a:lnTo>
                  <a:pt x="3285" y="62970"/>
                </a:lnTo>
                <a:lnTo>
                  <a:pt x="3701" y="62831"/>
                </a:lnTo>
                <a:lnTo>
                  <a:pt x="4072" y="62646"/>
                </a:lnTo>
                <a:lnTo>
                  <a:pt x="4488" y="62415"/>
                </a:lnTo>
                <a:lnTo>
                  <a:pt x="4812" y="62184"/>
                </a:lnTo>
                <a:lnTo>
                  <a:pt x="5182" y="61906"/>
                </a:lnTo>
                <a:lnTo>
                  <a:pt x="5367" y="61721"/>
                </a:lnTo>
                <a:lnTo>
                  <a:pt x="5598" y="61582"/>
                </a:lnTo>
                <a:lnTo>
                  <a:pt x="5830" y="61490"/>
                </a:lnTo>
                <a:lnTo>
                  <a:pt x="6061" y="61443"/>
                </a:lnTo>
                <a:lnTo>
                  <a:pt x="6570" y="61443"/>
                </a:lnTo>
                <a:lnTo>
                  <a:pt x="6848" y="61490"/>
                </a:lnTo>
                <a:lnTo>
                  <a:pt x="7079" y="61582"/>
                </a:lnTo>
                <a:lnTo>
                  <a:pt x="7310" y="61721"/>
                </a:lnTo>
                <a:lnTo>
                  <a:pt x="7495" y="61860"/>
                </a:lnTo>
                <a:lnTo>
                  <a:pt x="7680" y="62045"/>
                </a:lnTo>
                <a:lnTo>
                  <a:pt x="7819" y="62276"/>
                </a:lnTo>
                <a:lnTo>
                  <a:pt x="7912" y="62461"/>
                </a:lnTo>
                <a:lnTo>
                  <a:pt x="8004" y="62739"/>
                </a:lnTo>
                <a:lnTo>
                  <a:pt x="8051" y="62970"/>
                </a:lnTo>
                <a:lnTo>
                  <a:pt x="8051" y="63202"/>
                </a:lnTo>
                <a:lnTo>
                  <a:pt x="8051" y="65006"/>
                </a:lnTo>
                <a:lnTo>
                  <a:pt x="8051" y="65237"/>
                </a:lnTo>
                <a:lnTo>
                  <a:pt x="8004" y="65515"/>
                </a:lnTo>
                <a:lnTo>
                  <a:pt x="7912" y="65746"/>
                </a:lnTo>
                <a:lnTo>
                  <a:pt x="7819" y="65978"/>
                </a:lnTo>
                <a:lnTo>
                  <a:pt x="7634" y="66163"/>
                </a:lnTo>
                <a:lnTo>
                  <a:pt x="7495" y="66348"/>
                </a:lnTo>
                <a:lnTo>
                  <a:pt x="7310" y="66486"/>
                </a:lnTo>
                <a:lnTo>
                  <a:pt x="7079" y="66625"/>
                </a:lnTo>
                <a:lnTo>
                  <a:pt x="6709" y="66764"/>
                </a:lnTo>
                <a:lnTo>
                  <a:pt x="6015" y="66764"/>
                </a:lnTo>
                <a:lnTo>
                  <a:pt x="5691" y="66672"/>
                </a:lnTo>
                <a:lnTo>
                  <a:pt x="5413" y="66533"/>
                </a:lnTo>
                <a:lnTo>
                  <a:pt x="5182" y="66301"/>
                </a:lnTo>
                <a:lnTo>
                  <a:pt x="4812" y="66024"/>
                </a:lnTo>
                <a:lnTo>
                  <a:pt x="4488" y="65792"/>
                </a:lnTo>
                <a:lnTo>
                  <a:pt x="4072" y="65561"/>
                </a:lnTo>
                <a:lnTo>
                  <a:pt x="3701" y="65376"/>
                </a:lnTo>
                <a:lnTo>
                  <a:pt x="3285" y="65237"/>
                </a:lnTo>
                <a:lnTo>
                  <a:pt x="2822" y="65145"/>
                </a:lnTo>
                <a:lnTo>
                  <a:pt x="2406" y="65052"/>
                </a:lnTo>
                <a:lnTo>
                  <a:pt x="925" y="65052"/>
                </a:lnTo>
                <a:lnTo>
                  <a:pt x="694" y="65145"/>
                </a:lnTo>
                <a:lnTo>
                  <a:pt x="509" y="65237"/>
                </a:lnTo>
                <a:lnTo>
                  <a:pt x="324" y="65376"/>
                </a:lnTo>
                <a:lnTo>
                  <a:pt x="185" y="65561"/>
                </a:lnTo>
                <a:lnTo>
                  <a:pt x="93" y="65746"/>
                </a:lnTo>
                <a:lnTo>
                  <a:pt x="0" y="65978"/>
                </a:lnTo>
                <a:lnTo>
                  <a:pt x="0" y="66209"/>
                </a:lnTo>
                <a:lnTo>
                  <a:pt x="0" y="73427"/>
                </a:lnTo>
                <a:lnTo>
                  <a:pt x="0" y="73658"/>
                </a:lnTo>
                <a:lnTo>
                  <a:pt x="93" y="73889"/>
                </a:lnTo>
                <a:lnTo>
                  <a:pt x="185" y="74074"/>
                </a:lnTo>
                <a:lnTo>
                  <a:pt x="324" y="74259"/>
                </a:lnTo>
                <a:lnTo>
                  <a:pt x="509" y="74398"/>
                </a:lnTo>
                <a:lnTo>
                  <a:pt x="694" y="74491"/>
                </a:lnTo>
                <a:lnTo>
                  <a:pt x="925" y="74583"/>
                </a:lnTo>
                <a:lnTo>
                  <a:pt x="89112" y="74583"/>
                </a:lnTo>
                <a:lnTo>
                  <a:pt x="89482" y="74537"/>
                </a:lnTo>
                <a:lnTo>
                  <a:pt x="89852" y="74445"/>
                </a:lnTo>
                <a:lnTo>
                  <a:pt x="90176" y="74259"/>
                </a:lnTo>
                <a:lnTo>
                  <a:pt x="90454" y="74028"/>
                </a:lnTo>
                <a:lnTo>
                  <a:pt x="90685" y="73751"/>
                </a:lnTo>
                <a:lnTo>
                  <a:pt x="90870" y="73427"/>
                </a:lnTo>
                <a:lnTo>
                  <a:pt x="91009" y="73056"/>
                </a:lnTo>
                <a:lnTo>
                  <a:pt x="91009" y="72686"/>
                </a:lnTo>
                <a:lnTo>
                  <a:pt x="91009" y="1943"/>
                </a:lnTo>
                <a:lnTo>
                  <a:pt x="91009" y="1527"/>
                </a:lnTo>
                <a:lnTo>
                  <a:pt x="90870" y="1157"/>
                </a:lnTo>
                <a:lnTo>
                  <a:pt x="90685" y="833"/>
                </a:lnTo>
                <a:lnTo>
                  <a:pt x="90454" y="555"/>
                </a:lnTo>
                <a:lnTo>
                  <a:pt x="90176" y="324"/>
                </a:lnTo>
                <a:lnTo>
                  <a:pt x="89852" y="139"/>
                </a:lnTo>
                <a:lnTo>
                  <a:pt x="89482" y="46"/>
                </a:lnTo>
                <a:lnTo>
                  <a:pt x="89112" y="0"/>
                </a:lnTo>
                <a:close/>
              </a:path>
            </a:pathLst>
          </a:custGeom>
          <a:solidFill>
            <a:srgbClr val="FBDC77">
              <a:lumMod val="60000"/>
              <a:lumOff val="4000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cxnSp>
        <p:nvCxnSpPr>
          <p:cNvPr id="125" name="Google Shape;1260;p65">
            <a:extLst>
              <a:ext uri="{FF2B5EF4-FFF2-40B4-BE49-F238E27FC236}">
                <a16:creationId xmlns="" xmlns:a16="http://schemas.microsoft.com/office/drawing/2014/main" id="{C5CE80F0-2918-D1A8-B102-C17B88607612}"/>
              </a:ext>
            </a:extLst>
          </p:cNvPr>
          <p:cNvCxnSpPr>
            <a:cxnSpLocks/>
          </p:cNvCxnSpPr>
          <p:nvPr/>
        </p:nvCxnSpPr>
        <p:spPr>
          <a:xfrm>
            <a:off x="7522049" y="2654560"/>
            <a:ext cx="1462256" cy="348335"/>
          </a:xfrm>
          <a:prstGeom prst="bentConnector3">
            <a:avLst>
              <a:gd name="adj1" fmla="val 50000"/>
            </a:avLst>
          </a:prstGeom>
          <a:noFill/>
          <a:ln w="28575" cap="flat" cmpd="sng">
            <a:solidFill>
              <a:srgbClr val="F65B84"/>
            </a:solidFill>
            <a:prstDash val="solid"/>
            <a:round/>
            <a:headEnd type="none" w="med" len="med"/>
            <a:tailEnd type="none" w="med" len="med"/>
          </a:ln>
        </p:spPr>
      </p:cxnSp>
      <p:sp>
        <p:nvSpPr>
          <p:cNvPr id="126" name="Google Shape;1261;p65">
            <a:extLst>
              <a:ext uri="{FF2B5EF4-FFF2-40B4-BE49-F238E27FC236}">
                <a16:creationId xmlns="" xmlns:a16="http://schemas.microsoft.com/office/drawing/2014/main" id="{07946853-7312-77EE-E28A-2E6BC5F20C25}"/>
              </a:ext>
            </a:extLst>
          </p:cNvPr>
          <p:cNvSpPr txBox="1"/>
          <p:nvPr/>
        </p:nvSpPr>
        <p:spPr>
          <a:xfrm>
            <a:off x="5813841" y="2204193"/>
            <a:ext cx="1741771" cy="670167"/>
          </a:xfrm>
          <a:prstGeom prst="rect">
            <a:avLst/>
          </a:prstGeom>
          <a:solidFill>
            <a:srgbClr val="00CDB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Tx/>
              <a:defRPr/>
            </a:pPr>
            <a:r>
              <a:rPr lang="en" sz="3200" b="1" kern="0">
                <a:solidFill>
                  <a:srgbClr val="FFFFFF"/>
                </a:solidFill>
                <a:latin typeface="Times New Roman" panose="02020603050405020304" pitchFamily="18" charset="0"/>
                <a:ea typeface="Nunito"/>
                <a:cs typeface="Times New Roman" panose="02020603050405020304" pitchFamily="18" charset="0"/>
                <a:sym typeface="Nunito"/>
              </a:rPr>
              <a:t>01</a:t>
            </a:r>
            <a:endParaRPr sz="3200" b="1" kern="0">
              <a:solidFill>
                <a:srgbClr val="FFFFFF"/>
              </a:solidFill>
              <a:latin typeface="Times New Roman" panose="02020603050405020304" pitchFamily="18" charset="0"/>
              <a:ea typeface="Nunito"/>
              <a:cs typeface="Times New Roman" panose="02020603050405020304" pitchFamily="18" charset="0"/>
              <a:sym typeface="Nunito"/>
            </a:endParaRPr>
          </a:p>
        </p:txBody>
      </p:sp>
      <p:sp>
        <p:nvSpPr>
          <p:cNvPr id="127" name="Google Shape;1262;p65">
            <a:extLst>
              <a:ext uri="{FF2B5EF4-FFF2-40B4-BE49-F238E27FC236}">
                <a16:creationId xmlns="" xmlns:a16="http://schemas.microsoft.com/office/drawing/2014/main" id="{D1BEFD8C-81BC-11AA-C101-C5BA8A3EF9AC}"/>
              </a:ext>
            </a:extLst>
          </p:cNvPr>
          <p:cNvSpPr txBox="1"/>
          <p:nvPr/>
        </p:nvSpPr>
        <p:spPr>
          <a:xfrm>
            <a:off x="6464239" y="4085114"/>
            <a:ext cx="1378227" cy="829779"/>
          </a:xfrm>
          <a:prstGeom prst="rect">
            <a:avLst/>
          </a:prstGeom>
          <a:solidFill>
            <a:srgbClr val="F65B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Tx/>
              <a:defRPr/>
            </a:pPr>
            <a:r>
              <a:rPr lang="en" sz="3200" b="1" kern="0">
                <a:solidFill>
                  <a:srgbClr val="FFFFFF"/>
                </a:solidFill>
                <a:latin typeface="Times New Roman" panose="02020603050405020304" pitchFamily="18" charset="0"/>
                <a:ea typeface="Nunito"/>
                <a:cs typeface="Times New Roman" panose="02020603050405020304" pitchFamily="18" charset="0"/>
                <a:sym typeface="Nunito"/>
              </a:rPr>
              <a:t>02</a:t>
            </a:r>
            <a:endParaRPr sz="3200" b="1" kern="0">
              <a:solidFill>
                <a:srgbClr val="FFFFFF"/>
              </a:solidFill>
              <a:latin typeface="Times New Roman" panose="02020603050405020304" pitchFamily="18" charset="0"/>
              <a:ea typeface="Nunito"/>
              <a:cs typeface="Times New Roman" panose="02020603050405020304" pitchFamily="18" charset="0"/>
              <a:sym typeface="Nunito"/>
            </a:endParaRPr>
          </a:p>
        </p:txBody>
      </p:sp>
      <p:cxnSp>
        <p:nvCxnSpPr>
          <p:cNvPr id="128" name="Google Shape;1263;p65">
            <a:extLst>
              <a:ext uri="{FF2B5EF4-FFF2-40B4-BE49-F238E27FC236}">
                <a16:creationId xmlns="" xmlns:a16="http://schemas.microsoft.com/office/drawing/2014/main" id="{3E955342-EF09-BF32-1B87-2FA1AD55ADA5}"/>
              </a:ext>
            </a:extLst>
          </p:cNvPr>
          <p:cNvCxnSpPr>
            <a:cxnSpLocks/>
            <a:stCxn id="127" idx="3"/>
          </p:cNvCxnSpPr>
          <p:nvPr/>
        </p:nvCxnSpPr>
        <p:spPr>
          <a:xfrm flipV="1">
            <a:off x="7842466" y="3742515"/>
            <a:ext cx="1184400" cy="757489"/>
          </a:xfrm>
          <a:prstGeom prst="bentConnector3">
            <a:avLst>
              <a:gd name="adj1" fmla="val 50000"/>
            </a:avLst>
          </a:prstGeom>
          <a:noFill/>
          <a:ln w="28575" cap="flat" cmpd="sng">
            <a:solidFill>
              <a:srgbClr val="F65B84"/>
            </a:solidFill>
            <a:prstDash val="solid"/>
            <a:round/>
            <a:headEnd type="none" w="med" len="med"/>
            <a:tailEnd type="none" w="med" len="med"/>
          </a:ln>
        </p:spPr>
      </p:cxnSp>
      <p:grpSp>
        <p:nvGrpSpPr>
          <p:cNvPr id="129" name="Google Shape;1273;p65">
            <a:extLst>
              <a:ext uri="{FF2B5EF4-FFF2-40B4-BE49-F238E27FC236}">
                <a16:creationId xmlns="" xmlns:a16="http://schemas.microsoft.com/office/drawing/2014/main" id="{EEC837DF-1BF6-C52D-B366-A2CAD0441950}"/>
              </a:ext>
            </a:extLst>
          </p:cNvPr>
          <p:cNvGrpSpPr/>
          <p:nvPr/>
        </p:nvGrpSpPr>
        <p:grpSpPr>
          <a:xfrm>
            <a:off x="8303351" y="2327310"/>
            <a:ext cx="1923908" cy="4463021"/>
            <a:chOff x="3529925" y="2463125"/>
            <a:chExt cx="482925" cy="1120275"/>
          </a:xfrm>
        </p:grpSpPr>
        <p:sp>
          <p:nvSpPr>
            <p:cNvPr id="130" name="Google Shape;1274;p65">
              <a:extLst>
                <a:ext uri="{FF2B5EF4-FFF2-40B4-BE49-F238E27FC236}">
                  <a16:creationId xmlns="" xmlns:a16="http://schemas.microsoft.com/office/drawing/2014/main" id="{E932E42C-4375-930B-60C5-3754FAB6BDB7}"/>
                </a:ext>
              </a:extLst>
            </p:cNvPr>
            <p:cNvSpPr/>
            <p:nvPr/>
          </p:nvSpPr>
          <p:spPr>
            <a:xfrm>
              <a:off x="3674075" y="3536025"/>
              <a:ext cx="139025" cy="47375"/>
            </a:xfrm>
            <a:custGeom>
              <a:avLst/>
              <a:gdLst/>
              <a:ahLst/>
              <a:cxnLst/>
              <a:rect l="l" t="t" r="r" b="b"/>
              <a:pathLst>
                <a:path w="5561" h="1895" extrusionOk="0">
                  <a:moveTo>
                    <a:pt x="5190" y="0"/>
                  </a:moveTo>
                  <a:lnTo>
                    <a:pt x="3172" y="41"/>
                  </a:lnTo>
                  <a:lnTo>
                    <a:pt x="2595" y="206"/>
                  </a:lnTo>
                  <a:lnTo>
                    <a:pt x="1401" y="577"/>
                  </a:lnTo>
                  <a:lnTo>
                    <a:pt x="783" y="742"/>
                  </a:lnTo>
                  <a:lnTo>
                    <a:pt x="412" y="906"/>
                  </a:lnTo>
                  <a:lnTo>
                    <a:pt x="248" y="1030"/>
                  </a:lnTo>
                  <a:lnTo>
                    <a:pt x="124" y="1195"/>
                  </a:lnTo>
                  <a:lnTo>
                    <a:pt x="42" y="1359"/>
                  </a:lnTo>
                  <a:lnTo>
                    <a:pt x="0" y="1524"/>
                  </a:lnTo>
                  <a:lnTo>
                    <a:pt x="0" y="1771"/>
                  </a:lnTo>
                  <a:lnTo>
                    <a:pt x="0" y="1895"/>
                  </a:lnTo>
                  <a:lnTo>
                    <a:pt x="5561" y="1812"/>
                  </a:lnTo>
                  <a:lnTo>
                    <a:pt x="5561" y="1359"/>
                  </a:lnTo>
                  <a:lnTo>
                    <a:pt x="5561" y="1071"/>
                  </a:lnTo>
                  <a:lnTo>
                    <a:pt x="5519" y="824"/>
                  </a:lnTo>
                  <a:lnTo>
                    <a:pt x="5396" y="412"/>
                  </a:lnTo>
                  <a:lnTo>
                    <a:pt x="5272" y="124"/>
                  </a:lnTo>
                  <a:lnTo>
                    <a:pt x="5190" y="0"/>
                  </a:lnTo>
                  <a:close/>
                </a:path>
              </a:pathLst>
            </a:custGeom>
            <a:solidFill>
              <a:srgbClr val="5189E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1" name="Google Shape;1275;p65">
              <a:extLst>
                <a:ext uri="{FF2B5EF4-FFF2-40B4-BE49-F238E27FC236}">
                  <a16:creationId xmlns="" xmlns:a16="http://schemas.microsoft.com/office/drawing/2014/main" id="{DB08A304-58AB-B650-371B-B860A07C9F7E}"/>
                </a:ext>
              </a:extLst>
            </p:cNvPr>
            <p:cNvSpPr/>
            <p:nvPr/>
          </p:nvSpPr>
          <p:spPr>
            <a:xfrm>
              <a:off x="3674075" y="3570000"/>
              <a:ext cx="139025" cy="13400"/>
            </a:xfrm>
            <a:custGeom>
              <a:avLst/>
              <a:gdLst/>
              <a:ahLst/>
              <a:cxnLst/>
              <a:rect l="l" t="t" r="r" b="b"/>
              <a:pathLst>
                <a:path w="5561" h="536" extrusionOk="0">
                  <a:moveTo>
                    <a:pt x="5561" y="0"/>
                  </a:moveTo>
                  <a:lnTo>
                    <a:pt x="1689" y="83"/>
                  </a:lnTo>
                  <a:lnTo>
                    <a:pt x="42" y="165"/>
                  </a:lnTo>
                  <a:lnTo>
                    <a:pt x="0" y="165"/>
                  </a:lnTo>
                  <a:lnTo>
                    <a:pt x="0" y="412"/>
                  </a:lnTo>
                  <a:lnTo>
                    <a:pt x="0" y="536"/>
                  </a:lnTo>
                  <a:lnTo>
                    <a:pt x="5561" y="453"/>
                  </a:lnTo>
                  <a:lnTo>
                    <a:pt x="5561" y="0"/>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2" name="Google Shape;1276;p65">
              <a:extLst>
                <a:ext uri="{FF2B5EF4-FFF2-40B4-BE49-F238E27FC236}">
                  <a16:creationId xmlns="" xmlns:a16="http://schemas.microsoft.com/office/drawing/2014/main" id="{F249CD80-1F73-E5CE-528B-53D533F55068}"/>
                </a:ext>
              </a:extLst>
            </p:cNvPr>
            <p:cNvSpPr/>
            <p:nvPr/>
          </p:nvSpPr>
          <p:spPr>
            <a:xfrm>
              <a:off x="3674075" y="3550425"/>
              <a:ext cx="42250" cy="32975"/>
            </a:xfrm>
            <a:custGeom>
              <a:avLst/>
              <a:gdLst/>
              <a:ahLst/>
              <a:cxnLst/>
              <a:rect l="l" t="t" r="r" b="b"/>
              <a:pathLst>
                <a:path w="1690" h="1319" extrusionOk="0">
                  <a:moveTo>
                    <a:pt x="1401" y="1"/>
                  </a:moveTo>
                  <a:lnTo>
                    <a:pt x="783" y="166"/>
                  </a:lnTo>
                  <a:lnTo>
                    <a:pt x="412" y="330"/>
                  </a:lnTo>
                  <a:lnTo>
                    <a:pt x="248" y="454"/>
                  </a:lnTo>
                  <a:lnTo>
                    <a:pt x="124" y="619"/>
                  </a:lnTo>
                  <a:lnTo>
                    <a:pt x="42" y="783"/>
                  </a:lnTo>
                  <a:lnTo>
                    <a:pt x="0" y="948"/>
                  </a:lnTo>
                  <a:lnTo>
                    <a:pt x="0" y="1195"/>
                  </a:lnTo>
                  <a:lnTo>
                    <a:pt x="0" y="1319"/>
                  </a:lnTo>
                  <a:lnTo>
                    <a:pt x="1566" y="1278"/>
                  </a:lnTo>
                  <a:lnTo>
                    <a:pt x="1648" y="1113"/>
                  </a:lnTo>
                  <a:lnTo>
                    <a:pt x="1689" y="866"/>
                  </a:lnTo>
                  <a:lnTo>
                    <a:pt x="1648" y="577"/>
                  </a:lnTo>
                  <a:lnTo>
                    <a:pt x="1566" y="289"/>
                  </a:lnTo>
                  <a:lnTo>
                    <a:pt x="1401"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3" name="Google Shape;1277;p65">
              <a:extLst>
                <a:ext uri="{FF2B5EF4-FFF2-40B4-BE49-F238E27FC236}">
                  <a16:creationId xmlns="" xmlns:a16="http://schemas.microsoft.com/office/drawing/2014/main" id="{CDE320B5-7B71-363E-9B35-BF84A6D45E34}"/>
                </a:ext>
              </a:extLst>
            </p:cNvPr>
            <p:cNvSpPr/>
            <p:nvPr/>
          </p:nvSpPr>
          <p:spPr>
            <a:xfrm>
              <a:off x="3719375" y="3542200"/>
              <a:ext cx="11350" cy="13400"/>
            </a:xfrm>
            <a:custGeom>
              <a:avLst/>
              <a:gdLst/>
              <a:ahLst/>
              <a:cxnLst/>
              <a:rect l="l" t="t" r="r" b="b"/>
              <a:pathLst>
                <a:path w="454" h="536" extrusionOk="0">
                  <a:moveTo>
                    <a:pt x="42" y="0"/>
                  </a:moveTo>
                  <a:lnTo>
                    <a:pt x="1" y="83"/>
                  </a:lnTo>
                  <a:lnTo>
                    <a:pt x="42" y="206"/>
                  </a:lnTo>
                  <a:lnTo>
                    <a:pt x="124" y="289"/>
                  </a:lnTo>
                  <a:lnTo>
                    <a:pt x="207" y="371"/>
                  </a:lnTo>
                  <a:lnTo>
                    <a:pt x="207" y="453"/>
                  </a:lnTo>
                  <a:lnTo>
                    <a:pt x="289" y="536"/>
                  </a:lnTo>
                  <a:lnTo>
                    <a:pt x="371" y="536"/>
                  </a:lnTo>
                  <a:lnTo>
                    <a:pt x="454" y="495"/>
                  </a:lnTo>
                  <a:lnTo>
                    <a:pt x="454" y="371"/>
                  </a:lnTo>
                  <a:lnTo>
                    <a:pt x="371" y="165"/>
                  </a:lnTo>
                  <a:lnTo>
                    <a:pt x="207" y="0"/>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4" name="Google Shape;1278;p65">
              <a:extLst>
                <a:ext uri="{FF2B5EF4-FFF2-40B4-BE49-F238E27FC236}">
                  <a16:creationId xmlns="" xmlns:a16="http://schemas.microsoft.com/office/drawing/2014/main" id="{34203206-DAE0-925D-A76D-0805BB8108B6}"/>
                </a:ext>
              </a:extLst>
            </p:cNvPr>
            <p:cNvSpPr/>
            <p:nvPr/>
          </p:nvSpPr>
          <p:spPr>
            <a:xfrm>
              <a:off x="3729675" y="3538075"/>
              <a:ext cx="11350" cy="14450"/>
            </a:xfrm>
            <a:custGeom>
              <a:avLst/>
              <a:gdLst/>
              <a:ahLst/>
              <a:cxnLst/>
              <a:rect l="l" t="t" r="r" b="b"/>
              <a:pathLst>
                <a:path w="454" h="578" extrusionOk="0">
                  <a:moveTo>
                    <a:pt x="124" y="1"/>
                  </a:moveTo>
                  <a:lnTo>
                    <a:pt x="42" y="42"/>
                  </a:lnTo>
                  <a:lnTo>
                    <a:pt x="0" y="124"/>
                  </a:lnTo>
                  <a:lnTo>
                    <a:pt x="42" y="206"/>
                  </a:lnTo>
                  <a:lnTo>
                    <a:pt x="83" y="248"/>
                  </a:lnTo>
                  <a:lnTo>
                    <a:pt x="206" y="412"/>
                  </a:lnTo>
                  <a:lnTo>
                    <a:pt x="248" y="495"/>
                  </a:lnTo>
                  <a:lnTo>
                    <a:pt x="289" y="577"/>
                  </a:lnTo>
                  <a:lnTo>
                    <a:pt x="371" y="577"/>
                  </a:lnTo>
                  <a:lnTo>
                    <a:pt x="454" y="536"/>
                  </a:lnTo>
                  <a:lnTo>
                    <a:pt x="454" y="454"/>
                  </a:lnTo>
                  <a:lnTo>
                    <a:pt x="371" y="206"/>
                  </a:lnTo>
                  <a:lnTo>
                    <a:pt x="206"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5" name="Google Shape;1279;p65">
              <a:extLst>
                <a:ext uri="{FF2B5EF4-FFF2-40B4-BE49-F238E27FC236}">
                  <a16:creationId xmlns="" xmlns:a16="http://schemas.microsoft.com/office/drawing/2014/main" id="{AC20A320-9302-CFEA-93CC-DE55330B869D}"/>
                </a:ext>
              </a:extLst>
            </p:cNvPr>
            <p:cNvSpPr/>
            <p:nvPr/>
          </p:nvSpPr>
          <p:spPr>
            <a:xfrm>
              <a:off x="3741000" y="3534975"/>
              <a:ext cx="11350" cy="15475"/>
            </a:xfrm>
            <a:custGeom>
              <a:avLst/>
              <a:gdLst/>
              <a:ahLst/>
              <a:cxnLst/>
              <a:rect l="l" t="t" r="r" b="b"/>
              <a:pathLst>
                <a:path w="454" h="619" extrusionOk="0">
                  <a:moveTo>
                    <a:pt x="83" y="1"/>
                  </a:moveTo>
                  <a:lnTo>
                    <a:pt x="1" y="42"/>
                  </a:lnTo>
                  <a:lnTo>
                    <a:pt x="1" y="125"/>
                  </a:lnTo>
                  <a:lnTo>
                    <a:pt x="42" y="207"/>
                  </a:lnTo>
                  <a:lnTo>
                    <a:pt x="42" y="248"/>
                  </a:lnTo>
                  <a:lnTo>
                    <a:pt x="83" y="289"/>
                  </a:lnTo>
                  <a:lnTo>
                    <a:pt x="165" y="413"/>
                  </a:lnTo>
                  <a:lnTo>
                    <a:pt x="206" y="536"/>
                  </a:lnTo>
                  <a:lnTo>
                    <a:pt x="248" y="619"/>
                  </a:lnTo>
                  <a:lnTo>
                    <a:pt x="371" y="619"/>
                  </a:lnTo>
                  <a:lnTo>
                    <a:pt x="412" y="536"/>
                  </a:lnTo>
                  <a:lnTo>
                    <a:pt x="454" y="454"/>
                  </a:lnTo>
                  <a:lnTo>
                    <a:pt x="330" y="248"/>
                  </a:lnTo>
                  <a:lnTo>
                    <a:pt x="206" y="42"/>
                  </a:lnTo>
                  <a:lnTo>
                    <a:pt x="83"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6" name="Google Shape;1280;p65">
              <a:extLst>
                <a:ext uri="{FF2B5EF4-FFF2-40B4-BE49-F238E27FC236}">
                  <a16:creationId xmlns="" xmlns:a16="http://schemas.microsoft.com/office/drawing/2014/main" id="{64FE9BBB-42D1-3F96-DF3B-5916D6F01EE5}"/>
                </a:ext>
              </a:extLst>
            </p:cNvPr>
            <p:cNvSpPr/>
            <p:nvPr/>
          </p:nvSpPr>
          <p:spPr>
            <a:xfrm>
              <a:off x="3724525" y="3121075"/>
              <a:ext cx="132850" cy="418050"/>
            </a:xfrm>
            <a:custGeom>
              <a:avLst/>
              <a:gdLst/>
              <a:ahLst/>
              <a:cxnLst/>
              <a:rect l="l" t="t" r="r" b="b"/>
              <a:pathLst>
                <a:path w="5314" h="16722" extrusionOk="0">
                  <a:moveTo>
                    <a:pt x="1" y="0"/>
                  </a:moveTo>
                  <a:lnTo>
                    <a:pt x="124" y="2760"/>
                  </a:lnTo>
                  <a:lnTo>
                    <a:pt x="289" y="5601"/>
                  </a:lnTo>
                  <a:lnTo>
                    <a:pt x="454" y="8402"/>
                  </a:lnTo>
                  <a:lnTo>
                    <a:pt x="660" y="10997"/>
                  </a:lnTo>
                  <a:lnTo>
                    <a:pt x="989" y="15033"/>
                  </a:lnTo>
                  <a:lnTo>
                    <a:pt x="1154" y="16639"/>
                  </a:lnTo>
                  <a:lnTo>
                    <a:pt x="1524" y="16722"/>
                  </a:lnTo>
                  <a:lnTo>
                    <a:pt x="2554" y="16722"/>
                  </a:lnTo>
                  <a:lnTo>
                    <a:pt x="3007" y="16639"/>
                  </a:lnTo>
                  <a:lnTo>
                    <a:pt x="3172" y="16598"/>
                  </a:lnTo>
                  <a:lnTo>
                    <a:pt x="3501" y="13427"/>
                  </a:lnTo>
                  <a:lnTo>
                    <a:pt x="3831" y="10379"/>
                  </a:lnTo>
                  <a:lnTo>
                    <a:pt x="4202" y="7620"/>
                  </a:lnTo>
                  <a:lnTo>
                    <a:pt x="4531" y="5190"/>
                  </a:lnTo>
                  <a:lnTo>
                    <a:pt x="5108" y="1648"/>
                  </a:lnTo>
                  <a:lnTo>
                    <a:pt x="5314" y="330"/>
                  </a:lnTo>
                  <a:lnTo>
                    <a:pt x="1" y="0"/>
                  </a:lnTo>
                  <a:close/>
                </a:path>
              </a:pathLst>
            </a:custGeom>
            <a:solidFill>
              <a:srgbClr val="FFA67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7" name="Google Shape;1281;p65">
              <a:extLst>
                <a:ext uri="{FF2B5EF4-FFF2-40B4-BE49-F238E27FC236}">
                  <a16:creationId xmlns="" xmlns:a16="http://schemas.microsoft.com/office/drawing/2014/main" id="{FBD511A4-35E9-523E-C74F-CADA81AB529C}"/>
                </a:ext>
              </a:extLst>
            </p:cNvPr>
            <p:cNvSpPr/>
            <p:nvPr/>
          </p:nvSpPr>
          <p:spPr>
            <a:xfrm>
              <a:off x="3873825" y="3536025"/>
              <a:ext cx="139025" cy="47375"/>
            </a:xfrm>
            <a:custGeom>
              <a:avLst/>
              <a:gdLst/>
              <a:ahLst/>
              <a:cxnLst/>
              <a:rect l="l" t="t" r="r" b="b"/>
              <a:pathLst>
                <a:path w="5561" h="1895" extrusionOk="0">
                  <a:moveTo>
                    <a:pt x="371" y="0"/>
                  </a:moveTo>
                  <a:lnTo>
                    <a:pt x="289" y="124"/>
                  </a:lnTo>
                  <a:lnTo>
                    <a:pt x="165" y="412"/>
                  </a:lnTo>
                  <a:lnTo>
                    <a:pt x="42" y="824"/>
                  </a:lnTo>
                  <a:lnTo>
                    <a:pt x="1" y="1071"/>
                  </a:lnTo>
                  <a:lnTo>
                    <a:pt x="1" y="1359"/>
                  </a:lnTo>
                  <a:lnTo>
                    <a:pt x="1" y="1812"/>
                  </a:lnTo>
                  <a:lnTo>
                    <a:pt x="5561" y="1895"/>
                  </a:lnTo>
                  <a:lnTo>
                    <a:pt x="5561" y="1771"/>
                  </a:lnTo>
                  <a:lnTo>
                    <a:pt x="5561" y="1524"/>
                  </a:lnTo>
                  <a:lnTo>
                    <a:pt x="5520" y="1359"/>
                  </a:lnTo>
                  <a:lnTo>
                    <a:pt x="5437" y="1195"/>
                  </a:lnTo>
                  <a:lnTo>
                    <a:pt x="5314" y="1030"/>
                  </a:lnTo>
                  <a:lnTo>
                    <a:pt x="5149" y="906"/>
                  </a:lnTo>
                  <a:lnTo>
                    <a:pt x="4778" y="742"/>
                  </a:lnTo>
                  <a:lnTo>
                    <a:pt x="4160" y="577"/>
                  </a:lnTo>
                  <a:lnTo>
                    <a:pt x="2966" y="206"/>
                  </a:lnTo>
                  <a:lnTo>
                    <a:pt x="2389" y="41"/>
                  </a:lnTo>
                  <a:lnTo>
                    <a:pt x="371" y="0"/>
                  </a:lnTo>
                  <a:close/>
                </a:path>
              </a:pathLst>
            </a:custGeom>
            <a:solidFill>
              <a:srgbClr val="5189E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8" name="Google Shape;1282;p65">
              <a:extLst>
                <a:ext uri="{FF2B5EF4-FFF2-40B4-BE49-F238E27FC236}">
                  <a16:creationId xmlns="" xmlns:a16="http://schemas.microsoft.com/office/drawing/2014/main" id="{30E7DBB5-45AE-CF5F-D1ED-37A61B5FFE08}"/>
                </a:ext>
              </a:extLst>
            </p:cNvPr>
            <p:cNvSpPr/>
            <p:nvPr/>
          </p:nvSpPr>
          <p:spPr>
            <a:xfrm>
              <a:off x="3873825" y="3570000"/>
              <a:ext cx="139025" cy="13400"/>
            </a:xfrm>
            <a:custGeom>
              <a:avLst/>
              <a:gdLst/>
              <a:ahLst/>
              <a:cxnLst/>
              <a:rect l="l" t="t" r="r" b="b"/>
              <a:pathLst>
                <a:path w="5561" h="536" extrusionOk="0">
                  <a:moveTo>
                    <a:pt x="1" y="0"/>
                  </a:moveTo>
                  <a:lnTo>
                    <a:pt x="1" y="453"/>
                  </a:lnTo>
                  <a:lnTo>
                    <a:pt x="5561" y="536"/>
                  </a:lnTo>
                  <a:lnTo>
                    <a:pt x="5561" y="412"/>
                  </a:lnTo>
                  <a:lnTo>
                    <a:pt x="5561" y="165"/>
                  </a:lnTo>
                  <a:lnTo>
                    <a:pt x="5520" y="165"/>
                  </a:lnTo>
                  <a:lnTo>
                    <a:pt x="3872" y="83"/>
                  </a:lnTo>
                  <a:lnTo>
                    <a:pt x="1" y="0"/>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9" name="Google Shape;1283;p65">
              <a:extLst>
                <a:ext uri="{FF2B5EF4-FFF2-40B4-BE49-F238E27FC236}">
                  <a16:creationId xmlns="" xmlns:a16="http://schemas.microsoft.com/office/drawing/2014/main" id="{FDB93FBF-4B71-82C3-0ACF-2499D3BEE89E}"/>
                </a:ext>
              </a:extLst>
            </p:cNvPr>
            <p:cNvSpPr/>
            <p:nvPr/>
          </p:nvSpPr>
          <p:spPr>
            <a:xfrm>
              <a:off x="3970625" y="3550425"/>
              <a:ext cx="42225" cy="32975"/>
            </a:xfrm>
            <a:custGeom>
              <a:avLst/>
              <a:gdLst/>
              <a:ahLst/>
              <a:cxnLst/>
              <a:rect l="l" t="t" r="r" b="b"/>
              <a:pathLst>
                <a:path w="1689" h="1319" extrusionOk="0">
                  <a:moveTo>
                    <a:pt x="288" y="1"/>
                  </a:moveTo>
                  <a:lnTo>
                    <a:pt x="124" y="289"/>
                  </a:lnTo>
                  <a:lnTo>
                    <a:pt x="41" y="577"/>
                  </a:lnTo>
                  <a:lnTo>
                    <a:pt x="0" y="866"/>
                  </a:lnTo>
                  <a:lnTo>
                    <a:pt x="41" y="1113"/>
                  </a:lnTo>
                  <a:lnTo>
                    <a:pt x="124" y="1278"/>
                  </a:lnTo>
                  <a:lnTo>
                    <a:pt x="1689" y="1319"/>
                  </a:lnTo>
                  <a:lnTo>
                    <a:pt x="1689" y="1195"/>
                  </a:lnTo>
                  <a:lnTo>
                    <a:pt x="1689" y="948"/>
                  </a:lnTo>
                  <a:lnTo>
                    <a:pt x="1648" y="783"/>
                  </a:lnTo>
                  <a:lnTo>
                    <a:pt x="1565" y="619"/>
                  </a:lnTo>
                  <a:lnTo>
                    <a:pt x="1442" y="454"/>
                  </a:lnTo>
                  <a:lnTo>
                    <a:pt x="1277" y="330"/>
                  </a:lnTo>
                  <a:lnTo>
                    <a:pt x="906" y="166"/>
                  </a:lnTo>
                  <a:lnTo>
                    <a:pt x="288"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0" name="Google Shape;1284;p65">
              <a:extLst>
                <a:ext uri="{FF2B5EF4-FFF2-40B4-BE49-F238E27FC236}">
                  <a16:creationId xmlns="" xmlns:a16="http://schemas.microsoft.com/office/drawing/2014/main" id="{215D07C8-587C-B77F-EAEE-44D5856E891B}"/>
                </a:ext>
              </a:extLst>
            </p:cNvPr>
            <p:cNvSpPr/>
            <p:nvPr/>
          </p:nvSpPr>
          <p:spPr>
            <a:xfrm>
              <a:off x="3956200" y="3542200"/>
              <a:ext cx="11350" cy="13400"/>
            </a:xfrm>
            <a:custGeom>
              <a:avLst/>
              <a:gdLst/>
              <a:ahLst/>
              <a:cxnLst/>
              <a:rect l="l" t="t" r="r" b="b"/>
              <a:pathLst>
                <a:path w="454" h="536" extrusionOk="0">
                  <a:moveTo>
                    <a:pt x="248" y="0"/>
                  </a:moveTo>
                  <a:lnTo>
                    <a:pt x="83" y="165"/>
                  </a:lnTo>
                  <a:lnTo>
                    <a:pt x="0" y="371"/>
                  </a:lnTo>
                  <a:lnTo>
                    <a:pt x="0" y="495"/>
                  </a:lnTo>
                  <a:lnTo>
                    <a:pt x="83" y="536"/>
                  </a:lnTo>
                  <a:lnTo>
                    <a:pt x="165" y="536"/>
                  </a:lnTo>
                  <a:lnTo>
                    <a:pt x="248" y="453"/>
                  </a:lnTo>
                  <a:lnTo>
                    <a:pt x="248" y="371"/>
                  </a:lnTo>
                  <a:lnTo>
                    <a:pt x="330" y="289"/>
                  </a:lnTo>
                  <a:lnTo>
                    <a:pt x="412" y="206"/>
                  </a:lnTo>
                  <a:lnTo>
                    <a:pt x="453" y="83"/>
                  </a:lnTo>
                  <a:lnTo>
                    <a:pt x="412" y="0"/>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1" name="Google Shape;1285;p65">
              <a:extLst>
                <a:ext uri="{FF2B5EF4-FFF2-40B4-BE49-F238E27FC236}">
                  <a16:creationId xmlns="" xmlns:a16="http://schemas.microsoft.com/office/drawing/2014/main" id="{FE99A03B-6E70-0C95-AB42-83E0BC80A8FF}"/>
                </a:ext>
              </a:extLst>
            </p:cNvPr>
            <p:cNvSpPr/>
            <p:nvPr/>
          </p:nvSpPr>
          <p:spPr>
            <a:xfrm>
              <a:off x="3945900" y="3538075"/>
              <a:ext cx="11350" cy="14450"/>
            </a:xfrm>
            <a:custGeom>
              <a:avLst/>
              <a:gdLst/>
              <a:ahLst/>
              <a:cxnLst/>
              <a:rect l="l" t="t" r="r" b="b"/>
              <a:pathLst>
                <a:path w="454" h="578" extrusionOk="0">
                  <a:moveTo>
                    <a:pt x="248" y="1"/>
                  </a:moveTo>
                  <a:lnTo>
                    <a:pt x="83" y="206"/>
                  </a:lnTo>
                  <a:lnTo>
                    <a:pt x="1" y="454"/>
                  </a:lnTo>
                  <a:lnTo>
                    <a:pt x="1" y="536"/>
                  </a:lnTo>
                  <a:lnTo>
                    <a:pt x="83" y="577"/>
                  </a:lnTo>
                  <a:lnTo>
                    <a:pt x="165" y="577"/>
                  </a:lnTo>
                  <a:lnTo>
                    <a:pt x="207" y="495"/>
                  </a:lnTo>
                  <a:lnTo>
                    <a:pt x="248" y="412"/>
                  </a:lnTo>
                  <a:lnTo>
                    <a:pt x="371" y="248"/>
                  </a:lnTo>
                  <a:lnTo>
                    <a:pt x="412" y="206"/>
                  </a:lnTo>
                  <a:lnTo>
                    <a:pt x="454" y="124"/>
                  </a:lnTo>
                  <a:lnTo>
                    <a:pt x="412" y="42"/>
                  </a:lnTo>
                  <a:lnTo>
                    <a:pt x="330"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2" name="Google Shape;1286;p65">
              <a:extLst>
                <a:ext uri="{FF2B5EF4-FFF2-40B4-BE49-F238E27FC236}">
                  <a16:creationId xmlns="" xmlns:a16="http://schemas.microsoft.com/office/drawing/2014/main" id="{737E5AFD-59C3-9FFB-E146-952C28B9E092}"/>
                </a:ext>
              </a:extLst>
            </p:cNvPr>
            <p:cNvSpPr/>
            <p:nvPr/>
          </p:nvSpPr>
          <p:spPr>
            <a:xfrm>
              <a:off x="3934575" y="3534975"/>
              <a:ext cx="11350" cy="15475"/>
            </a:xfrm>
            <a:custGeom>
              <a:avLst/>
              <a:gdLst/>
              <a:ahLst/>
              <a:cxnLst/>
              <a:rect l="l" t="t" r="r" b="b"/>
              <a:pathLst>
                <a:path w="454" h="619" extrusionOk="0">
                  <a:moveTo>
                    <a:pt x="371" y="1"/>
                  </a:moveTo>
                  <a:lnTo>
                    <a:pt x="248" y="42"/>
                  </a:lnTo>
                  <a:lnTo>
                    <a:pt x="124" y="248"/>
                  </a:lnTo>
                  <a:lnTo>
                    <a:pt x="1" y="454"/>
                  </a:lnTo>
                  <a:lnTo>
                    <a:pt x="42" y="536"/>
                  </a:lnTo>
                  <a:lnTo>
                    <a:pt x="83" y="619"/>
                  </a:lnTo>
                  <a:lnTo>
                    <a:pt x="206" y="619"/>
                  </a:lnTo>
                  <a:lnTo>
                    <a:pt x="248" y="536"/>
                  </a:lnTo>
                  <a:lnTo>
                    <a:pt x="289" y="413"/>
                  </a:lnTo>
                  <a:lnTo>
                    <a:pt x="371" y="289"/>
                  </a:lnTo>
                  <a:lnTo>
                    <a:pt x="412" y="248"/>
                  </a:lnTo>
                  <a:lnTo>
                    <a:pt x="412" y="207"/>
                  </a:lnTo>
                  <a:lnTo>
                    <a:pt x="454" y="125"/>
                  </a:lnTo>
                  <a:lnTo>
                    <a:pt x="454" y="42"/>
                  </a:lnTo>
                  <a:lnTo>
                    <a:pt x="371" y="1"/>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3" name="Google Shape;1287;p65">
              <a:extLst>
                <a:ext uri="{FF2B5EF4-FFF2-40B4-BE49-F238E27FC236}">
                  <a16:creationId xmlns="" xmlns:a16="http://schemas.microsoft.com/office/drawing/2014/main" id="{688D3485-BBEC-BC38-DDDF-8ACF080494FF}"/>
                </a:ext>
              </a:extLst>
            </p:cNvPr>
            <p:cNvSpPr/>
            <p:nvPr/>
          </p:nvSpPr>
          <p:spPr>
            <a:xfrm>
              <a:off x="3829550" y="3121075"/>
              <a:ext cx="132850" cy="418050"/>
            </a:xfrm>
            <a:custGeom>
              <a:avLst/>
              <a:gdLst/>
              <a:ahLst/>
              <a:cxnLst/>
              <a:rect l="l" t="t" r="r" b="b"/>
              <a:pathLst>
                <a:path w="5314" h="16722" extrusionOk="0">
                  <a:moveTo>
                    <a:pt x="5314" y="0"/>
                  </a:moveTo>
                  <a:lnTo>
                    <a:pt x="1" y="330"/>
                  </a:lnTo>
                  <a:lnTo>
                    <a:pt x="206" y="1648"/>
                  </a:lnTo>
                  <a:lnTo>
                    <a:pt x="783" y="5190"/>
                  </a:lnTo>
                  <a:lnTo>
                    <a:pt x="1113" y="7620"/>
                  </a:lnTo>
                  <a:lnTo>
                    <a:pt x="1483" y="10379"/>
                  </a:lnTo>
                  <a:lnTo>
                    <a:pt x="1813" y="13427"/>
                  </a:lnTo>
                  <a:lnTo>
                    <a:pt x="2142" y="16598"/>
                  </a:lnTo>
                  <a:lnTo>
                    <a:pt x="2307" y="16639"/>
                  </a:lnTo>
                  <a:lnTo>
                    <a:pt x="2760" y="16722"/>
                  </a:lnTo>
                  <a:lnTo>
                    <a:pt x="3790" y="16722"/>
                  </a:lnTo>
                  <a:lnTo>
                    <a:pt x="4160" y="16639"/>
                  </a:lnTo>
                  <a:lnTo>
                    <a:pt x="4325" y="15033"/>
                  </a:lnTo>
                  <a:lnTo>
                    <a:pt x="4655" y="10997"/>
                  </a:lnTo>
                  <a:lnTo>
                    <a:pt x="4861" y="8402"/>
                  </a:lnTo>
                  <a:lnTo>
                    <a:pt x="5025" y="5601"/>
                  </a:lnTo>
                  <a:lnTo>
                    <a:pt x="5190" y="2760"/>
                  </a:lnTo>
                  <a:lnTo>
                    <a:pt x="5314" y="0"/>
                  </a:lnTo>
                  <a:close/>
                </a:path>
              </a:pathLst>
            </a:custGeom>
            <a:solidFill>
              <a:srgbClr val="FFA67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4" name="Google Shape;1288;p65">
              <a:extLst>
                <a:ext uri="{FF2B5EF4-FFF2-40B4-BE49-F238E27FC236}">
                  <a16:creationId xmlns="" xmlns:a16="http://schemas.microsoft.com/office/drawing/2014/main" id="{618B3C18-975B-C85D-0849-0F3D5E116750}"/>
                </a:ext>
              </a:extLst>
            </p:cNvPr>
            <p:cNvSpPr/>
            <p:nvPr/>
          </p:nvSpPr>
          <p:spPr>
            <a:xfrm>
              <a:off x="3723500" y="3117975"/>
              <a:ext cx="239925" cy="401600"/>
            </a:xfrm>
            <a:custGeom>
              <a:avLst/>
              <a:gdLst/>
              <a:ahLst/>
              <a:cxnLst/>
              <a:rect l="l" t="t" r="r" b="b"/>
              <a:pathLst>
                <a:path w="9597" h="16064" extrusionOk="0">
                  <a:moveTo>
                    <a:pt x="42" y="1"/>
                  </a:moveTo>
                  <a:lnTo>
                    <a:pt x="0" y="660"/>
                  </a:lnTo>
                  <a:lnTo>
                    <a:pt x="0" y="1524"/>
                  </a:lnTo>
                  <a:lnTo>
                    <a:pt x="0" y="3707"/>
                  </a:lnTo>
                  <a:lnTo>
                    <a:pt x="124" y="6302"/>
                  </a:lnTo>
                  <a:lnTo>
                    <a:pt x="247" y="9020"/>
                  </a:lnTo>
                  <a:lnTo>
                    <a:pt x="412" y="11574"/>
                  </a:lnTo>
                  <a:lnTo>
                    <a:pt x="618" y="13757"/>
                  </a:lnTo>
                  <a:lnTo>
                    <a:pt x="783" y="15322"/>
                  </a:lnTo>
                  <a:lnTo>
                    <a:pt x="865" y="15734"/>
                  </a:lnTo>
                  <a:lnTo>
                    <a:pt x="906" y="15940"/>
                  </a:lnTo>
                  <a:lnTo>
                    <a:pt x="1112" y="15981"/>
                  </a:lnTo>
                  <a:lnTo>
                    <a:pt x="1442" y="16022"/>
                  </a:lnTo>
                  <a:lnTo>
                    <a:pt x="2307" y="16063"/>
                  </a:lnTo>
                  <a:lnTo>
                    <a:pt x="3131" y="16063"/>
                  </a:lnTo>
                  <a:lnTo>
                    <a:pt x="3419" y="16022"/>
                  </a:lnTo>
                  <a:lnTo>
                    <a:pt x="3542" y="15981"/>
                  </a:lnTo>
                  <a:lnTo>
                    <a:pt x="3748" y="14086"/>
                  </a:lnTo>
                  <a:lnTo>
                    <a:pt x="4201" y="10050"/>
                  </a:lnTo>
                  <a:lnTo>
                    <a:pt x="4819" y="4202"/>
                  </a:lnTo>
                  <a:lnTo>
                    <a:pt x="5396" y="10050"/>
                  </a:lnTo>
                  <a:lnTo>
                    <a:pt x="5849" y="14086"/>
                  </a:lnTo>
                  <a:lnTo>
                    <a:pt x="6014" y="15404"/>
                  </a:lnTo>
                  <a:lnTo>
                    <a:pt x="6096" y="15816"/>
                  </a:lnTo>
                  <a:lnTo>
                    <a:pt x="6137" y="15940"/>
                  </a:lnTo>
                  <a:lnTo>
                    <a:pt x="6302" y="15981"/>
                  </a:lnTo>
                  <a:lnTo>
                    <a:pt x="6590" y="16022"/>
                  </a:lnTo>
                  <a:lnTo>
                    <a:pt x="8485" y="16022"/>
                  </a:lnTo>
                  <a:lnTo>
                    <a:pt x="8608" y="15981"/>
                  </a:lnTo>
                  <a:lnTo>
                    <a:pt x="8814" y="13674"/>
                  </a:lnTo>
                  <a:lnTo>
                    <a:pt x="9226" y="8650"/>
                  </a:lnTo>
                  <a:lnTo>
                    <a:pt x="9391" y="5849"/>
                  </a:lnTo>
                  <a:lnTo>
                    <a:pt x="9556" y="3295"/>
                  </a:lnTo>
                  <a:lnTo>
                    <a:pt x="9597" y="1277"/>
                  </a:lnTo>
                  <a:lnTo>
                    <a:pt x="9597" y="577"/>
                  </a:lnTo>
                  <a:lnTo>
                    <a:pt x="9556" y="124"/>
                  </a:lnTo>
                  <a:lnTo>
                    <a:pt x="42" y="1"/>
                  </a:lnTo>
                  <a:close/>
                </a:path>
              </a:pathLst>
            </a:custGeom>
            <a:solidFill>
              <a:srgbClr val="5189E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5" name="Google Shape;1289;p65">
              <a:extLst>
                <a:ext uri="{FF2B5EF4-FFF2-40B4-BE49-F238E27FC236}">
                  <a16:creationId xmlns="" xmlns:a16="http://schemas.microsoft.com/office/drawing/2014/main" id="{A4F40B3D-B006-EEE2-E17E-102DED77DF3F}"/>
                </a:ext>
              </a:extLst>
            </p:cNvPr>
            <p:cNvSpPr/>
            <p:nvPr/>
          </p:nvSpPr>
          <p:spPr>
            <a:xfrm>
              <a:off x="3603025" y="2835850"/>
              <a:ext cx="245075" cy="159625"/>
            </a:xfrm>
            <a:custGeom>
              <a:avLst/>
              <a:gdLst/>
              <a:ahLst/>
              <a:cxnLst/>
              <a:rect l="l" t="t" r="r" b="b"/>
              <a:pathLst>
                <a:path w="9803" h="6385" extrusionOk="0">
                  <a:moveTo>
                    <a:pt x="6796" y="1"/>
                  </a:moveTo>
                  <a:lnTo>
                    <a:pt x="6426" y="989"/>
                  </a:lnTo>
                  <a:lnTo>
                    <a:pt x="6014" y="2307"/>
                  </a:lnTo>
                  <a:lnTo>
                    <a:pt x="5767" y="2925"/>
                  </a:lnTo>
                  <a:lnTo>
                    <a:pt x="5561" y="3419"/>
                  </a:lnTo>
                  <a:lnTo>
                    <a:pt x="5355" y="3831"/>
                  </a:lnTo>
                  <a:lnTo>
                    <a:pt x="5272" y="3954"/>
                  </a:lnTo>
                  <a:lnTo>
                    <a:pt x="5190" y="3996"/>
                  </a:lnTo>
                  <a:lnTo>
                    <a:pt x="5025" y="4037"/>
                  </a:lnTo>
                  <a:lnTo>
                    <a:pt x="4819" y="4078"/>
                  </a:lnTo>
                  <a:lnTo>
                    <a:pt x="4160" y="4119"/>
                  </a:lnTo>
                  <a:lnTo>
                    <a:pt x="2513" y="4119"/>
                  </a:lnTo>
                  <a:lnTo>
                    <a:pt x="948" y="4078"/>
                  </a:lnTo>
                  <a:lnTo>
                    <a:pt x="248" y="4037"/>
                  </a:lnTo>
                  <a:lnTo>
                    <a:pt x="1" y="5396"/>
                  </a:lnTo>
                  <a:lnTo>
                    <a:pt x="742" y="5602"/>
                  </a:lnTo>
                  <a:lnTo>
                    <a:pt x="1566" y="5808"/>
                  </a:lnTo>
                  <a:lnTo>
                    <a:pt x="2595" y="6055"/>
                  </a:lnTo>
                  <a:lnTo>
                    <a:pt x="3625" y="6220"/>
                  </a:lnTo>
                  <a:lnTo>
                    <a:pt x="4696" y="6343"/>
                  </a:lnTo>
                  <a:lnTo>
                    <a:pt x="5149" y="6384"/>
                  </a:lnTo>
                  <a:lnTo>
                    <a:pt x="5602" y="6384"/>
                  </a:lnTo>
                  <a:lnTo>
                    <a:pt x="6014" y="6302"/>
                  </a:lnTo>
                  <a:lnTo>
                    <a:pt x="6302" y="6220"/>
                  </a:lnTo>
                  <a:lnTo>
                    <a:pt x="6590" y="6096"/>
                  </a:lnTo>
                  <a:lnTo>
                    <a:pt x="6879" y="5890"/>
                  </a:lnTo>
                  <a:lnTo>
                    <a:pt x="7167" y="5602"/>
                  </a:lnTo>
                  <a:lnTo>
                    <a:pt x="7455" y="5272"/>
                  </a:lnTo>
                  <a:lnTo>
                    <a:pt x="8032" y="4490"/>
                  </a:lnTo>
                  <a:lnTo>
                    <a:pt x="8608" y="3666"/>
                  </a:lnTo>
                  <a:lnTo>
                    <a:pt x="9062" y="2842"/>
                  </a:lnTo>
                  <a:lnTo>
                    <a:pt x="9473" y="2142"/>
                  </a:lnTo>
                  <a:lnTo>
                    <a:pt x="9803" y="1483"/>
                  </a:lnTo>
                  <a:lnTo>
                    <a:pt x="6796" y="1"/>
                  </a:lnTo>
                  <a:close/>
                </a:path>
              </a:pathLst>
            </a:custGeom>
            <a:solidFill>
              <a:srgbClr val="FFA67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6" name="Google Shape;1290;p65">
              <a:extLst>
                <a:ext uri="{FF2B5EF4-FFF2-40B4-BE49-F238E27FC236}">
                  <a16:creationId xmlns="" xmlns:a16="http://schemas.microsoft.com/office/drawing/2014/main" id="{08F6CC53-965E-9CDE-5288-616D69D3E75E}"/>
                </a:ext>
              </a:extLst>
            </p:cNvPr>
            <p:cNvSpPr/>
            <p:nvPr/>
          </p:nvSpPr>
          <p:spPr>
            <a:xfrm>
              <a:off x="3529925" y="2909975"/>
              <a:ext cx="81375" cy="84475"/>
            </a:xfrm>
            <a:custGeom>
              <a:avLst/>
              <a:gdLst/>
              <a:ahLst/>
              <a:cxnLst/>
              <a:rect l="l" t="t" r="r" b="b"/>
              <a:pathLst>
                <a:path w="3255" h="3379" extrusionOk="0">
                  <a:moveTo>
                    <a:pt x="1936" y="1"/>
                  </a:moveTo>
                  <a:lnTo>
                    <a:pt x="1854" y="83"/>
                  </a:lnTo>
                  <a:lnTo>
                    <a:pt x="1854" y="207"/>
                  </a:lnTo>
                  <a:lnTo>
                    <a:pt x="1854" y="330"/>
                  </a:lnTo>
                  <a:lnTo>
                    <a:pt x="1895" y="536"/>
                  </a:lnTo>
                  <a:lnTo>
                    <a:pt x="1977" y="825"/>
                  </a:lnTo>
                  <a:lnTo>
                    <a:pt x="2060" y="989"/>
                  </a:lnTo>
                  <a:lnTo>
                    <a:pt x="1071" y="989"/>
                  </a:lnTo>
                  <a:lnTo>
                    <a:pt x="742" y="1031"/>
                  </a:lnTo>
                  <a:lnTo>
                    <a:pt x="412" y="1072"/>
                  </a:lnTo>
                  <a:lnTo>
                    <a:pt x="165" y="1154"/>
                  </a:lnTo>
                  <a:lnTo>
                    <a:pt x="124" y="1195"/>
                  </a:lnTo>
                  <a:lnTo>
                    <a:pt x="83" y="1237"/>
                  </a:lnTo>
                  <a:lnTo>
                    <a:pt x="124" y="1360"/>
                  </a:lnTo>
                  <a:lnTo>
                    <a:pt x="206" y="1443"/>
                  </a:lnTo>
                  <a:lnTo>
                    <a:pt x="371" y="1525"/>
                  </a:lnTo>
                  <a:lnTo>
                    <a:pt x="577" y="1566"/>
                  </a:lnTo>
                  <a:lnTo>
                    <a:pt x="906" y="1607"/>
                  </a:lnTo>
                  <a:lnTo>
                    <a:pt x="1071" y="1648"/>
                  </a:lnTo>
                  <a:lnTo>
                    <a:pt x="906" y="1772"/>
                  </a:lnTo>
                  <a:lnTo>
                    <a:pt x="495" y="2060"/>
                  </a:lnTo>
                  <a:lnTo>
                    <a:pt x="289" y="2225"/>
                  </a:lnTo>
                  <a:lnTo>
                    <a:pt x="124" y="2390"/>
                  </a:lnTo>
                  <a:lnTo>
                    <a:pt x="0" y="2555"/>
                  </a:lnTo>
                  <a:lnTo>
                    <a:pt x="0" y="2637"/>
                  </a:lnTo>
                  <a:lnTo>
                    <a:pt x="0" y="2678"/>
                  </a:lnTo>
                  <a:lnTo>
                    <a:pt x="83" y="2719"/>
                  </a:lnTo>
                  <a:lnTo>
                    <a:pt x="124" y="2760"/>
                  </a:lnTo>
                  <a:lnTo>
                    <a:pt x="289" y="2719"/>
                  </a:lnTo>
                  <a:lnTo>
                    <a:pt x="453" y="2637"/>
                  </a:lnTo>
                  <a:lnTo>
                    <a:pt x="659" y="2513"/>
                  </a:lnTo>
                  <a:lnTo>
                    <a:pt x="1030" y="2266"/>
                  </a:lnTo>
                  <a:lnTo>
                    <a:pt x="1154" y="2143"/>
                  </a:lnTo>
                  <a:lnTo>
                    <a:pt x="1154" y="2143"/>
                  </a:lnTo>
                  <a:lnTo>
                    <a:pt x="1071" y="2307"/>
                  </a:lnTo>
                  <a:lnTo>
                    <a:pt x="906" y="2678"/>
                  </a:lnTo>
                  <a:lnTo>
                    <a:pt x="742" y="3049"/>
                  </a:lnTo>
                  <a:lnTo>
                    <a:pt x="742" y="3172"/>
                  </a:lnTo>
                  <a:lnTo>
                    <a:pt x="783" y="3296"/>
                  </a:lnTo>
                  <a:lnTo>
                    <a:pt x="865" y="3296"/>
                  </a:lnTo>
                  <a:lnTo>
                    <a:pt x="989" y="3214"/>
                  </a:lnTo>
                  <a:lnTo>
                    <a:pt x="1112" y="3090"/>
                  </a:lnTo>
                  <a:lnTo>
                    <a:pt x="1277" y="2925"/>
                  </a:lnTo>
                  <a:lnTo>
                    <a:pt x="1483" y="2555"/>
                  </a:lnTo>
                  <a:lnTo>
                    <a:pt x="1565" y="2390"/>
                  </a:lnTo>
                  <a:lnTo>
                    <a:pt x="1565" y="2555"/>
                  </a:lnTo>
                  <a:lnTo>
                    <a:pt x="1607" y="2884"/>
                  </a:lnTo>
                  <a:lnTo>
                    <a:pt x="1689" y="3214"/>
                  </a:lnTo>
                  <a:lnTo>
                    <a:pt x="1771" y="3337"/>
                  </a:lnTo>
                  <a:lnTo>
                    <a:pt x="1854" y="3378"/>
                  </a:lnTo>
                  <a:lnTo>
                    <a:pt x="1977" y="3337"/>
                  </a:lnTo>
                  <a:lnTo>
                    <a:pt x="2018" y="3255"/>
                  </a:lnTo>
                  <a:lnTo>
                    <a:pt x="2101" y="2966"/>
                  </a:lnTo>
                  <a:lnTo>
                    <a:pt x="2142" y="2637"/>
                  </a:lnTo>
                  <a:lnTo>
                    <a:pt x="2142" y="2513"/>
                  </a:lnTo>
                  <a:lnTo>
                    <a:pt x="2389" y="2555"/>
                  </a:lnTo>
                  <a:lnTo>
                    <a:pt x="2595" y="2513"/>
                  </a:lnTo>
                  <a:lnTo>
                    <a:pt x="2883" y="2431"/>
                  </a:lnTo>
                  <a:lnTo>
                    <a:pt x="3254" y="1072"/>
                  </a:lnTo>
                  <a:lnTo>
                    <a:pt x="2966" y="907"/>
                  </a:lnTo>
                  <a:lnTo>
                    <a:pt x="2719" y="742"/>
                  </a:lnTo>
                  <a:lnTo>
                    <a:pt x="2513" y="578"/>
                  </a:lnTo>
                  <a:lnTo>
                    <a:pt x="2266" y="207"/>
                  </a:lnTo>
                  <a:lnTo>
                    <a:pt x="2142" y="42"/>
                  </a:lnTo>
                  <a:lnTo>
                    <a:pt x="2060" y="1"/>
                  </a:lnTo>
                  <a:close/>
                </a:path>
              </a:pathLst>
            </a:custGeom>
            <a:solidFill>
              <a:srgbClr val="FFA67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 name="Google Shape;1291;p65">
              <a:extLst>
                <a:ext uri="{FF2B5EF4-FFF2-40B4-BE49-F238E27FC236}">
                  <a16:creationId xmlns="" xmlns:a16="http://schemas.microsoft.com/office/drawing/2014/main" id="{44EEEF83-6AB2-2D56-A5DE-F2952617187B}"/>
                </a:ext>
              </a:extLst>
            </p:cNvPr>
            <p:cNvSpPr/>
            <p:nvPr/>
          </p:nvSpPr>
          <p:spPr>
            <a:xfrm>
              <a:off x="3725550" y="2834825"/>
              <a:ext cx="54600" cy="109175"/>
            </a:xfrm>
            <a:custGeom>
              <a:avLst/>
              <a:gdLst/>
              <a:ahLst/>
              <a:cxnLst/>
              <a:rect l="l" t="t" r="r" b="b"/>
              <a:pathLst>
                <a:path w="2184" h="4367" extrusionOk="0">
                  <a:moveTo>
                    <a:pt x="1936" y="0"/>
                  </a:moveTo>
                  <a:lnTo>
                    <a:pt x="1731" y="124"/>
                  </a:lnTo>
                  <a:lnTo>
                    <a:pt x="1566" y="289"/>
                  </a:lnTo>
                  <a:lnTo>
                    <a:pt x="1401" y="495"/>
                  </a:lnTo>
                  <a:lnTo>
                    <a:pt x="1195" y="742"/>
                  </a:lnTo>
                  <a:lnTo>
                    <a:pt x="866" y="1318"/>
                  </a:lnTo>
                  <a:lnTo>
                    <a:pt x="577" y="1977"/>
                  </a:lnTo>
                  <a:lnTo>
                    <a:pt x="330" y="2595"/>
                  </a:lnTo>
                  <a:lnTo>
                    <a:pt x="165" y="3131"/>
                  </a:lnTo>
                  <a:lnTo>
                    <a:pt x="1" y="3666"/>
                  </a:lnTo>
                  <a:lnTo>
                    <a:pt x="124" y="3790"/>
                  </a:lnTo>
                  <a:lnTo>
                    <a:pt x="577" y="3995"/>
                  </a:lnTo>
                  <a:lnTo>
                    <a:pt x="866" y="4119"/>
                  </a:lnTo>
                  <a:lnTo>
                    <a:pt x="1278" y="4243"/>
                  </a:lnTo>
                  <a:lnTo>
                    <a:pt x="1689" y="4325"/>
                  </a:lnTo>
                  <a:lnTo>
                    <a:pt x="2184" y="4366"/>
                  </a:lnTo>
                  <a:lnTo>
                    <a:pt x="1936" y="0"/>
                  </a:lnTo>
                  <a:close/>
                </a:path>
              </a:pathLst>
            </a:custGeom>
            <a:solidFill>
              <a:srgbClr val="58E0C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 name="Google Shape;1292;p65">
              <a:extLst>
                <a:ext uri="{FF2B5EF4-FFF2-40B4-BE49-F238E27FC236}">
                  <a16:creationId xmlns="" xmlns:a16="http://schemas.microsoft.com/office/drawing/2014/main" id="{6043B789-69C8-AF00-1989-9208799D0E7F}"/>
                </a:ext>
              </a:extLst>
            </p:cNvPr>
            <p:cNvSpPr/>
            <p:nvPr/>
          </p:nvSpPr>
          <p:spPr>
            <a:xfrm>
              <a:off x="3719375" y="2819375"/>
              <a:ext cx="245075" cy="321275"/>
            </a:xfrm>
            <a:custGeom>
              <a:avLst/>
              <a:gdLst/>
              <a:ahLst/>
              <a:cxnLst/>
              <a:rect l="l" t="t" r="r" b="b"/>
              <a:pathLst>
                <a:path w="9803" h="12851" extrusionOk="0">
                  <a:moveTo>
                    <a:pt x="4037" y="1"/>
                  </a:moveTo>
                  <a:lnTo>
                    <a:pt x="2183" y="618"/>
                  </a:lnTo>
                  <a:lnTo>
                    <a:pt x="1" y="12068"/>
                  </a:lnTo>
                  <a:lnTo>
                    <a:pt x="701" y="12315"/>
                  </a:lnTo>
                  <a:lnTo>
                    <a:pt x="1483" y="12480"/>
                  </a:lnTo>
                  <a:lnTo>
                    <a:pt x="2266" y="12645"/>
                  </a:lnTo>
                  <a:lnTo>
                    <a:pt x="3048" y="12727"/>
                  </a:lnTo>
                  <a:lnTo>
                    <a:pt x="3872" y="12810"/>
                  </a:lnTo>
                  <a:lnTo>
                    <a:pt x="4696" y="12851"/>
                  </a:lnTo>
                  <a:lnTo>
                    <a:pt x="6261" y="12810"/>
                  </a:lnTo>
                  <a:lnTo>
                    <a:pt x="7661" y="12727"/>
                  </a:lnTo>
                  <a:lnTo>
                    <a:pt x="8773" y="12645"/>
                  </a:lnTo>
                  <a:lnTo>
                    <a:pt x="9803" y="12480"/>
                  </a:lnTo>
                  <a:lnTo>
                    <a:pt x="7785" y="618"/>
                  </a:lnTo>
                  <a:lnTo>
                    <a:pt x="5931" y="1"/>
                  </a:lnTo>
                  <a:close/>
                </a:path>
              </a:pathLst>
            </a:custGeom>
            <a:solidFill>
              <a:srgbClr val="58E0C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 name="Google Shape;1293;p65">
              <a:extLst>
                <a:ext uri="{FF2B5EF4-FFF2-40B4-BE49-F238E27FC236}">
                  <a16:creationId xmlns="" xmlns:a16="http://schemas.microsoft.com/office/drawing/2014/main" id="{30FA3503-89B7-8D04-A6BF-292D8AD42D8F}"/>
                </a:ext>
              </a:extLst>
            </p:cNvPr>
            <p:cNvSpPr/>
            <p:nvPr/>
          </p:nvSpPr>
          <p:spPr>
            <a:xfrm>
              <a:off x="3769825" y="2834825"/>
              <a:ext cx="171975" cy="223450"/>
            </a:xfrm>
            <a:custGeom>
              <a:avLst/>
              <a:gdLst/>
              <a:ahLst/>
              <a:cxnLst/>
              <a:rect l="l" t="t" r="r" b="b"/>
              <a:pathLst>
                <a:path w="6879" h="8938" extrusionOk="0">
                  <a:moveTo>
                    <a:pt x="5767" y="0"/>
                  </a:moveTo>
                  <a:lnTo>
                    <a:pt x="3666" y="701"/>
                  </a:lnTo>
                  <a:lnTo>
                    <a:pt x="3831" y="1730"/>
                  </a:lnTo>
                  <a:lnTo>
                    <a:pt x="4037" y="3007"/>
                  </a:lnTo>
                  <a:lnTo>
                    <a:pt x="4078" y="3625"/>
                  </a:lnTo>
                  <a:lnTo>
                    <a:pt x="4119" y="4160"/>
                  </a:lnTo>
                  <a:lnTo>
                    <a:pt x="4078" y="4572"/>
                  </a:lnTo>
                  <a:lnTo>
                    <a:pt x="4078" y="4737"/>
                  </a:lnTo>
                  <a:lnTo>
                    <a:pt x="4037" y="4819"/>
                  </a:lnTo>
                  <a:lnTo>
                    <a:pt x="3913" y="4943"/>
                  </a:lnTo>
                  <a:lnTo>
                    <a:pt x="3749" y="5107"/>
                  </a:lnTo>
                  <a:lnTo>
                    <a:pt x="3254" y="5478"/>
                  </a:lnTo>
                  <a:lnTo>
                    <a:pt x="1895" y="6425"/>
                  </a:lnTo>
                  <a:lnTo>
                    <a:pt x="577" y="7249"/>
                  </a:lnTo>
                  <a:lnTo>
                    <a:pt x="1" y="7620"/>
                  </a:lnTo>
                  <a:lnTo>
                    <a:pt x="536" y="8938"/>
                  </a:lnTo>
                  <a:lnTo>
                    <a:pt x="1278" y="8649"/>
                  </a:lnTo>
                  <a:lnTo>
                    <a:pt x="2101" y="8361"/>
                  </a:lnTo>
                  <a:lnTo>
                    <a:pt x="3049" y="7991"/>
                  </a:lnTo>
                  <a:lnTo>
                    <a:pt x="4037" y="7537"/>
                  </a:lnTo>
                  <a:lnTo>
                    <a:pt x="4943" y="7043"/>
                  </a:lnTo>
                  <a:lnTo>
                    <a:pt x="5355" y="6796"/>
                  </a:lnTo>
                  <a:lnTo>
                    <a:pt x="5726" y="6549"/>
                  </a:lnTo>
                  <a:lnTo>
                    <a:pt x="6014" y="6261"/>
                  </a:lnTo>
                  <a:lnTo>
                    <a:pt x="6220" y="6014"/>
                  </a:lnTo>
                  <a:lnTo>
                    <a:pt x="6385" y="5766"/>
                  </a:lnTo>
                  <a:lnTo>
                    <a:pt x="6508" y="5478"/>
                  </a:lnTo>
                  <a:lnTo>
                    <a:pt x="6632" y="5107"/>
                  </a:lnTo>
                  <a:lnTo>
                    <a:pt x="6714" y="4737"/>
                  </a:lnTo>
                  <a:lnTo>
                    <a:pt x="6796" y="4325"/>
                  </a:lnTo>
                  <a:lnTo>
                    <a:pt x="6838" y="3913"/>
                  </a:lnTo>
                  <a:lnTo>
                    <a:pt x="6879" y="3460"/>
                  </a:lnTo>
                  <a:lnTo>
                    <a:pt x="6879" y="3007"/>
                  </a:lnTo>
                  <a:lnTo>
                    <a:pt x="6838" y="2554"/>
                  </a:lnTo>
                  <a:lnTo>
                    <a:pt x="6796" y="2101"/>
                  </a:lnTo>
                  <a:lnTo>
                    <a:pt x="6714" y="1689"/>
                  </a:lnTo>
                  <a:lnTo>
                    <a:pt x="6591" y="1277"/>
                  </a:lnTo>
                  <a:lnTo>
                    <a:pt x="6426" y="907"/>
                  </a:lnTo>
                  <a:lnTo>
                    <a:pt x="6261" y="577"/>
                  </a:lnTo>
                  <a:lnTo>
                    <a:pt x="6014" y="248"/>
                  </a:lnTo>
                  <a:lnTo>
                    <a:pt x="5767" y="0"/>
                  </a:lnTo>
                  <a:close/>
                </a:path>
              </a:pathLst>
            </a:custGeom>
            <a:solidFill>
              <a:srgbClr val="FFA67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 name="Google Shape;1294;p65">
              <a:extLst>
                <a:ext uri="{FF2B5EF4-FFF2-40B4-BE49-F238E27FC236}">
                  <a16:creationId xmlns="" xmlns:a16="http://schemas.microsoft.com/office/drawing/2014/main" id="{0F62080C-BFA9-6939-A540-2C459F13DEDA}"/>
                </a:ext>
              </a:extLst>
            </p:cNvPr>
            <p:cNvSpPr/>
            <p:nvPr/>
          </p:nvSpPr>
          <p:spPr>
            <a:xfrm>
              <a:off x="3708050" y="3019125"/>
              <a:ext cx="75200" cy="86525"/>
            </a:xfrm>
            <a:custGeom>
              <a:avLst/>
              <a:gdLst/>
              <a:ahLst/>
              <a:cxnLst/>
              <a:rect l="l" t="t" r="r" b="b"/>
              <a:pathLst>
                <a:path w="3008" h="3461" extrusionOk="0">
                  <a:moveTo>
                    <a:pt x="989" y="1"/>
                  </a:moveTo>
                  <a:lnTo>
                    <a:pt x="907" y="42"/>
                  </a:lnTo>
                  <a:lnTo>
                    <a:pt x="824" y="83"/>
                  </a:lnTo>
                  <a:lnTo>
                    <a:pt x="824" y="165"/>
                  </a:lnTo>
                  <a:lnTo>
                    <a:pt x="865" y="289"/>
                  </a:lnTo>
                  <a:lnTo>
                    <a:pt x="948" y="413"/>
                  </a:lnTo>
                  <a:lnTo>
                    <a:pt x="1071" y="536"/>
                  </a:lnTo>
                  <a:lnTo>
                    <a:pt x="1360" y="742"/>
                  </a:lnTo>
                  <a:lnTo>
                    <a:pt x="1483" y="824"/>
                  </a:lnTo>
                  <a:lnTo>
                    <a:pt x="1236" y="989"/>
                  </a:lnTo>
                  <a:lnTo>
                    <a:pt x="701" y="1401"/>
                  </a:lnTo>
                  <a:lnTo>
                    <a:pt x="412" y="1607"/>
                  </a:lnTo>
                  <a:lnTo>
                    <a:pt x="165" y="1854"/>
                  </a:lnTo>
                  <a:lnTo>
                    <a:pt x="42" y="2019"/>
                  </a:lnTo>
                  <a:lnTo>
                    <a:pt x="1" y="2101"/>
                  </a:lnTo>
                  <a:lnTo>
                    <a:pt x="1" y="2184"/>
                  </a:lnTo>
                  <a:lnTo>
                    <a:pt x="83" y="2225"/>
                  </a:lnTo>
                  <a:lnTo>
                    <a:pt x="207" y="2225"/>
                  </a:lnTo>
                  <a:lnTo>
                    <a:pt x="371" y="2184"/>
                  </a:lnTo>
                  <a:lnTo>
                    <a:pt x="577" y="2142"/>
                  </a:lnTo>
                  <a:lnTo>
                    <a:pt x="907" y="1978"/>
                  </a:lnTo>
                  <a:lnTo>
                    <a:pt x="1030" y="1895"/>
                  </a:lnTo>
                  <a:lnTo>
                    <a:pt x="948" y="2101"/>
                  </a:lnTo>
                  <a:lnTo>
                    <a:pt x="783" y="2595"/>
                  </a:lnTo>
                  <a:lnTo>
                    <a:pt x="701" y="2884"/>
                  </a:lnTo>
                  <a:lnTo>
                    <a:pt x="660" y="3090"/>
                  </a:lnTo>
                  <a:lnTo>
                    <a:pt x="701" y="3296"/>
                  </a:lnTo>
                  <a:lnTo>
                    <a:pt x="701" y="3337"/>
                  </a:lnTo>
                  <a:lnTo>
                    <a:pt x="742" y="3378"/>
                  </a:lnTo>
                  <a:lnTo>
                    <a:pt x="865" y="3378"/>
                  </a:lnTo>
                  <a:lnTo>
                    <a:pt x="989" y="3254"/>
                  </a:lnTo>
                  <a:lnTo>
                    <a:pt x="1113" y="3090"/>
                  </a:lnTo>
                  <a:lnTo>
                    <a:pt x="1195" y="2884"/>
                  </a:lnTo>
                  <a:lnTo>
                    <a:pt x="1360" y="2472"/>
                  </a:lnTo>
                  <a:lnTo>
                    <a:pt x="1401" y="2307"/>
                  </a:lnTo>
                  <a:lnTo>
                    <a:pt x="1401" y="2472"/>
                  </a:lnTo>
                  <a:lnTo>
                    <a:pt x="1442" y="2884"/>
                  </a:lnTo>
                  <a:lnTo>
                    <a:pt x="1566" y="3254"/>
                  </a:lnTo>
                  <a:lnTo>
                    <a:pt x="1648" y="3378"/>
                  </a:lnTo>
                  <a:lnTo>
                    <a:pt x="1730" y="3460"/>
                  </a:lnTo>
                  <a:lnTo>
                    <a:pt x="1772" y="3419"/>
                  </a:lnTo>
                  <a:lnTo>
                    <a:pt x="1813" y="3419"/>
                  </a:lnTo>
                  <a:lnTo>
                    <a:pt x="1854" y="3254"/>
                  </a:lnTo>
                  <a:lnTo>
                    <a:pt x="1895" y="3090"/>
                  </a:lnTo>
                  <a:lnTo>
                    <a:pt x="1895" y="2884"/>
                  </a:lnTo>
                  <a:lnTo>
                    <a:pt x="1895" y="2472"/>
                  </a:lnTo>
                  <a:lnTo>
                    <a:pt x="1895" y="2266"/>
                  </a:lnTo>
                  <a:lnTo>
                    <a:pt x="1978" y="2390"/>
                  </a:lnTo>
                  <a:lnTo>
                    <a:pt x="2183" y="2637"/>
                  </a:lnTo>
                  <a:lnTo>
                    <a:pt x="2472" y="2884"/>
                  </a:lnTo>
                  <a:lnTo>
                    <a:pt x="2595" y="2925"/>
                  </a:lnTo>
                  <a:lnTo>
                    <a:pt x="2678" y="2925"/>
                  </a:lnTo>
                  <a:lnTo>
                    <a:pt x="2719" y="2843"/>
                  </a:lnTo>
                  <a:lnTo>
                    <a:pt x="2760" y="2719"/>
                  </a:lnTo>
                  <a:lnTo>
                    <a:pt x="2636" y="2431"/>
                  </a:lnTo>
                  <a:lnTo>
                    <a:pt x="2513" y="2142"/>
                  </a:lnTo>
                  <a:lnTo>
                    <a:pt x="2431" y="2019"/>
                  </a:lnTo>
                  <a:lnTo>
                    <a:pt x="2636" y="1936"/>
                  </a:lnTo>
                  <a:lnTo>
                    <a:pt x="2801" y="1772"/>
                  </a:lnTo>
                  <a:lnTo>
                    <a:pt x="3007" y="1566"/>
                  </a:lnTo>
                  <a:lnTo>
                    <a:pt x="2513" y="248"/>
                  </a:lnTo>
                  <a:lnTo>
                    <a:pt x="1648" y="248"/>
                  </a:lnTo>
                  <a:lnTo>
                    <a:pt x="1195" y="42"/>
                  </a:lnTo>
                  <a:lnTo>
                    <a:pt x="989" y="1"/>
                  </a:lnTo>
                  <a:close/>
                </a:path>
              </a:pathLst>
            </a:custGeom>
            <a:solidFill>
              <a:srgbClr val="FFA67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 name="Google Shape;1295;p65">
              <a:extLst>
                <a:ext uri="{FF2B5EF4-FFF2-40B4-BE49-F238E27FC236}">
                  <a16:creationId xmlns="" xmlns:a16="http://schemas.microsoft.com/office/drawing/2014/main" id="{60C28281-805D-5F5D-2A59-3220E7C21E0D}"/>
                </a:ext>
              </a:extLst>
            </p:cNvPr>
            <p:cNvSpPr/>
            <p:nvPr/>
          </p:nvSpPr>
          <p:spPr>
            <a:xfrm>
              <a:off x="3851175" y="2834825"/>
              <a:ext cx="104025" cy="131825"/>
            </a:xfrm>
            <a:custGeom>
              <a:avLst/>
              <a:gdLst/>
              <a:ahLst/>
              <a:cxnLst/>
              <a:rect l="l" t="t" r="r" b="b"/>
              <a:pathLst>
                <a:path w="4161" h="5273" extrusionOk="0">
                  <a:moveTo>
                    <a:pt x="2513" y="0"/>
                  </a:moveTo>
                  <a:lnTo>
                    <a:pt x="0" y="618"/>
                  </a:lnTo>
                  <a:lnTo>
                    <a:pt x="495" y="4860"/>
                  </a:lnTo>
                  <a:lnTo>
                    <a:pt x="1030" y="4984"/>
                  </a:lnTo>
                  <a:lnTo>
                    <a:pt x="1607" y="5066"/>
                  </a:lnTo>
                  <a:lnTo>
                    <a:pt x="2801" y="5190"/>
                  </a:lnTo>
                  <a:lnTo>
                    <a:pt x="3790" y="5272"/>
                  </a:lnTo>
                  <a:lnTo>
                    <a:pt x="4160" y="5272"/>
                  </a:lnTo>
                  <a:lnTo>
                    <a:pt x="4160" y="4531"/>
                  </a:lnTo>
                  <a:lnTo>
                    <a:pt x="4119" y="3790"/>
                  </a:lnTo>
                  <a:lnTo>
                    <a:pt x="3996" y="2883"/>
                  </a:lnTo>
                  <a:lnTo>
                    <a:pt x="3913" y="2430"/>
                  </a:lnTo>
                  <a:lnTo>
                    <a:pt x="3831" y="1977"/>
                  </a:lnTo>
                  <a:lnTo>
                    <a:pt x="3707" y="1524"/>
                  </a:lnTo>
                  <a:lnTo>
                    <a:pt x="3542" y="1112"/>
                  </a:lnTo>
                  <a:lnTo>
                    <a:pt x="3337" y="742"/>
                  </a:lnTo>
                  <a:lnTo>
                    <a:pt x="3089" y="412"/>
                  </a:lnTo>
                  <a:lnTo>
                    <a:pt x="2842" y="165"/>
                  </a:lnTo>
                  <a:lnTo>
                    <a:pt x="2513" y="0"/>
                  </a:lnTo>
                  <a:close/>
                </a:path>
              </a:pathLst>
            </a:custGeom>
            <a:solidFill>
              <a:srgbClr val="58E0C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 name="Google Shape;1296;p65">
              <a:extLst>
                <a:ext uri="{FF2B5EF4-FFF2-40B4-BE49-F238E27FC236}">
                  <a16:creationId xmlns="" xmlns:a16="http://schemas.microsoft.com/office/drawing/2014/main" id="{95D29B19-F382-9474-B8D4-A3C1432CCACE}"/>
                </a:ext>
              </a:extLst>
            </p:cNvPr>
            <p:cNvSpPr/>
            <p:nvPr/>
          </p:nvSpPr>
          <p:spPr>
            <a:xfrm>
              <a:off x="3851175" y="2882175"/>
              <a:ext cx="16500" cy="72100"/>
            </a:xfrm>
            <a:custGeom>
              <a:avLst/>
              <a:gdLst/>
              <a:ahLst/>
              <a:cxnLst/>
              <a:rect l="l" t="t" r="r" b="b"/>
              <a:pathLst>
                <a:path w="660" h="2884" extrusionOk="0">
                  <a:moveTo>
                    <a:pt x="536" y="1"/>
                  </a:moveTo>
                  <a:lnTo>
                    <a:pt x="495" y="42"/>
                  </a:lnTo>
                  <a:lnTo>
                    <a:pt x="536" y="701"/>
                  </a:lnTo>
                  <a:lnTo>
                    <a:pt x="330" y="413"/>
                  </a:lnTo>
                  <a:lnTo>
                    <a:pt x="83" y="166"/>
                  </a:lnTo>
                  <a:lnTo>
                    <a:pt x="42" y="125"/>
                  </a:lnTo>
                  <a:lnTo>
                    <a:pt x="0" y="166"/>
                  </a:lnTo>
                  <a:lnTo>
                    <a:pt x="0" y="207"/>
                  </a:lnTo>
                  <a:lnTo>
                    <a:pt x="0" y="248"/>
                  </a:lnTo>
                  <a:lnTo>
                    <a:pt x="289" y="578"/>
                  </a:lnTo>
                  <a:lnTo>
                    <a:pt x="536" y="907"/>
                  </a:lnTo>
                  <a:lnTo>
                    <a:pt x="536" y="2802"/>
                  </a:lnTo>
                  <a:lnTo>
                    <a:pt x="577" y="2843"/>
                  </a:lnTo>
                  <a:lnTo>
                    <a:pt x="577" y="2884"/>
                  </a:lnTo>
                  <a:lnTo>
                    <a:pt x="618" y="2843"/>
                  </a:lnTo>
                  <a:lnTo>
                    <a:pt x="659" y="2802"/>
                  </a:lnTo>
                  <a:lnTo>
                    <a:pt x="659" y="1442"/>
                  </a:lnTo>
                  <a:lnTo>
                    <a:pt x="618" y="42"/>
                  </a:lnTo>
                  <a:lnTo>
                    <a:pt x="618" y="1"/>
                  </a:lnTo>
                  <a:close/>
                </a:path>
              </a:pathLst>
            </a:custGeom>
            <a:solidFill>
              <a:srgbClr val="0095A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 name="Google Shape;1297;p65">
              <a:extLst>
                <a:ext uri="{FF2B5EF4-FFF2-40B4-BE49-F238E27FC236}">
                  <a16:creationId xmlns="" xmlns:a16="http://schemas.microsoft.com/office/drawing/2014/main" id="{C313E174-D6C2-F6F2-6D48-8A03D61A40B2}"/>
                </a:ext>
              </a:extLst>
            </p:cNvPr>
            <p:cNvSpPr/>
            <p:nvPr/>
          </p:nvSpPr>
          <p:spPr>
            <a:xfrm>
              <a:off x="3752325" y="2860575"/>
              <a:ext cx="16500" cy="69000"/>
            </a:xfrm>
            <a:custGeom>
              <a:avLst/>
              <a:gdLst/>
              <a:ahLst/>
              <a:cxnLst/>
              <a:rect l="l" t="t" r="r" b="b"/>
              <a:pathLst>
                <a:path w="660" h="2760" extrusionOk="0">
                  <a:moveTo>
                    <a:pt x="577" y="0"/>
                  </a:moveTo>
                  <a:lnTo>
                    <a:pt x="577" y="41"/>
                  </a:lnTo>
                  <a:lnTo>
                    <a:pt x="1" y="2718"/>
                  </a:lnTo>
                  <a:lnTo>
                    <a:pt x="1" y="2760"/>
                  </a:lnTo>
                  <a:lnTo>
                    <a:pt x="83" y="2760"/>
                  </a:lnTo>
                  <a:lnTo>
                    <a:pt x="83" y="2718"/>
                  </a:lnTo>
                  <a:lnTo>
                    <a:pt x="660" y="82"/>
                  </a:lnTo>
                  <a:lnTo>
                    <a:pt x="660" y="41"/>
                  </a:lnTo>
                  <a:lnTo>
                    <a:pt x="618" y="0"/>
                  </a:lnTo>
                  <a:close/>
                </a:path>
              </a:pathLst>
            </a:custGeom>
            <a:solidFill>
              <a:srgbClr val="0095A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4" name="Google Shape;1298;p65">
              <a:extLst>
                <a:ext uri="{FF2B5EF4-FFF2-40B4-BE49-F238E27FC236}">
                  <a16:creationId xmlns="" xmlns:a16="http://schemas.microsoft.com/office/drawing/2014/main" id="{73203B3B-AD2D-2D1D-EB67-36D58A3AE426}"/>
                </a:ext>
              </a:extLst>
            </p:cNvPr>
            <p:cNvSpPr/>
            <p:nvPr/>
          </p:nvSpPr>
          <p:spPr>
            <a:xfrm>
              <a:off x="3683350" y="2463125"/>
              <a:ext cx="292425" cy="259500"/>
            </a:xfrm>
            <a:custGeom>
              <a:avLst/>
              <a:gdLst/>
              <a:ahLst/>
              <a:cxnLst/>
              <a:rect l="l" t="t" r="r" b="b"/>
              <a:pathLst>
                <a:path w="11697" h="10380" extrusionOk="0">
                  <a:moveTo>
                    <a:pt x="4160" y="0"/>
                  </a:moveTo>
                  <a:lnTo>
                    <a:pt x="3748" y="41"/>
                  </a:lnTo>
                  <a:lnTo>
                    <a:pt x="3295" y="124"/>
                  </a:lnTo>
                  <a:lnTo>
                    <a:pt x="2842" y="247"/>
                  </a:lnTo>
                  <a:lnTo>
                    <a:pt x="2430" y="412"/>
                  </a:lnTo>
                  <a:lnTo>
                    <a:pt x="2018" y="618"/>
                  </a:lnTo>
                  <a:lnTo>
                    <a:pt x="1648" y="824"/>
                  </a:lnTo>
                  <a:lnTo>
                    <a:pt x="1318" y="1112"/>
                  </a:lnTo>
                  <a:lnTo>
                    <a:pt x="989" y="1442"/>
                  </a:lnTo>
                  <a:lnTo>
                    <a:pt x="659" y="1895"/>
                  </a:lnTo>
                  <a:lnTo>
                    <a:pt x="371" y="2389"/>
                  </a:lnTo>
                  <a:lnTo>
                    <a:pt x="165" y="2966"/>
                  </a:lnTo>
                  <a:lnTo>
                    <a:pt x="41" y="3542"/>
                  </a:lnTo>
                  <a:lnTo>
                    <a:pt x="0" y="4119"/>
                  </a:lnTo>
                  <a:lnTo>
                    <a:pt x="41" y="4695"/>
                  </a:lnTo>
                  <a:lnTo>
                    <a:pt x="165" y="5272"/>
                  </a:lnTo>
                  <a:lnTo>
                    <a:pt x="330" y="5849"/>
                  </a:lnTo>
                  <a:lnTo>
                    <a:pt x="536" y="6384"/>
                  </a:lnTo>
                  <a:lnTo>
                    <a:pt x="865" y="6878"/>
                  </a:lnTo>
                  <a:lnTo>
                    <a:pt x="1195" y="7373"/>
                  </a:lnTo>
                  <a:lnTo>
                    <a:pt x="1565" y="7826"/>
                  </a:lnTo>
                  <a:lnTo>
                    <a:pt x="1977" y="8237"/>
                  </a:lnTo>
                  <a:lnTo>
                    <a:pt x="2430" y="8608"/>
                  </a:lnTo>
                  <a:lnTo>
                    <a:pt x="2924" y="8938"/>
                  </a:lnTo>
                  <a:lnTo>
                    <a:pt x="3419" y="9267"/>
                  </a:lnTo>
                  <a:lnTo>
                    <a:pt x="4119" y="9597"/>
                  </a:lnTo>
                  <a:lnTo>
                    <a:pt x="4819" y="9885"/>
                  </a:lnTo>
                  <a:lnTo>
                    <a:pt x="5560" y="10091"/>
                  </a:lnTo>
                  <a:lnTo>
                    <a:pt x="6343" y="10256"/>
                  </a:lnTo>
                  <a:lnTo>
                    <a:pt x="7084" y="10338"/>
                  </a:lnTo>
                  <a:lnTo>
                    <a:pt x="7867" y="10379"/>
                  </a:lnTo>
                  <a:lnTo>
                    <a:pt x="8649" y="10338"/>
                  </a:lnTo>
                  <a:lnTo>
                    <a:pt x="9432" y="10297"/>
                  </a:lnTo>
                  <a:lnTo>
                    <a:pt x="9885" y="9844"/>
                  </a:lnTo>
                  <a:lnTo>
                    <a:pt x="10297" y="9349"/>
                  </a:lnTo>
                  <a:lnTo>
                    <a:pt x="10667" y="8814"/>
                  </a:lnTo>
                  <a:lnTo>
                    <a:pt x="10997" y="8237"/>
                  </a:lnTo>
                  <a:lnTo>
                    <a:pt x="11285" y="7620"/>
                  </a:lnTo>
                  <a:lnTo>
                    <a:pt x="11491" y="7002"/>
                  </a:lnTo>
                  <a:lnTo>
                    <a:pt x="11615" y="6384"/>
                  </a:lnTo>
                  <a:lnTo>
                    <a:pt x="11697" y="5725"/>
                  </a:lnTo>
                  <a:lnTo>
                    <a:pt x="11697" y="5437"/>
                  </a:lnTo>
                  <a:lnTo>
                    <a:pt x="11697" y="5148"/>
                  </a:lnTo>
                  <a:lnTo>
                    <a:pt x="11656" y="4901"/>
                  </a:lnTo>
                  <a:lnTo>
                    <a:pt x="11573" y="4613"/>
                  </a:lnTo>
                  <a:lnTo>
                    <a:pt x="11450" y="4366"/>
                  </a:lnTo>
                  <a:lnTo>
                    <a:pt x="11285" y="4160"/>
                  </a:lnTo>
                  <a:lnTo>
                    <a:pt x="11038" y="3995"/>
                  </a:lnTo>
                  <a:lnTo>
                    <a:pt x="10791" y="3913"/>
                  </a:lnTo>
                  <a:lnTo>
                    <a:pt x="10791" y="3625"/>
                  </a:lnTo>
                  <a:lnTo>
                    <a:pt x="10750" y="3295"/>
                  </a:lnTo>
                  <a:lnTo>
                    <a:pt x="10667" y="3007"/>
                  </a:lnTo>
                  <a:lnTo>
                    <a:pt x="10585" y="2718"/>
                  </a:lnTo>
                  <a:lnTo>
                    <a:pt x="10420" y="2430"/>
                  </a:lnTo>
                  <a:lnTo>
                    <a:pt x="10255" y="2183"/>
                  </a:lnTo>
                  <a:lnTo>
                    <a:pt x="10091" y="1977"/>
                  </a:lnTo>
                  <a:lnTo>
                    <a:pt x="9844" y="1730"/>
                  </a:lnTo>
                  <a:lnTo>
                    <a:pt x="9349" y="1359"/>
                  </a:lnTo>
                  <a:lnTo>
                    <a:pt x="8814" y="1071"/>
                  </a:lnTo>
                  <a:lnTo>
                    <a:pt x="8237" y="824"/>
                  </a:lnTo>
                  <a:lnTo>
                    <a:pt x="7661" y="618"/>
                  </a:lnTo>
                  <a:lnTo>
                    <a:pt x="6837" y="330"/>
                  </a:lnTo>
                  <a:lnTo>
                    <a:pt x="5931" y="124"/>
                  </a:lnTo>
                  <a:lnTo>
                    <a:pt x="5519" y="83"/>
                  </a:lnTo>
                  <a:lnTo>
                    <a:pt x="5066" y="0"/>
                  </a:ln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5" name="Google Shape;1299;p65">
              <a:extLst>
                <a:ext uri="{FF2B5EF4-FFF2-40B4-BE49-F238E27FC236}">
                  <a16:creationId xmlns="" xmlns:a16="http://schemas.microsoft.com/office/drawing/2014/main" id="{B7FEFF8B-3062-D771-0900-5F781E0D73D5}"/>
                </a:ext>
              </a:extLst>
            </p:cNvPr>
            <p:cNvSpPr/>
            <p:nvPr/>
          </p:nvSpPr>
          <p:spPr>
            <a:xfrm>
              <a:off x="3708050" y="2520775"/>
              <a:ext cx="215225" cy="329525"/>
            </a:xfrm>
            <a:custGeom>
              <a:avLst/>
              <a:gdLst/>
              <a:ahLst/>
              <a:cxnLst/>
              <a:rect l="l" t="t" r="r" b="b"/>
              <a:pathLst>
                <a:path w="8609" h="13181" extrusionOk="0">
                  <a:moveTo>
                    <a:pt x="4037" y="1"/>
                  </a:moveTo>
                  <a:lnTo>
                    <a:pt x="3419" y="83"/>
                  </a:lnTo>
                  <a:lnTo>
                    <a:pt x="2842" y="207"/>
                  </a:lnTo>
                  <a:lnTo>
                    <a:pt x="2307" y="371"/>
                  </a:lnTo>
                  <a:lnTo>
                    <a:pt x="1772" y="618"/>
                  </a:lnTo>
                  <a:lnTo>
                    <a:pt x="1360" y="907"/>
                  </a:lnTo>
                  <a:lnTo>
                    <a:pt x="989" y="1236"/>
                  </a:lnTo>
                  <a:lnTo>
                    <a:pt x="865" y="1401"/>
                  </a:lnTo>
                  <a:lnTo>
                    <a:pt x="742" y="1607"/>
                  </a:lnTo>
                  <a:lnTo>
                    <a:pt x="660" y="1772"/>
                  </a:lnTo>
                  <a:lnTo>
                    <a:pt x="577" y="1978"/>
                  </a:lnTo>
                  <a:lnTo>
                    <a:pt x="330" y="3213"/>
                  </a:lnTo>
                  <a:lnTo>
                    <a:pt x="165" y="4284"/>
                  </a:lnTo>
                  <a:lnTo>
                    <a:pt x="42" y="5272"/>
                  </a:lnTo>
                  <a:lnTo>
                    <a:pt x="1" y="6096"/>
                  </a:lnTo>
                  <a:lnTo>
                    <a:pt x="42" y="6920"/>
                  </a:lnTo>
                  <a:lnTo>
                    <a:pt x="124" y="7414"/>
                  </a:lnTo>
                  <a:lnTo>
                    <a:pt x="207" y="7867"/>
                  </a:lnTo>
                  <a:lnTo>
                    <a:pt x="330" y="8279"/>
                  </a:lnTo>
                  <a:lnTo>
                    <a:pt x="495" y="8650"/>
                  </a:lnTo>
                  <a:lnTo>
                    <a:pt x="660" y="8979"/>
                  </a:lnTo>
                  <a:lnTo>
                    <a:pt x="865" y="9309"/>
                  </a:lnTo>
                  <a:lnTo>
                    <a:pt x="1071" y="9556"/>
                  </a:lnTo>
                  <a:lnTo>
                    <a:pt x="1319" y="9803"/>
                  </a:lnTo>
                  <a:lnTo>
                    <a:pt x="1689" y="10091"/>
                  </a:lnTo>
                  <a:lnTo>
                    <a:pt x="2060" y="10338"/>
                  </a:lnTo>
                  <a:lnTo>
                    <a:pt x="2760" y="10709"/>
                  </a:lnTo>
                  <a:lnTo>
                    <a:pt x="3378" y="10997"/>
                  </a:lnTo>
                  <a:lnTo>
                    <a:pt x="3666" y="11162"/>
                  </a:lnTo>
                  <a:lnTo>
                    <a:pt x="3913" y="11368"/>
                  </a:lnTo>
                  <a:lnTo>
                    <a:pt x="4078" y="11615"/>
                  </a:lnTo>
                  <a:lnTo>
                    <a:pt x="4243" y="11903"/>
                  </a:lnTo>
                  <a:lnTo>
                    <a:pt x="4284" y="12274"/>
                  </a:lnTo>
                  <a:lnTo>
                    <a:pt x="4325" y="12686"/>
                  </a:lnTo>
                  <a:lnTo>
                    <a:pt x="4613" y="12933"/>
                  </a:lnTo>
                  <a:lnTo>
                    <a:pt x="4943" y="13098"/>
                  </a:lnTo>
                  <a:lnTo>
                    <a:pt x="5272" y="13180"/>
                  </a:lnTo>
                  <a:lnTo>
                    <a:pt x="5602" y="13180"/>
                  </a:lnTo>
                  <a:lnTo>
                    <a:pt x="5931" y="13098"/>
                  </a:lnTo>
                  <a:lnTo>
                    <a:pt x="6220" y="12974"/>
                  </a:lnTo>
                  <a:lnTo>
                    <a:pt x="6467" y="12810"/>
                  </a:lnTo>
                  <a:lnTo>
                    <a:pt x="6632" y="12562"/>
                  </a:lnTo>
                  <a:lnTo>
                    <a:pt x="6673" y="12109"/>
                  </a:lnTo>
                  <a:lnTo>
                    <a:pt x="6714" y="11697"/>
                  </a:lnTo>
                  <a:lnTo>
                    <a:pt x="6796" y="11327"/>
                  </a:lnTo>
                  <a:lnTo>
                    <a:pt x="6879" y="10956"/>
                  </a:lnTo>
                  <a:lnTo>
                    <a:pt x="7126" y="10338"/>
                  </a:lnTo>
                  <a:lnTo>
                    <a:pt x="7373" y="9844"/>
                  </a:lnTo>
                  <a:lnTo>
                    <a:pt x="7661" y="9391"/>
                  </a:lnTo>
                  <a:lnTo>
                    <a:pt x="7908" y="9020"/>
                  </a:lnTo>
                  <a:lnTo>
                    <a:pt x="8155" y="8650"/>
                  </a:lnTo>
                  <a:lnTo>
                    <a:pt x="8361" y="8279"/>
                  </a:lnTo>
                  <a:lnTo>
                    <a:pt x="8608" y="7702"/>
                  </a:lnTo>
                  <a:lnTo>
                    <a:pt x="8608" y="7661"/>
                  </a:lnTo>
                  <a:lnTo>
                    <a:pt x="8608" y="6632"/>
                  </a:lnTo>
                  <a:lnTo>
                    <a:pt x="8608" y="6426"/>
                  </a:lnTo>
                  <a:lnTo>
                    <a:pt x="8608" y="5231"/>
                  </a:lnTo>
                  <a:lnTo>
                    <a:pt x="8526" y="3955"/>
                  </a:lnTo>
                  <a:lnTo>
                    <a:pt x="8444" y="3337"/>
                  </a:lnTo>
                  <a:lnTo>
                    <a:pt x="8361" y="2801"/>
                  </a:lnTo>
                  <a:lnTo>
                    <a:pt x="8279" y="2307"/>
                  </a:lnTo>
                  <a:lnTo>
                    <a:pt x="8155" y="1936"/>
                  </a:lnTo>
                  <a:lnTo>
                    <a:pt x="7991" y="1689"/>
                  </a:lnTo>
                  <a:lnTo>
                    <a:pt x="7826" y="1442"/>
                  </a:lnTo>
                  <a:lnTo>
                    <a:pt x="7620" y="1195"/>
                  </a:lnTo>
                  <a:lnTo>
                    <a:pt x="7414" y="989"/>
                  </a:lnTo>
                  <a:lnTo>
                    <a:pt x="7208" y="824"/>
                  </a:lnTo>
                  <a:lnTo>
                    <a:pt x="6961" y="660"/>
                  </a:lnTo>
                  <a:lnTo>
                    <a:pt x="6426" y="371"/>
                  </a:lnTo>
                  <a:lnTo>
                    <a:pt x="5849" y="207"/>
                  </a:lnTo>
                  <a:lnTo>
                    <a:pt x="5272" y="83"/>
                  </a:lnTo>
                  <a:lnTo>
                    <a:pt x="4655" y="1"/>
                  </a:lnTo>
                  <a:close/>
                </a:path>
              </a:pathLst>
            </a:custGeom>
            <a:solidFill>
              <a:srgbClr val="FFA67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6" name="Google Shape;1300;p65">
              <a:extLst>
                <a:ext uri="{FF2B5EF4-FFF2-40B4-BE49-F238E27FC236}">
                  <a16:creationId xmlns="" xmlns:a16="http://schemas.microsoft.com/office/drawing/2014/main" id="{28EC46FD-F6FB-3B27-2192-9F9478F3B7A9}"/>
                </a:ext>
              </a:extLst>
            </p:cNvPr>
            <p:cNvSpPr/>
            <p:nvPr/>
          </p:nvSpPr>
          <p:spPr>
            <a:xfrm>
              <a:off x="3709075" y="2516650"/>
              <a:ext cx="221400" cy="182275"/>
            </a:xfrm>
            <a:custGeom>
              <a:avLst/>
              <a:gdLst/>
              <a:ahLst/>
              <a:cxnLst/>
              <a:rect l="l" t="t" r="r" b="b"/>
              <a:pathLst>
                <a:path w="8856" h="7291" extrusionOk="0">
                  <a:moveTo>
                    <a:pt x="4037" y="1"/>
                  </a:moveTo>
                  <a:lnTo>
                    <a:pt x="3584" y="42"/>
                  </a:lnTo>
                  <a:lnTo>
                    <a:pt x="3172" y="124"/>
                  </a:lnTo>
                  <a:lnTo>
                    <a:pt x="2719" y="207"/>
                  </a:lnTo>
                  <a:lnTo>
                    <a:pt x="2307" y="330"/>
                  </a:lnTo>
                  <a:lnTo>
                    <a:pt x="1895" y="495"/>
                  </a:lnTo>
                  <a:lnTo>
                    <a:pt x="1483" y="701"/>
                  </a:lnTo>
                  <a:lnTo>
                    <a:pt x="1072" y="907"/>
                  </a:lnTo>
                  <a:lnTo>
                    <a:pt x="701" y="1154"/>
                  </a:lnTo>
                  <a:lnTo>
                    <a:pt x="330" y="1401"/>
                  </a:lnTo>
                  <a:lnTo>
                    <a:pt x="1" y="1690"/>
                  </a:lnTo>
                  <a:lnTo>
                    <a:pt x="124" y="1937"/>
                  </a:lnTo>
                  <a:lnTo>
                    <a:pt x="330" y="2184"/>
                  </a:lnTo>
                  <a:lnTo>
                    <a:pt x="577" y="2349"/>
                  </a:lnTo>
                  <a:lnTo>
                    <a:pt x="824" y="2513"/>
                  </a:lnTo>
                  <a:lnTo>
                    <a:pt x="1072" y="2637"/>
                  </a:lnTo>
                  <a:lnTo>
                    <a:pt x="1360" y="2719"/>
                  </a:lnTo>
                  <a:lnTo>
                    <a:pt x="1895" y="2884"/>
                  </a:lnTo>
                  <a:lnTo>
                    <a:pt x="2472" y="2966"/>
                  </a:lnTo>
                  <a:lnTo>
                    <a:pt x="3049" y="3007"/>
                  </a:lnTo>
                  <a:lnTo>
                    <a:pt x="3666" y="3007"/>
                  </a:lnTo>
                  <a:lnTo>
                    <a:pt x="4243" y="2966"/>
                  </a:lnTo>
                  <a:lnTo>
                    <a:pt x="4820" y="2884"/>
                  </a:lnTo>
                  <a:lnTo>
                    <a:pt x="5396" y="2760"/>
                  </a:lnTo>
                  <a:lnTo>
                    <a:pt x="5932" y="2554"/>
                  </a:lnTo>
                  <a:lnTo>
                    <a:pt x="6467" y="2349"/>
                  </a:lnTo>
                  <a:lnTo>
                    <a:pt x="6426" y="2554"/>
                  </a:lnTo>
                  <a:lnTo>
                    <a:pt x="6426" y="2802"/>
                  </a:lnTo>
                  <a:lnTo>
                    <a:pt x="6467" y="3007"/>
                  </a:lnTo>
                  <a:lnTo>
                    <a:pt x="6549" y="3213"/>
                  </a:lnTo>
                  <a:lnTo>
                    <a:pt x="6673" y="3378"/>
                  </a:lnTo>
                  <a:lnTo>
                    <a:pt x="6879" y="3502"/>
                  </a:lnTo>
                  <a:lnTo>
                    <a:pt x="7085" y="3584"/>
                  </a:lnTo>
                  <a:lnTo>
                    <a:pt x="7291" y="3625"/>
                  </a:lnTo>
                  <a:lnTo>
                    <a:pt x="7167" y="4120"/>
                  </a:lnTo>
                  <a:lnTo>
                    <a:pt x="7126" y="4655"/>
                  </a:lnTo>
                  <a:lnTo>
                    <a:pt x="7167" y="5190"/>
                  </a:lnTo>
                  <a:lnTo>
                    <a:pt x="7291" y="5726"/>
                  </a:lnTo>
                  <a:lnTo>
                    <a:pt x="7497" y="6179"/>
                  </a:lnTo>
                  <a:lnTo>
                    <a:pt x="7826" y="6632"/>
                  </a:lnTo>
                  <a:lnTo>
                    <a:pt x="8197" y="7003"/>
                  </a:lnTo>
                  <a:lnTo>
                    <a:pt x="8609" y="7291"/>
                  </a:lnTo>
                  <a:lnTo>
                    <a:pt x="8773" y="6344"/>
                  </a:lnTo>
                  <a:lnTo>
                    <a:pt x="8856" y="5314"/>
                  </a:lnTo>
                  <a:lnTo>
                    <a:pt x="8856" y="4325"/>
                  </a:lnTo>
                  <a:lnTo>
                    <a:pt x="8773" y="3337"/>
                  </a:lnTo>
                  <a:lnTo>
                    <a:pt x="8732" y="2925"/>
                  </a:lnTo>
                  <a:lnTo>
                    <a:pt x="8650" y="2513"/>
                  </a:lnTo>
                  <a:lnTo>
                    <a:pt x="8526" y="2143"/>
                  </a:lnTo>
                  <a:lnTo>
                    <a:pt x="8320" y="1772"/>
                  </a:lnTo>
                  <a:lnTo>
                    <a:pt x="8156" y="1525"/>
                  </a:lnTo>
                  <a:lnTo>
                    <a:pt x="7991" y="1319"/>
                  </a:lnTo>
                  <a:lnTo>
                    <a:pt x="7579" y="989"/>
                  </a:lnTo>
                  <a:lnTo>
                    <a:pt x="7126" y="701"/>
                  </a:lnTo>
                  <a:lnTo>
                    <a:pt x="6673" y="454"/>
                  </a:lnTo>
                  <a:lnTo>
                    <a:pt x="6220" y="330"/>
                  </a:lnTo>
                  <a:lnTo>
                    <a:pt x="5808" y="207"/>
                  </a:lnTo>
                  <a:lnTo>
                    <a:pt x="5355" y="124"/>
                  </a:lnTo>
                  <a:lnTo>
                    <a:pt x="4943" y="42"/>
                  </a:lnTo>
                  <a:lnTo>
                    <a:pt x="4490" y="1"/>
                  </a:ln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7" name="Google Shape;1301;p65">
              <a:extLst>
                <a:ext uri="{FF2B5EF4-FFF2-40B4-BE49-F238E27FC236}">
                  <a16:creationId xmlns="" xmlns:a16="http://schemas.microsoft.com/office/drawing/2014/main" id="{EAA7AEA6-B37D-0238-C130-903F74B076DC}"/>
                </a:ext>
              </a:extLst>
            </p:cNvPr>
            <p:cNvSpPr/>
            <p:nvPr/>
          </p:nvSpPr>
          <p:spPr>
            <a:xfrm>
              <a:off x="3904725" y="2668025"/>
              <a:ext cx="58700" cy="60775"/>
            </a:xfrm>
            <a:custGeom>
              <a:avLst/>
              <a:gdLst/>
              <a:ahLst/>
              <a:cxnLst/>
              <a:rect l="l" t="t" r="r" b="b"/>
              <a:pathLst>
                <a:path w="2348" h="2431" extrusionOk="0">
                  <a:moveTo>
                    <a:pt x="1277" y="0"/>
                  </a:moveTo>
                  <a:lnTo>
                    <a:pt x="1030" y="83"/>
                  </a:lnTo>
                  <a:lnTo>
                    <a:pt x="824" y="165"/>
                  </a:lnTo>
                  <a:lnTo>
                    <a:pt x="577" y="330"/>
                  </a:lnTo>
                  <a:lnTo>
                    <a:pt x="412" y="494"/>
                  </a:lnTo>
                  <a:lnTo>
                    <a:pt x="247" y="700"/>
                  </a:lnTo>
                  <a:lnTo>
                    <a:pt x="124" y="948"/>
                  </a:lnTo>
                  <a:lnTo>
                    <a:pt x="41" y="1153"/>
                  </a:lnTo>
                  <a:lnTo>
                    <a:pt x="0" y="1401"/>
                  </a:lnTo>
                  <a:lnTo>
                    <a:pt x="0" y="1648"/>
                  </a:lnTo>
                  <a:lnTo>
                    <a:pt x="41" y="1854"/>
                  </a:lnTo>
                  <a:lnTo>
                    <a:pt x="124" y="2018"/>
                  </a:lnTo>
                  <a:lnTo>
                    <a:pt x="288" y="2183"/>
                  </a:lnTo>
                  <a:lnTo>
                    <a:pt x="453" y="2307"/>
                  </a:lnTo>
                  <a:lnTo>
                    <a:pt x="659" y="2389"/>
                  </a:lnTo>
                  <a:lnTo>
                    <a:pt x="865" y="2430"/>
                  </a:lnTo>
                  <a:lnTo>
                    <a:pt x="1071" y="2430"/>
                  </a:lnTo>
                  <a:lnTo>
                    <a:pt x="1318" y="2348"/>
                  </a:lnTo>
                  <a:lnTo>
                    <a:pt x="1524" y="2265"/>
                  </a:lnTo>
                  <a:lnTo>
                    <a:pt x="1771" y="2101"/>
                  </a:lnTo>
                  <a:lnTo>
                    <a:pt x="1977" y="1936"/>
                  </a:lnTo>
                  <a:lnTo>
                    <a:pt x="2142" y="1730"/>
                  </a:lnTo>
                  <a:lnTo>
                    <a:pt x="2265" y="1483"/>
                  </a:lnTo>
                  <a:lnTo>
                    <a:pt x="2348" y="1277"/>
                  </a:lnTo>
                  <a:lnTo>
                    <a:pt x="2348" y="1030"/>
                  </a:lnTo>
                  <a:lnTo>
                    <a:pt x="2348" y="783"/>
                  </a:lnTo>
                  <a:lnTo>
                    <a:pt x="2307" y="577"/>
                  </a:lnTo>
                  <a:lnTo>
                    <a:pt x="2224" y="412"/>
                  </a:lnTo>
                  <a:lnTo>
                    <a:pt x="2101" y="247"/>
                  </a:lnTo>
                  <a:lnTo>
                    <a:pt x="1895" y="124"/>
                  </a:lnTo>
                  <a:lnTo>
                    <a:pt x="1689" y="41"/>
                  </a:lnTo>
                  <a:lnTo>
                    <a:pt x="1483" y="0"/>
                  </a:lnTo>
                  <a:close/>
                </a:path>
              </a:pathLst>
            </a:custGeom>
            <a:solidFill>
              <a:srgbClr val="FFA67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8" name="Google Shape;1302;p65">
              <a:extLst>
                <a:ext uri="{FF2B5EF4-FFF2-40B4-BE49-F238E27FC236}">
                  <a16:creationId xmlns="" xmlns:a16="http://schemas.microsoft.com/office/drawing/2014/main" id="{72636C99-9E8B-1F01-9BD1-2DFEF2A42222}"/>
                </a:ext>
              </a:extLst>
            </p:cNvPr>
            <p:cNvSpPr/>
            <p:nvPr/>
          </p:nvSpPr>
          <p:spPr>
            <a:xfrm>
              <a:off x="3919125" y="2678325"/>
              <a:ext cx="36075" cy="38100"/>
            </a:xfrm>
            <a:custGeom>
              <a:avLst/>
              <a:gdLst/>
              <a:ahLst/>
              <a:cxnLst/>
              <a:rect l="l" t="t" r="r" b="b"/>
              <a:pathLst>
                <a:path w="1443" h="1524" extrusionOk="0">
                  <a:moveTo>
                    <a:pt x="660" y="0"/>
                  </a:moveTo>
                  <a:lnTo>
                    <a:pt x="454" y="82"/>
                  </a:lnTo>
                  <a:lnTo>
                    <a:pt x="289" y="165"/>
                  </a:lnTo>
                  <a:lnTo>
                    <a:pt x="165" y="247"/>
                  </a:lnTo>
                  <a:lnTo>
                    <a:pt x="83" y="453"/>
                  </a:lnTo>
                  <a:lnTo>
                    <a:pt x="83" y="536"/>
                  </a:lnTo>
                  <a:lnTo>
                    <a:pt x="83" y="618"/>
                  </a:lnTo>
                  <a:lnTo>
                    <a:pt x="165" y="783"/>
                  </a:lnTo>
                  <a:lnTo>
                    <a:pt x="289" y="865"/>
                  </a:lnTo>
                  <a:lnTo>
                    <a:pt x="413" y="1030"/>
                  </a:lnTo>
                  <a:lnTo>
                    <a:pt x="454" y="1153"/>
                  </a:lnTo>
                  <a:lnTo>
                    <a:pt x="371" y="1277"/>
                  </a:lnTo>
                  <a:lnTo>
                    <a:pt x="248" y="1318"/>
                  </a:lnTo>
                  <a:lnTo>
                    <a:pt x="124" y="1318"/>
                  </a:lnTo>
                  <a:lnTo>
                    <a:pt x="83" y="1277"/>
                  </a:lnTo>
                  <a:lnTo>
                    <a:pt x="1" y="1318"/>
                  </a:lnTo>
                  <a:lnTo>
                    <a:pt x="1" y="1400"/>
                  </a:lnTo>
                  <a:lnTo>
                    <a:pt x="42" y="1483"/>
                  </a:lnTo>
                  <a:lnTo>
                    <a:pt x="207" y="1524"/>
                  </a:lnTo>
                  <a:lnTo>
                    <a:pt x="371" y="1483"/>
                  </a:lnTo>
                  <a:lnTo>
                    <a:pt x="495" y="1400"/>
                  </a:lnTo>
                  <a:lnTo>
                    <a:pt x="577" y="1277"/>
                  </a:lnTo>
                  <a:lnTo>
                    <a:pt x="619" y="1153"/>
                  </a:lnTo>
                  <a:lnTo>
                    <a:pt x="619" y="1030"/>
                  </a:lnTo>
                  <a:lnTo>
                    <a:pt x="577" y="947"/>
                  </a:lnTo>
                  <a:lnTo>
                    <a:pt x="495" y="824"/>
                  </a:lnTo>
                  <a:lnTo>
                    <a:pt x="413" y="741"/>
                  </a:lnTo>
                  <a:lnTo>
                    <a:pt x="330" y="659"/>
                  </a:lnTo>
                  <a:lnTo>
                    <a:pt x="289" y="577"/>
                  </a:lnTo>
                  <a:lnTo>
                    <a:pt x="289" y="494"/>
                  </a:lnTo>
                  <a:lnTo>
                    <a:pt x="330" y="371"/>
                  </a:lnTo>
                  <a:lnTo>
                    <a:pt x="413" y="330"/>
                  </a:lnTo>
                  <a:lnTo>
                    <a:pt x="536" y="330"/>
                  </a:lnTo>
                  <a:lnTo>
                    <a:pt x="660" y="412"/>
                  </a:lnTo>
                  <a:lnTo>
                    <a:pt x="742" y="536"/>
                  </a:lnTo>
                  <a:lnTo>
                    <a:pt x="742" y="700"/>
                  </a:lnTo>
                  <a:lnTo>
                    <a:pt x="742" y="741"/>
                  </a:lnTo>
                  <a:lnTo>
                    <a:pt x="783" y="783"/>
                  </a:lnTo>
                  <a:lnTo>
                    <a:pt x="866" y="783"/>
                  </a:lnTo>
                  <a:lnTo>
                    <a:pt x="907" y="741"/>
                  </a:lnTo>
                  <a:lnTo>
                    <a:pt x="907" y="618"/>
                  </a:lnTo>
                  <a:lnTo>
                    <a:pt x="907" y="494"/>
                  </a:lnTo>
                  <a:lnTo>
                    <a:pt x="866" y="371"/>
                  </a:lnTo>
                  <a:lnTo>
                    <a:pt x="783" y="288"/>
                  </a:lnTo>
                  <a:lnTo>
                    <a:pt x="660" y="206"/>
                  </a:lnTo>
                  <a:lnTo>
                    <a:pt x="907" y="165"/>
                  </a:lnTo>
                  <a:lnTo>
                    <a:pt x="1072" y="247"/>
                  </a:lnTo>
                  <a:lnTo>
                    <a:pt x="1195" y="330"/>
                  </a:lnTo>
                  <a:lnTo>
                    <a:pt x="1236" y="453"/>
                  </a:lnTo>
                  <a:lnTo>
                    <a:pt x="1278" y="577"/>
                  </a:lnTo>
                  <a:lnTo>
                    <a:pt x="1236" y="700"/>
                  </a:lnTo>
                  <a:lnTo>
                    <a:pt x="1236" y="741"/>
                  </a:lnTo>
                  <a:lnTo>
                    <a:pt x="1278" y="824"/>
                  </a:lnTo>
                  <a:lnTo>
                    <a:pt x="1360" y="824"/>
                  </a:lnTo>
                  <a:lnTo>
                    <a:pt x="1401" y="783"/>
                  </a:lnTo>
                  <a:lnTo>
                    <a:pt x="1442" y="577"/>
                  </a:lnTo>
                  <a:lnTo>
                    <a:pt x="1442" y="412"/>
                  </a:lnTo>
                  <a:lnTo>
                    <a:pt x="1319" y="206"/>
                  </a:lnTo>
                  <a:lnTo>
                    <a:pt x="1195" y="82"/>
                  </a:lnTo>
                  <a:lnTo>
                    <a:pt x="1030" y="0"/>
                  </a:lnTo>
                  <a:close/>
                </a:path>
              </a:pathLst>
            </a:custGeom>
            <a:solidFill>
              <a:srgbClr val="E08A6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9" name="Google Shape;1303;p65">
              <a:extLst>
                <a:ext uri="{FF2B5EF4-FFF2-40B4-BE49-F238E27FC236}">
                  <a16:creationId xmlns="" xmlns:a16="http://schemas.microsoft.com/office/drawing/2014/main" id="{0FBC51C5-126C-4AE2-7446-FADF41CF5EFC}"/>
                </a:ext>
              </a:extLst>
            </p:cNvPr>
            <p:cNvSpPr/>
            <p:nvPr/>
          </p:nvSpPr>
          <p:spPr>
            <a:xfrm>
              <a:off x="3746150" y="2684500"/>
              <a:ext cx="45325" cy="18550"/>
            </a:xfrm>
            <a:custGeom>
              <a:avLst/>
              <a:gdLst/>
              <a:ahLst/>
              <a:cxnLst/>
              <a:rect l="l" t="t" r="r" b="b"/>
              <a:pathLst>
                <a:path w="1813" h="742" extrusionOk="0">
                  <a:moveTo>
                    <a:pt x="1524" y="0"/>
                  </a:moveTo>
                  <a:lnTo>
                    <a:pt x="1483" y="83"/>
                  </a:lnTo>
                  <a:lnTo>
                    <a:pt x="1277" y="206"/>
                  </a:lnTo>
                  <a:lnTo>
                    <a:pt x="989" y="330"/>
                  </a:lnTo>
                  <a:lnTo>
                    <a:pt x="824" y="371"/>
                  </a:lnTo>
                  <a:lnTo>
                    <a:pt x="659" y="371"/>
                  </a:lnTo>
                  <a:lnTo>
                    <a:pt x="454" y="330"/>
                  </a:lnTo>
                  <a:lnTo>
                    <a:pt x="289" y="247"/>
                  </a:lnTo>
                  <a:lnTo>
                    <a:pt x="206" y="206"/>
                  </a:lnTo>
                  <a:lnTo>
                    <a:pt x="165" y="206"/>
                  </a:lnTo>
                  <a:lnTo>
                    <a:pt x="83" y="247"/>
                  </a:lnTo>
                  <a:lnTo>
                    <a:pt x="42" y="289"/>
                  </a:lnTo>
                  <a:lnTo>
                    <a:pt x="0" y="371"/>
                  </a:lnTo>
                  <a:lnTo>
                    <a:pt x="0" y="453"/>
                  </a:lnTo>
                  <a:lnTo>
                    <a:pt x="42" y="536"/>
                  </a:lnTo>
                  <a:lnTo>
                    <a:pt x="83" y="577"/>
                  </a:lnTo>
                  <a:lnTo>
                    <a:pt x="412" y="700"/>
                  </a:lnTo>
                  <a:lnTo>
                    <a:pt x="701" y="742"/>
                  </a:lnTo>
                  <a:lnTo>
                    <a:pt x="1030" y="700"/>
                  </a:lnTo>
                  <a:lnTo>
                    <a:pt x="1318" y="618"/>
                  </a:lnTo>
                  <a:lnTo>
                    <a:pt x="1566" y="494"/>
                  </a:lnTo>
                  <a:lnTo>
                    <a:pt x="1771" y="289"/>
                  </a:lnTo>
                  <a:lnTo>
                    <a:pt x="1813" y="247"/>
                  </a:lnTo>
                  <a:lnTo>
                    <a:pt x="1813" y="165"/>
                  </a:lnTo>
                  <a:lnTo>
                    <a:pt x="1771" y="83"/>
                  </a:lnTo>
                  <a:lnTo>
                    <a:pt x="1730" y="41"/>
                  </a:lnTo>
                  <a:lnTo>
                    <a:pt x="1689" y="0"/>
                  </a:lnTo>
                  <a:close/>
                </a:path>
              </a:pathLst>
            </a:custGeom>
            <a:solidFill>
              <a:srgbClr val="D96B5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0" name="Google Shape;1304;p65">
              <a:extLst>
                <a:ext uri="{FF2B5EF4-FFF2-40B4-BE49-F238E27FC236}">
                  <a16:creationId xmlns="" xmlns:a16="http://schemas.microsoft.com/office/drawing/2014/main" id="{7DC0A5C0-8E55-F183-B7BD-D7A2CBA291BD}"/>
                </a:ext>
              </a:extLst>
            </p:cNvPr>
            <p:cNvSpPr/>
            <p:nvPr/>
          </p:nvSpPr>
          <p:spPr>
            <a:xfrm>
              <a:off x="3751300" y="2656700"/>
              <a:ext cx="13400" cy="11350"/>
            </a:xfrm>
            <a:custGeom>
              <a:avLst/>
              <a:gdLst/>
              <a:ahLst/>
              <a:cxnLst/>
              <a:rect l="l" t="t" r="r" b="b"/>
              <a:pathLst>
                <a:path w="536" h="454" extrusionOk="0">
                  <a:moveTo>
                    <a:pt x="124" y="0"/>
                  </a:moveTo>
                  <a:lnTo>
                    <a:pt x="83" y="41"/>
                  </a:lnTo>
                  <a:lnTo>
                    <a:pt x="0" y="124"/>
                  </a:lnTo>
                  <a:lnTo>
                    <a:pt x="0" y="247"/>
                  </a:lnTo>
                  <a:lnTo>
                    <a:pt x="0" y="412"/>
                  </a:lnTo>
                  <a:lnTo>
                    <a:pt x="42" y="453"/>
                  </a:lnTo>
                  <a:lnTo>
                    <a:pt x="83" y="453"/>
                  </a:lnTo>
                  <a:lnTo>
                    <a:pt x="83" y="412"/>
                  </a:lnTo>
                  <a:lnTo>
                    <a:pt x="83" y="165"/>
                  </a:lnTo>
                  <a:lnTo>
                    <a:pt x="124" y="124"/>
                  </a:lnTo>
                  <a:lnTo>
                    <a:pt x="165" y="83"/>
                  </a:lnTo>
                  <a:lnTo>
                    <a:pt x="289" y="83"/>
                  </a:lnTo>
                  <a:lnTo>
                    <a:pt x="453" y="165"/>
                  </a:lnTo>
                  <a:lnTo>
                    <a:pt x="536" y="165"/>
                  </a:lnTo>
                  <a:lnTo>
                    <a:pt x="536" y="124"/>
                  </a:lnTo>
                  <a:lnTo>
                    <a:pt x="536" y="83"/>
                  </a:lnTo>
                  <a:lnTo>
                    <a:pt x="330" y="0"/>
                  </a:lnTo>
                  <a:close/>
                </a:path>
              </a:pathLst>
            </a:custGeom>
            <a:solidFill>
              <a:srgbClr val="E08A6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1" name="Google Shape;1305;p65">
              <a:extLst>
                <a:ext uri="{FF2B5EF4-FFF2-40B4-BE49-F238E27FC236}">
                  <a16:creationId xmlns="" xmlns:a16="http://schemas.microsoft.com/office/drawing/2014/main" id="{ED6D8A79-34CB-141B-1E24-0F362A6A74CA}"/>
                </a:ext>
              </a:extLst>
            </p:cNvPr>
            <p:cNvSpPr/>
            <p:nvPr/>
          </p:nvSpPr>
          <p:spPr>
            <a:xfrm>
              <a:off x="3707025" y="2677275"/>
              <a:ext cx="29875" cy="20625"/>
            </a:xfrm>
            <a:custGeom>
              <a:avLst/>
              <a:gdLst/>
              <a:ahLst/>
              <a:cxnLst/>
              <a:rect l="l" t="t" r="r" b="b"/>
              <a:pathLst>
                <a:path w="1195" h="825" extrusionOk="0">
                  <a:moveTo>
                    <a:pt x="618" y="1"/>
                  </a:moveTo>
                  <a:lnTo>
                    <a:pt x="371" y="42"/>
                  </a:lnTo>
                  <a:lnTo>
                    <a:pt x="165" y="124"/>
                  </a:lnTo>
                  <a:lnTo>
                    <a:pt x="42" y="248"/>
                  </a:lnTo>
                  <a:lnTo>
                    <a:pt x="0" y="413"/>
                  </a:lnTo>
                  <a:lnTo>
                    <a:pt x="42" y="578"/>
                  </a:lnTo>
                  <a:lnTo>
                    <a:pt x="165" y="701"/>
                  </a:lnTo>
                  <a:lnTo>
                    <a:pt x="371" y="783"/>
                  </a:lnTo>
                  <a:lnTo>
                    <a:pt x="577" y="825"/>
                  </a:lnTo>
                  <a:lnTo>
                    <a:pt x="824" y="783"/>
                  </a:lnTo>
                  <a:lnTo>
                    <a:pt x="1030" y="701"/>
                  </a:lnTo>
                  <a:lnTo>
                    <a:pt x="1154" y="578"/>
                  </a:lnTo>
                  <a:lnTo>
                    <a:pt x="1195" y="413"/>
                  </a:lnTo>
                  <a:lnTo>
                    <a:pt x="1154" y="248"/>
                  </a:lnTo>
                  <a:lnTo>
                    <a:pt x="1030" y="124"/>
                  </a:lnTo>
                  <a:lnTo>
                    <a:pt x="824" y="42"/>
                  </a:lnTo>
                  <a:lnTo>
                    <a:pt x="618" y="1"/>
                  </a:lnTo>
                  <a:close/>
                </a:path>
              </a:pathLst>
            </a:custGeom>
            <a:solidFill>
              <a:srgbClr val="FF917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2" name="Google Shape;1306;p65">
              <a:extLst>
                <a:ext uri="{FF2B5EF4-FFF2-40B4-BE49-F238E27FC236}">
                  <a16:creationId xmlns="" xmlns:a16="http://schemas.microsoft.com/office/drawing/2014/main" id="{D38FC5C0-E851-174A-0D47-D30C779D62F8}"/>
                </a:ext>
              </a:extLst>
            </p:cNvPr>
            <p:cNvSpPr/>
            <p:nvPr/>
          </p:nvSpPr>
          <p:spPr>
            <a:xfrm>
              <a:off x="3799700" y="2677275"/>
              <a:ext cx="29875" cy="20625"/>
            </a:xfrm>
            <a:custGeom>
              <a:avLst/>
              <a:gdLst/>
              <a:ahLst/>
              <a:cxnLst/>
              <a:rect l="l" t="t" r="r" b="b"/>
              <a:pathLst>
                <a:path w="1195" h="825" extrusionOk="0">
                  <a:moveTo>
                    <a:pt x="618" y="1"/>
                  </a:moveTo>
                  <a:lnTo>
                    <a:pt x="371" y="42"/>
                  </a:lnTo>
                  <a:lnTo>
                    <a:pt x="165" y="124"/>
                  </a:lnTo>
                  <a:lnTo>
                    <a:pt x="41" y="248"/>
                  </a:lnTo>
                  <a:lnTo>
                    <a:pt x="0" y="413"/>
                  </a:lnTo>
                  <a:lnTo>
                    <a:pt x="41" y="578"/>
                  </a:lnTo>
                  <a:lnTo>
                    <a:pt x="165" y="701"/>
                  </a:lnTo>
                  <a:lnTo>
                    <a:pt x="371" y="783"/>
                  </a:lnTo>
                  <a:lnTo>
                    <a:pt x="618" y="825"/>
                  </a:lnTo>
                  <a:lnTo>
                    <a:pt x="824" y="783"/>
                  </a:lnTo>
                  <a:lnTo>
                    <a:pt x="1030" y="701"/>
                  </a:lnTo>
                  <a:lnTo>
                    <a:pt x="1153" y="578"/>
                  </a:lnTo>
                  <a:lnTo>
                    <a:pt x="1195" y="413"/>
                  </a:lnTo>
                  <a:lnTo>
                    <a:pt x="1153" y="248"/>
                  </a:lnTo>
                  <a:lnTo>
                    <a:pt x="1030" y="124"/>
                  </a:lnTo>
                  <a:lnTo>
                    <a:pt x="824" y="42"/>
                  </a:lnTo>
                  <a:lnTo>
                    <a:pt x="618" y="1"/>
                  </a:lnTo>
                  <a:close/>
                </a:path>
              </a:pathLst>
            </a:custGeom>
            <a:solidFill>
              <a:srgbClr val="FF917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3" name="Google Shape;1307;p65">
              <a:extLst>
                <a:ext uri="{FF2B5EF4-FFF2-40B4-BE49-F238E27FC236}">
                  <a16:creationId xmlns="" xmlns:a16="http://schemas.microsoft.com/office/drawing/2014/main" id="{7109C2D0-6FEA-EECE-831B-B10511854344}"/>
                </a:ext>
              </a:extLst>
            </p:cNvPr>
            <p:cNvSpPr/>
            <p:nvPr/>
          </p:nvSpPr>
          <p:spPr>
            <a:xfrm>
              <a:off x="3804850" y="2649475"/>
              <a:ext cx="18550" cy="17550"/>
            </a:xfrm>
            <a:custGeom>
              <a:avLst/>
              <a:gdLst/>
              <a:ahLst/>
              <a:cxnLst/>
              <a:rect l="l" t="t" r="r" b="b"/>
              <a:pathLst>
                <a:path w="742" h="702" extrusionOk="0">
                  <a:moveTo>
                    <a:pt x="206" y="1"/>
                  </a:moveTo>
                  <a:lnTo>
                    <a:pt x="82" y="83"/>
                  </a:lnTo>
                  <a:lnTo>
                    <a:pt x="0" y="207"/>
                  </a:lnTo>
                  <a:lnTo>
                    <a:pt x="0" y="330"/>
                  </a:lnTo>
                  <a:lnTo>
                    <a:pt x="0" y="495"/>
                  </a:lnTo>
                  <a:lnTo>
                    <a:pt x="82" y="619"/>
                  </a:lnTo>
                  <a:lnTo>
                    <a:pt x="206" y="701"/>
                  </a:lnTo>
                  <a:lnTo>
                    <a:pt x="494" y="701"/>
                  </a:lnTo>
                  <a:lnTo>
                    <a:pt x="618" y="619"/>
                  </a:lnTo>
                  <a:lnTo>
                    <a:pt x="700" y="495"/>
                  </a:lnTo>
                  <a:lnTo>
                    <a:pt x="741" y="330"/>
                  </a:lnTo>
                  <a:lnTo>
                    <a:pt x="700" y="207"/>
                  </a:lnTo>
                  <a:lnTo>
                    <a:pt x="618" y="83"/>
                  </a:lnTo>
                  <a:lnTo>
                    <a:pt x="494" y="1"/>
                  </a:ln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4" name="Google Shape;1308;p65">
              <a:extLst>
                <a:ext uri="{FF2B5EF4-FFF2-40B4-BE49-F238E27FC236}">
                  <a16:creationId xmlns="" xmlns:a16="http://schemas.microsoft.com/office/drawing/2014/main" id="{3A1313B7-3F91-1701-30A5-A7CEA1128EAF}"/>
                </a:ext>
              </a:extLst>
            </p:cNvPr>
            <p:cNvSpPr/>
            <p:nvPr/>
          </p:nvSpPr>
          <p:spPr>
            <a:xfrm>
              <a:off x="3806900" y="2652575"/>
              <a:ext cx="5175" cy="5175"/>
            </a:xfrm>
            <a:custGeom>
              <a:avLst/>
              <a:gdLst/>
              <a:ahLst/>
              <a:cxnLst/>
              <a:rect l="l" t="t" r="r" b="b"/>
              <a:pathLst>
                <a:path w="207" h="207" extrusionOk="0">
                  <a:moveTo>
                    <a:pt x="42" y="0"/>
                  </a:moveTo>
                  <a:lnTo>
                    <a:pt x="0" y="83"/>
                  </a:lnTo>
                  <a:lnTo>
                    <a:pt x="42" y="165"/>
                  </a:lnTo>
                  <a:lnTo>
                    <a:pt x="124" y="206"/>
                  </a:lnTo>
                  <a:lnTo>
                    <a:pt x="165" y="165"/>
                  </a:lnTo>
                  <a:lnTo>
                    <a:pt x="206" y="83"/>
                  </a:lnTo>
                  <a:lnTo>
                    <a:pt x="165" y="0"/>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1309;p65">
              <a:extLst>
                <a:ext uri="{FF2B5EF4-FFF2-40B4-BE49-F238E27FC236}">
                  <a16:creationId xmlns="" xmlns:a16="http://schemas.microsoft.com/office/drawing/2014/main" id="{7F17DC39-5778-2117-F8FB-78604B3E2497}"/>
                </a:ext>
              </a:extLst>
            </p:cNvPr>
            <p:cNvSpPr/>
            <p:nvPr/>
          </p:nvSpPr>
          <p:spPr>
            <a:xfrm>
              <a:off x="3713200" y="2649475"/>
              <a:ext cx="17525" cy="17550"/>
            </a:xfrm>
            <a:custGeom>
              <a:avLst/>
              <a:gdLst/>
              <a:ahLst/>
              <a:cxnLst/>
              <a:rect l="l" t="t" r="r" b="b"/>
              <a:pathLst>
                <a:path w="701" h="702" extrusionOk="0">
                  <a:moveTo>
                    <a:pt x="206" y="1"/>
                  </a:moveTo>
                  <a:lnTo>
                    <a:pt x="83" y="83"/>
                  </a:lnTo>
                  <a:lnTo>
                    <a:pt x="1" y="207"/>
                  </a:lnTo>
                  <a:lnTo>
                    <a:pt x="1" y="330"/>
                  </a:lnTo>
                  <a:lnTo>
                    <a:pt x="1" y="495"/>
                  </a:lnTo>
                  <a:lnTo>
                    <a:pt x="83" y="619"/>
                  </a:lnTo>
                  <a:lnTo>
                    <a:pt x="206" y="701"/>
                  </a:lnTo>
                  <a:lnTo>
                    <a:pt x="495" y="701"/>
                  </a:lnTo>
                  <a:lnTo>
                    <a:pt x="618" y="619"/>
                  </a:lnTo>
                  <a:lnTo>
                    <a:pt x="701" y="495"/>
                  </a:lnTo>
                  <a:lnTo>
                    <a:pt x="701" y="330"/>
                  </a:lnTo>
                  <a:lnTo>
                    <a:pt x="701" y="207"/>
                  </a:lnTo>
                  <a:lnTo>
                    <a:pt x="618" y="83"/>
                  </a:lnTo>
                  <a:lnTo>
                    <a:pt x="495" y="1"/>
                  </a:ln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6" name="Google Shape;1310;p65">
              <a:extLst>
                <a:ext uri="{FF2B5EF4-FFF2-40B4-BE49-F238E27FC236}">
                  <a16:creationId xmlns="" xmlns:a16="http://schemas.microsoft.com/office/drawing/2014/main" id="{EC2F70DD-725A-3613-3FF2-E920B10248D4}"/>
                </a:ext>
              </a:extLst>
            </p:cNvPr>
            <p:cNvSpPr/>
            <p:nvPr/>
          </p:nvSpPr>
          <p:spPr>
            <a:xfrm>
              <a:off x="3715250" y="2652575"/>
              <a:ext cx="5175" cy="5175"/>
            </a:xfrm>
            <a:custGeom>
              <a:avLst/>
              <a:gdLst/>
              <a:ahLst/>
              <a:cxnLst/>
              <a:rect l="l" t="t" r="r" b="b"/>
              <a:pathLst>
                <a:path w="207" h="207" extrusionOk="0">
                  <a:moveTo>
                    <a:pt x="42" y="0"/>
                  </a:moveTo>
                  <a:lnTo>
                    <a:pt x="1" y="83"/>
                  </a:lnTo>
                  <a:lnTo>
                    <a:pt x="42" y="165"/>
                  </a:lnTo>
                  <a:lnTo>
                    <a:pt x="124" y="206"/>
                  </a:lnTo>
                  <a:lnTo>
                    <a:pt x="166" y="165"/>
                  </a:lnTo>
                  <a:lnTo>
                    <a:pt x="207" y="83"/>
                  </a:lnTo>
                  <a:lnTo>
                    <a:pt x="166" y="0"/>
                  </a:ln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167" name="TextBox 10937">
            <a:extLst>
              <a:ext uri="{FF2B5EF4-FFF2-40B4-BE49-F238E27FC236}">
                <a16:creationId xmlns="" xmlns:a16="http://schemas.microsoft.com/office/drawing/2014/main" id="{244E694A-C689-7ED6-2E2A-601C6B0BD067}"/>
              </a:ext>
            </a:extLst>
          </p:cNvPr>
          <p:cNvSpPr txBox="1"/>
          <p:nvPr/>
        </p:nvSpPr>
        <p:spPr>
          <a:xfrm>
            <a:off x="1134545" y="1997711"/>
            <a:ext cx="4671080" cy="138499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a:latin typeface="+mj-lt"/>
              </a:rPr>
              <a:t>Phần 1: Khổ thơ đầu (Hoàn cảnh và lí do “tôi” được về thăm quê mẹ).</a:t>
            </a:r>
            <a:endParaRPr lang="en-US" sz="2800">
              <a:latin typeface="+mj-lt"/>
            </a:endParaRPr>
          </a:p>
        </p:txBody>
      </p:sp>
      <p:sp>
        <p:nvSpPr>
          <p:cNvPr id="168" name="TextBox 10938">
            <a:extLst>
              <a:ext uri="{FF2B5EF4-FFF2-40B4-BE49-F238E27FC236}">
                <a16:creationId xmlns="" xmlns:a16="http://schemas.microsoft.com/office/drawing/2014/main" id="{946A5F54-AE40-1479-EAD6-FB6B2A4622C7}"/>
              </a:ext>
            </a:extLst>
          </p:cNvPr>
          <p:cNvSpPr txBox="1"/>
          <p:nvPr/>
        </p:nvSpPr>
        <p:spPr>
          <a:xfrm>
            <a:off x="832061" y="3925722"/>
            <a:ext cx="6036668" cy="138499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a:latin typeface="+mj-lt"/>
              </a:rPr>
              <a:t>Phần 2: Năm khổ thơ còn lại (khung cảnh và hình ảnh người mẹ trên con đường về quê tròn kí ức của “tôi”)</a:t>
            </a:r>
            <a:endParaRPr lang="en-US" sz="2800">
              <a:latin typeface="+mj-lt"/>
            </a:endParaRPr>
          </a:p>
        </p:txBody>
      </p:sp>
      <p:sp>
        <p:nvSpPr>
          <p:cNvPr id="169" name="TextBox 10939">
            <a:extLst>
              <a:ext uri="{FF2B5EF4-FFF2-40B4-BE49-F238E27FC236}">
                <a16:creationId xmlns="" xmlns:a16="http://schemas.microsoft.com/office/drawing/2014/main" id="{E7A434F8-3DEA-A497-09BB-82CDA1BF1971}"/>
              </a:ext>
            </a:extLst>
          </p:cNvPr>
          <p:cNvSpPr txBox="1"/>
          <p:nvPr/>
        </p:nvSpPr>
        <p:spPr>
          <a:xfrm>
            <a:off x="10185235" y="2931845"/>
            <a:ext cx="1789089" cy="58477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3200" b="1" kern="0">
                <a:latin typeface="Times New Roman" panose="02020603050405020304" pitchFamily="18" charset="0"/>
                <a:cs typeface="Times New Roman" panose="02020603050405020304" pitchFamily="18" charset="0"/>
              </a:rPr>
              <a:t>Bố cục</a:t>
            </a:r>
          </a:p>
        </p:txBody>
      </p:sp>
    </p:spTree>
    <p:extLst>
      <p:ext uri="{BB962C8B-B14F-4D97-AF65-F5344CB8AC3E}">
        <p14:creationId xmlns:p14="http://schemas.microsoft.com/office/powerpoint/2010/main" val="3846907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4"/>
                                        </p:tgtEl>
                                        <p:attrNameLst>
                                          <p:attrName>style.visibility</p:attrName>
                                        </p:attrNameLst>
                                      </p:cBhvr>
                                      <p:to>
                                        <p:strVal val="visible"/>
                                      </p:to>
                                    </p:set>
                                    <p:anim calcmode="lin" valueType="num">
                                      <p:cBhvr additive="base">
                                        <p:cTn id="11" dur="500" fill="hold"/>
                                        <p:tgtEl>
                                          <p:spTgt spid="114"/>
                                        </p:tgtEl>
                                        <p:attrNameLst>
                                          <p:attrName>ppt_x</p:attrName>
                                        </p:attrNameLst>
                                      </p:cBhvr>
                                      <p:tavLst>
                                        <p:tav tm="0">
                                          <p:val>
                                            <p:strVal val="#ppt_x"/>
                                          </p:val>
                                        </p:tav>
                                        <p:tav tm="100000">
                                          <p:val>
                                            <p:strVal val="#ppt_x"/>
                                          </p:val>
                                        </p:tav>
                                      </p:tavLst>
                                    </p:anim>
                                    <p:anim calcmode="lin" valueType="num">
                                      <p:cBhvr additive="base">
                                        <p:cTn id="12" dur="500" fill="hold"/>
                                        <p:tgtEl>
                                          <p:spTgt spid="1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4"/>
                                        </p:tgtEl>
                                        <p:attrNameLst>
                                          <p:attrName>style.visibility</p:attrName>
                                        </p:attrNameLst>
                                      </p:cBhvr>
                                      <p:to>
                                        <p:strVal val="visible"/>
                                      </p:to>
                                    </p:set>
                                    <p:anim calcmode="lin" valueType="num">
                                      <p:cBhvr additive="base">
                                        <p:cTn id="15" dur="500" fill="hold"/>
                                        <p:tgtEl>
                                          <p:spTgt spid="124"/>
                                        </p:tgtEl>
                                        <p:attrNameLst>
                                          <p:attrName>ppt_x</p:attrName>
                                        </p:attrNameLst>
                                      </p:cBhvr>
                                      <p:tavLst>
                                        <p:tav tm="0">
                                          <p:val>
                                            <p:strVal val="#ppt_x"/>
                                          </p:val>
                                        </p:tav>
                                        <p:tav tm="100000">
                                          <p:val>
                                            <p:strVal val="#ppt_x"/>
                                          </p:val>
                                        </p:tav>
                                      </p:tavLst>
                                    </p:anim>
                                    <p:anim calcmode="lin" valueType="num">
                                      <p:cBhvr additive="base">
                                        <p:cTn id="16" dur="500" fill="hold"/>
                                        <p:tgtEl>
                                          <p:spTgt spid="1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9"/>
                                        </p:tgtEl>
                                        <p:attrNameLst>
                                          <p:attrName>style.visibility</p:attrName>
                                        </p:attrNameLst>
                                      </p:cBhvr>
                                      <p:to>
                                        <p:strVal val="visible"/>
                                      </p:to>
                                    </p:set>
                                    <p:anim calcmode="lin" valueType="num">
                                      <p:cBhvr additive="base">
                                        <p:cTn id="19" dur="500" fill="hold"/>
                                        <p:tgtEl>
                                          <p:spTgt spid="129"/>
                                        </p:tgtEl>
                                        <p:attrNameLst>
                                          <p:attrName>ppt_x</p:attrName>
                                        </p:attrNameLst>
                                      </p:cBhvr>
                                      <p:tavLst>
                                        <p:tav tm="0">
                                          <p:val>
                                            <p:strVal val="#ppt_x"/>
                                          </p:val>
                                        </p:tav>
                                        <p:tav tm="100000">
                                          <p:val>
                                            <p:strVal val="#ppt_x"/>
                                          </p:val>
                                        </p:tav>
                                      </p:tavLst>
                                    </p:anim>
                                    <p:anim calcmode="lin" valueType="num">
                                      <p:cBhvr additive="base">
                                        <p:cTn id="20" dur="500" fill="hold"/>
                                        <p:tgtEl>
                                          <p:spTgt spid="1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9"/>
                                        </p:tgtEl>
                                        <p:attrNameLst>
                                          <p:attrName>style.visibility</p:attrName>
                                        </p:attrNameLst>
                                      </p:cBhvr>
                                      <p:to>
                                        <p:strVal val="visible"/>
                                      </p:to>
                                    </p:set>
                                    <p:anim calcmode="lin" valueType="num">
                                      <p:cBhvr additive="base">
                                        <p:cTn id="23" dur="500" fill="hold"/>
                                        <p:tgtEl>
                                          <p:spTgt spid="169"/>
                                        </p:tgtEl>
                                        <p:attrNameLst>
                                          <p:attrName>ppt_x</p:attrName>
                                        </p:attrNameLst>
                                      </p:cBhvr>
                                      <p:tavLst>
                                        <p:tav tm="0">
                                          <p:val>
                                            <p:strVal val="#ppt_x"/>
                                          </p:val>
                                        </p:tav>
                                        <p:tav tm="100000">
                                          <p:val>
                                            <p:strVal val="#ppt_x"/>
                                          </p:val>
                                        </p:tav>
                                      </p:tavLst>
                                    </p:anim>
                                    <p:anim calcmode="lin" valueType="num">
                                      <p:cBhvr additive="base">
                                        <p:cTn id="24" dur="500" fill="hold"/>
                                        <p:tgtEl>
                                          <p:spTgt spid="16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 calcmode="lin" valueType="num">
                                      <p:cBhvr additive="base">
                                        <p:cTn id="27" dur="500" fill="hold"/>
                                        <p:tgtEl>
                                          <p:spTgt spid="115"/>
                                        </p:tgtEl>
                                        <p:attrNameLst>
                                          <p:attrName>ppt_x</p:attrName>
                                        </p:attrNameLst>
                                      </p:cBhvr>
                                      <p:tavLst>
                                        <p:tav tm="0">
                                          <p:val>
                                            <p:strVal val="#ppt_x"/>
                                          </p:val>
                                        </p:tav>
                                        <p:tav tm="100000">
                                          <p:val>
                                            <p:strVal val="#ppt_x"/>
                                          </p:val>
                                        </p:tav>
                                      </p:tavLst>
                                    </p:anim>
                                    <p:anim calcmode="lin" valueType="num">
                                      <p:cBhvr additive="base">
                                        <p:cTn id="28"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5"/>
                                        </p:tgtEl>
                                        <p:attrNameLst>
                                          <p:attrName>style.visibility</p:attrName>
                                        </p:attrNameLst>
                                      </p:cBhvr>
                                      <p:to>
                                        <p:strVal val="visible"/>
                                      </p:to>
                                    </p:set>
                                    <p:animEffect transition="in" filter="barn(inVertical)">
                                      <p:cBhvr>
                                        <p:cTn id="33" dur="500"/>
                                        <p:tgtEl>
                                          <p:spTgt spid="1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6"/>
                                        </p:tgtEl>
                                        <p:attrNameLst>
                                          <p:attrName>style.visibility</p:attrName>
                                        </p:attrNameLst>
                                      </p:cBhvr>
                                      <p:to>
                                        <p:strVal val="visible"/>
                                      </p:to>
                                    </p:set>
                                    <p:animEffect transition="in" filter="barn(inVertical)">
                                      <p:cBhvr>
                                        <p:cTn id="36" dur="500"/>
                                        <p:tgtEl>
                                          <p:spTgt spid="12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7"/>
                                        </p:tgtEl>
                                        <p:attrNameLst>
                                          <p:attrName>style.visibility</p:attrName>
                                        </p:attrNameLst>
                                      </p:cBhvr>
                                      <p:to>
                                        <p:strVal val="visible"/>
                                      </p:to>
                                    </p:set>
                                    <p:animEffect transition="in" filter="barn(inVertical)">
                                      <p:cBhvr>
                                        <p:cTn id="39" dur="500"/>
                                        <p:tgtEl>
                                          <p:spTgt spid="16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7"/>
                                        </p:tgtEl>
                                        <p:attrNameLst>
                                          <p:attrName>style.visibility</p:attrName>
                                        </p:attrNameLst>
                                      </p:cBhvr>
                                      <p:to>
                                        <p:strVal val="visible"/>
                                      </p:to>
                                    </p:set>
                                    <p:animEffect transition="in" filter="barn(inVertical)">
                                      <p:cBhvr>
                                        <p:cTn id="44" dur="500"/>
                                        <p:tgtEl>
                                          <p:spTgt spid="127"/>
                                        </p:tgtEl>
                                      </p:cBhvr>
                                    </p:animEffect>
                                  </p:childTnLst>
                                </p:cTn>
                              </p:par>
                              <p:par>
                                <p:cTn id="45" presetID="16" presetClass="entr" presetSubtype="21" fill="hold" nodeType="withEffect">
                                  <p:stCondLst>
                                    <p:cond delay="0"/>
                                  </p:stCondLst>
                                  <p:childTnLst>
                                    <p:set>
                                      <p:cBhvr>
                                        <p:cTn id="46" dur="1" fill="hold">
                                          <p:stCondLst>
                                            <p:cond delay="0"/>
                                          </p:stCondLst>
                                        </p:cTn>
                                        <p:tgtEl>
                                          <p:spTgt spid="128"/>
                                        </p:tgtEl>
                                        <p:attrNameLst>
                                          <p:attrName>style.visibility</p:attrName>
                                        </p:attrNameLst>
                                      </p:cBhvr>
                                      <p:to>
                                        <p:strVal val="visible"/>
                                      </p:to>
                                    </p:set>
                                    <p:animEffect transition="in" filter="barn(inVertical)">
                                      <p:cBhvr>
                                        <p:cTn id="47" dur="500"/>
                                        <p:tgtEl>
                                          <p:spTgt spid="1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8"/>
                                        </p:tgtEl>
                                        <p:attrNameLst>
                                          <p:attrName>style.visibility</p:attrName>
                                        </p:attrNameLst>
                                      </p:cBhvr>
                                      <p:to>
                                        <p:strVal val="visible"/>
                                      </p:to>
                                    </p:set>
                                    <p:animEffect transition="in" filter="barn(inVertical)">
                                      <p:cBhvr>
                                        <p:cTn id="50"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24" grpId="0" animBg="1"/>
      <p:bldP spid="126" grpId="0" animBg="1"/>
      <p:bldP spid="127" grpId="0" animBg="1"/>
      <p:bldP spid="167" grpId="0"/>
      <p:bldP spid="168" grpId="0"/>
      <p:bldP spid="1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E06A3C-2B12-3C1E-7D24-DD5291E8666F}"/>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D9B2C500-7088-ED22-C3BC-F91EDAB1F62C}"/>
              </a:ext>
            </a:extLst>
          </p:cNvPr>
          <p:cNvSpPr>
            <a:spLocks noGrp="1"/>
          </p:cNvSpPr>
          <p:nvPr>
            <p:ph type="subTitle" idx="1"/>
          </p:nvPr>
        </p:nvSpPr>
        <p:spPr/>
        <p:txBody>
          <a:bodyPr/>
          <a:lstStyle/>
          <a:p>
            <a:endParaRPr lang="en-US"/>
          </a:p>
        </p:txBody>
      </p:sp>
      <p:pic>
        <p:nvPicPr>
          <p:cNvPr id="5" name="Picture 4">
            <a:extLst>
              <a:ext uri="{FF2B5EF4-FFF2-40B4-BE49-F238E27FC236}">
                <a16:creationId xmlns="" xmlns:a16="http://schemas.microsoft.com/office/drawing/2014/main" id="{8634DDFC-D656-EFB8-8484-4F2FAED51383}"/>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163027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4"/>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3056507" y="260290"/>
            <a:ext cx="6078985"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accent1"/>
                </a:solidFill>
                <a:latin typeface="Times New Roman" panose="02020603050405020304" pitchFamily="18" charset="0"/>
                <a:cs typeface="Times New Roman" panose="02020603050405020304" pitchFamily="18" charset="0"/>
              </a:rPr>
              <a:t>1</a:t>
            </a:r>
            <a:r>
              <a:rPr lang="vi-VN" sz="2800" b="1">
                <a:solidFill>
                  <a:schemeClr val="accent1"/>
                </a:solidFill>
                <a:latin typeface="Times New Roman" panose="02020603050405020304" pitchFamily="18" charset="0"/>
                <a:cs typeface="Times New Roman" panose="02020603050405020304" pitchFamily="18" charset="0"/>
              </a:rPr>
              <a:t>. Nêu ấn tượng chung về bài thơ, tìm hiểu bố cục, vần, nhịp</a:t>
            </a: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 name="图片 3">
            <a:extLst>
              <a:ext uri="{FF2B5EF4-FFF2-40B4-BE49-F238E27FC236}">
                <a16:creationId xmlns="" xmlns:a16="http://schemas.microsoft.com/office/drawing/2014/main" id="{AAE309A4-B811-9839-96CE-4D1B2E035604}"/>
              </a:ext>
            </a:extLst>
          </p:cNvPr>
          <p:cNvPicPr>
            <a:picLocks noChangeAspect="1"/>
          </p:cNvPicPr>
          <p:nvPr/>
        </p:nvPicPr>
        <p:blipFill>
          <a:blip r:embed="rId5" cstate="email"/>
          <a:stretch>
            <a:fillRect/>
          </a:stretch>
        </p:blipFill>
        <p:spPr>
          <a:xfrm>
            <a:off x="-16612" y="868130"/>
            <a:ext cx="4916556" cy="4246119"/>
          </a:xfrm>
          <a:prstGeom prst="rect">
            <a:avLst/>
          </a:prstGeom>
        </p:spPr>
      </p:pic>
      <p:sp>
        <p:nvSpPr>
          <p:cNvPr id="26" name="Text Box 35">
            <a:extLst>
              <a:ext uri="{FF2B5EF4-FFF2-40B4-BE49-F238E27FC236}">
                <a16:creationId xmlns="" xmlns:a16="http://schemas.microsoft.com/office/drawing/2014/main" id="{33C99BB0-8F64-731F-AE80-0381A88189BA}"/>
              </a:ext>
            </a:extLst>
          </p:cNvPr>
          <p:cNvSpPr txBox="1">
            <a:spLocks noChangeArrowheads="1"/>
          </p:cNvSpPr>
          <p:nvPr>
            <p:custDataLst>
              <p:tags r:id="rId1"/>
            </p:custDataLst>
          </p:nvPr>
        </p:nvSpPr>
        <p:spPr bwMode="auto">
          <a:xfrm>
            <a:off x="994526" y="1949610"/>
            <a:ext cx="3166658" cy="1938992"/>
          </a:xfrm>
          <a:prstGeom prst="rect">
            <a:avLst/>
          </a:prstGeom>
          <a:noFill/>
          <a:ln w="9525">
            <a:noFill/>
            <a:miter lim="800000"/>
          </a:ln>
        </p:spPr>
        <p:txBody>
          <a:bodyPr wrap="square">
            <a:spAutoFit/>
          </a:bodyPr>
          <a:lstStyle/>
          <a:p>
            <a:pPr algn="ctr"/>
            <a:r>
              <a:rPr lang="en-US" sz="2400">
                <a:latin typeface="Times New Roman" panose="02020603050405020304" pitchFamily="18" charset="0"/>
                <a:cs typeface="Times New Roman" panose="02020603050405020304" pitchFamily="18" charset="0"/>
              </a:rPr>
              <a:t>Vần được gieo trong bài thơ: vần chân (ngần – thân, đê – bề, vàng – bàng, đầu – nâu, đồng – hồng, quen – quên).</a:t>
            </a:r>
          </a:p>
        </p:txBody>
      </p:sp>
      <p:sp>
        <p:nvSpPr>
          <p:cNvPr id="27" name="Freeform 10">
            <a:extLst>
              <a:ext uri="{FF2B5EF4-FFF2-40B4-BE49-F238E27FC236}">
                <a16:creationId xmlns="" xmlns:a16="http://schemas.microsoft.com/office/drawing/2014/main" id="{AC40239D-FAD2-5879-D625-472D59138AAF}"/>
              </a:ext>
            </a:extLst>
          </p:cNvPr>
          <p:cNvSpPr/>
          <p:nvPr/>
        </p:nvSpPr>
        <p:spPr>
          <a:xfrm>
            <a:off x="4161184" y="3935896"/>
            <a:ext cx="3660960" cy="2957900"/>
          </a:xfrm>
          <a:custGeom>
            <a:avLst/>
            <a:gdLst/>
            <a:ahLst/>
            <a:cxnLst/>
            <a:rect l="l" t="t" r="r" b="b"/>
            <a:pathLst>
              <a:path w="3246043" h="2289936">
                <a:moveTo>
                  <a:pt x="0" y="0"/>
                </a:moveTo>
                <a:lnTo>
                  <a:pt x="3246043" y="0"/>
                </a:lnTo>
                <a:lnTo>
                  <a:pt x="3246043" y="2289936"/>
                </a:lnTo>
                <a:lnTo>
                  <a:pt x="0" y="22899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28" name="图片 3">
            <a:extLst>
              <a:ext uri="{FF2B5EF4-FFF2-40B4-BE49-F238E27FC236}">
                <a16:creationId xmlns="" xmlns:a16="http://schemas.microsoft.com/office/drawing/2014/main" id="{B03B6E32-0CB2-3334-86A0-F73856C297AD}"/>
              </a:ext>
            </a:extLst>
          </p:cNvPr>
          <p:cNvPicPr>
            <a:picLocks noChangeAspect="1"/>
          </p:cNvPicPr>
          <p:nvPr/>
        </p:nvPicPr>
        <p:blipFill>
          <a:blip r:embed="rId5" cstate="email"/>
          <a:stretch>
            <a:fillRect/>
          </a:stretch>
        </p:blipFill>
        <p:spPr>
          <a:xfrm>
            <a:off x="7867104" y="1270535"/>
            <a:ext cx="4129639" cy="3566508"/>
          </a:xfrm>
          <a:prstGeom prst="rect">
            <a:avLst/>
          </a:prstGeom>
        </p:spPr>
      </p:pic>
      <p:sp>
        <p:nvSpPr>
          <p:cNvPr id="29" name="Text Box 35">
            <a:extLst>
              <a:ext uri="{FF2B5EF4-FFF2-40B4-BE49-F238E27FC236}">
                <a16:creationId xmlns="" xmlns:a16="http://schemas.microsoft.com/office/drawing/2014/main" id="{6F20367E-60E9-EF03-5E81-818D34C967A3}"/>
              </a:ext>
            </a:extLst>
          </p:cNvPr>
          <p:cNvSpPr txBox="1">
            <a:spLocks noChangeArrowheads="1"/>
          </p:cNvSpPr>
          <p:nvPr>
            <p:custDataLst>
              <p:tags r:id="rId2"/>
            </p:custDataLst>
          </p:nvPr>
        </p:nvSpPr>
        <p:spPr bwMode="auto">
          <a:xfrm>
            <a:off x="8300443" y="2739321"/>
            <a:ext cx="3010383" cy="461665"/>
          </a:xfrm>
          <a:prstGeom prst="rect">
            <a:avLst/>
          </a:prstGeom>
          <a:noFill/>
          <a:ln w="9525">
            <a:noFill/>
            <a:miter lim="800000"/>
          </a:ln>
        </p:spPr>
        <p:txBody>
          <a:bodyPr wrap="square">
            <a:spAutoFit/>
          </a:bodyPr>
          <a:lstStyle/>
          <a:p>
            <a:pPr algn="ctr">
              <a:buClr>
                <a:srgbClr val="000000"/>
              </a:buClr>
              <a:buFont typeface="Arial"/>
              <a:buNone/>
            </a:pPr>
            <a:r>
              <a:rPr lang="vi-VN" sz="2400">
                <a:latin typeface="Times New Roman" panose="02020603050405020304" pitchFamily="18" charset="0"/>
                <a:cs typeface="Times New Roman" panose="02020603050405020304" pitchFamily="18" charset="0"/>
              </a:rPr>
              <a:t>Nhịp thơ: 4/3.</a:t>
            </a:r>
            <a:endParaRPr lang="en-US" sz="2800" kern="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007027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CC36A67-6584-DB66-160E-3E3D93D820B2}"/>
              </a:ext>
            </a:extLst>
          </p:cNvPr>
          <p:cNvPicPr>
            <a:picLocks noChangeAspect="1"/>
          </p:cNvPicPr>
          <p:nvPr/>
        </p:nvPicPr>
        <p:blipFill>
          <a:blip r:embed="rId2"/>
          <a:stretch>
            <a:fillRect/>
          </a:stretch>
        </p:blipFill>
        <p:spPr>
          <a:xfrm>
            <a:off x="0" y="1673"/>
            <a:ext cx="12192000" cy="6854653"/>
          </a:xfrm>
          <a:prstGeom prst="rect">
            <a:avLst/>
          </a:prstGeom>
        </p:spPr>
      </p:pic>
      <p:grpSp>
        <p:nvGrpSpPr>
          <p:cNvPr id="6" name="Google Shape;1560;p43">
            <a:extLst>
              <a:ext uri="{FF2B5EF4-FFF2-40B4-BE49-F238E27FC236}">
                <a16:creationId xmlns="" xmlns:a16="http://schemas.microsoft.com/office/drawing/2014/main" id="{B2293744-B061-C977-AE66-67956937D530}"/>
              </a:ext>
            </a:extLst>
          </p:cNvPr>
          <p:cNvGrpSpPr/>
          <p:nvPr/>
        </p:nvGrpSpPr>
        <p:grpSpPr>
          <a:xfrm>
            <a:off x="5579947" y="1444486"/>
            <a:ext cx="1536300" cy="4808891"/>
            <a:chOff x="1827188" y="1273500"/>
            <a:chExt cx="1536300" cy="3875700"/>
          </a:xfrm>
        </p:grpSpPr>
        <p:grpSp>
          <p:nvGrpSpPr>
            <p:cNvPr id="9" name="Google Shape;1561;p43">
              <a:extLst>
                <a:ext uri="{FF2B5EF4-FFF2-40B4-BE49-F238E27FC236}">
                  <a16:creationId xmlns="" xmlns:a16="http://schemas.microsoft.com/office/drawing/2014/main" id="{B622DA2A-AAC5-46B4-4996-0AC750DBFB0F}"/>
                </a:ext>
              </a:extLst>
            </p:cNvPr>
            <p:cNvGrpSpPr/>
            <p:nvPr/>
          </p:nvGrpSpPr>
          <p:grpSpPr>
            <a:xfrm>
              <a:off x="1827188" y="1273500"/>
              <a:ext cx="1536300" cy="3330923"/>
              <a:chOff x="1827188" y="1273500"/>
              <a:chExt cx="1536300" cy="3330923"/>
            </a:xfrm>
          </p:grpSpPr>
          <p:sp>
            <p:nvSpPr>
              <p:cNvPr id="12" name="Google Shape;1562;p43">
                <a:extLst>
                  <a:ext uri="{FF2B5EF4-FFF2-40B4-BE49-F238E27FC236}">
                    <a16:creationId xmlns="" xmlns:a16="http://schemas.microsoft.com/office/drawing/2014/main" id="{E1D9E4C6-4244-D512-73A6-52FA0C91941D}"/>
                  </a:ext>
                </a:extLst>
              </p:cNvPr>
              <p:cNvSpPr/>
              <p:nvPr/>
            </p:nvSpPr>
            <p:spPr>
              <a:xfrm>
                <a:off x="2531487" y="2345125"/>
                <a:ext cx="127701" cy="2259298"/>
              </a:xfrm>
              <a:custGeom>
                <a:avLst/>
                <a:gdLst/>
                <a:ahLst/>
                <a:cxnLst/>
                <a:rect l="l" t="t" r="r" b="b"/>
                <a:pathLst>
                  <a:path w="1289" h="30495" extrusionOk="0">
                    <a:moveTo>
                      <a:pt x="1" y="1"/>
                    </a:moveTo>
                    <a:lnTo>
                      <a:pt x="1" y="29869"/>
                    </a:lnTo>
                    <a:cubicBezTo>
                      <a:pt x="1" y="30224"/>
                      <a:pt x="309" y="30494"/>
                      <a:pt x="664" y="30494"/>
                    </a:cubicBezTo>
                    <a:cubicBezTo>
                      <a:pt x="1009" y="30494"/>
                      <a:pt x="1289" y="30224"/>
                      <a:pt x="1289" y="29869"/>
                    </a:cubicBezTo>
                    <a:lnTo>
                      <a:pt x="1289" y="1"/>
                    </a:lnTo>
                    <a:close/>
                  </a:path>
                </a:pathLst>
              </a:cu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563;p43">
                <a:extLst>
                  <a:ext uri="{FF2B5EF4-FFF2-40B4-BE49-F238E27FC236}">
                    <a16:creationId xmlns="" xmlns:a16="http://schemas.microsoft.com/office/drawing/2014/main" id="{92606142-6586-F958-4880-3692A7625A52}"/>
                  </a:ext>
                </a:extLst>
              </p:cNvPr>
              <p:cNvSpPr/>
              <p:nvPr/>
            </p:nvSpPr>
            <p:spPr>
              <a:xfrm>
                <a:off x="1827188" y="1273500"/>
                <a:ext cx="1536300" cy="1462500"/>
              </a:xfrm>
              <a:prstGeom prst="roundRect">
                <a:avLst>
                  <a:gd name="adj" fmla="val 12212"/>
                </a:avLst>
              </a:prstGeom>
              <a:solidFill>
                <a:srgbClr val="EF41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564;p43">
                <a:extLst>
                  <a:ext uri="{FF2B5EF4-FFF2-40B4-BE49-F238E27FC236}">
                    <a16:creationId xmlns="" xmlns:a16="http://schemas.microsoft.com/office/drawing/2014/main" id="{F5220E77-D9E0-6905-39D9-C6F7DB656728}"/>
                  </a:ext>
                </a:extLst>
              </p:cNvPr>
              <p:cNvSpPr/>
              <p:nvPr/>
            </p:nvSpPr>
            <p:spPr>
              <a:xfrm>
                <a:off x="1931926" y="1381869"/>
                <a:ext cx="1326954" cy="1245762"/>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rgbClr val="5A254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Google Shape;1565;p43">
              <a:extLst>
                <a:ext uri="{FF2B5EF4-FFF2-40B4-BE49-F238E27FC236}">
                  <a16:creationId xmlns="" xmlns:a16="http://schemas.microsoft.com/office/drawing/2014/main" id="{4392DFD7-77C5-D72C-CAAD-2C3DC1812581}"/>
                </a:ext>
              </a:extLst>
            </p:cNvPr>
            <p:cNvSpPr/>
            <p:nvPr/>
          </p:nvSpPr>
          <p:spPr>
            <a:xfrm>
              <a:off x="2483750" y="4059600"/>
              <a:ext cx="223200" cy="1089600"/>
            </a:xfrm>
            <a:prstGeom prst="snip2SameRect">
              <a:avLst>
                <a:gd name="adj1" fmla="val 21830"/>
                <a:gd name="adj2" fmla="val 0"/>
              </a:avLst>
            </a:pr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566;p43">
              <a:extLst>
                <a:ext uri="{FF2B5EF4-FFF2-40B4-BE49-F238E27FC236}">
                  <a16:creationId xmlns="" xmlns:a16="http://schemas.microsoft.com/office/drawing/2014/main" id="{442F8EE0-2213-C9DB-148C-E64215A4D650}"/>
                </a:ext>
              </a:extLst>
            </p:cNvPr>
            <p:cNvSpPr/>
            <p:nvPr/>
          </p:nvSpPr>
          <p:spPr>
            <a:xfrm>
              <a:off x="2483800" y="4059600"/>
              <a:ext cx="223200" cy="1089600"/>
            </a:xfrm>
            <a:prstGeom prst="snip2SameRect">
              <a:avLst>
                <a:gd name="adj1" fmla="val 21830"/>
                <a:gd name="adj2" fmla="val 0"/>
              </a:avLst>
            </a:prstGeom>
            <a:solidFill>
              <a:srgbClr val="000000">
                <a:alpha val="284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Google Shape;1567;p43">
            <a:extLst>
              <a:ext uri="{FF2B5EF4-FFF2-40B4-BE49-F238E27FC236}">
                <a16:creationId xmlns="" xmlns:a16="http://schemas.microsoft.com/office/drawing/2014/main" id="{65EC419E-6669-C83F-6A31-1E8E0AE34A6C}"/>
              </a:ext>
            </a:extLst>
          </p:cNvPr>
          <p:cNvSpPr txBox="1">
            <a:spLocks noGrp="1"/>
          </p:cNvSpPr>
          <p:nvPr/>
        </p:nvSpPr>
        <p:spPr>
          <a:xfrm>
            <a:off x="7387455" y="1648156"/>
            <a:ext cx="4268292" cy="1407300"/>
          </a:xfrm>
          <a:prstGeom prst="rect">
            <a:avLst/>
          </a:prstGeom>
          <a:noFill/>
          <a:ln>
            <a:noFill/>
          </a:ln>
        </p:spPr>
        <p:txBody>
          <a:bodyPr spcFirstLastPara="1" wrap="square" lIns="14400" tIns="14400" rIns="14400" bIns="144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3600"/>
              <a:buFont typeface="Arvo"/>
              <a:buNone/>
              <a:defRPr sz="5000" b="1" i="0" u="none" strike="noStrike" cap="none">
                <a:solidFill>
                  <a:schemeClr val="accent3"/>
                </a:solidFill>
                <a:latin typeface="Arvo"/>
                <a:ea typeface="Arvo"/>
                <a:cs typeface="Arvo"/>
                <a:sym typeface="Arvo"/>
              </a:defRPr>
            </a:lvl1pPr>
            <a:lvl2pPr marR="0" lvl="1"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2pPr>
            <a:lvl3pPr marR="0" lvl="2"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3pPr>
            <a:lvl4pPr marR="0" lvl="3"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4pPr>
            <a:lvl5pPr marR="0" lvl="4"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5pPr>
            <a:lvl6pPr marR="0" lvl="5"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6pPr>
            <a:lvl7pPr marR="0" lvl="6"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7pPr>
            <a:lvl8pPr marR="0" lvl="7"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8pPr>
            <a:lvl9pPr marR="0" lvl="8"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9pPr>
          </a:lstStyle>
          <a:p>
            <a:pPr>
              <a:spcAft>
                <a:spcPts val="800"/>
              </a:spcAft>
            </a:pPr>
            <a:r>
              <a:rPr lang="en-US" sz="54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Hình ảnh thiên nhiên và con người</a:t>
            </a:r>
            <a:endParaRPr lang="en-US" sz="540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Google Shape;1569;p43">
            <a:extLst>
              <a:ext uri="{FF2B5EF4-FFF2-40B4-BE49-F238E27FC236}">
                <a16:creationId xmlns="" xmlns:a16="http://schemas.microsoft.com/office/drawing/2014/main" id="{D1BE3609-FC6B-9BAF-D62A-C51CA7168254}"/>
              </a:ext>
            </a:extLst>
          </p:cNvPr>
          <p:cNvSpPr txBox="1">
            <a:spLocks noGrp="1"/>
          </p:cNvSpPr>
          <p:nvPr/>
        </p:nvSpPr>
        <p:spPr>
          <a:xfrm>
            <a:off x="5818839" y="1704851"/>
            <a:ext cx="1192800" cy="980700"/>
          </a:xfrm>
          <a:prstGeom prst="rect">
            <a:avLst/>
          </a:prstGeom>
          <a:noFill/>
          <a:ln>
            <a:noFill/>
          </a:ln>
        </p:spPr>
        <p:txBody>
          <a:bodyPr spcFirstLastPara="1" wrap="square" lIns="14400" tIns="14400" rIns="14400" bIns="144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6000"/>
              <a:buFont typeface="Arvo"/>
              <a:buNone/>
              <a:defRPr sz="7000" b="1" i="0" u="none" strike="noStrike" cap="none">
                <a:solidFill>
                  <a:schemeClr val="dk1"/>
                </a:solidFill>
                <a:latin typeface="Arvo"/>
                <a:ea typeface="Arvo"/>
                <a:cs typeface="Arvo"/>
                <a:sym typeface="Arvo"/>
              </a:defRPr>
            </a:lvl1pPr>
            <a:lvl2pPr marR="0" lvl="1"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2pPr>
            <a:lvl3pPr marR="0" lvl="2"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3pPr>
            <a:lvl4pPr marR="0" lvl="3"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4pPr>
            <a:lvl5pPr marR="0" lvl="4"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5pPr>
            <a:lvl6pPr marR="0" lvl="5"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6pPr>
            <a:lvl7pPr marR="0" lvl="6"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7pPr>
            <a:lvl8pPr marR="0" lvl="7"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8pPr>
            <a:lvl9pPr marR="0" lvl="8"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338EE4"/>
              </a:buClr>
              <a:buSzPts val="6000"/>
              <a:buFont typeface="Arvo"/>
              <a:buNone/>
              <a:tabLst/>
              <a:defRPr/>
            </a:pPr>
            <a:r>
              <a:rPr lang="en" kern="0">
                <a:solidFill>
                  <a:srgbClr val="FDF0DF"/>
                </a:solidFill>
              </a:rPr>
              <a:t>2</a:t>
            </a:r>
            <a:r>
              <a:rPr kumimoji="0" lang="en" sz="7000" b="1" i="0" u="none" strike="noStrike" kern="0" cap="none" spc="0" normalizeH="0" baseline="0" noProof="0">
                <a:ln>
                  <a:noFill/>
                </a:ln>
                <a:solidFill>
                  <a:srgbClr val="FDF0DF"/>
                </a:solidFill>
                <a:effectLst/>
                <a:uLnTx/>
                <a:uFillTx/>
                <a:latin typeface="Arvo"/>
                <a:sym typeface="Arvo"/>
              </a:rPr>
              <a:t>.</a:t>
            </a:r>
            <a:endParaRPr kumimoji="0" sz="7000" b="1" i="0" u="none" strike="noStrike" kern="0" cap="none" spc="0" normalizeH="0" baseline="0" noProof="0">
              <a:ln>
                <a:noFill/>
              </a:ln>
              <a:solidFill>
                <a:srgbClr val="FDF0DF"/>
              </a:solidFill>
              <a:effectLst/>
              <a:uLnTx/>
              <a:uFillTx/>
              <a:latin typeface="Arvo"/>
              <a:sym typeface="Arvo"/>
            </a:endParaRPr>
          </a:p>
        </p:txBody>
      </p:sp>
    </p:spTree>
    <p:extLst>
      <p:ext uri="{BB962C8B-B14F-4D97-AF65-F5344CB8AC3E}">
        <p14:creationId xmlns:p14="http://schemas.microsoft.com/office/powerpoint/2010/main" val="2093077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3056507" y="475404"/>
            <a:ext cx="6551319"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chemeClr val="accent1"/>
                </a:solidFill>
                <a:latin typeface="Times New Roman" panose="02020603050405020304" pitchFamily="18" charset="0"/>
                <a:cs typeface="Times New Roman" panose="02020603050405020304" pitchFamily="18" charset="0"/>
              </a:rPr>
              <a:t>2. Hình ảnh thiên nhiên và con người</a:t>
            </a:r>
            <a:endParaRPr lang="en-US" sz="3200">
              <a:solidFill>
                <a:schemeClr val="accent1"/>
              </a:solidFill>
              <a:latin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组合 5">
            <a:extLst>
              <a:ext uri="{FF2B5EF4-FFF2-40B4-BE49-F238E27FC236}">
                <a16:creationId xmlns="" xmlns:a16="http://schemas.microsoft.com/office/drawing/2014/main" id="{E3AEF276-14E8-2C8B-0F92-43F6A9CB1891}"/>
              </a:ext>
            </a:extLst>
          </p:cNvPr>
          <p:cNvGrpSpPr>
            <a:grpSpLocks/>
          </p:cNvGrpSpPr>
          <p:nvPr/>
        </p:nvGrpSpPr>
        <p:grpSpPr bwMode="auto">
          <a:xfrm>
            <a:off x="891924" y="1498364"/>
            <a:ext cx="3083442" cy="2551814"/>
            <a:chOff x="5664" y="1974"/>
            <a:chExt cx="8641" cy="6853"/>
          </a:xfrm>
        </p:grpSpPr>
        <p:pic>
          <p:nvPicPr>
            <p:cNvPr id="7" name="图片 3">
              <a:extLst>
                <a:ext uri="{FF2B5EF4-FFF2-40B4-BE49-F238E27FC236}">
                  <a16:creationId xmlns="" xmlns:a16="http://schemas.microsoft.com/office/drawing/2014/main" id="{63CDA127-C46B-2E4D-3546-E59773783A8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64"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4">
              <a:extLst>
                <a:ext uri="{FF2B5EF4-FFF2-40B4-BE49-F238E27FC236}">
                  <a16:creationId xmlns="" xmlns:a16="http://schemas.microsoft.com/office/drawing/2014/main" id="{A2586360-B28E-2039-0F90-BD42AF140460}"/>
                </a:ext>
              </a:extLst>
            </p:cNvPr>
            <p:cNvSpPr txBox="1"/>
            <p:nvPr/>
          </p:nvSpPr>
          <p:spPr>
            <a:xfrm>
              <a:off x="6305" y="4194"/>
              <a:ext cx="7359" cy="289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3200" i="1" kern="100">
                  <a:effectLst/>
                  <a:latin typeface="Times New Roman" panose="02020603050405020304" pitchFamily="18" charset="0"/>
                  <a:ea typeface="SimSun" panose="02010600030101010101" pitchFamily="2" charset="-122"/>
                </a:rPr>
                <a:t>a. Hình ảnh thiên nhiên</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组合 5">
            <a:extLst>
              <a:ext uri="{FF2B5EF4-FFF2-40B4-BE49-F238E27FC236}">
                <a16:creationId xmlns="" xmlns:a16="http://schemas.microsoft.com/office/drawing/2014/main" id="{020A69DF-20B3-DC0B-EA26-AC64671E01C4}"/>
              </a:ext>
            </a:extLst>
          </p:cNvPr>
          <p:cNvGrpSpPr>
            <a:grpSpLocks/>
          </p:cNvGrpSpPr>
          <p:nvPr/>
        </p:nvGrpSpPr>
        <p:grpSpPr bwMode="auto">
          <a:xfrm>
            <a:off x="7950732" y="2153092"/>
            <a:ext cx="3083442" cy="2551814"/>
            <a:chOff x="5664" y="1974"/>
            <a:chExt cx="8641" cy="6853"/>
          </a:xfrm>
        </p:grpSpPr>
        <p:pic>
          <p:nvPicPr>
            <p:cNvPr id="10" name="图片 3">
              <a:extLst>
                <a:ext uri="{FF2B5EF4-FFF2-40B4-BE49-F238E27FC236}">
                  <a16:creationId xmlns="" xmlns:a16="http://schemas.microsoft.com/office/drawing/2014/main" id="{6A5BAA64-2FC2-356A-A521-2628BAB9AE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64"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4">
              <a:extLst>
                <a:ext uri="{FF2B5EF4-FFF2-40B4-BE49-F238E27FC236}">
                  <a16:creationId xmlns="" xmlns:a16="http://schemas.microsoft.com/office/drawing/2014/main" id="{1AC036A0-13D3-E2D2-6E7F-B4DB671348B7}"/>
                </a:ext>
              </a:extLst>
            </p:cNvPr>
            <p:cNvSpPr txBox="1"/>
            <p:nvPr/>
          </p:nvSpPr>
          <p:spPr>
            <a:xfrm>
              <a:off x="6678" y="4194"/>
              <a:ext cx="7359" cy="289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3200" i="1" kern="100">
                  <a:effectLst/>
                  <a:latin typeface="Times New Roman" panose="02020603050405020304" pitchFamily="18" charset="0"/>
                  <a:ea typeface="SimSun" panose="02010600030101010101" pitchFamily="2" charset="-122"/>
                </a:rPr>
                <a:t>b. Hình ảnh con người</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Freeform 15">
            <a:extLst>
              <a:ext uri="{FF2B5EF4-FFF2-40B4-BE49-F238E27FC236}">
                <a16:creationId xmlns="" xmlns:a16="http://schemas.microsoft.com/office/drawing/2014/main" id="{D9069700-8B25-9FB7-81B8-39BA9207862F}"/>
              </a:ext>
            </a:extLst>
          </p:cNvPr>
          <p:cNvSpPr/>
          <p:nvPr/>
        </p:nvSpPr>
        <p:spPr>
          <a:xfrm>
            <a:off x="4639261" y="3427326"/>
            <a:ext cx="2913478" cy="3429000"/>
          </a:xfrm>
          <a:custGeom>
            <a:avLst/>
            <a:gdLst/>
            <a:ahLst/>
            <a:cxnLst/>
            <a:rect l="l" t="t" r="r" b="b"/>
            <a:pathLst>
              <a:path w="1906470" h="2351028">
                <a:moveTo>
                  <a:pt x="0" y="0"/>
                </a:moveTo>
                <a:lnTo>
                  <a:pt x="1906469" y="0"/>
                </a:lnTo>
                <a:lnTo>
                  <a:pt x="1906469" y="2351028"/>
                </a:lnTo>
                <a:lnTo>
                  <a:pt x="0" y="23510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4269303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3056507" y="475404"/>
            <a:ext cx="6551319"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chemeClr val="accent1"/>
                </a:solidFill>
                <a:latin typeface="Times New Roman" panose="02020603050405020304" pitchFamily="18" charset="0"/>
                <a:cs typeface="Times New Roman" panose="02020603050405020304" pitchFamily="18" charset="0"/>
              </a:rPr>
              <a:t>2. Hình ảnh thiên nhiên và con người</a:t>
            </a:r>
            <a:endParaRPr lang="en-US" sz="3200">
              <a:solidFill>
                <a:schemeClr val="accent1"/>
              </a:solidFill>
              <a:latin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图片 13">
            <a:extLst>
              <a:ext uri="{FF2B5EF4-FFF2-40B4-BE49-F238E27FC236}">
                <a16:creationId xmlns="" xmlns:a16="http://schemas.microsoft.com/office/drawing/2014/main" id="{E3EFF1C0-CB80-B27B-534E-8327DEDE2264}"/>
              </a:ext>
            </a:extLst>
          </p:cNvPr>
          <p:cNvPicPr>
            <a:picLocks noChangeAspect="1"/>
          </p:cNvPicPr>
          <p:nvPr/>
        </p:nvPicPr>
        <p:blipFill>
          <a:blip r:embed="rId3" cstate="email"/>
          <a:stretch>
            <a:fillRect/>
          </a:stretch>
        </p:blipFill>
        <p:spPr>
          <a:xfrm>
            <a:off x="3056507" y="4013672"/>
            <a:ext cx="6772972" cy="3386486"/>
          </a:xfrm>
          <a:prstGeom prst="rect">
            <a:avLst/>
          </a:prstGeom>
        </p:spPr>
      </p:pic>
      <p:sp>
        <p:nvSpPr>
          <p:cNvPr id="13" name="Google Shape;1859;p45">
            <a:extLst>
              <a:ext uri="{FF2B5EF4-FFF2-40B4-BE49-F238E27FC236}">
                <a16:creationId xmlns="" xmlns:a16="http://schemas.microsoft.com/office/drawing/2014/main" id="{CD75F525-B3F5-34A0-EFC6-FB6DEC18E612}"/>
              </a:ext>
            </a:extLst>
          </p:cNvPr>
          <p:cNvSpPr/>
          <p:nvPr/>
        </p:nvSpPr>
        <p:spPr>
          <a:xfrm rot="10800000" flipH="1">
            <a:off x="733374" y="1776336"/>
            <a:ext cx="10582325" cy="2237335"/>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endParaRPr sz="1867" kern="0">
              <a:solidFill>
                <a:srgbClr val="000000"/>
              </a:solidFill>
              <a:latin typeface="Arial"/>
              <a:cs typeface="Arial"/>
              <a:sym typeface="Arial"/>
            </a:endParaRPr>
          </a:p>
        </p:txBody>
      </p:sp>
      <p:sp>
        <p:nvSpPr>
          <p:cNvPr id="14" name="TextBox 23">
            <a:extLst>
              <a:ext uri="{FF2B5EF4-FFF2-40B4-BE49-F238E27FC236}">
                <a16:creationId xmlns="" xmlns:a16="http://schemas.microsoft.com/office/drawing/2014/main" id="{39742052-5C5C-FC82-5726-99A570CE3127}"/>
              </a:ext>
            </a:extLst>
          </p:cNvPr>
          <p:cNvSpPr txBox="1"/>
          <p:nvPr/>
        </p:nvSpPr>
        <p:spPr>
          <a:xfrm>
            <a:off x="2041911" y="1851267"/>
            <a:ext cx="7787567" cy="156966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Font typeface="Arial"/>
              <a:buNone/>
            </a:pPr>
            <a:r>
              <a:rPr lang="vi-VN" sz="2400" i="1">
                <a:latin typeface="+mj-lt"/>
              </a:rPr>
              <a:t>Liệt kê các hình ảnh, chi tiết về thiên nhiên và con người trong bài thơ. Qua đó, hãy nêu nhận xét của em về màu sắc, đường nét của bức tranh thiên nhiên và vẻ đẹp tâm hồn của con người được thể hiện trong tác phẩm theo PHT số 2 </a:t>
            </a:r>
            <a:endParaRPr lang="en-US" sz="4800">
              <a:solidFill>
                <a:srgbClr val="FDF0DF">
                  <a:lumMod val="10000"/>
                </a:srgbClr>
              </a:solidFill>
              <a:latin typeface="+mj-lt"/>
              <a:cs typeface="Times New Roman" panose="02020603050405020304" pitchFamily="18" charset="0"/>
              <a:sym typeface="Arial"/>
            </a:endParaRPr>
          </a:p>
        </p:txBody>
      </p:sp>
    </p:spTree>
    <p:extLst>
      <p:ext uri="{BB962C8B-B14F-4D97-AF65-F5344CB8AC3E}">
        <p14:creationId xmlns:p14="http://schemas.microsoft.com/office/powerpoint/2010/main" val="1147730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3056507" y="475404"/>
            <a:ext cx="6078985"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accent1"/>
                </a:solidFill>
                <a:latin typeface="Times New Roman" panose="02020603050405020304" pitchFamily="18" charset="0"/>
                <a:cs typeface="Times New Roman" panose="02020603050405020304" pitchFamily="18" charset="0"/>
              </a:rPr>
              <a:t>a. Hình ảnh thiên nhiên</a:t>
            </a:r>
            <a:endParaRPr lang="en-US" sz="3600">
              <a:solidFill>
                <a:schemeClr val="accent1"/>
              </a:solidFill>
              <a:latin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Picture 5">
            <a:extLst>
              <a:ext uri="{FF2B5EF4-FFF2-40B4-BE49-F238E27FC236}">
                <a16:creationId xmlns="" xmlns:a16="http://schemas.microsoft.com/office/drawing/2014/main" id="{7DC87EA3-32E4-9EFD-B897-60D3E5D85EC5}"/>
              </a:ext>
            </a:extLst>
          </p:cNvPr>
          <p:cNvPicPr>
            <a:picLocks noChangeAspect="1"/>
          </p:cNvPicPr>
          <p:nvPr/>
        </p:nvPicPr>
        <p:blipFill>
          <a:blip r:embed="rId3"/>
          <a:stretch>
            <a:fillRect/>
          </a:stretch>
        </p:blipFill>
        <p:spPr>
          <a:xfrm>
            <a:off x="0" y="1673"/>
            <a:ext cx="12192000" cy="6854653"/>
          </a:xfrm>
          <a:prstGeom prst="rect">
            <a:avLst/>
          </a:prstGeom>
        </p:spPr>
      </p:pic>
    </p:spTree>
    <p:extLst>
      <p:ext uri="{BB962C8B-B14F-4D97-AF65-F5344CB8AC3E}">
        <p14:creationId xmlns:p14="http://schemas.microsoft.com/office/powerpoint/2010/main" val="51297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BA8532F-43ED-3479-44AC-7C5F64044005}"/>
              </a:ext>
            </a:extLst>
          </p:cNvPr>
          <p:cNvPicPr>
            <a:picLocks noChangeAspect="1"/>
          </p:cNvPicPr>
          <p:nvPr/>
        </p:nvPicPr>
        <p:blipFill>
          <a:blip r:embed="rId2"/>
          <a:stretch>
            <a:fillRect/>
          </a:stretch>
        </p:blipFill>
        <p:spPr>
          <a:xfrm>
            <a:off x="0" y="1673"/>
            <a:ext cx="12192000" cy="6854653"/>
          </a:xfrm>
          <a:prstGeom prst="rect">
            <a:avLst/>
          </a:prstGeom>
        </p:spPr>
      </p:pic>
      <p:sp>
        <p:nvSpPr>
          <p:cNvPr id="4" name="Freeform 7">
            <a:extLst>
              <a:ext uri="{FF2B5EF4-FFF2-40B4-BE49-F238E27FC236}">
                <a16:creationId xmlns="" xmlns:a16="http://schemas.microsoft.com/office/drawing/2014/main" id="{5AAC70E7-36A3-5096-6A25-744D227200B7}"/>
              </a:ext>
            </a:extLst>
          </p:cNvPr>
          <p:cNvSpPr/>
          <p:nvPr/>
        </p:nvSpPr>
        <p:spPr>
          <a:xfrm>
            <a:off x="4797287" y="5196815"/>
            <a:ext cx="3237721" cy="1683615"/>
          </a:xfrm>
          <a:custGeom>
            <a:avLst/>
            <a:gdLst/>
            <a:ahLst/>
            <a:cxnLst/>
            <a:rect l="l" t="t" r="r" b="b"/>
            <a:pathLst>
              <a:path w="4856581" h="2525422">
                <a:moveTo>
                  <a:pt x="0" y="0"/>
                </a:moveTo>
                <a:lnTo>
                  <a:pt x="4856581" y="0"/>
                </a:lnTo>
                <a:lnTo>
                  <a:pt x="4856581" y="2525422"/>
                </a:lnTo>
                <a:lnTo>
                  <a:pt x="0" y="25254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5">
            <a:extLst>
              <a:ext uri="{FF2B5EF4-FFF2-40B4-BE49-F238E27FC236}">
                <a16:creationId xmlns="" xmlns:a16="http://schemas.microsoft.com/office/drawing/2014/main" id="{3444E1AE-9B4C-0647-F39A-7BD0A029B68F}"/>
              </a:ext>
            </a:extLst>
          </p:cNvPr>
          <p:cNvSpPr txBox="1"/>
          <p:nvPr/>
        </p:nvSpPr>
        <p:spPr>
          <a:xfrm>
            <a:off x="2107096" y="1453435"/>
            <a:ext cx="2690191" cy="4893647"/>
          </a:xfrm>
          <a:prstGeom prst="rect">
            <a:avLst/>
          </a:prstGeom>
          <a:noFill/>
        </p:spPr>
        <p:txBody>
          <a:bodyPr wrap="square">
            <a:spAutoFit/>
          </a:bodyPr>
          <a:lstStyle/>
          <a:p>
            <a:pPr algn="just">
              <a:spcAft>
                <a:spcPts val="800"/>
              </a:spcAft>
            </a:pPr>
            <a:r>
              <a:rPr lang="vi-VN" sz="2400">
                <a:effectLst/>
                <a:latin typeface="+mj-lt"/>
                <a:ea typeface="Calibri" panose="020F0502020204030204" pitchFamily="34" charset="0"/>
                <a:cs typeface="Times New Roman" panose="02020603050405020304" pitchFamily="18" charset="0"/>
              </a:rPr>
              <a:t>“mây bay sắc trắng ngần”, “những rặng đề”, “những dòng sông trắng” uốn lượn, dài đê, “cồn xanh”, bãi tía”, “chiều mát”, “nắng nhạt vàng”, “trời xanh cò trắng bay từng lớp”, “xóm chợ”, “xác lá bàng” phơi trên những mái lều.</a:t>
            </a:r>
            <a:endParaRPr lang="en-US">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078E3C69-8158-75B0-87D8-CA48467A2402}"/>
              </a:ext>
            </a:extLst>
          </p:cNvPr>
          <p:cNvSpPr txBox="1"/>
          <p:nvPr/>
        </p:nvSpPr>
        <p:spPr>
          <a:xfrm>
            <a:off x="4996068" y="1388081"/>
            <a:ext cx="6705601" cy="2308324"/>
          </a:xfrm>
          <a:prstGeom prst="rect">
            <a:avLst/>
          </a:prstGeom>
          <a:noFill/>
        </p:spPr>
        <p:txBody>
          <a:bodyPr wrap="square">
            <a:spAutoFit/>
          </a:bodyPr>
          <a:lstStyle/>
          <a:p>
            <a:pPr algn="just">
              <a:spcAft>
                <a:spcPts val="800"/>
              </a:spcAft>
            </a:pPr>
            <a:r>
              <a:rPr lang="en-US" sz="2400">
                <a:effectLst/>
                <a:latin typeface="+mj-lt"/>
                <a:ea typeface="Calibri" panose="020F0502020204030204" pitchFamily="34" charset="0"/>
                <a:cs typeface="Times New Roman" panose="02020603050405020304" pitchFamily="18" charset="0"/>
              </a:rPr>
              <a:t>- </a:t>
            </a:r>
            <a:r>
              <a:rPr lang="vi-VN" sz="2400">
                <a:effectLst/>
                <a:latin typeface="+mj-lt"/>
                <a:ea typeface="Calibri" panose="020F0502020204030204" pitchFamily="34" charset="0"/>
                <a:cs typeface="Times New Roman" panose="02020603050405020304" pitchFamily="18" charset="0"/>
              </a:rPr>
              <a:t>Bức tranh thiên nhiên nhiều màu sắc với màu trắng ngần của mây, trắng bạc của dòng sông, màu trắng lóa của chiếc nón đội đầu, màu trắng muốt của cánh cò bay từng lớp; màu xanh đậm của những rặng đề, của những cồn xanh bờ bãi chạy dọc theo con đường về quê ngoại. </a:t>
            </a:r>
            <a:endParaRPr lang="en-US">
              <a:effectLst/>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A0B68B72-1A79-919C-47DA-48F1A39A9F83}"/>
              </a:ext>
            </a:extLst>
          </p:cNvPr>
          <p:cNvSpPr txBox="1"/>
          <p:nvPr/>
        </p:nvSpPr>
        <p:spPr>
          <a:xfrm>
            <a:off x="5128590" y="3900259"/>
            <a:ext cx="6573079" cy="1200329"/>
          </a:xfrm>
          <a:prstGeom prst="rect">
            <a:avLst/>
          </a:prstGeom>
          <a:noFill/>
        </p:spPr>
        <p:txBody>
          <a:bodyPr wrap="square">
            <a:spAutoFit/>
          </a:bodyPr>
          <a:lstStyle/>
          <a:p>
            <a:pPr algn="just">
              <a:spcAft>
                <a:spcPts val="800"/>
              </a:spcAft>
            </a:pPr>
            <a:r>
              <a:rPr lang="en-US" sz="2400">
                <a:effectLst/>
                <a:latin typeface="+mj-lt"/>
                <a:ea typeface="Calibri" panose="020F0502020204030204" pitchFamily="34" charset="0"/>
                <a:cs typeface="Times New Roman" panose="02020603050405020304" pitchFamily="18" charset="0"/>
              </a:rPr>
              <a:t>- </a:t>
            </a:r>
            <a:r>
              <a:rPr lang="vi-VN" sz="2400">
                <a:effectLst/>
                <a:latin typeface="+mj-lt"/>
                <a:ea typeface="Calibri" panose="020F0502020204030204" pitchFamily="34" charset="0"/>
                <a:cs typeface="Times New Roman" panose="02020603050405020304" pitchFamily="18" charset="0"/>
              </a:rPr>
              <a:t>Con đường về quê ngoại uốn lượn theo bờ đê của dòng sông đẹp mềm mại như đường nét trong một bức tranh vẽ tươi sáng của kí ức tuổi thơ.</a:t>
            </a:r>
            <a:endParaRPr lang="en-US">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8473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F0616963-90E9-FED2-86C8-8C6247C696A4}"/>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Picture 5">
            <a:extLst>
              <a:ext uri="{FF2B5EF4-FFF2-40B4-BE49-F238E27FC236}">
                <a16:creationId xmlns="" xmlns:a16="http://schemas.microsoft.com/office/drawing/2014/main" id="{FB4FF96B-0AAA-CC43-CEC0-837E55424A84}"/>
              </a:ext>
            </a:extLst>
          </p:cNvPr>
          <p:cNvPicPr>
            <a:picLocks noChangeAspect="1"/>
          </p:cNvPicPr>
          <p:nvPr/>
        </p:nvPicPr>
        <p:blipFill rotWithShape="1">
          <a:blip r:embed="rId3"/>
          <a:srcRect b="10332"/>
          <a:stretch/>
        </p:blipFill>
        <p:spPr>
          <a:xfrm>
            <a:off x="-478024" y="4943059"/>
            <a:ext cx="2253816" cy="2020957"/>
          </a:xfrm>
          <a:prstGeom prst="rect">
            <a:avLst/>
          </a:prstGeom>
        </p:spPr>
      </p:pic>
      <p:sp>
        <p:nvSpPr>
          <p:cNvPr id="8" name="TextBox 7">
            <a:extLst>
              <a:ext uri="{FF2B5EF4-FFF2-40B4-BE49-F238E27FC236}">
                <a16:creationId xmlns="" xmlns:a16="http://schemas.microsoft.com/office/drawing/2014/main" id="{4C121B24-4869-4C19-F853-CC86C0667D5E}"/>
              </a:ext>
            </a:extLst>
          </p:cNvPr>
          <p:cNvSpPr txBox="1"/>
          <p:nvPr/>
        </p:nvSpPr>
        <p:spPr>
          <a:xfrm>
            <a:off x="2312507" y="1561793"/>
            <a:ext cx="2941980" cy="1323439"/>
          </a:xfrm>
          <a:prstGeom prst="rect">
            <a:avLst/>
          </a:prstGeom>
          <a:noFill/>
        </p:spPr>
        <p:txBody>
          <a:bodyPr wrap="square">
            <a:spAutoFit/>
          </a:bodyPr>
          <a:lstStyle/>
          <a:p>
            <a:pPr algn="just">
              <a:spcAft>
                <a:spcPts val="800"/>
              </a:spcAft>
            </a:pPr>
            <a:r>
              <a:rPr lang="vi-VN" sz="2000">
                <a:effectLst/>
                <a:latin typeface="+mj-lt"/>
                <a:ea typeface="Calibri" panose="020F0502020204030204" pitchFamily="34" charset="0"/>
                <a:cs typeface="Times New Roman" panose="02020603050405020304" pitchFamily="18" charset="0"/>
              </a:rPr>
              <a:t>Người xới cà, ngô rộn bốn bề”, “ Đoàn người về ấp gánh khoai lang”, “những người quen”.</a:t>
            </a:r>
            <a:endParaRPr lang="en-US" sz="2000">
              <a:effectLst/>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307C0945-A702-87DF-33F4-5AA1511E5EEB}"/>
              </a:ext>
            </a:extLst>
          </p:cNvPr>
          <p:cNvSpPr txBox="1"/>
          <p:nvPr/>
        </p:nvSpPr>
        <p:spPr>
          <a:xfrm>
            <a:off x="2239620" y="3645376"/>
            <a:ext cx="3087754" cy="2862322"/>
          </a:xfrm>
          <a:prstGeom prst="rect">
            <a:avLst/>
          </a:prstGeom>
          <a:noFill/>
        </p:spPr>
        <p:txBody>
          <a:bodyPr wrap="square">
            <a:spAutoFit/>
          </a:bodyPr>
          <a:lstStyle/>
          <a:p>
            <a:pPr algn="just">
              <a:spcAft>
                <a:spcPts val="800"/>
              </a:spcAft>
            </a:pPr>
            <a:r>
              <a:rPr lang="vi-VN" sz="2000">
                <a:effectLst/>
                <a:latin typeface="+mj-lt"/>
                <a:ea typeface="Calibri" panose="020F0502020204030204" pitchFamily="34" charset="0"/>
                <a:cs typeface="Times New Roman" panose="02020603050405020304" pitchFamily="18" charset="0"/>
              </a:rPr>
              <a:t>“Thúng cắp bên hông nón đội đầu/ Khuyên vàng, yếm thắm, áo nâu”; “Mắt sáng, môi hồng má đỏ au”; “Tà áo nâu in giữa cánh đồng”; “ Bóng u hay bóng người thôn nữ/ Cúi nón mang đi cặp má hồng”; “ Ai cũng khen u nết thảo hiền”.</a:t>
            </a:r>
            <a:endParaRPr lang="en-US" sz="2000">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90672C6A-2B54-D9D5-F9E5-5757131FAF4A}"/>
              </a:ext>
            </a:extLst>
          </p:cNvPr>
          <p:cNvSpPr txBox="1"/>
          <p:nvPr/>
        </p:nvSpPr>
        <p:spPr>
          <a:xfrm>
            <a:off x="5540355" y="1561793"/>
            <a:ext cx="6148062" cy="1323439"/>
          </a:xfrm>
          <a:prstGeom prst="rect">
            <a:avLst/>
          </a:prstGeom>
          <a:noFill/>
        </p:spPr>
        <p:txBody>
          <a:bodyPr wrap="square">
            <a:spAutoFit/>
          </a:bodyPr>
          <a:lstStyle/>
          <a:p>
            <a:pPr algn="just">
              <a:spcAft>
                <a:spcPts val="800"/>
              </a:spcAft>
            </a:pPr>
            <a:r>
              <a:rPr lang="vi-VN" sz="2000">
                <a:effectLst/>
                <a:latin typeface="+mj-lt"/>
                <a:ea typeface="Calibri" panose="020F0502020204030204" pitchFamily="34" charset="0"/>
                <a:cs typeface="Times New Roman" panose="02020603050405020304" pitchFamily="18" charset="0"/>
              </a:rPr>
              <a:t>Những người dân quê: chăm chỉ, vui vẻ trong cuộc sống lao động hằng ngày- chăm sóc, vun xới mùa màng, cùng nhau trò chuyện vui vẻ lúc làm đồng, làm bãi,...chất phác, hồn hậu, mộc mạc, hồ hởi, luôn quan tâm đến người khác.</a:t>
            </a:r>
            <a:endParaRPr lang="en-US" sz="2000">
              <a:effectLst/>
              <a:latin typeface="+mj-lt"/>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7170D6C3-CFA7-397C-50F9-EE3F831A0FE5}"/>
              </a:ext>
            </a:extLst>
          </p:cNvPr>
          <p:cNvSpPr txBox="1"/>
          <p:nvPr/>
        </p:nvSpPr>
        <p:spPr>
          <a:xfrm>
            <a:off x="5447590" y="3738139"/>
            <a:ext cx="6334538" cy="1015663"/>
          </a:xfrm>
          <a:prstGeom prst="rect">
            <a:avLst/>
          </a:prstGeom>
          <a:noFill/>
        </p:spPr>
        <p:txBody>
          <a:bodyPr wrap="square">
            <a:spAutoFit/>
          </a:bodyPr>
          <a:lstStyle/>
          <a:p>
            <a:pPr algn="just"/>
            <a:r>
              <a:rPr lang="en-US" sz="2000">
                <a:effectLst/>
                <a:latin typeface="+mj-lt"/>
                <a:ea typeface="Calibri" panose="020F0502020204030204" pitchFamily="34" charset="0"/>
                <a:cs typeface="Times New Roman" panose="02020603050405020304" pitchFamily="18" charset="0"/>
              </a:rPr>
              <a:t>- </a:t>
            </a:r>
            <a:r>
              <a:rPr lang="vi-VN" sz="2000">
                <a:effectLst/>
                <a:latin typeface="+mj-lt"/>
                <a:ea typeface="Calibri" panose="020F0502020204030204" pitchFamily="34" charset="0"/>
                <a:cs typeface="Times New Roman" panose="02020603050405020304" pitchFamily="18" charset="0"/>
              </a:rPr>
              <a:t>Người mẹ mang những vẻ đẹp truyền thống của phụ nữ thôn quê Việt Nam xưa. Lấy chồng xa quê, mỗi năm chỉ vào dịp Tết đến, xuân về mới có dịp về thăm quê ngoại. </a:t>
            </a:r>
            <a:endParaRPr lang="en-US" sz="2000">
              <a:effectLst/>
              <a:latin typeface="+mj-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 xmlns:a16="http://schemas.microsoft.com/office/drawing/2014/main" id="{2837D4F3-3AE9-9C21-37E6-A40FC9D3FC0F}"/>
              </a:ext>
            </a:extLst>
          </p:cNvPr>
          <p:cNvSpPr txBox="1"/>
          <p:nvPr/>
        </p:nvSpPr>
        <p:spPr>
          <a:xfrm>
            <a:off x="5447590" y="4848585"/>
            <a:ext cx="6334538" cy="1323439"/>
          </a:xfrm>
          <a:prstGeom prst="rect">
            <a:avLst/>
          </a:prstGeom>
          <a:noFill/>
        </p:spPr>
        <p:txBody>
          <a:bodyPr wrap="square">
            <a:spAutoFit/>
          </a:bodyPr>
          <a:lstStyle/>
          <a:p>
            <a:pPr algn="just"/>
            <a:r>
              <a:rPr lang="en-US" sz="2000">
                <a:effectLst/>
                <a:latin typeface="+mj-lt"/>
                <a:ea typeface="Calibri" panose="020F0502020204030204" pitchFamily="34" charset="0"/>
                <a:cs typeface="Times New Roman" panose="02020603050405020304" pitchFamily="18" charset="0"/>
              </a:rPr>
              <a:t>- </a:t>
            </a:r>
            <a:r>
              <a:rPr lang="vi-VN" sz="2000">
                <a:effectLst/>
                <a:latin typeface="+mj-lt"/>
                <a:ea typeface="Calibri" panose="020F0502020204030204" pitchFamily="34" charset="0"/>
                <a:cs typeface="Times New Roman" panose="02020603050405020304" pitchFamily="18" charset="0"/>
              </a:rPr>
              <a:t>Mẹ dẫn theo các</a:t>
            </a:r>
            <a:r>
              <a:rPr lang="en-US" sz="2000">
                <a:effectLst/>
                <a:latin typeface="+mj-lt"/>
                <a:ea typeface="Calibri" panose="020F0502020204030204" pitchFamily="34" charset="0"/>
                <a:cs typeface="Times New Roman" panose="02020603050405020304" pitchFamily="18" charset="0"/>
              </a:rPr>
              <a:t> con</a:t>
            </a:r>
            <a:r>
              <a:rPr lang="vi-VN" sz="2000">
                <a:effectLst/>
                <a:latin typeface="+mj-lt"/>
                <a:ea typeface="Calibri" panose="020F0502020204030204" pitchFamily="34" charset="0"/>
                <a:cs typeface="Times New Roman" panose="02020603050405020304" pitchFamily="18" charset="0"/>
              </a:rPr>
              <a:t> về để nhận họ hàng, nhận quê hương,... Bằng cách ấy, người mẹ đã kết nối tâm hồn trẻ thơ của các con với quê ngoại, bồi đắp cho các con tình yêu và sự gắn bó ấm áp với quê hương, nguồn cội,...</a:t>
            </a:r>
            <a:endParaRPr lang="en-US" sz="2000">
              <a:latin typeface="+mj-lt"/>
            </a:endParaRPr>
          </a:p>
        </p:txBody>
      </p:sp>
      <p:sp>
        <p:nvSpPr>
          <p:cNvPr id="17" name="Freeform 15">
            <a:extLst>
              <a:ext uri="{FF2B5EF4-FFF2-40B4-BE49-F238E27FC236}">
                <a16:creationId xmlns="" xmlns:a16="http://schemas.microsoft.com/office/drawing/2014/main" id="{A829343B-7DB7-9828-4A9D-CD209E1342E3}"/>
              </a:ext>
            </a:extLst>
          </p:cNvPr>
          <p:cNvSpPr/>
          <p:nvPr/>
        </p:nvSpPr>
        <p:spPr>
          <a:xfrm>
            <a:off x="10890833" y="5760265"/>
            <a:ext cx="659498" cy="823517"/>
          </a:xfrm>
          <a:custGeom>
            <a:avLst/>
            <a:gdLst/>
            <a:ahLst/>
            <a:cxnLst/>
            <a:rect l="l" t="t" r="r" b="b"/>
            <a:pathLst>
              <a:path w="1906470" h="2351028">
                <a:moveTo>
                  <a:pt x="0" y="0"/>
                </a:moveTo>
                <a:lnTo>
                  <a:pt x="1906469" y="0"/>
                </a:lnTo>
                <a:lnTo>
                  <a:pt x="1906469" y="2351028"/>
                </a:lnTo>
                <a:lnTo>
                  <a:pt x="0" y="23510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Freeform 16">
            <a:extLst>
              <a:ext uri="{FF2B5EF4-FFF2-40B4-BE49-F238E27FC236}">
                <a16:creationId xmlns="" xmlns:a16="http://schemas.microsoft.com/office/drawing/2014/main" id="{5C339F0D-E5F2-29BB-FFB0-3F20876D2D6B}"/>
              </a:ext>
            </a:extLst>
          </p:cNvPr>
          <p:cNvSpPr/>
          <p:nvPr/>
        </p:nvSpPr>
        <p:spPr>
          <a:xfrm flipH="1">
            <a:off x="11178276" y="2541412"/>
            <a:ext cx="977145" cy="1110598"/>
          </a:xfrm>
          <a:custGeom>
            <a:avLst/>
            <a:gdLst/>
            <a:ahLst/>
            <a:cxnLst/>
            <a:rect l="l" t="t" r="r" b="b"/>
            <a:pathLst>
              <a:path w="2824722" h="3170606">
                <a:moveTo>
                  <a:pt x="0" y="0"/>
                </a:moveTo>
                <a:lnTo>
                  <a:pt x="2824722" y="0"/>
                </a:lnTo>
                <a:lnTo>
                  <a:pt x="2824722" y="3170606"/>
                </a:lnTo>
                <a:lnTo>
                  <a:pt x="0" y="317060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66650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CC36A67-6584-DB66-160E-3E3D93D820B2}"/>
              </a:ext>
            </a:extLst>
          </p:cNvPr>
          <p:cNvPicPr>
            <a:picLocks noChangeAspect="1"/>
          </p:cNvPicPr>
          <p:nvPr/>
        </p:nvPicPr>
        <p:blipFill>
          <a:blip r:embed="rId2"/>
          <a:stretch>
            <a:fillRect/>
          </a:stretch>
        </p:blipFill>
        <p:spPr>
          <a:xfrm>
            <a:off x="0" y="1673"/>
            <a:ext cx="12192000" cy="6854653"/>
          </a:xfrm>
          <a:prstGeom prst="rect">
            <a:avLst/>
          </a:prstGeom>
        </p:spPr>
      </p:pic>
      <p:grpSp>
        <p:nvGrpSpPr>
          <p:cNvPr id="6" name="Google Shape;1560;p43">
            <a:extLst>
              <a:ext uri="{FF2B5EF4-FFF2-40B4-BE49-F238E27FC236}">
                <a16:creationId xmlns="" xmlns:a16="http://schemas.microsoft.com/office/drawing/2014/main" id="{B2293744-B061-C977-AE66-67956937D530}"/>
              </a:ext>
            </a:extLst>
          </p:cNvPr>
          <p:cNvGrpSpPr/>
          <p:nvPr/>
        </p:nvGrpSpPr>
        <p:grpSpPr>
          <a:xfrm>
            <a:off x="5579947" y="1444486"/>
            <a:ext cx="1536300" cy="4808891"/>
            <a:chOff x="1827188" y="1273500"/>
            <a:chExt cx="1536300" cy="3875700"/>
          </a:xfrm>
        </p:grpSpPr>
        <p:grpSp>
          <p:nvGrpSpPr>
            <p:cNvPr id="9" name="Google Shape;1561;p43">
              <a:extLst>
                <a:ext uri="{FF2B5EF4-FFF2-40B4-BE49-F238E27FC236}">
                  <a16:creationId xmlns="" xmlns:a16="http://schemas.microsoft.com/office/drawing/2014/main" id="{B622DA2A-AAC5-46B4-4996-0AC750DBFB0F}"/>
                </a:ext>
              </a:extLst>
            </p:cNvPr>
            <p:cNvGrpSpPr/>
            <p:nvPr/>
          </p:nvGrpSpPr>
          <p:grpSpPr>
            <a:xfrm>
              <a:off x="1827188" y="1273500"/>
              <a:ext cx="1536300" cy="3330923"/>
              <a:chOff x="1827188" y="1273500"/>
              <a:chExt cx="1536300" cy="3330923"/>
            </a:xfrm>
          </p:grpSpPr>
          <p:sp>
            <p:nvSpPr>
              <p:cNvPr id="12" name="Google Shape;1562;p43">
                <a:extLst>
                  <a:ext uri="{FF2B5EF4-FFF2-40B4-BE49-F238E27FC236}">
                    <a16:creationId xmlns="" xmlns:a16="http://schemas.microsoft.com/office/drawing/2014/main" id="{E1D9E4C6-4244-D512-73A6-52FA0C91941D}"/>
                  </a:ext>
                </a:extLst>
              </p:cNvPr>
              <p:cNvSpPr/>
              <p:nvPr/>
            </p:nvSpPr>
            <p:spPr>
              <a:xfrm>
                <a:off x="2531487" y="2345125"/>
                <a:ext cx="127701" cy="2259298"/>
              </a:xfrm>
              <a:custGeom>
                <a:avLst/>
                <a:gdLst/>
                <a:ahLst/>
                <a:cxnLst/>
                <a:rect l="l" t="t" r="r" b="b"/>
                <a:pathLst>
                  <a:path w="1289" h="30495" extrusionOk="0">
                    <a:moveTo>
                      <a:pt x="1" y="1"/>
                    </a:moveTo>
                    <a:lnTo>
                      <a:pt x="1" y="29869"/>
                    </a:lnTo>
                    <a:cubicBezTo>
                      <a:pt x="1" y="30224"/>
                      <a:pt x="309" y="30494"/>
                      <a:pt x="664" y="30494"/>
                    </a:cubicBezTo>
                    <a:cubicBezTo>
                      <a:pt x="1009" y="30494"/>
                      <a:pt x="1289" y="30224"/>
                      <a:pt x="1289" y="29869"/>
                    </a:cubicBezTo>
                    <a:lnTo>
                      <a:pt x="1289" y="1"/>
                    </a:lnTo>
                    <a:close/>
                  </a:path>
                </a:pathLst>
              </a:cu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563;p43">
                <a:extLst>
                  <a:ext uri="{FF2B5EF4-FFF2-40B4-BE49-F238E27FC236}">
                    <a16:creationId xmlns="" xmlns:a16="http://schemas.microsoft.com/office/drawing/2014/main" id="{92606142-6586-F958-4880-3692A7625A52}"/>
                  </a:ext>
                </a:extLst>
              </p:cNvPr>
              <p:cNvSpPr/>
              <p:nvPr/>
            </p:nvSpPr>
            <p:spPr>
              <a:xfrm>
                <a:off x="1827188" y="1273500"/>
                <a:ext cx="1536300" cy="1462500"/>
              </a:xfrm>
              <a:prstGeom prst="roundRect">
                <a:avLst>
                  <a:gd name="adj" fmla="val 12212"/>
                </a:avLst>
              </a:prstGeom>
              <a:solidFill>
                <a:srgbClr val="EF41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564;p43">
                <a:extLst>
                  <a:ext uri="{FF2B5EF4-FFF2-40B4-BE49-F238E27FC236}">
                    <a16:creationId xmlns="" xmlns:a16="http://schemas.microsoft.com/office/drawing/2014/main" id="{F5220E77-D9E0-6905-39D9-C6F7DB656728}"/>
                  </a:ext>
                </a:extLst>
              </p:cNvPr>
              <p:cNvSpPr/>
              <p:nvPr/>
            </p:nvSpPr>
            <p:spPr>
              <a:xfrm>
                <a:off x="1931926" y="1381869"/>
                <a:ext cx="1326954" cy="1245762"/>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rgbClr val="5A254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Google Shape;1565;p43">
              <a:extLst>
                <a:ext uri="{FF2B5EF4-FFF2-40B4-BE49-F238E27FC236}">
                  <a16:creationId xmlns="" xmlns:a16="http://schemas.microsoft.com/office/drawing/2014/main" id="{4392DFD7-77C5-D72C-CAAD-2C3DC1812581}"/>
                </a:ext>
              </a:extLst>
            </p:cNvPr>
            <p:cNvSpPr/>
            <p:nvPr/>
          </p:nvSpPr>
          <p:spPr>
            <a:xfrm>
              <a:off x="2483750" y="4059600"/>
              <a:ext cx="223200" cy="1089600"/>
            </a:xfrm>
            <a:prstGeom prst="snip2SameRect">
              <a:avLst>
                <a:gd name="adj1" fmla="val 21830"/>
                <a:gd name="adj2" fmla="val 0"/>
              </a:avLst>
            </a:pr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566;p43">
              <a:extLst>
                <a:ext uri="{FF2B5EF4-FFF2-40B4-BE49-F238E27FC236}">
                  <a16:creationId xmlns="" xmlns:a16="http://schemas.microsoft.com/office/drawing/2014/main" id="{442F8EE0-2213-C9DB-148C-E64215A4D650}"/>
                </a:ext>
              </a:extLst>
            </p:cNvPr>
            <p:cNvSpPr/>
            <p:nvPr/>
          </p:nvSpPr>
          <p:spPr>
            <a:xfrm>
              <a:off x="2483800" y="4059600"/>
              <a:ext cx="223200" cy="1089600"/>
            </a:xfrm>
            <a:prstGeom prst="snip2SameRect">
              <a:avLst>
                <a:gd name="adj1" fmla="val 21830"/>
                <a:gd name="adj2" fmla="val 0"/>
              </a:avLst>
            </a:prstGeom>
            <a:solidFill>
              <a:srgbClr val="000000">
                <a:alpha val="284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Google Shape;1567;p43">
            <a:extLst>
              <a:ext uri="{FF2B5EF4-FFF2-40B4-BE49-F238E27FC236}">
                <a16:creationId xmlns="" xmlns:a16="http://schemas.microsoft.com/office/drawing/2014/main" id="{65EC419E-6669-C83F-6A31-1E8E0AE34A6C}"/>
              </a:ext>
            </a:extLst>
          </p:cNvPr>
          <p:cNvSpPr txBox="1">
            <a:spLocks noGrp="1"/>
          </p:cNvSpPr>
          <p:nvPr/>
        </p:nvSpPr>
        <p:spPr>
          <a:xfrm>
            <a:off x="7387455" y="1648156"/>
            <a:ext cx="4268292" cy="1407300"/>
          </a:xfrm>
          <a:prstGeom prst="rect">
            <a:avLst/>
          </a:prstGeom>
          <a:noFill/>
          <a:ln>
            <a:noFill/>
          </a:ln>
        </p:spPr>
        <p:txBody>
          <a:bodyPr spcFirstLastPara="1" wrap="square" lIns="14400" tIns="14400" rIns="14400" bIns="144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3600"/>
              <a:buFont typeface="Arvo"/>
              <a:buNone/>
              <a:defRPr sz="5000" b="1" i="0" u="none" strike="noStrike" cap="none">
                <a:solidFill>
                  <a:schemeClr val="accent3"/>
                </a:solidFill>
                <a:latin typeface="Arvo"/>
                <a:ea typeface="Arvo"/>
                <a:cs typeface="Arvo"/>
                <a:sym typeface="Arvo"/>
              </a:defRPr>
            </a:lvl1pPr>
            <a:lvl2pPr marR="0" lvl="1"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2pPr>
            <a:lvl3pPr marR="0" lvl="2"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3pPr>
            <a:lvl4pPr marR="0" lvl="3"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4pPr>
            <a:lvl5pPr marR="0" lvl="4"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5pPr>
            <a:lvl6pPr marR="0" lvl="5"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6pPr>
            <a:lvl7pPr marR="0" lvl="6"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7pPr>
            <a:lvl8pPr marR="0" lvl="7"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8pPr>
            <a:lvl9pPr marR="0" lvl="8" algn="ctr" rtl="0">
              <a:lnSpc>
                <a:spcPct val="100000"/>
              </a:lnSpc>
              <a:spcBef>
                <a:spcPts val="0"/>
              </a:spcBef>
              <a:spcAft>
                <a:spcPts val="0"/>
              </a:spcAft>
              <a:buClr>
                <a:schemeClr val="accent3"/>
              </a:buClr>
              <a:buSzPts val="3600"/>
              <a:buFont typeface="Arvo"/>
              <a:buNone/>
              <a:defRPr sz="3600" b="1" i="0" u="none" strike="noStrike" cap="none">
                <a:solidFill>
                  <a:schemeClr val="accent3"/>
                </a:solidFill>
                <a:latin typeface="Arvo"/>
                <a:ea typeface="Arvo"/>
                <a:cs typeface="Arvo"/>
                <a:sym typeface="Arvo"/>
              </a:defRPr>
            </a:lvl9pPr>
          </a:lstStyle>
          <a:p>
            <a:pPr>
              <a:spcAft>
                <a:spcPts val="800"/>
              </a:spcAft>
            </a:pPr>
            <a:r>
              <a:rPr lang="en-US" sz="54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Tìm hiểu về tình cảm, </a:t>
            </a:r>
          </a:p>
          <a:p>
            <a:pPr>
              <a:spcAft>
                <a:spcPts val="800"/>
              </a:spcAft>
            </a:pPr>
            <a:r>
              <a:rPr lang="en-US" sz="54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cảm xúc</a:t>
            </a:r>
            <a:endParaRPr lang="en-US" sz="540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Google Shape;1569;p43">
            <a:extLst>
              <a:ext uri="{FF2B5EF4-FFF2-40B4-BE49-F238E27FC236}">
                <a16:creationId xmlns="" xmlns:a16="http://schemas.microsoft.com/office/drawing/2014/main" id="{D1BE3609-FC6B-9BAF-D62A-C51CA7168254}"/>
              </a:ext>
            </a:extLst>
          </p:cNvPr>
          <p:cNvSpPr txBox="1">
            <a:spLocks noGrp="1"/>
          </p:cNvSpPr>
          <p:nvPr/>
        </p:nvSpPr>
        <p:spPr>
          <a:xfrm>
            <a:off x="5818839" y="1704851"/>
            <a:ext cx="1192800" cy="980700"/>
          </a:xfrm>
          <a:prstGeom prst="rect">
            <a:avLst/>
          </a:prstGeom>
          <a:noFill/>
          <a:ln>
            <a:noFill/>
          </a:ln>
        </p:spPr>
        <p:txBody>
          <a:bodyPr spcFirstLastPara="1" wrap="square" lIns="14400" tIns="14400" rIns="14400" bIns="144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6000"/>
              <a:buFont typeface="Arvo"/>
              <a:buNone/>
              <a:defRPr sz="7000" b="1" i="0" u="none" strike="noStrike" cap="none">
                <a:solidFill>
                  <a:schemeClr val="dk1"/>
                </a:solidFill>
                <a:latin typeface="Arvo"/>
                <a:ea typeface="Arvo"/>
                <a:cs typeface="Arvo"/>
                <a:sym typeface="Arvo"/>
              </a:defRPr>
            </a:lvl1pPr>
            <a:lvl2pPr marR="0" lvl="1"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2pPr>
            <a:lvl3pPr marR="0" lvl="2"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3pPr>
            <a:lvl4pPr marR="0" lvl="3"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4pPr>
            <a:lvl5pPr marR="0" lvl="4"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5pPr>
            <a:lvl6pPr marR="0" lvl="5"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6pPr>
            <a:lvl7pPr marR="0" lvl="6"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7pPr>
            <a:lvl8pPr marR="0" lvl="7"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8pPr>
            <a:lvl9pPr marR="0" lvl="8" algn="ctr" rtl="0">
              <a:lnSpc>
                <a:spcPct val="100000"/>
              </a:lnSpc>
              <a:spcBef>
                <a:spcPts val="0"/>
              </a:spcBef>
              <a:spcAft>
                <a:spcPts val="0"/>
              </a:spcAft>
              <a:buClr>
                <a:schemeClr val="accent3"/>
              </a:buClr>
              <a:buSzPts val="6000"/>
              <a:buFont typeface="Arvo"/>
              <a:buNone/>
              <a:defRPr sz="6000" b="1" i="0" u="none" strike="noStrike" cap="none">
                <a:solidFill>
                  <a:schemeClr val="accent3"/>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338EE4"/>
              </a:buClr>
              <a:buSzPts val="6000"/>
              <a:buFont typeface="Arvo"/>
              <a:buNone/>
              <a:tabLst/>
              <a:defRPr/>
            </a:pPr>
            <a:r>
              <a:rPr lang="en" kern="0" noProof="0">
                <a:solidFill>
                  <a:srgbClr val="FDF0DF"/>
                </a:solidFill>
              </a:rPr>
              <a:t>3</a:t>
            </a:r>
            <a:r>
              <a:rPr kumimoji="0" lang="en" sz="7000" b="1" i="0" u="none" strike="noStrike" kern="0" cap="none" spc="0" normalizeH="0" baseline="0" noProof="0">
                <a:ln>
                  <a:noFill/>
                </a:ln>
                <a:solidFill>
                  <a:srgbClr val="FDF0DF"/>
                </a:solidFill>
                <a:effectLst/>
                <a:uLnTx/>
                <a:uFillTx/>
                <a:latin typeface="Arvo"/>
                <a:sym typeface="Arvo"/>
              </a:rPr>
              <a:t>.</a:t>
            </a:r>
            <a:endParaRPr kumimoji="0" sz="7000" b="1" i="0" u="none" strike="noStrike" kern="0" cap="none" spc="0" normalizeH="0" baseline="0" noProof="0">
              <a:ln>
                <a:noFill/>
              </a:ln>
              <a:solidFill>
                <a:srgbClr val="FDF0DF"/>
              </a:solidFill>
              <a:effectLst/>
              <a:uLnTx/>
              <a:uFillTx/>
              <a:latin typeface="Arvo"/>
              <a:sym typeface="Arvo"/>
            </a:endParaRPr>
          </a:p>
        </p:txBody>
      </p:sp>
    </p:spTree>
    <p:extLst>
      <p:ext uri="{BB962C8B-B14F-4D97-AF65-F5344CB8AC3E}">
        <p14:creationId xmlns:p14="http://schemas.microsoft.com/office/powerpoint/2010/main" val="1666498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3056507" y="475404"/>
            <a:ext cx="6078985"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chemeClr val="accent1"/>
                </a:solidFill>
                <a:latin typeface="Times New Roman" panose="02020603050405020304" pitchFamily="18" charset="0"/>
                <a:cs typeface="Times New Roman" panose="02020603050405020304" pitchFamily="18" charset="0"/>
              </a:rPr>
              <a:t>3. Tìm hiểu về tình cảm, cảm xúc</a:t>
            </a:r>
            <a:endParaRPr lang="en-US" sz="3200">
              <a:solidFill>
                <a:schemeClr val="accent1"/>
              </a:solidFill>
              <a:latin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组合 11">
            <a:extLst>
              <a:ext uri="{FF2B5EF4-FFF2-40B4-BE49-F238E27FC236}">
                <a16:creationId xmlns="" xmlns:a16="http://schemas.microsoft.com/office/drawing/2014/main" id="{2AC5A245-5703-191C-EE16-F372EDE9128C}"/>
              </a:ext>
            </a:extLst>
          </p:cNvPr>
          <p:cNvGrpSpPr/>
          <p:nvPr/>
        </p:nvGrpSpPr>
        <p:grpSpPr>
          <a:xfrm>
            <a:off x="6095999" y="1858873"/>
            <a:ext cx="5080503" cy="2504009"/>
            <a:chOff x="-677" y="2519"/>
            <a:chExt cx="12360" cy="6137"/>
          </a:xfrm>
          <a:solidFill>
            <a:srgbClr val="5E8381">
              <a:lumMod val="20000"/>
              <a:lumOff val="80000"/>
            </a:srgbClr>
          </a:solidFill>
        </p:grpSpPr>
        <p:sp>
          <p:nvSpPr>
            <p:cNvPr id="6" name="椭圆形标注 12">
              <a:extLst>
                <a:ext uri="{FF2B5EF4-FFF2-40B4-BE49-F238E27FC236}">
                  <a16:creationId xmlns="" xmlns:a16="http://schemas.microsoft.com/office/drawing/2014/main" id="{96176B3C-9E02-4DF3-F8F1-27F34126641B}"/>
                </a:ext>
              </a:extLst>
            </p:cNvPr>
            <p:cNvSpPr/>
            <p:nvPr/>
          </p:nvSpPr>
          <p:spPr>
            <a:xfrm flipH="1">
              <a:off x="-677" y="2519"/>
              <a:ext cx="12360" cy="6137"/>
            </a:xfrm>
            <a:prstGeom prst="wedgeEllipseCallout">
              <a:avLst>
                <a:gd name="adj1" fmla="val 52101"/>
                <a:gd name="adj2" fmla="val 48024"/>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200">
                <a:solidFill>
                  <a:srgbClr val="C2E5F3"/>
                </a:solidFill>
                <a:latin typeface="思源黑体 CN Light" panose="020B0300000000000000" charset="-122"/>
                <a:ea typeface="思源黑体 CN Light" panose="020B0300000000000000" charset="-122"/>
                <a:sym typeface="Arial"/>
              </a:endParaRPr>
            </a:p>
          </p:txBody>
        </p:sp>
        <p:sp>
          <p:nvSpPr>
            <p:cNvPr id="7" name="文本框 13">
              <a:extLst>
                <a:ext uri="{FF2B5EF4-FFF2-40B4-BE49-F238E27FC236}">
                  <a16:creationId xmlns="" xmlns:a16="http://schemas.microsoft.com/office/drawing/2014/main" id="{5AC1FEB5-F25A-D957-9281-A1AD066BDFE9}"/>
                </a:ext>
              </a:extLst>
            </p:cNvPr>
            <p:cNvSpPr txBox="1"/>
            <p:nvPr/>
          </p:nvSpPr>
          <p:spPr>
            <a:xfrm>
              <a:off x="478" y="3980"/>
              <a:ext cx="10049" cy="339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Font typeface="Arial"/>
                <a:buNone/>
              </a:pPr>
              <a:r>
                <a:rPr lang="vi-VN" sz="2800" i="1">
                  <a:effectLst/>
                  <a:latin typeface="+mj-lt"/>
                  <a:ea typeface="Calibri" panose="020F0502020204030204" pitchFamily="34" charset="0"/>
                  <a:cs typeface="Times New Roman" panose="02020603050405020304" pitchFamily="18" charset="0"/>
                </a:rPr>
                <a:t>Bài thơ đã diễn tả được tâm trạng và tình cảm gì của nhà thơ </a:t>
              </a:r>
              <a:endParaRPr lang="en-US" sz="6600">
                <a:solidFill>
                  <a:srgbClr val="D4E6E0">
                    <a:lumMod val="10000"/>
                  </a:srgbClr>
                </a:solidFill>
                <a:latin typeface="+mj-lt"/>
                <a:ea typeface="Times New Roman" panose="02020603050405020304" pitchFamily="18" charset="0"/>
                <a:cs typeface="Times New Roman" panose="02020603050405020304" pitchFamily="18" charset="0"/>
                <a:sym typeface="Arial"/>
              </a:endParaRPr>
            </a:p>
          </p:txBody>
        </p:sp>
      </p:grpSp>
      <p:pic>
        <p:nvPicPr>
          <p:cNvPr id="8" name="Picture 7">
            <a:extLst>
              <a:ext uri="{FF2B5EF4-FFF2-40B4-BE49-F238E27FC236}">
                <a16:creationId xmlns="" xmlns:a16="http://schemas.microsoft.com/office/drawing/2014/main" id="{EA589964-F773-CD3B-5DBB-159A25491548}"/>
              </a:ext>
            </a:extLst>
          </p:cNvPr>
          <p:cNvPicPr>
            <a:picLocks noChangeAspect="1"/>
          </p:cNvPicPr>
          <p:nvPr/>
        </p:nvPicPr>
        <p:blipFill>
          <a:blip r:embed="rId3"/>
          <a:stretch>
            <a:fillRect/>
          </a:stretch>
        </p:blipFill>
        <p:spPr>
          <a:xfrm>
            <a:off x="2125757" y="3429000"/>
            <a:ext cx="3222870" cy="2953596"/>
          </a:xfrm>
          <a:prstGeom prst="rect">
            <a:avLst/>
          </a:prstGeom>
        </p:spPr>
      </p:pic>
    </p:spTree>
    <p:extLst>
      <p:ext uri="{BB962C8B-B14F-4D97-AF65-F5344CB8AC3E}">
        <p14:creationId xmlns:p14="http://schemas.microsoft.com/office/powerpoint/2010/main" val="327605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3056507" y="475404"/>
            <a:ext cx="6078985"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chemeClr val="accent1"/>
                </a:solidFill>
                <a:latin typeface="Times New Roman" panose="02020603050405020304" pitchFamily="18" charset="0"/>
                <a:cs typeface="Times New Roman" panose="02020603050405020304" pitchFamily="18" charset="0"/>
              </a:rPr>
              <a:t>3. Tìm hiểu về tình cảm, cảm xúc</a:t>
            </a:r>
            <a:endParaRPr lang="en-US" sz="3200">
              <a:solidFill>
                <a:schemeClr val="accent1"/>
              </a:solidFill>
              <a:latin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descr="Các kỹ thuật dạy học tích cực – Dạy Và Học Online – Luyện Thi Hà Thành">
            <a:extLst>
              <a:ext uri="{FF2B5EF4-FFF2-40B4-BE49-F238E27FC236}">
                <a16:creationId xmlns="" xmlns:a16="http://schemas.microsoft.com/office/drawing/2014/main" id="{EF905DBE-CB30-F223-BF10-D33F79B7E5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8677" y="1868732"/>
            <a:ext cx="5547631" cy="3219311"/>
          </a:xfrm>
          <a:prstGeom prst="rect">
            <a:avLst/>
          </a:prstGeom>
          <a:noFill/>
          <a:ln>
            <a:noFill/>
          </a:ln>
        </p:spPr>
      </p:pic>
      <p:grpSp>
        <p:nvGrpSpPr>
          <p:cNvPr id="6" name="Google Shape;2253;p42">
            <a:extLst>
              <a:ext uri="{FF2B5EF4-FFF2-40B4-BE49-F238E27FC236}">
                <a16:creationId xmlns="" xmlns:a16="http://schemas.microsoft.com/office/drawing/2014/main" id="{221CC22D-676B-CE2C-1309-E2590B0CF99C}"/>
              </a:ext>
            </a:extLst>
          </p:cNvPr>
          <p:cNvGrpSpPr/>
          <p:nvPr/>
        </p:nvGrpSpPr>
        <p:grpSpPr>
          <a:xfrm>
            <a:off x="2089836" y="2809461"/>
            <a:ext cx="2614686" cy="3534658"/>
            <a:chOff x="457200" y="1100200"/>
            <a:chExt cx="2680062" cy="3631887"/>
          </a:xfrm>
        </p:grpSpPr>
        <p:sp>
          <p:nvSpPr>
            <p:cNvPr id="7" name="Google Shape;2254;p42">
              <a:extLst>
                <a:ext uri="{FF2B5EF4-FFF2-40B4-BE49-F238E27FC236}">
                  <a16:creationId xmlns="" xmlns:a16="http://schemas.microsoft.com/office/drawing/2014/main" id="{43B2EBB4-9EA7-FB79-2A07-9D9DFDDD1C3A}"/>
                </a:ext>
              </a:extLst>
            </p:cNvPr>
            <p:cNvSpPr/>
            <p:nvPr/>
          </p:nvSpPr>
          <p:spPr>
            <a:xfrm>
              <a:off x="840941" y="4445576"/>
              <a:ext cx="1670182" cy="286511"/>
            </a:xfrm>
            <a:custGeom>
              <a:avLst/>
              <a:gdLst/>
              <a:ahLst/>
              <a:cxnLst/>
              <a:rect l="l" t="t" r="r" b="b"/>
              <a:pathLst>
                <a:path w="58742" h="10076" extrusionOk="0">
                  <a:moveTo>
                    <a:pt x="28453" y="0"/>
                  </a:moveTo>
                  <a:lnTo>
                    <a:pt x="26805" y="16"/>
                  </a:lnTo>
                  <a:lnTo>
                    <a:pt x="25189" y="31"/>
                  </a:lnTo>
                  <a:lnTo>
                    <a:pt x="23619" y="63"/>
                  </a:lnTo>
                  <a:lnTo>
                    <a:pt x="22113" y="110"/>
                  </a:lnTo>
                  <a:lnTo>
                    <a:pt x="20638" y="157"/>
                  </a:lnTo>
                  <a:lnTo>
                    <a:pt x="19225" y="236"/>
                  </a:lnTo>
                  <a:lnTo>
                    <a:pt x="17860" y="314"/>
                  </a:lnTo>
                  <a:lnTo>
                    <a:pt x="16542" y="392"/>
                  </a:lnTo>
                  <a:lnTo>
                    <a:pt x="15255" y="502"/>
                  </a:lnTo>
                  <a:lnTo>
                    <a:pt x="14031" y="612"/>
                  </a:lnTo>
                  <a:lnTo>
                    <a:pt x="12869" y="738"/>
                  </a:lnTo>
                  <a:lnTo>
                    <a:pt x="11739" y="863"/>
                  </a:lnTo>
                  <a:lnTo>
                    <a:pt x="10657" y="989"/>
                  </a:lnTo>
                  <a:lnTo>
                    <a:pt x="9636" y="1146"/>
                  </a:lnTo>
                  <a:lnTo>
                    <a:pt x="8663" y="1303"/>
                  </a:lnTo>
                  <a:lnTo>
                    <a:pt x="7738" y="1460"/>
                  </a:lnTo>
                  <a:lnTo>
                    <a:pt x="6859" y="1632"/>
                  </a:lnTo>
                  <a:lnTo>
                    <a:pt x="6043" y="1805"/>
                  </a:lnTo>
                  <a:lnTo>
                    <a:pt x="5274" y="1977"/>
                  </a:lnTo>
                  <a:lnTo>
                    <a:pt x="4552" y="2166"/>
                  </a:lnTo>
                  <a:lnTo>
                    <a:pt x="3893" y="2354"/>
                  </a:lnTo>
                  <a:lnTo>
                    <a:pt x="3265" y="2558"/>
                  </a:lnTo>
                  <a:lnTo>
                    <a:pt x="2700" y="2762"/>
                  </a:lnTo>
                  <a:lnTo>
                    <a:pt x="2198" y="2966"/>
                  </a:lnTo>
                  <a:lnTo>
                    <a:pt x="1743" y="3170"/>
                  </a:lnTo>
                  <a:lnTo>
                    <a:pt x="1335" y="3390"/>
                  </a:lnTo>
                  <a:lnTo>
                    <a:pt x="974" y="3610"/>
                  </a:lnTo>
                  <a:lnTo>
                    <a:pt x="675" y="3829"/>
                  </a:lnTo>
                  <a:lnTo>
                    <a:pt x="440" y="4049"/>
                  </a:lnTo>
                  <a:lnTo>
                    <a:pt x="330" y="4159"/>
                  </a:lnTo>
                  <a:lnTo>
                    <a:pt x="252" y="4269"/>
                  </a:lnTo>
                  <a:lnTo>
                    <a:pt x="173" y="4379"/>
                  </a:lnTo>
                  <a:lnTo>
                    <a:pt x="110" y="4488"/>
                  </a:lnTo>
                  <a:lnTo>
                    <a:pt x="63" y="4598"/>
                  </a:lnTo>
                  <a:lnTo>
                    <a:pt x="32" y="4724"/>
                  </a:lnTo>
                  <a:lnTo>
                    <a:pt x="1" y="4834"/>
                  </a:lnTo>
                  <a:lnTo>
                    <a:pt x="1" y="4944"/>
                  </a:lnTo>
                  <a:lnTo>
                    <a:pt x="1" y="5053"/>
                  </a:lnTo>
                  <a:lnTo>
                    <a:pt x="32" y="5163"/>
                  </a:lnTo>
                  <a:lnTo>
                    <a:pt x="63" y="5289"/>
                  </a:lnTo>
                  <a:lnTo>
                    <a:pt x="110" y="5399"/>
                  </a:lnTo>
                  <a:lnTo>
                    <a:pt x="173" y="5509"/>
                  </a:lnTo>
                  <a:lnTo>
                    <a:pt x="252" y="5618"/>
                  </a:lnTo>
                  <a:lnTo>
                    <a:pt x="330" y="5728"/>
                  </a:lnTo>
                  <a:lnTo>
                    <a:pt x="440" y="5838"/>
                  </a:lnTo>
                  <a:lnTo>
                    <a:pt x="550" y="5964"/>
                  </a:lnTo>
                  <a:lnTo>
                    <a:pt x="691" y="6074"/>
                  </a:lnTo>
                  <a:lnTo>
                    <a:pt x="989" y="6293"/>
                  </a:lnTo>
                  <a:lnTo>
                    <a:pt x="1350" y="6513"/>
                  </a:lnTo>
                  <a:lnTo>
                    <a:pt x="1774" y="6717"/>
                  </a:lnTo>
                  <a:lnTo>
                    <a:pt x="2245" y="6937"/>
                  </a:lnTo>
                  <a:lnTo>
                    <a:pt x="2778" y="7141"/>
                  </a:lnTo>
                  <a:lnTo>
                    <a:pt x="3375" y="7345"/>
                  </a:lnTo>
                  <a:lnTo>
                    <a:pt x="4018" y="7549"/>
                  </a:lnTo>
                  <a:lnTo>
                    <a:pt x="4724" y="7753"/>
                  </a:lnTo>
                  <a:lnTo>
                    <a:pt x="5493" y="7941"/>
                  </a:lnTo>
                  <a:lnTo>
                    <a:pt x="6309" y="8129"/>
                  </a:lnTo>
                  <a:lnTo>
                    <a:pt x="7204" y="8302"/>
                  </a:lnTo>
                  <a:lnTo>
                    <a:pt x="8130" y="8475"/>
                  </a:lnTo>
                  <a:lnTo>
                    <a:pt x="9134" y="8647"/>
                  </a:lnTo>
                  <a:lnTo>
                    <a:pt x="10201" y="8804"/>
                  </a:lnTo>
                  <a:lnTo>
                    <a:pt x="11316" y="8961"/>
                  </a:lnTo>
                  <a:lnTo>
                    <a:pt x="12493" y="9102"/>
                  </a:lnTo>
                  <a:lnTo>
                    <a:pt x="13732" y="9244"/>
                  </a:lnTo>
                  <a:lnTo>
                    <a:pt x="15019" y="9369"/>
                  </a:lnTo>
                  <a:lnTo>
                    <a:pt x="16385" y="9495"/>
                  </a:lnTo>
                  <a:lnTo>
                    <a:pt x="17813" y="9605"/>
                  </a:lnTo>
                  <a:lnTo>
                    <a:pt x="19288" y="9699"/>
                  </a:lnTo>
                  <a:lnTo>
                    <a:pt x="20826" y="9793"/>
                  </a:lnTo>
                  <a:lnTo>
                    <a:pt x="22427" y="9856"/>
                  </a:lnTo>
                  <a:lnTo>
                    <a:pt x="24090" y="9934"/>
                  </a:lnTo>
                  <a:lnTo>
                    <a:pt x="25832" y="9981"/>
                  </a:lnTo>
                  <a:lnTo>
                    <a:pt x="27621" y="10028"/>
                  </a:lnTo>
                  <a:lnTo>
                    <a:pt x="29771" y="10060"/>
                  </a:lnTo>
                  <a:lnTo>
                    <a:pt x="31843" y="10075"/>
                  </a:lnTo>
                  <a:lnTo>
                    <a:pt x="33428" y="10060"/>
                  </a:lnTo>
                  <a:lnTo>
                    <a:pt x="34982" y="10044"/>
                  </a:lnTo>
                  <a:lnTo>
                    <a:pt x="36473" y="10013"/>
                  </a:lnTo>
                  <a:lnTo>
                    <a:pt x="37916" y="9966"/>
                  </a:lnTo>
                  <a:lnTo>
                    <a:pt x="39313" y="9918"/>
                  </a:lnTo>
                  <a:lnTo>
                    <a:pt x="40678" y="9840"/>
                  </a:lnTo>
                  <a:lnTo>
                    <a:pt x="41981" y="9762"/>
                  </a:lnTo>
                  <a:lnTo>
                    <a:pt x="43237" y="9683"/>
                  </a:lnTo>
                  <a:lnTo>
                    <a:pt x="44445" y="9573"/>
                  </a:lnTo>
                  <a:lnTo>
                    <a:pt x="45606" y="9463"/>
                  </a:lnTo>
                  <a:lnTo>
                    <a:pt x="46721" y="9353"/>
                  </a:lnTo>
                  <a:lnTo>
                    <a:pt x="47788" y="9212"/>
                  </a:lnTo>
                  <a:lnTo>
                    <a:pt x="48792" y="9087"/>
                  </a:lnTo>
                  <a:lnTo>
                    <a:pt x="49765" y="8930"/>
                  </a:lnTo>
                  <a:lnTo>
                    <a:pt x="50691" y="8789"/>
                  </a:lnTo>
                  <a:lnTo>
                    <a:pt x="51554" y="8616"/>
                  </a:lnTo>
                  <a:lnTo>
                    <a:pt x="52370" y="8459"/>
                  </a:lnTo>
                  <a:lnTo>
                    <a:pt x="53139" y="8286"/>
                  </a:lnTo>
                  <a:lnTo>
                    <a:pt x="53861" y="8098"/>
                  </a:lnTo>
                  <a:lnTo>
                    <a:pt x="54536" y="7910"/>
                  </a:lnTo>
                  <a:lnTo>
                    <a:pt x="55164" y="7721"/>
                  </a:lnTo>
                  <a:lnTo>
                    <a:pt x="55744" y="7517"/>
                  </a:lnTo>
                  <a:lnTo>
                    <a:pt x="56262" y="7329"/>
                  </a:lnTo>
                  <a:lnTo>
                    <a:pt x="56733" y="7125"/>
                  </a:lnTo>
                  <a:lnTo>
                    <a:pt x="57157" y="6905"/>
                  </a:lnTo>
                  <a:lnTo>
                    <a:pt x="57533" y="6701"/>
                  </a:lnTo>
                  <a:lnTo>
                    <a:pt x="57863" y="6482"/>
                  </a:lnTo>
                  <a:lnTo>
                    <a:pt x="58130" y="6262"/>
                  </a:lnTo>
                  <a:lnTo>
                    <a:pt x="58365" y="6042"/>
                  </a:lnTo>
                  <a:lnTo>
                    <a:pt x="58459" y="5932"/>
                  </a:lnTo>
                  <a:lnTo>
                    <a:pt x="58538" y="5822"/>
                  </a:lnTo>
                  <a:lnTo>
                    <a:pt x="58601" y="5713"/>
                  </a:lnTo>
                  <a:lnTo>
                    <a:pt x="58663" y="5603"/>
                  </a:lnTo>
                  <a:lnTo>
                    <a:pt x="58695" y="5477"/>
                  </a:lnTo>
                  <a:lnTo>
                    <a:pt x="58726" y="5367"/>
                  </a:lnTo>
                  <a:lnTo>
                    <a:pt x="58742" y="5257"/>
                  </a:lnTo>
                  <a:lnTo>
                    <a:pt x="58742" y="5148"/>
                  </a:lnTo>
                  <a:lnTo>
                    <a:pt x="58742" y="5038"/>
                  </a:lnTo>
                  <a:lnTo>
                    <a:pt x="58726" y="4912"/>
                  </a:lnTo>
                  <a:lnTo>
                    <a:pt x="58679" y="4802"/>
                  </a:lnTo>
                  <a:lnTo>
                    <a:pt x="58632" y="4692"/>
                  </a:lnTo>
                  <a:lnTo>
                    <a:pt x="58585" y="4583"/>
                  </a:lnTo>
                  <a:lnTo>
                    <a:pt x="58506" y="4473"/>
                  </a:lnTo>
                  <a:lnTo>
                    <a:pt x="58412" y="4363"/>
                  </a:lnTo>
                  <a:lnTo>
                    <a:pt x="58318" y="4237"/>
                  </a:lnTo>
                  <a:lnTo>
                    <a:pt x="58083" y="4018"/>
                  </a:lnTo>
                  <a:lnTo>
                    <a:pt x="57800" y="3798"/>
                  </a:lnTo>
                  <a:lnTo>
                    <a:pt x="57455" y="3578"/>
                  </a:lnTo>
                  <a:lnTo>
                    <a:pt x="57063" y="3374"/>
                  </a:lnTo>
                  <a:lnTo>
                    <a:pt x="56623" y="3155"/>
                  </a:lnTo>
                  <a:lnTo>
                    <a:pt x="56137" y="2950"/>
                  </a:lnTo>
                  <a:lnTo>
                    <a:pt x="55587" y="2746"/>
                  </a:lnTo>
                  <a:lnTo>
                    <a:pt x="54975" y="2542"/>
                  </a:lnTo>
                  <a:lnTo>
                    <a:pt x="54332" y="2338"/>
                  </a:lnTo>
                  <a:lnTo>
                    <a:pt x="53626" y="2150"/>
                  </a:lnTo>
                  <a:lnTo>
                    <a:pt x="52872" y="1962"/>
                  </a:lnTo>
                  <a:lnTo>
                    <a:pt x="52056" y="1789"/>
                  </a:lnTo>
                  <a:lnTo>
                    <a:pt x="51193" y="1617"/>
                  </a:lnTo>
                  <a:lnTo>
                    <a:pt x="50283" y="1444"/>
                  </a:lnTo>
                  <a:lnTo>
                    <a:pt x="49310" y="1287"/>
                  </a:lnTo>
                  <a:lnTo>
                    <a:pt x="48290" y="1130"/>
                  </a:lnTo>
                  <a:lnTo>
                    <a:pt x="47207" y="989"/>
                  </a:lnTo>
                  <a:lnTo>
                    <a:pt x="46077" y="848"/>
                  </a:lnTo>
                  <a:lnTo>
                    <a:pt x="44900" y="722"/>
                  </a:lnTo>
                  <a:lnTo>
                    <a:pt x="43660" y="596"/>
                  </a:lnTo>
                  <a:lnTo>
                    <a:pt x="42358" y="487"/>
                  </a:lnTo>
                  <a:lnTo>
                    <a:pt x="41024" y="392"/>
                  </a:lnTo>
                  <a:lnTo>
                    <a:pt x="39627" y="298"/>
                  </a:lnTo>
                  <a:lnTo>
                    <a:pt x="38168" y="220"/>
                  </a:lnTo>
                  <a:lnTo>
                    <a:pt x="36661" y="157"/>
                  </a:lnTo>
                  <a:lnTo>
                    <a:pt x="35092" y="110"/>
                  </a:lnTo>
                  <a:lnTo>
                    <a:pt x="33475" y="63"/>
                  </a:lnTo>
                  <a:lnTo>
                    <a:pt x="30917" y="16"/>
                  </a:lnTo>
                  <a:lnTo>
                    <a:pt x="28453" y="0"/>
                  </a:lnTo>
                  <a:close/>
                </a:path>
              </a:pathLst>
            </a:cu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 name="Google Shape;2255;p42">
              <a:extLst>
                <a:ext uri="{FF2B5EF4-FFF2-40B4-BE49-F238E27FC236}">
                  <a16:creationId xmlns="" xmlns:a16="http://schemas.microsoft.com/office/drawing/2014/main" id="{DD215F48-7FFE-6078-3853-9B8D2CD91A6E}"/>
                </a:ext>
              </a:extLst>
            </p:cNvPr>
            <p:cNvSpPr/>
            <p:nvPr/>
          </p:nvSpPr>
          <p:spPr>
            <a:xfrm>
              <a:off x="840941" y="4445576"/>
              <a:ext cx="1670182" cy="286511"/>
            </a:xfrm>
            <a:custGeom>
              <a:avLst/>
              <a:gdLst/>
              <a:ahLst/>
              <a:cxnLst/>
              <a:rect l="l" t="t" r="r" b="b"/>
              <a:pathLst>
                <a:path w="58742" h="10076" fill="none" extrusionOk="0">
                  <a:moveTo>
                    <a:pt x="28453" y="0"/>
                  </a:moveTo>
                  <a:lnTo>
                    <a:pt x="28453" y="0"/>
                  </a:lnTo>
                  <a:lnTo>
                    <a:pt x="26805" y="16"/>
                  </a:lnTo>
                  <a:lnTo>
                    <a:pt x="25189" y="31"/>
                  </a:lnTo>
                  <a:lnTo>
                    <a:pt x="23619" y="63"/>
                  </a:lnTo>
                  <a:lnTo>
                    <a:pt x="22113" y="110"/>
                  </a:lnTo>
                  <a:lnTo>
                    <a:pt x="20638" y="157"/>
                  </a:lnTo>
                  <a:lnTo>
                    <a:pt x="19225" y="236"/>
                  </a:lnTo>
                  <a:lnTo>
                    <a:pt x="17860" y="314"/>
                  </a:lnTo>
                  <a:lnTo>
                    <a:pt x="16542" y="392"/>
                  </a:lnTo>
                  <a:lnTo>
                    <a:pt x="15255" y="502"/>
                  </a:lnTo>
                  <a:lnTo>
                    <a:pt x="14031" y="612"/>
                  </a:lnTo>
                  <a:lnTo>
                    <a:pt x="12869" y="738"/>
                  </a:lnTo>
                  <a:lnTo>
                    <a:pt x="11739" y="863"/>
                  </a:lnTo>
                  <a:lnTo>
                    <a:pt x="10657" y="989"/>
                  </a:lnTo>
                  <a:lnTo>
                    <a:pt x="9636" y="1146"/>
                  </a:lnTo>
                  <a:lnTo>
                    <a:pt x="8663" y="1303"/>
                  </a:lnTo>
                  <a:lnTo>
                    <a:pt x="7738" y="1460"/>
                  </a:lnTo>
                  <a:lnTo>
                    <a:pt x="6859" y="1632"/>
                  </a:lnTo>
                  <a:lnTo>
                    <a:pt x="6043" y="1805"/>
                  </a:lnTo>
                  <a:lnTo>
                    <a:pt x="5274" y="1977"/>
                  </a:lnTo>
                  <a:lnTo>
                    <a:pt x="4552" y="2166"/>
                  </a:lnTo>
                  <a:lnTo>
                    <a:pt x="3893" y="2354"/>
                  </a:lnTo>
                  <a:lnTo>
                    <a:pt x="3265" y="2558"/>
                  </a:lnTo>
                  <a:lnTo>
                    <a:pt x="2700" y="2762"/>
                  </a:lnTo>
                  <a:lnTo>
                    <a:pt x="2198" y="2966"/>
                  </a:lnTo>
                  <a:lnTo>
                    <a:pt x="1743" y="3170"/>
                  </a:lnTo>
                  <a:lnTo>
                    <a:pt x="1335" y="3390"/>
                  </a:lnTo>
                  <a:lnTo>
                    <a:pt x="974" y="3610"/>
                  </a:lnTo>
                  <a:lnTo>
                    <a:pt x="675" y="3829"/>
                  </a:lnTo>
                  <a:lnTo>
                    <a:pt x="440" y="4049"/>
                  </a:lnTo>
                  <a:lnTo>
                    <a:pt x="330" y="4159"/>
                  </a:lnTo>
                  <a:lnTo>
                    <a:pt x="252" y="4269"/>
                  </a:lnTo>
                  <a:lnTo>
                    <a:pt x="173" y="4379"/>
                  </a:lnTo>
                  <a:lnTo>
                    <a:pt x="110" y="4488"/>
                  </a:lnTo>
                  <a:lnTo>
                    <a:pt x="63" y="4598"/>
                  </a:lnTo>
                  <a:lnTo>
                    <a:pt x="32" y="4724"/>
                  </a:lnTo>
                  <a:lnTo>
                    <a:pt x="1" y="4834"/>
                  </a:lnTo>
                  <a:lnTo>
                    <a:pt x="1" y="4944"/>
                  </a:lnTo>
                  <a:lnTo>
                    <a:pt x="1" y="5053"/>
                  </a:lnTo>
                  <a:lnTo>
                    <a:pt x="32" y="5163"/>
                  </a:lnTo>
                  <a:lnTo>
                    <a:pt x="63" y="5289"/>
                  </a:lnTo>
                  <a:lnTo>
                    <a:pt x="110" y="5399"/>
                  </a:lnTo>
                  <a:lnTo>
                    <a:pt x="173" y="5509"/>
                  </a:lnTo>
                  <a:lnTo>
                    <a:pt x="252" y="5618"/>
                  </a:lnTo>
                  <a:lnTo>
                    <a:pt x="330" y="5728"/>
                  </a:lnTo>
                  <a:lnTo>
                    <a:pt x="440" y="5838"/>
                  </a:lnTo>
                  <a:lnTo>
                    <a:pt x="550" y="5964"/>
                  </a:lnTo>
                  <a:lnTo>
                    <a:pt x="691" y="6074"/>
                  </a:lnTo>
                  <a:lnTo>
                    <a:pt x="989" y="6293"/>
                  </a:lnTo>
                  <a:lnTo>
                    <a:pt x="1350" y="6513"/>
                  </a:lnTo>
                  <a:lnTo>
                    <a:pt x="1774" y="6717"/>
                  </a:lnTo>
                  <a:lnTo>
                    <a:pt x="2245" y="6937"/>
                  </a:lnTo>
                  <a:lnTo>
                    <a:pt x="2778" y="7141"/>
                  </a:lnTo>
                  <a:lnTo>
                    <a:pt x="3375" y="7345"/>
                  </a:lnTo>
                  <a:lnTo>
                    <a:pt x="4018" y="7549"/>
                  </a:lnTo>
                  <a:lnTo>
                    <a:pt x="4724" y="7753"/>
                  </a:lnTo>
                  <a:lnTo>
                    <a:pt x="5493" y="7941"/>
                  </a:lnTo>
                  <a:lnTo>
                    <a:pt x="6309" y="8129"/>
                  </a:lnTo>
                  <a:lnTo>
                    <a:pt x="7204" y="8302"/>
                  </a:lnTo>
                  <a:lnTo>
                    <a:pt x="8130" y="8475"/>
                  </a:lnTo>
                  <a:lnTo>
                    <a:pt x="9134" y="8647"/>
                  </a:lnTo>
                  <a:lnTo>
                    <a:pt x="10201" y="8804"/>
                  </a:lnTo>
                  <a:lnTo>
                    <a:pt x="11316" y="8961"/>
                  </a:lnTo>
                  <a:lnTo>
                    <a:pt x="12493" y="9102"/>
                  </a:lnTo>
                  <a:lnTo>
                    <a:pt x="13732" y="9244"/>
                  </a:lnTo>
                  <a:lnTo>
                    <a:pt x="15019" y="9369"/>
                  </a:lnTo>
                  <a:lnTo>
                    <a:pt x="16385" y="9495"/>
                  </a:lnTo>
                  <a:lnTo>
                    <a:pt x="17813" y="9605"/>
                  </a:lnTo>
                  <a:lnTo>
                    <a:pt x="19288" y="9699"/>
                  </a:lnTo>
                  <a:lnTo>
                    <a:pt x="20826" y="9793"/>
                  </a:lnTo>
                  <a:lnTo>
                    <a:pt x="22427" y="9856"/>
                  </a:lnTo>
                  <a:lnTo>
                    <a:pt x="24090" y="9934"/>
                  </a:lnTo>
                  <a:lnTo>
                    <a:pt x="25832" y="9981"/>
                  </a:lnTo>
                  <a:lnTo>
                    <a:pt x="27621" y="10028"/>
                  </a:lnTo>
                  <a:lnTo>
                    <a:pt x="27621" y="10028"/>
                  </a:lnTo>
                  <a:lnTo>
                    <a:pt x="29771" y="10060"/>
                  </a:lnTo>
                  <a:lnTo>
                    <a:pt x="31843" y="10075"/>
                  </a:lnTo>
                  <a:lnTo>
                    <a:pt x="31843" y="10075"/>
                  </a:lnTo>
                  <a:lnTo>
                    <a:pt x="33428" y="10060"/>
                  </a:lnTo>
                  <a:lnTo>
                    <a:pt x="34982" y="10044"/>
                  </a:lnTo>
                  <a:lnTo>
                    <a:pt x="36473" y="10013"/>
                  </a:lnTo>
                  <a:lnTo>
                    <a:pt x="37916" y="9966"/>
                  </a:lnTo>
                  <a:lnTo>
                    <a:pt x="39313" y="9918"/>
                  </a:lnTo>
                  <a:lnTo>
                    <a:pt x="40678" y="9840"/>
                  </a:lnTo>
                  <a:lnTo>
                    <a:pt x="41981" y="9762"/>
                  </a:lnTo>
                  <a:lnTo>
                    <a:pt x="43237" y="9683"/>
                  </a:lnTo>
                  <a:lnTo>
                    <a:pt x="44445" y="9573"/>
                  </a:lnTo>
                  <a:lnTo>
                    <a:pt x="45606" y="9463"/>
                  </a:lnTo>
                  <a:lnTo>
                    <a:pt x="46721" y="9353"/>
                  </a:lnTo>
                  <a:lnTo>
                    <a:pt x="47788" y="9212"/>
                  </a:lnTo>
                  <a:lnTo>
                    <a:pt x="48792" y="9087"/>
                  </a:lnTo>
                  <a:lnTo>
                    <a:pt x="49765" y="8930"/>
                  </a:lnTo>
                  <a:lnTo>
                    <a:pt x="50691" y="8789"/>
                  </a:lnTo>
                  <a:lnTo>
                    <a:pt x="51554" y="8616"/>
                  </a:lnTo>
                  <a:lnTo>
                    <a:pt x="52370" y="8459"/>
                  </a:lnTo>
                  <a:lnTo>
                    <a:pt x="53139" y="8286"/>
                  </a:lnTo>
                  <a:lnTo>
                    <a:pt x="53861" y="8098"/>
                  </a:lnTo>
                  <a:lnTo>
                    <a:pt x="54536" y="7910"/>
                  </a:lnTo>
                  <a:lnTo>
                    <a:pt x="55164" y="7721"/>
                  </a:lnTo>
                  <a:lnTo>
                    <a:pt x="55744" y="7517"/>
                  </a:lnTo>
                  <a:lnTo>
                    <a:pt x="56262" y="7329"/>
                  </a:lnTo>
                  <a:lnTo>
                    <a:pt x="56733" y="7125"/>
                  </a:lnTo>
                  <a:lnTo>
                    <a:pt x="57157" y="6905"/>
                  </a:lnTo>
                  <a:lnTo>
                    <a:pt x="57533" y="6701"/>
                  </a:lnTo>
                  <a:lnTo>
                    <a:pt x="57863" y="6482"/>
                  </a:lnTo>
                  <a:lnTo>
                    <a:pt x="58130" y="6262"/>
                  </a:lnTo>
                  <a:lnTo>
                    <a:pt x="58365" y="6042"/>
                  </a:lnTo>
                  <a:lnTo>
                    <a:pt x="58459" y="5932"/>
                  </a:lnTo>
                  <a:lnTo>
                    <a:pt x="58538" y="5822"/>
                  </a:lnTo>
                  <a:lnTo>
                    <a:pt x="58601" y="5713"/>
                  </a:lnTo>
                  <a:lnTo>
                    <a:pt x="58663" y="5603"/>
                  </a:lnTo>
                  <a:lnTo>
                    <a:pt x="58695" y="5477"/>
                  </a:lnTo>
                  <a:lnTo>
                    <a:pt x="58726" y="5367"/>
                  </a:lnTo>
                  <a:lnTo>
                    <a:pt x="58742" y="5257"/>
                  </a:lnTo>
                  <a:lnTo>
                    <a:pt x="58742" y="5148"/>
                  </a:lnTo>
                  <a:lnTo>
                    <a:pt x="58742" y="5038"/>
                  </a:lnTo>
                  <a:lnTo>
                    <a:pt x="58726" y="4912"/>
                  </a:lnTo>
                  <a:lnTo>
                    <a:pt x="58679" y="4802"/>
                  </a:lnTo>
                  <a:lnTo>
                    <a:pt x="58632" y="4692"/>
                  </a:lnTo>
                  <a:lnTo>
                    <a:pt x="58585" y="4583"/>
                  </a:lnTo>
                  <a:lnTo>
                    <a:pt x="58506" y="4473"/>
                  </a:lnTo>
                  <a:lnTo>
                    <a:pt x="58412" y="4363"/>
                  </a:lnTo>
                  <a:lnTo>
                    <a:pt x="58318" y="4237"/>
                  </a:lnTo>
                  <a:lnTo>
                    <a:pt x="58083" y="4018"/>
                  </a:lnTo>
                  <a:lnTo>
                    <a:pt x="57800" y="3798"/>
                  </a:lnTo>
                  <a:lnTo>
                    <a:pt x="57455" y="3578"/>
                  </a:lnTo>
                  <a:lnTo>
                    <a:pt x="57063" y="3374"/>
                  </a:lnTo>
                  <a:lnTo>
                    <a:pt x="56623" y="3155"/>
                  </a:lnTo>
                  <a:lnTo>
                    <a:pt x="56137" y="2950"/>
                  </a:lnTo>
                  <a:lnTo>
                    <a:pt x="55587" y="2746"/>
                  </a:lnTo>
                  <a:lnTo>
                    <a:pt x="54975" y="2542"/>
                  </a:lnTo>
                  <a:lnTo>
                    <a:pt x="54332" y="2338"/>
                  </a:lnTo>
                  <a:lnTo>
                    <a:pt x="53626" y="2150"/>
                  </a:lnTo>
                  <a:lnTo>
                    <a:pt x="52872" y="1962"/>
                  </a:lnTo>
                  <a:lnTo>
                    <a:pt x="52056" y="1789"/>
                  </a:lnTo>
                  <a:lnTo>
                    <a:pt x="51193" y="1617"/>
                  </a:lnTo>
                  <a:lnTo>
                    <a:pt x="50283" y="1444"/>
                  </a:lnTo>
                  <a:lnTo>
                    <a:pt x="49310" y="1287"/>
                  </a:lnTo>
                  <a:lnTo>
                    <a:pt x="48290" y="1130"/>
                  </a:lnTo>
                  <a:lnTo>
                    <a:pt x="47207" y="989"/>
                  </a:lnTo>
                  <a:lnTo>
                    <a:pt x="46077" y="848"/>
                  </a:lnTo>
                  <a:lnTo>
                    <a:pt x="44900" y="722"/>
                  </a:lnTo>
                  <a:lnTo>
                    <a:pt x="43660" y="596"/>
                  </a:lnTo>
                  <a:lnTo>
                    <a:pt x="42358" y="487"/>
                  </a:lnTo>
                  <a:lnTo>
                    <a:pt x="41024" y="392"/>
                  </a:lnTo>
                  <a:lnTo>
                    <a:pt x="39627" y="298"/>
                  </a:lnTo>
                  <a:lnTo>
                    <a:pt x="38168" y="220"/>
                  </a:lnTo>
                  <a:lnTo>
                    <a:pt x="36661" y="157"/>
                  </a:lnTo>
                  <a:lnTo>
                    <a:pt x="35092" y="110"/>
                  </a:lnTo>
                  <a:lnTo>
                    <a:pt x="33475" y="63"/>
                  </a:lnTo>
                  <a:lnTo>
                    <a:pt x="33475" y="63"/>
                  </a:lnTo>
                  <a:lnTo>
                    <a:pt x="30917" y="16"/>
                  </a:lnTo>
                  <a:lnTo>
                    <a:pt x="28453"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 name="Google Shape;2256;p42">
              <a:extLst>
                <a:ext uri="{FF2B5EF4-FFF2-40B4-BE49-F238E27FC236}">
                  <a16:creationId xmlns="" xmlns:a16="http://schemas.microsoft.com/office/drawing/2014/main" id="{313DC5E4-00C6-3FA6-9C62-CFE68DEBC09E}"/>
                </a:ext>
              </a:extLst>
            </p:cNvPr>
            <p:cNvSpPr/>
            <p:nvPr/>
          </p:nvSpPr>
          <p:spPr>
            <a:xfrm>
              <a:off x="1952500" y="2609778"/>
              <a:ext cx="1015154" cy="433776"/>
            </a:xfrm>
            <a:custGeom>
              <a:avLst/>
              <a:gdLst/>
              <a:ahLst/>
              <a:cxnLst/>
              <a:rect l="l" t="t" r="r" b="b"/>
              <a:pathLst>
                <a:path w="35704" h="15255" extrusionOk="0">
                  <a:moveTo>
                    <a:pt x="32439" y="1"/>
                  </a:moveTo>
                  <a:lnTo>
                    <a:pt x="32282" y="16"/>
                  </a:lnTo>
                  <a:lnTo>
                    <a:pt x="32141" y="48"/>
                  </a:lnTo>
                  <a:lnTo>
                    <a:pt x="31984" y="79"/>
                  </a:lnTo>
                  <a:lnTo>
                    <a:pt x="31843" y="126"/>
                  </a:lnTo>
                  <a:lnTo>
                    <a:pt x="31545" y="220"/>
                  </a:lnTo>
                  <a:lnTo>
                    <a:pt x="31278" y="346"/>
                  </a:lnTo>
                  <a:lnTo>
                    <a:pt x="31042" y="503"/>
                  </a:lnTo>
                  <a:lnTo>
                    <a:pt x="30807" y="660"/>
                  </a:lnTo>
                  <a:lnTo>
                    <a:pt x="30587" y="848"/>
                  </a:lnTo>
                  <a:lnTo>
                    <a:pt x="30383" y="1052"/>
                  </a:lnTo>
                  <a:lnTo>
                    <a:pt x="30195" y="1287"/>
                  </a:lnTo>
                  <a:lnTo>
                    <a:pt x="30007" y="1523"/>
                  </a:lnTo>
                  <a:lnTo>
                    <a:pt x="29426" y="2355"/>
                  </a:lnTo>
                  <a:lnTo>
                    <a:pt x="28882" y="3066"/>
                  </a:lnTo>
                  <a:lnTo>
                    <a:pt x="28882" y="3066"/>
                  </a:lnTo>
                  <a:lnTo>
                    <a:pt x="28798" y="3171"/>
                  </a:lnTo>
                  <a:lnTo>
                    <a:pt x="28280" y="3783"/>
                  </a:lnTo>
                  <a:lnTo>
                    <a:pt x="27762" y="4395"/>
                  </a:lnTo>
                  <a:lnTo>
                    <a:pt x="27213" y="4975"/>
                  </a:lnTo>
                  <a:lnTo>
                    <a:pt x="26648" y="5540"/>
                  </a:lnTo>
                  <a:lnTo>
                    <a:pt x="26068" y="6105"/>
                  </a:lnTo>
                  <a:lnTo>
                    <a:pt x="25471" y="6623"/>
                  </a:lnTo>
                  <a:lnTo>
                    <a:pt x="25079" y="6937"/>
                  </a:lnTo>
                  <a:lnTo>
                    <a:pt x="25079" y="6937"/>
                  </a:lnTo>
                  <a:lnTo>
                    <a:pt x="24687" y="7220"/>
                  </a:lnTo>
                  <a:lnTo>
                    <a:pt x="24279" y="7486"/>
                  </a:lnTo>
                  <a:lnTo>
                    <a:pt x="23870" y="7737"/>
                  </a:lnTo>
                  <a:lnTo>
                    <a:pt x="23462" y="7973"/>
                  </a:lnTo>
                  <a:lnTo>
                    <a:pt x="23039" y="8208"/>
                  </a:lnTo>
                  <a:lnTo>
                    <a:pt x="22599" y="8412"/>
                  </a:lnTo>
                  <a:lnTo>
                    <a:pt x="22402" y="8504"/>
                  </a:lnTo>
                  <a:lnTo>
                    <a:pt x="22402" y="8504"/>
                  </a:lnTo>
                  <a:lnTo>
                    <a:pt x="22144" y="8601"/>
                  </a:lnTo>
                  <a:lnTo>
                    <a:pt x="21768" y="8710"/>
                  </a:lnTo>
                  <a:lnTo>
                    <a:pt x="21391" y="8836"/>
                  </a:lnTo>
                  <a:lnTo>
                    <a:pt x="20999" y="8930"/>
                  </a:lnTo>
                  <a:lnTo>
                    <a:pt x="20606" y="9024"/>
                  </a:lnTo>
                  <a:lnTo>
                    <a:pt x="20214" y="9087"/>
                  </a:lnTo>
                  <a:lnTo>
                    <a:pt x="20198" y="9090"/>
                  </a:lnTo>
                  <a:lnTo>
                    <a:pt x="20198" y="9090"/>
                  </a:lnTo>
                  <a:lnTo>
                    <a:pt x="19837" y="9119"/>
                  </a:lnTo>
                  <a:lnTo>
                    <a:pt x="19429" y="9134"/>
                  </a:lnTo>
                  <a:lnTo>
                    <a:pt x="18629" y="9134"/>
                  </a:lnTo>
                  <a:lnTo>
                    <a:pt x="18221" y="9103"/>
                  </a:lnTo>
                  <a:lnTo>
                    <a:pt x="17828" y="9071"/>
                  </a:lnTo>
                  <a:lnTo>
                    <a:pt x="17681" y="9054"/>
                  </a:lnTo>
                  <a:lnTo>
                    <a:pt x="17681" y="9054"/>
                  </a:lnTo>
                  <a:lnTo>
                    <a:pt x="17154" y="8946"/>
                  </a:lnTo>
                  <a:lnTo>
                    <a:pt x="16620" y="8820"/>
                  </a:lnTo>
                  <a:lnTo>
                    <a:pt x="16086" y="8679"/>
                  </a:lnTo>
                  <a:lnTo>
                    <a:pt x="15553" y="8506"/>
                  </a:lnTo>
                  <a:lnTo>
                    <a:pt x="15035" y="8334"/>
                  </a:lnTo>
                  <a:lnTo>
                    <a:pt x="14575" y="8166"/>
                  </a:lnTo>
                  <a:lnTo>
                    <a:pt x="14575" y="8166"/>
                  </a:lnTo>
                  <a:lnTo>
                    <a:pt x="14250" y="8020"/>
                  </a:lnTo>
                  <a:lnTo>
                    <a:pt x="13748" y="7800"/>
                  </a:lnTo>
                  <a:lnTo>
                    <a:pt x="13262" y="7565"/>
                  </a:lnTo>
                  <a:lnTo>
                    <a:pt x="12791" y="7314"/>
                  </a:lnTo>
                  <a:lnTo>
                    <a:pt x="12320" y="7047"/>
                  </a:lnTo>
                  <a:lnTo>
                    <a:pt x="11849" y="6780"/>
                  </a:lnTo>
                  <a:lnTo>
                    <a:pt x="10923" y="6231"/>
                  </a:lnTo>
                  <a:lnTo>
                    <a:pt x="10013" y="5635"/>
                  </a:lnTo>
                  <a:lnTo>
                    <a:pt x="9134" y="5022"/>
                  </a:lnTo>
                  <a:lnTo>
                    <a:pt x="8255" y="4395"/>
                  </a:lnTo>
                  <a:lnTo>
                    <a:pt x="7644" y="3928"/>
                  </a:lnTo>
                  <a:lnTo>
                    <a:pt x="7298" y="3657"/>
                  </a:lnTo>
                  <a:lnTo>
                    <a:pt x="6607" y="3092"/>
                  </a:lnTo>
                  <a:lnTo>
                    <a:pt x="5901" y="2512"/>
                  </a:lnTo>
                  <a:lnTo>
                    <a:pt x="5226" y="1931"/>
                  </a:lnTo>
                  <a:lnTo>
                    <a:pt x="4991" y="1743"/>
                  </a:lnTo>
                  <a:lnTo>
                    <a:pt x="4740" y="1554"/>
                  </a:lnTo>
                  <a:lnTo>
                    <a:pt x="4489" y="1413"/>
                  </a:lnTo>
                  <a:lnTo>
                    <a:pt x="4222" y="1272"/>
                  </a:lnTo>
                  <a:lnTo>
                    <a:pt x="3955" y="1178"/>
                  </a:lnTo>
                  <a:lnTo>
                    <a:pt x="3657" y="1099"/>
                  </a:lnTo>
                  <a:lnTo>
                    <a:pt x="3375" y="1052"/>
                  </a:lnTo>
                  <a:lnTo>
                    <a:pt x="3061" y="1036"/>
                  </a:lnTo>
                  <a:lnTo>
                    <a:pt x="2763" y="1052"/>
                  </a:lnTo>
                  <a:lnTo>
                    <a:pt x="2480" y="1099"/>
                  </a:lnTo>
                  <a:lnTo>
                    <a:pt x="2182" y="1162"/>
                  </a:lnTo>
                  <a:lnTo>
                    <a:pt x="1884" y="1272"/>
                  </a:lnTo>
                  <a:lnTo>
                    <a:pt x="1601" y="1397"/>
                  </a:lnTo>
                  <a:lnTo>
                    <a:pt x="1350" y="1554"/>
                  </a:lnTo>
                  <a:lnTo>
                    <a:pt x="1099" y="1727"/>
                  </a:lnTo>
                  <a:lnTo>
                    <a:pt x="989" y="1821"/>
                  </a:lnTo>
                  <a:lnTo>
                    <a:pt x="895" y="1931"/>
                  </a:lnTo>
                  <a:lnTo>
                    <a:pt x="691" y="2151"/>
                  </a:lnTo>
                  <a:lnTo>
                    <a:pt x="518" y="2402"/>
                  </a:lnTo>
                  <a:lnTo>
                    <a:pt x="361" y="2653"/>
                  </a:lnTo>
                  <a:lnTo>
                    <a:pt x="236" y="2920"/>
                  </a:lnTo>
                  <a:lnTo>
                    <a:pt x="126" y="3202"/>
                  </a:lnTo>
                  <a:lnTo>
                    <a:pt x="48" y="3500"/>
                  </a:lnTo>
                  <a:lnTo>
                    <a:pt x="0" y="3783"/>
                  </a:lnTo>
                  <a:lnTo>
                    <a:pt x="0" y="3940"/>
                  </a:lnTo>
                  <a:lnTo>
                    <a:pt x="0" y="4097"/>
                  </a:lnTo>
                  <a:lnTo>
                    <a:pt x="16" y="4395"/>
                  </a:lnTo>
                  <a:lnTo>
                    <a:pt x="63" y="4677"/>
                  </a:lnTo>
                  <a:lnTo>
                    <a:pt x="126" y="4975"/>
                  </a:lnTo>
                  <a:lnTo>
                    <a:pt x="220" y="5274"/>
                  </a:lnTo>
                  <a:lnTo>
                    <a:pt x="346" y="5540"/>
                  </a:lnTo>
                  <a:lnTo>
                    <a:pt x="503" y="5807"/>
                  </a:lnTo>
                  <a:lnTo>
                    <a:pt x="581" y="5933"/>
                  </a:lnTo>
                  <a:lnTo>
                    <a:pt x="675" y="6043"/>
                  </a:lnTo>
                  <a:lnTo>
                    <a:pt x="785" y="6152"/>
                  </a:lnTo>
                  <a:lnTo>
                    <a:pt x="895" y="6262"/>
                  </a:lnTo>
                  <a:lnTo>
                    <a:pt x="1727" y="6968"/>
                  </a:lnTo>
                  <a:lnTo>
                    <a:pt x="2574" y="7675"/>
                  </a:lnTo>
                  <a:lnTo>
                    <a:pt x="3437" y="8365"/>
                  </a:lnTo>
                  <a:lnTo>
                    <a:pt x="4300" y="9056"/>
                  </a:lnTo>
                  <a:lnTo>
                    <a:pt x="5195" y="9715"/>
                  </a:lnTo>
                  <a:lnTo>
                    <a:pt x="6090" y="10358"/>
                  </a:lnTo>
                  <a:lnTo>
                    <a:pt x="7000" y="10970"/>
                  </a:lnTo>
                  <a:lnTo>
                    <a:pt x="7926" y="11567"/>
                  </a:lnTo>
                  <a:lnTo>
                    <a:pt x="8710" y="12053"/>
                  </a:lnTo>
                  <a:lnTo>
                    <a:pt x="9511" y="12508"/>
                  </a:lnTo>
                  <a:lnTo>
                    <a:pt x="10343" y="12932"/>
                  </a:lnTo>
                  <a:lnTo>
                    <a:pt x="11174" y="13340"/>
                  </a:lnTo>
                  <a:lnTo>
                    <a:pt x="12006" y="13717"/>
                  </a:lnTo>
                  <a:lnTo>
                    <a:pt x="12869" y="14062"/>
                  </a:lnTo>
                  <a:lnTo>
                    <a:pt x="13309" y="14219"/>
                  </a:lnTo>
                  <a:lnTo>
                    <a:pt x="13748" y="14360"/>
                  </a:lnTo>
                  <a:lnTo>
                    <a:pt x="14187" y="14501"/>
                  </a:lnTo>
                  <a:lnTo>
                    <a:pt x="14627" y="14627"/>
                  </a:lnTo>
                  <a:lnTo>
                    <a:pt x="15066" y="14753"/>
                  </a:lnTo>
                  <a:lnTo>
                    <a:pt x="15521" y="14847"/>
                  </a:lnTo>
                  <a:lnTo>
                    <a:pt x="15992" y="14941"/>
                  </a:lnTo>
                  <a:lnTo>
                    <a:pt x="16447" y="15035"/>
                  </a:lnTo>
                  <a:lnTo>
                    <a:pt x="16918" y="15098"/>
                  </a:lnTo>
                  <a:lnTo>
                    <a:pt x="17373" y="15161"/>
                  </a:lnTo>
                  <a:lnTo>
                    <a:pt x="17844" y="15208"/>
                  </a:lnTo>
                  <a:lnTo>
                    <a:pt x="18299" y="15239"/>
                  </a:lnTo>
                  <a:lnTo>
                    <a:pt x="18754" y="15255"/>
                  </a:lnTo>
                  <a:lnTo>
                    <a:pt x="19209" y="15255"/>
                  </a:lnTo>
                  <a:lnTo>
                    <a:pt x="19665" y="15239"/>
                  </a:lnTo>
                  <a:lnTo>
                    <a:pt x="20120" y="15223"/>
                  </a:lnTo>
                  <a:lnTo>
                    <a:pt x="20575" y="15176"/>
                  </a:lnTo>
                  <a:lnTo>
                    <a:pt x="21030" y="15113"/>
                  </a:lnTo>
                  <a:lnTo>
                    <a:pt x="21485" y="15051"/>
                  </a:lnTo>
                  <a:lnTo>
                    <a:pt x="21924" y="14988"/>
                  </a:lnTo>
                  <a:lnTo>
                    <a:pt x="22380" y="14894"/>
                  </a:lnTo>
                  <a:lnTo>
                    <a:pt x="22819" y="14784"/>
                  </a:lnTo>
                  <a:lnTo>
                    <a:pt x="23258" y="14658"/>
                  </a:lnTo>
                  <a:lnTo>
                    <a:pt x="23698" y="14517"/>
                  </a:lnTo>
                  <a:lnTo>
                    <a:pt x="24122" y="14360"/>
                  </a:lnTo>
                  <a:lnTo>
                    <a:pt x="24545" y="14203"/>
                  </a:lnTo>
                  <a:lnTo>
                    <a:pt x="25393" y="13842"/>
                  </a:lnTo>
                  <a:lnTo>
                    <a:pt x="25754" y="13685"/>
                  </a:lnTo>
                  <a:lnTo>
                    <a:pt x="26115" y="13497"/>
                  </a:lnTo>
                  <a:lnTo>
                    <a:pt x="26460" y="13309"/>
                  </a:lnTo>
                  <a:lnTo>
                    <a:pt x="26805" y="13120"/>
                  </a:lnTo>
                  <a:lnTo>
                    <a:pt x="27150" y="12916"/>
                  </a:lnTo>
                  <a:lnTo>
                    <a:pt x="27496" y="12697"/>
                  </a:lnTo>
                  <a:lnTo>
                    <a:pt x="27825" y="12477"/>
                  </a:lnTo>
                  <a:lnTo>
                    <a:pt x="28155" y="12242"/>
                  </a:lnTo>
                  <a:lnTo>
                    <a:pt x="28626" y="11881"/>
                  </a:lnTo>
                  <a:lnTo>
                    <a:pt x="29112" y="11520"/>
                  </a:lnTo>
                  <a:lnTo>
                    <a:pt x="29583" y="11127"/>
                  </a:lnTo>
                  <a:lnTo>
                    <a:pt x="30038" y="10735"/>
                  </a:lnTo>
                  <a:lnTo>
                    <a:pt x="30477" y="10343"/>
                  </a:lnTo>
                  <a:lnTo>
                    <a:pt x="30917" y="9935"/>
                  </a:lnTo>
                  <a:lnTo>
                    <a:pt x="31356" y="9511"/>
                  </a:lnTo>
                  <a:lnTo>
                    <a:pt x="31764" y="9071"/>
                  </a:lnTo>
                  <a:lnTo>
                    <a:pt x="32251" y="8538"/>
                  </a:lnTo>
                  <a:lnTo>
                    <a:pt x="32706" y="8004"/>
                  </a:lnTo>
                  <a:lnTo>
                    <a:pt x="33161" y="7455"/>
                  </a:lnTo>
                  <a:lnTo>
                    <a:pt x="33616" y="6906"/>
                  </a:lnTo>
                  <a:lnTo>
                    <a:pt x="34040" y="6341"/>
                  </a:lnTo>
                  <a:lnTo>
                    <a:pt x="34464" y="5776"/>
                  </a:lnTo>
                  <a:lnTo>
                    <a:pt x="34887" y="5195"/>
                  </a:lnTo>
                  <a:lnTo>
                    <a:pt x="35295" y="4614"/>
                  </a:lnTo>
                  <a:lnTo>
                    <a:pt x="35374" y="4489"/>
                  </a:lnTo>
                  <a:lnTo>
                    <a:pt x="35437" y="4363"/>
                  </a:lnTo>
                  <a:lnTo>
                    <a:pt x="35499" y="4222"/>
                  </a:lnTo>
                  <a:lnTo>
                    <a:pt x="35547" y="4081"/>
                  </a:lnTo>
                  <a:lnTo>
                    <a:pt x="35641" y="3783"/>
                  </a:lnTo>
                  <a:lnTo>
                    <a:pt x="35688" y="3469"/>
                  </a:lnTo>
                  <a:lnTo>
                    <a:pt x="35703" y="3155"/>
                  </a:lnTo>
                  <a:lnTo>
                    <a:pt x="35703" y="2841"/>
                  </a:lnTo>
                  <a:lnTo>
                    <a:pt x="35672" y="2543"/>
                  </a:lnTo>
                  <a:lnTo>
                    <a:pt x="35609" y="2260"/>
                  </a:lnTo>
                  <a:lnTo>
                    <a:pt x="35515" y="1994"/>
                  </a:lnTo>
                  <a:lnTo>
                    <a:pt x="35390" y="1727"/>
                  </a:lnTo>
                  <a:lnTo>
                    <a:pt x="35248" y="1460"/>
                  </a:lnTo>
                  <a:lnTo>
                    <a:pt x="35076" y="1209"/>
                  </a:lnTo>
                  <a:lnTo>
                    <a:pt x="34887" y="974"/>
                  </a:lnTo>
                  <a:lnTo>
                    <a:pt x="34668" y="770"/>
                  </a:lnTo>
                  <a:lnTo>
                    <a:pt x="34448" y="581"/>
                  </a:lnTo>
                  <a:lnTo>
                    <a:pt x="34322" y="503"/>
                  </a:lnTo>
                  <a:lnTo>
                    <a:pt x="34197" y="424"/>
                  </a:lnTo>
                  <a:lnTo>
                    <a:pt x="33930" y="299"/>
                  </a:lnTo>
                  <a:lnTo>
                    <a:pt x="33648" y="189"/>
                  </a:lnTo>
                  <a:lnTo>
                    <a:pt x="33349" y="95"/>
                  </a:lnTo>
                  <a:lnTo>
                    <a:pt x="33051" y="32"/>
                  </a:lnTo>
                  <a:lnTo>
                    <a:pt x="32737" y="1"/>
                  </a:lnTo>
                  <a:close/>
                </a:path>
              </a:pathLst>
            </a:custGeom>
            <a:solidFill>
              <a:srgbClr val="F8B3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 name="Google Shape;2257;p42">
              <a:extLst>
                <a:ext uri="{FF2B5EF4-FFF2-40B4-BE49-F238E27FC236}">
                  <a16:creationId xmlns="" xmlns:a16="http://schemas.microsoft.com/office/drawing/2014/main" id="{40DC7E64-EEDF-2BC5-9E52-6561023E4948}"/>
                </a:ext>
              </a:extLst>
            </p:cNvPr>
            <p:cNvSpPr/>
            <p:nvPr/>
          </p:nvSpPr>
          <p:spPr>
            <a:xfrm>
              <a:off x="2811482" y="2350973"/>
              <a:ext cx="325780" cy="357911"/>
            </a:xfrm>
            <a:custGeom>
              <a:avLst/>
              <a:gdLst/>
              <a:ahLst/>
              <a:cxnLst/>
              <a:rect l="l" t="t" r="r" b="b"/>
              <a:pathLst>
                <a:path w="11458" h="12587" extrusionOk="0">
                  <a:moveTo>
                    <a:pt x="4976" y="0"/>
                  </a:moveTo>
                  <a:lnTo>
                    <a:pt x="4881" y="32"/>
                  </a:lnTo>
                  <a:lnTo>
                    <a:pt x="4787" y="79"/>
                  </a:lnTo>
                  <a:lnTo>
                    <a:pt x="4693" y="141"/>
                  </a:lnTo>
                  <a:lnTo>
                    <a:pt x="4599" y="236"/>
                  </a:lnTo>
                  <a:lnTo>
                    <a:pt x="4505" y="330"/>
                  </a:lnTo>
                  <a:lnTo>
                    <a:pt x="4316" y="581"/>
                  </a:lnTo>
                  <a:lnTo>
                    <a:pt x="4128" y="895"/>
                  </a:lnTo>
                  <a:lnTo>
                    <a:pt x="3956" y="1240"/>
                  </a:lnTo>
                  <a:lnTo>
                    <a:pt x="3767" y="1632"/>
                  </a:lnTo>
                  <a:lnTo>
                    <a:pt x="3595" y="2025"/>
                  </a:lnTo>
                  <a:lnTo>
                    <a:pt x="3281" y="2841"/>
                  </a:lnTo>
                  <a:lnTo>
                    <a:pt x="2983" y="3594"/>
                  </a:lnTo>
                  <a:lnTo>
                    <a:pt x="2747" y="4190"/>
                  </a:lnTo>
                  <a:lnTo>
                    <a:pt x="2653" y="4410"/>
                  </a:lnTo>
                  <a:lnTo>
                    <a:pt x="2574" y="4567"/>
                  </a:lnTo>
                  <a:lnTo>
                    <a:pt x="2323" y="4300"/>
                  </a:lnTo>
                  <a:lnTo>
                    <a:pt x="1947" y="3892"/>
                  </a:lnTo>
                  <a:lnTo>
                    <a:pt x="1507" y="3437"/>
                  </a:lnTo>
                  <a:lnTo>
                    <a:pt x="1272" y="3217"/>
                  </a:lnTo>
                  <a:lnTo>
                    <a:pt x="1052" y="3013"/>
                  </a:lnTo>
                  <a:lnTo>
                    <a:pt x="832" y="2841"/>
                  </a:lnTo>
                  <a:lnTo>
                    <a:pt x="613" y="2715"/>
                  </a:lnTo>
                  <a:lnTo>
                    <a:pt x="519" y="2668"/>
                  </a:lnTo>
                  <a:lnTo>
                    <a:pt x="424" y="2637"/>
                  </a:lnTo>
                  <a:lnTo>
                    <a:pt x="346" y="2621"/>
                  </a:lnTo>
                  <a:lnTo>
                    <a:pt x="267" y="2621"/>
                  </a:lnTo>
                  <a:lnTo>
                    <a:pt x="189" y="2652"/>
                  </a:lnTo>
                  <a:lnTo>
                    <a:pt x="142" y="2700"/>
                  </a:lnTo>
                  <a:lnTo>
                    <a:pt x="79" y="2762"/>
                  </a:lnTo>
                  <a:lnTo>
                    <a:pt x="48" y="2841"/>
                  </a:lnTo>
                  <a:lnTo>
                    <a:pt x="16" y="2951"/>
                  </a:lnTo>
                  <a:lnTo>
                    <a:pt x="1" y="3092"/>
                  </a:lnTo>
                  <a:lnTo>
                    <a:pt x="1" y="3249"/>
                  </a:lnTo>
                  <a:lnTo>
                    <a:pt x="1" y="3453"/>
                  </a:lnTo>
                  <a:lnTo>
                    <a:pt x="32" y="3908"/>
                  </a:lnTo>
                  <a:lnTo>
                    <a:pt x="63" y="4410"/>
                  </a:lnTo>
                  <a:lnTo>
                    <a:pt x="95" y="5509"/>
                  </a:lnTo>
                  <a:lnTo>
                    <a:pt x="158" y="6654"/>
                  </a:lnTo>
                  <a:lnTo>
                    <a:pt x="189" y="7251"/>
                  </a:lnTo>
                  <a:lnTo>
                    <a:pt x="236" y="7816"/>
                  </a:lnTo>
                  <a:lnTo>
                    <a:pt x="299" y="8381"/>
                  </a:lnTo>
                  <a:lnTo>
                    <a:pt x="377" y="8914"/>
                  </a:lnTo>
                  <a:lnTo>
                    <a:pt x="472" y="9401"/>
                  </a:lnTo>
                  <a:lnTo>
                    <a:pt x="597" y="9872"/>
                  </a:lnTo>
                  <a:lnTo>
                    <a:pt x="676" y="10076"/>
                  </a:lnTo>
                  <a:lnTo>
                    <a:pt x="754" y="10264"/>
                  </a:lnTo>
                  <a:lnTo>
                    <a:pt x="832" y="10452"/>
                  </a:lnTo>
                  <a:lnTo>
                    <a:pt x="927" y="10625"/>
                  </a:lnTo>
                  <a:lnTo>
                    <a:pt x="1021" y="10766"/>
                  </a:lnTo>
                  <a:lnTo>
                    <a:pt x="1131" y="10907"/>
                  </a:lnTo>
                  <a:lnTo>
                    <a:pt x="1256" y="11017"/>
                  </a:lnTo>
                  <a:lnTo>
                    <a:pt x="1382" y="11111"/>
                  </a:lnTo>
                  <a:lnTo>
                    <a:pt x="1837" y="11331"/>
                  </a:lnTo>
                  <a:lnTo>
                    <a:pt x="2198" y="11614"/>
                  </a:lnTo>
                  <a:lnTo>
                    <a:pt x="2543" y="11833"/>
                  </a:lnTo>
                  <a:lnTo>
                    <a:pt x="2873" y="12037"/>
                  </a:lnTo>
                  <a:lnTo>
                    <a:pt x="3202" y="12210"/>
                  </a:lnTo>
                  <a:lnTo>
                    <a:pt x="3516" y="12335"/>
                  </a:lnTo>
                  <a:lnTo>
                    <a:pt x="3814" y="12445"/>
                  </a:lnTo>
                  <a:lnTo>
                    <a:pt x="4112" y="12524"/>
                  </a:lnTo>
                  <a:lnTo>
                    <a:pt x="4395" y="12571"/>
                  </a:lnTo>
                  <a:lnTo>
                    <a:pt x="4662" y="12587"/>
                  </a:lnTo>
                  <a:lnTo>
                    <a:pt x="4929" y="12587"/>
                  </a:lnTo>
                  <a:lnTo>
                    <a:pt x="5180" y="12571"/>
                  </a:lnTo>
                  <a:lnTo>
                    <a:pt x="5431" y="12524"/>
                  </a:lnTo>
                  <a:lnTo>
                    <a:pt x="5666" y="12461"/>
                  </a:lnTo>
                  <a:lnTo>
                    <a:pt x="5902" y="12367"/>
                  </a:lnTo>
                  <a:lnTo>
                    <a:pt x="6121" y="12273"/>
                  </a:lnTo>
                  <a:lnTo>
                    <a:pt x="6341" y="12147"/>
                  </a:lnTo>
                  <a:lnTo>
                    <a:pt x="6545" y="12022"/>
                  </a:lnTo>
                  <a:lnTo>
                    <a:pt x="6749" y="11880"/>
                  </a:lnTo>
                  <a:lnTo>
                    <a:pt x="6937" y="11723"/>
                  </a:lnTo>
                  <a:lnTo>
                    <a:pt x="7126" y="11551"/>
                  </a:lnTo>
                  <a:lnTo>
                    <a:pt x="7314" y="11378"/>
                  </a:lnTo>
                  <a:lnTo>
                    <a:pt x="7487" y="11205"/>
                  </a:lnTo>
                  <a:lnTo>
                    <a:pt x="7816" y="10829"/>
                  </a:lnTo>
                  <a:lnTo>
                    <a:pt x="8114" y="10436"/>
                  </a:lnTo>
                  <a:lnTo>
                    <a:pt x="8413" y="10044"/>
                  </a:lnTo>
                  <a:lnTo>
                    <a:pt x="8946" y="9322"/>
                  </a:lnTo>
                  <a:lnTo>
                    <a:pt x="9684" y="8286"/>
                  </a:lnTo>
                  <a:lnTo>
                    <a:pt x="10280" y="7392"/>
                  </a:lnTo>
                  <a:lnTo>
                    <a:pt x="10531" y="7000"/>
                  </a:lnTo>
                  <a:lnTo>
                    <a:pt x="10751" y="6639"/>
                  </a:lnTo>
                  <a:lnTo>
                    <a:pt x="10939" y="6309"/>
                  </a:lnTo>
                  <a:lnTo>
                    <a:pt x="11096" y="6011"/>
                  </a:lnTo>
                  <a:lnTo>
                    <a:pt x="11222" y="5744"/>
                  </a:lnTo>
                  <a:lnTo>
                    <a:pt x="11332" y="5509"/>
                  </a:lnTo>
                  <a:lnTo>
                    <a:pt x="11394" y="5320"/>
                  </a:lnTo>
                  <a:lnTo>
                    <a:pt x="11441" y="5148"/>
                  </a:lnTo>
                  <a:lnTo>
                    <a:pt x="11457" y="5006"/>
                  </a:lnTo>
                  <a:lnTo>
                    <a:pt x="11457" y="4881"/>
                  </a:lnTo>
                  <a:lnTo>
                    <a:pt x="11426" y="4802"/>
                  </a:lnTo>
                  <a:lnTo>
                    <a:pt x="11363" y="4755"/>
                  </a:lnTo>
                  <a:lnTo>
                    <a:pt x="11300" y="4724"/>
                  </a:lnTo>
                  <a:lnTo>
                    <a:pt x="11190" y="4724"/>
                  </a:lnTo>
                  <a:lnTo>
                    <a:pt x="11080" y="4755"/>
                  </a:lnTo>
                  <a:lnTo>
                    <a:pt x="10939" y="4802"/>
                  </a:lnTo>
                  <a:lnTo>
                    <a:pt x="10798" y="4881"/>
                  </a:lnTo>
                  <a:lnTo>
                    <a:pt x="10625" y="4991"/>
                  </a:lnTo>
                  <a:lnTo>
                    <a:pt x="10437" y="5116"/>
                  </a:lnTo>
                  <a:lnTo>
                    <a:pt x="10233" y="5273"/>
                  </a:lnTo>
                  <a:lnTo>
                    <a:pt x="9794" y="5650"/>
                  </a:lnTo>
                  <a:lnTo>
                    <a:pt x="9307" y="6121"/>
                  </a:lnTo>
                  <a:lnTo>
                    <a:pt x="8773" y="6686"/>
                  </a:lnTo>
                  <a:lnTo>
                    <a:pt x="8208" y="7329"/>
                  </a:lnTo>
                  <a:lnTo>
                    <a:pt x="8491" y="6890"/>
                  </a:lnTo>
                  <a:lnTo>
                    <a:pt x="8868" y="6278"/>
                  </a:lnTo>
                  <a:lnTo>
                    <a:pt x="9291" y="5587"/>
                  </a:lnTo>
                  <a:lnTo>
                    <a:pt x="9495" y="5226"/>
                  </a:lnTo>
                  <a:lnTo>
                    <a:pt x="9684" y="4865"/>
                  </a:lnTo>
                  <a:lnTo>
                    <a:pt x="9856" y="4489"/>
                  </a:lnTo>
                  <a:lnTo>
                    <a:pt x="10013" y="4143"/>
                  </a:lnTo>
                  <a:lnTo>
                    <a:pt x="10123" y="3798"/>
                  </a:lnTo>
                  <a:lnTo>
                    <a:pt x="10202" y="3500"/>
                  </a:lnTo>
                  <a:lnTo>
                    <a:pt x="10233" y="3343"/>
                  </a:lnTo>
                  <a:lnTo>
                    <a:pt x="10249" y="3217"/>
                  </a:lnTo>
                  <a:lnTo>
                    <a:pt x="10249" y="3092"/>
                  </a:lnTo>
                  <a:lnTo>
                    <a:pt x="10233" y="2966"/>
                  </a:lnTo>
                  <a:lnTo>
                    <a:pt x="10202" y="2872"/>
                  </a:lnTo>
                  <a:lnTo>
                    <a:pt x="10154" y="2778"/>
                  </a:lnTo>
                  <a:lnTo>
                    <a:pt x="10107" y="2700"/>
                  </a:lnTo>
                  <a:lnTo>
                    <a:pt x="10029" y="2637"/>
                  </a:lnTo>
                  <a:lnTo>
                    <a:pt x="9950" y="2605"/>
                  </a:lnTo>
                  <a:lnTo>
                    <a:pt x="9778" y="2605"/>
                  </a:lnTo>
                  <a:lnTo>
                    <a:pt x="9668" y="2637"/>
                  </a:lnTo>
                  <a:lnTo>
                    <a:pt x="9574" y="2684"/>
                  </a:lnTo>
                  <a:lnTo>
                    <a:pt x="9464" y="2731"/>
                  </a:lnTo>
                  <a:lnTo>
                    <a:pt x="9229" y="2888"/>
                  </a:lnTo>
                  <a:lnTo>
                    <a:pt x="8977" y="3092"/>
                  </a:lnTo>
                  <a:lnTo>
                    <a:pt x="8726" y="3327"/>
                  </a:lnTo>
                  <a:lnTo>
                    <a:pt x="8460" y="3594"/>
                  </a:lnTo>
                  <a:lnTo>
                    <a:pt x="8193" y="3892"/>
                  </a:lnTo>
                  <a:lnTo>
                    <a:pt x="7644" y="4489"/>
                  </a:lnTo>
                  <a:lnTo>
                    <a:pt x="7126" y="5038"/>
                  </a:lnTo>
                  <a:lnTo>
                    <a:pt x="6890" y="5289"/>
                  </a:lnTo>
                  <a:lnTo>
                    <a:pt x="6671" y="5509"/>
                  </a:lnTo>
                  <a:lnTo>
                    <a:pt x="6482" y="5666"/>
                  </a:lnTo>
                  <a:lnTo>
                    <a:pt x="6310" y="5775"/>
                  </a:lnTo>
                  <a:lnTo>
                    <a:pt x="6310" y="5775"/>
                  </a:lnTo>
                  <a:lnTo>
                    <a:pt x="6608" y="5430"/>
                  </a:lnTo>
                  <a:lnTo>
                    <a:pt x="6875" y="5069"/>
                  </a:lnTo>
                  <a:lnTo>
                    <a:pt x="7126" y="4708"/>
                  </a:lnTo>
                  <a:lnTo>
                    <a:pt x="7345" y="4363"/>
                  </a:lnTo>
                  <a:lnTo>
                    <a:pt x="7549" y="4018"/>
                  </a:lnTo>
                  <a:lnTo>
                    <a:pt x="7706" y="3688"/>
                  </a:lnTo>
                  <a:lnTo>
                    <a:pt x="7863" y="3374"/>
                  </a:lnTo>
                  <a:lnTo>
                    <a:pt x="7989" y="3060"/>
                  </a:lnTo>
                  <a:lnTo>
                    <a:pt x="8083" y="2762"/>
                  </a:lnTo>
                  <a:lnTo>
                    <a:pt x="8146" y="2480"/>
                  </a:lnTo>
                  <a:lnTo>
                    <a:pt x="8208" y="2229"/>
                  </a:lnTo>
                  <a:lnTo>
                    <a:pt x="8224" y="1993"/>
                  </a:lnTo>
                  <a:lnTo>
                    <a:pt x="8240" y="1774"/>
                  </a:lnTo>
                  <a:lnTo>
                    <a:pt x="8224" y="1585"/>
                  </a:lnTo>
                  <a:lnTo>
                    <a:pt x="8177" y="1413"/>
                  </a:lnTo>
                  <a:lnTo>
                    <a:pt x="8114" y="1287"/>
                  </a:lnTo>
                  <a:lnTo>
                    <a:pt x="8036" y="1177"/>
                  </a:lnTo>
                  <a:lnTo>
                    <a:pt x="7973" y="1130"/>
                  </a:lnTo>
                  <a:lnTo>
                    <a:pt x="7926" y="1099"/>
                  </a:lnTo>
                  <a:lnTo>
                    <a:pt x="7863" y="1083"/>
                  </a:lnTo>
                  <a:lnTo>
                    <a:pt x="7800" y="1067"/>
                  </a:lnTo>
                  <a:lnTo>
                    <a:pt x="7644" y="1067"/>
                  </a:lnTo>
                  <a:lnTo>
                    <a:pt x="7487" y="1099"/>
                  </a:lnTo>
                  <a:lnTo>
                    <a:pt x="7298" y="1177"/>
                  </a:lnTo>
                  <a:lnTo>
                    <a:pt x="7094" y="1303"/>
                  </a:lnTo>
                  <a:lnTo>
                    <a:pt x="6859" y="1460"/>
                  </a:lnTo>
                  <a:lnTo>
                    <a:pt x="6623" y="1679"/>
                  </a:lnTo>
                  <a:lnTo>
                    <a:pt x="6357" y="1931"/>
                  </a:lnTo>
                  <a:lnTo>
                    <a:pt x="6074" y="2244"/>
                  </a:lnTo>
                  <a:lnTo>
                    <a:pt x="5776" y="2605"/>
                  </a:lnTo>
                  <a:lnTo>
                    <a:pt x="5446" y="3029"/>
                  </a:lnTo>
                  <a:lnTo>
                    <a:pt x="5117" y="3500"/>
                  </a:lnTo>
                  <a:lnTo>
                    <a:pt x="4772" y="4033"/>
                  </a:lnTo>
                  <a:lnTo>
                    <a:pt x="4735" y="4090"/>
                  </a:lnTo>
                  <a:lnTo>
                    <a:pt x="4735" y="4090"/>
                  </a:lnTo>
                  <a:lnTo>
                    <a:pt x="4819" y="3939"/>
                  </a:lnTo>
                  <a:lnTo>
                    <a:pt x="4960" y="3610"/>
                  </a:lnTo>
                  <a:lnTo>
                    <a:pt x="5117" y="3249"/>
                  </a:lnTo>
                  <a:lnTo>
                    <a:pt x="5242" y="2872"/>
                  </a:lnTo>
                  <a:lnTo>
                    <a:pt x="5368" y="2480"/>
                  </a:lnTo>
                  <a:lnTo>
                    <a:pt x="5478" y="2087"/>
                  </a:lnTo>
                  <a:lnTo>
                    <a:pt x="5556" y="1695"/>
                  </a:lnTo>
                  <a:lnTo>
                    <a:pt x="5619" y="1334"/>
                  </a:lnTo>
                  <a:lnTo>
                    <a:pt x="5635" y="989"/>
                  </a:lnTo>
                  <a:lnTo>
                    <a:pt x="5635" y="816"/>
                  </a:lnTo>
                  <a:lnTo>
                    <a:pt x="5619" y="675"/>
                  </a:lnTo>
                  <a:lnTo>
                    <a:pt x="5588" y="534"/>
                  </a:lnTo>
                  <a:lnTo>
                    <a:pt x="5556" y="408"/>
                  </a:lnTo>
                  <a:lnTo>
                    <a:pt x="5509" y="298"/>
                  </a:lnTo>
                  <a:lnTo>
                    <a:pt x="5446" y="204"/>
                  </a:lnTo>
                  <a:lnTo>
                    <a:pt x="5368" y="126"/>
                  </a:lnTo>
                  <a:lnTo>
                    <a:pt x="5274" y="63"/>
                  </a:lnTo>
                  <a:lnTo>
                    <a:pt x="5180" y="16"/>
                  </a:lnTo>
                  <a:lnTo>
                    <a:pt x="5054" y="0"/>
                  </a:lnTo>
                  <a:close/>
                </a:path>
              </a:pathLst>
            </a:custGeom>
            <a:solidFill>
              <a:srgbClr val="F7B2A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 name="Google Shape;2258;p42">
              <a:extLst>
                <a:ext uri="{FF2B5EF4-FFF2-40B4-BE49-F238E27FC236}">
                  <a16:creationId xmlns="" xmlns:a16="http://schemas.microsoft.com/office/drawing/2014/main" id="{AC204596-CC2A-32DF-9FAD-A2C01A93D712}"/>
                </a:ext>
              </a:extLst>
            </p:cNvPr>
            <p:cNvSpPr/>
            <p:nvPr/>
          </p:nvSpPr>
          <p:spPr>
            <a:xfrm>
              <a:off x="2811482" y="2350973"/>
              <a:ext cx="325780" cy="357911"/>
            </a:xfrm>
            <a:custGeom>
              <a:avLst/>
              <a:gdLst/>
              <a:ahLst/>
              <a:cxnLst/>
              <a:rect l="l" t="t" r="r" b="b"/>
              <a:pathLst>
                <a:path w="11458" h="12587" fill="none" extrusionOk="0">
                  <a:moveTo>
                    <a:pt x="1837" y="11331"/>
                  </a:moveTo>
                  <a:lnTo>
                    <a:pt x="1837" y="11331"/>
                  </a:lnTo>
                  <a:lnTo>
                    <a:pt x="2198" y="11614"/>
                  </a:lnTo>
                  <a:lnTo>
                    <a:pt x="2543" y="11833"/>
                  </a:lnTo>
                  <a:lnTo>
                    <a:pt x="2873" y="12037"/>
                  </a:lnTo>
                  <a:lnTo>
                    <a:pt x="3202" y="12210"/>
                  </a:lnTo>
                  <a:lnTo>
                    <a:pt x="3516" y="12335"/>
                  </a:lnTo>
                  <a:lnTo>
                    <a:pt x="3814" y="12445"/>
                  </a:lnTo>
                  <a:lnTo>
                    <a:pt x="4112" y="12524"/>
                  </a:lnTo>
                  <a:lnTo>
                    <a:pt x="4395" y="12571"/>
                  </a:lnTo>
                  <a:lnTo>
                    <a:pt x="4662" y="12587"/>
                  </a:lnTo>
                  <a:lnTo>
                    <a:pt x="4929" y="12587"/>
                  </a:lnTo>
                  <a:lnTo>
                    <a:pt x="5180" y="12571"/>
                  </a:lnTo>
                  <a:lnTo>
                    <a:pt x="5431" y="12524"/>
                  </a:lnTo>
                  <a:lnTo>
                    <a:pt x="5666" y="12461"/>
                  </a:lnTo>
                  <a:lnTo>
                    <a:pt x="5902" y="12367"/>
                  </a:lnTo>
                  <a:lnTo>
                    <a:pt x="6121" y="12273"/>
                  </a:lnTo>
                  <a:lnTo>
                    <a:pt x="6341" y="12147"/>
                  </a:lnTo>
                  <a:lnTo>
                    <a:pt x="6545" y="12022"/>
                  </a:lnTo>
                  <a:lnTo>
                    <a:pt x="6749" y="11880"/>
                  </a:lnTo>
                  <a:lnTo>
                    <a:pt x="6937" y="11723"/>
                  </a:lnTo>
                  <a:lnTo>
                    <a:pt x="7126" y="11551"/>
                  </a:lnTo>
                  <a:lnTo>
                    <a:pt x="7314" y="11378"/>
                  </a:lnTo>
                  <a:lnTo>
                    <a:pt x="7487" y="11205"/>
                  </a:lnTo>
                  <a:lnTo>
                    <a:pt x="7816" y="10829"/>
                  </a:lnTo>
                  <a:lnTo>
                    <a:pt x="8114" y="10436"/>
                  </a:lnTo>
                  <a:lnTo>
                    <a:pt x="8413" y="10044"/>
                  </a:lnTo>
                  <a:lnTo>
                    <a:pt x="8946" y="9322"/>
                  </a:lnTo>
                  <a:lnTo>
                    <a:pt x="8946" y="9322"/>
                  </a:lnTo>
                  <a:lnTo>
                    <a:pt x="9684" y="8286"/>
                  </a:lnTo>
                  <a:lnTo>
                    <a:pt x="10280" y="7392"/>
                  </a:lnTo>
                  <a:lnTo>
                    <a:pt x="10531" y="7000"/>
                  </a:lnTo>
                  <a:lnTo>
                    <a:pt x="10751" y="6639"/>
                  </a:lnTo>
                  <a:lnTo>
                    <a:pt x="10939" y="6309"/>
                  </a:lnTo>
                  <a:lnTo>
                    <a:pt x="11096" y="6011"/>
                  </a:lnTo>
                  <a:lnTo>
                    <a:pt x="11222" y="5744"/>
                  </a:lnTo>
                  <a:lnTo>
                    <a:pt x="11332" y="5509"/>
                  </a:lnTo>
                  <a:lnTo>
                    <a:pt x="11394" y="5320"/>
                  </a:lnTo>
                  <a:lnTo>
                    <a:pt x="11441" y="5148"/>
                  </a:lnTo>
                  <a:lnTo>
                    <a:pt x="11457" y="5006"/>
                  </a:lnTo>
                  <a:lnTo>
                    <a:pt x="11457" y="4881"/>
                  </a:lnTo>
                  <a:lnTo>
                    <a:pt x="11426" y="4802"/>
                  </a:lnTo>
                  <a:lnTo>
                    <a:pt x="11363" y="4755"/>
                  </a:lnTo>
                  <a:lnTo>
                    <a:pt x="11300" y="4724"/>
                  </a:lnTo>
                  <a:lnTo>
                    <a:pt x="11190" y="4724"/>
                  </a:lnTo>
                  <a:lnTo>
                    <a:pt x="11080" y="4755"/>
                  </a:lnTo>
                  <a:lnTo>
                    <a:pt x="10939" y="4802"/>
                  </a:lnTo>
                  <a:lnTo>
                    <a:pt x="10798" y="4881"/>
                  </a:lnTo>
                  <a:lnTo>
                    <a:pt x="10625" y="4991"/>
                  </a:lnTo>
                  <a:lnTo>
                    <a:pt x="10437" y="5116"/>
                  </a:lnTo>
                  <a:lnTo>
                    <a:pt x="10233" y="5273"/>
                  </a:lnTo>
                  <a:lnTo>
                    <a:pt x="9794" y="5650"/>
                  </a:lnTo>
                  <a:lnTo>
                    <a:pt x="9307" y="6121"/>
                  </a:lnTo>
                  <a:lnTo>
                    <a:pt x="8773" y="6686"/>
                  </a:lnTo>
                  <a:lnTo>
                    <a:pt x="8208" y="7329"/>
                  </a:lnTo>
                  <a:lnTo>
                    <a:pt x="8208" y="7329"/>
                  </a:lnTo>
                  <a:lnTo>
                    <a:pt x="8491" y="6890"/>
                  </a:lnTo>
                  <a:lnTo>
                    <a:pt x="8868" y="6278"/>
                  </a:lnTo>
                  <a:lnTo>
                    <a:pt x="9291" y="5587"/>
                  </a:lnTo>
                  <a:lnTo>
                    <a:pt x="9495" y="5226"/>
                  </a:lnTo>
                  <a:lnTo>
                    <a:pt x="9684" y="4865"/>
                  </a:lnTo>
                  <a:lnTo>
                    <a:pt x="9856" y="4489"/>
                  </a:lnTo>
                  <a:lnTo>
                    <a:pt x="10013" y="4143"/>
                  </a:lnTo>
                  <a:lnTo>
                    <a:pt x="10123" y="3798"/>
                  </a:lnTo>
                  <a:lnTo>
                    <a:pt x="10202" y="3500"/>
                  </a:lnTo>
                  <a:lnTo>
                    <a:pt x="10233" y="3343"/>
                  </a:lnTo>
                  <a:lnTo>
                    <a:pt x="10249" y="3217"/>
                  </a:lnTo>
                  <a:lnTo>
                    <a:pt x="10249" y="3092"/>
                  </a:lnTo>
                  <a:lnTo>
                    <a:pt x="10233" y="2966"/>
                  </a:lnTo>
                  <a:lnTo>
                    <a:pt x="10202" y="2872"/>
                  </a:lnTo>
                  <a:lnTo>
                    <a:pt x="10154" y="2778"/>
                  </a:lnTo>
                  <a:lnTo>
                    <a:pt x="10107" y="2700"/>
                  </a:lnTo>
                  <a:lnTo>
                    <a:pt x="10029" y="2637"/>
                  </a:lnTo>
                  <a:lnTo>
                    <a:pt x="10029" y="2637"/>
                  </a:lnTo>
                  <a:lnTo>
                    <a:pt x="9950" y="2605"/>
                  </a:lnTo>
                  <a:lnTo>
                    <a:pt x="9856" y="2605"/>
                  </a:lnTo>
                  <a:lnTo>
                    <a:pt x="9778" y="2605"/>
                  </a:lnTo>
                  <a:lnTo>
                    <a:pt x="9668" y="2637"/>
                  </a:lnTo>
                  <a:lnTo>
                    <a:pt x="9574" y="2684"/>
                  </a:lnTo>
                  <a:lnTo>
                    <a:pt x="9464" y="2731"/>
                  </a:lnTo>
                  <a:lnTo>
                    <a:pt x="9229" y="2888"/>
                  </a:lnTo>
                  <a:lnTo>
                    <a:pt x="8977" y="3092"/>
                  </a:lnTo>
                  <a:lnTo>
                    <a:pt x="8726" y="3327"/>
                  </a:lnTo>
                  <a:lnTo>
                    <a:pt x="8460" y="3594"/>
                  </a:lnTo>
                  <a:lnTo>
                    <a:pt x="8193" y="3892"/>
                  </a:lnTo>
                  <a:lnTo>
                    <a:pt x="7644" y="4489"/>
                  </a:lnTo>
                  <a:lnTo>
                    <a:pt x="7126" y="5038"/>
                  </a:lnTo>
                  <a:lnTo>
                    <a:pt x="6890" y="5289"/>
                  </a:lnTo>
                  <a:lnTo>
                    <a:pt x="6671" y="5509"/>
                  </a:lnTo>
                  <a:lnTo>
                    <a:pt x="6482" y="5666"/>
                  </a:lnTo>
                  <a:lnTo>
                    <a:pt x="6310" y="5775"/>
                  </a:lnTo>
                  <a:lnTo>
                    <a:pt x="6310" y="5775"/>
                  </a:lnTo>
                  <a:lnTo>
                    <a:pt x="6608" y="5430"/>
                  </a:lnTo>
                  <a:lnTo>
                    <a:pt x="6875" y="5069"/>
                  </a:lnTo>
                  <a:lnTo>
                    <a:pt x="7126" y="4708"/>
                  </a:lnTo>
                  <a:lnTo>
                    <a:pt x="7345" y="4363"/>
                  </a:lnTo>
                  <a:lnTo>
                    <a:pt x="7549" y="4018"/>
                  </a:lnTo>
                  <a:lnTo>
                    <a:pt x="7706" y="3688"/>
                  </a:lnTo>
                  <a:lnTo>
                    <a:pt x="7863" y="3374"/>
                  </a:lnTo>
                  <a:lnTo>
                    <a:pt x="7989" y="3060"/>
                  </a:lnTo>
                  <a:lnTo>
                    <a:pt x="8083" y="2762"/>
                  </a:lnTo>
                  <a:lnTo>
                    <a:pt x="8146" y="2480"/>
                  </a:lnTo>
                  <a:lnTo>
                    <a:pt x="8208" y="2229"/>
                  </a:lnTo>
                  <a:lnTo>
                    <a:pt x="8224" y="1993"/>
                  </a:lnTo>
                  <a:lnTo>
                    <a:pt x="8240" y="1774"/>
                  </a:lnTo>
                  <a:lnTo>
                    <a:pt x="8224" y="1585"/>
                  </a:lnTo>
                  <a:lnTo>
                    <a:pt x="8177" y="1413"/>
                  </a:lnTo>
                  <a:lnTo>
                    <a:pt x="8114" y="1287"/>
                  </a:lnTo>
                  <a:lnTo>
                    <a:pt x="8036" y="1177"/>
                  </a:lnTo>
                  <a:lnTo>
                    <a:pt x="7973" y="1130"/>
                  </a:lnTo>
                  <a:lnTo>
                    <a:pt x="7926" y="1099"/>
                  </a:lnTo>
                  <a:lnTo>
                    <a:pt x="7863" y="1083"/>
                  </a:lnTo>
                  <a:lnTo>
                    <a:pt x="7800" y="1067"/>
                  </a:lnTo>
                  <a:lnTo>
                    <a:pt x="7722" y="1067"/>
                  </a:lnTo>
                  <a:lnTo>
                    <a:pt x="7644" y="1067"/>
                  </a:lnTo>
                  <a:lnTo>
                    <a:pt x="7487" y="1099"/>
                  </a:lnTo>
                  <a:lnTo>
                    <a:pt x="7298" y="1177"/>
                  </a:lnTo>
                  <a:lnTo>
                    <a:pt x="7094" y="1303"/>
                  </a:lnTo>
                  <a:lnTo>
                    <a:pt x="6859" y="1460"/>
                  </a:lnTo>
                  <a:lnTo>
                    <a:pt x="6623" y="1679"/>
                  </a:lnTo>
                  <a:lnTo>
                    <a:pt x="6357" y="1931"/>
                  </a:lnTo>
                  <a:lnTo>
                    <a:pt x="6074" y="2244"/>
                  </a:lnTo>
                  <a:lnTo>
                    <a:pt x="5776" y="2605"/>
                  </a:lnTo>
                  <a:lnTo>
                    <a:pt x="5446" y="3029"/>
                  </a:lnTo>
                  <a:lnTo>
                    <a:pt x="5117" y="3500"/>
                  </a:lnTo>
                  <a:lnTo>
                    <a:pt x="4772" y="4033"/>
                  </a:lnTo>
                  <a:lnTo>
                    <a:pt x="4395" y="4614"/>
                  </a:lnTo>
                  <a:lnTo>
                    <a:pt x="4395" y="4614"/>
                  </a:lnTo>
                  <a:lnTo>
                    <a:pt x="4520" y="4457"/>
                  </a:lnTo>
                  <a:lnTo>
                    <a:pt x="4662" y="4222"/>
                  </a:lnTo>
                  <a:lnTo>
                    <a:pt x="4819" y="3939"/>
                  </a:lnTo>
                  <a:lnTo>
                    <a:pt x="4960" y="3610"/>
                  </a:lnTo>
                  <a:lnTo>
                    <a:pt x="5117" y="3249"/>
                  </a:lnTo>
                  <a:lnTo>
                    <a:pt x="5242" y="2872"/>
                  </a:lnTo>
                  <a:lnTo>
                    <a:pt x="5368" y="2480"/>
                  </a:lnTo>
                  <a:lnTo>
                    <a:pt x="5478" y="2087"/>
                  </a:lnTo>
                  <a:lnTo>
                    <a:pt x="5556" y="1695"/>
                  </a:lnTo>
                  <a:lnTo>
                    <a:pt x="5619" y="1334"/>
                  </a:lnTo>
                  <a:lnTo>
                    <a:pt x="5635" y="989"/>
                  </a:lnTo>
                  <a:lnTo>
                    <a:pt x="5635" y="816"/>
                  </a:lnTo>
                  <a:lnTo>
                    <a:pt x="5619" y="675"/>
                  </a:lnTo>
                  <a:lnTo>
                    <a:pt x="5588" y="534"/>
                  </a:lnTo>
                  <a:lnTo>
                    <a:pt x="5556" y="408"/>
                  </a:lnTo>
                  <a:lnTo>
                    <a:pt x="5509" y="298"/>
                  </a:lnTo>
                  <a:lnTo>
                    <a:pt x="5446" y="204"/>
                  </a:lnTo>
                  <a:lnTo>
                    <a:pt x="5368" y="126"/>
                  </a:lnTo>
                  <a:lnTo>
                    <a:pt x="5274" y="63"/>
                  </a:lnTo>
                  <a:lnTo>
                    <a:pt x="5180" y="16"/>
                  </a:lnTo>
                  <a:lnTo>
                    <a:pt x="5054" y="0"/>
                  </a:lnTo>
                  <a:lnTo>
                    <a:pt x="5054" y="0"/>
                  </a:lnTo>
                  <a:lnTo>
                    <a:pt x="4976" y="0"/>
                  </a:lnTo>
                  <a:lnTo>
                    <a:pt x="4881" y="32"/>
                  </a:lnTo>
                  <a:lnTo>
                    <a:pt x="4787" y="79"/>
                  </a:lnTo>
                  <a:lnTo>
                    <a:pt x="4693" y="141"/>
                  </a:lnTo>
                  <a:lnTo>
                    <a:pt x="4599" y="236"/>
                  </a:lnTo>
                  <a:lnTo>
                    <a:pt x="4505" y="330"/>
                  </a:lnTo>
                  <a:lnTo>
                    <a:pt x="4316" y="581"/>
                  </a:lnTo>
                  <a:lnTo>
                    <a:pt x="4128" y="895"/>
                  </a:lnTo>
                  <a:lnTo>
                    <a:pt x="3956" y="1240"/>
                  </a:lnTo>
                  <a:lnTo>
                    <a:pt x="3767" y="1632"/>
                  </a:lnTo>
                  <a:lnTo>
                    <a:pt x="3595" y="2025"/>
                  </a:lnTo>
                  <a:lnTo>
                    <a:pt x="3281" y="2841"/>
                  </a:lnTo>
                  <a:lnTo>
                    <a:pt x="2983" y="3594"/>
                  </a:lnTo>
                  <a:lnTo>
                    <a:pt x="2747" y="4190"/>
                  </a:lnTo>
                  <a:lnTo>
                    <a:pt x="2653" y="4410"/>
                  </a:lnTo>
                  <a:lnTo>
                    <a:pt x="2574" y="4567"/>
                  </a:lnTo>
                  <a:lnTo>
                    <a:pt x="2574" y="4567"/>
                  </a:lnTo>
                  <a:lnTo>
                    <a:pt x="2323" y="4300"/>
                  </a:lnTo>
                  <a:lnTo>
                    <a:pt x="1947" y="3892"/>
                  </a:lnTo>
                  <a:lnTo>
                    <a:pt x="1507" y="3437"/>
                  </a:lnTo>
                  <a:lnTo>
                    <a:pt x="1272" y="3217"/>
                  </a:lnTo>
                  <a:lnTo>
                    <a:pt x="1052" y="3013"/>
                  </a:lnTo>
                  <a:lnTo>
                    <a:pt x="832" y="2841"/>
                  </a:lnTo>
                  <a:lnTo>
                    <a:pt x="613" y="2715"/>
                  </a:lnTo>
                  <a:lnTo>
                    <a:pt x="519" y="2668"/>
                  </a:lnTo>
                  <a:lnTo>
                    <a:pt x="424" y="2637"/>
                  </a:lnTo>
                  <a:lnTo>
                    <a:pt x="346" y="2621"/>
                  </a:lnTo>
                  <a:lnTo>
                    <a:pt x="267" y="2621"/>
                  </a:lnTo>
                  <a:lnTo>
                    <a:pt x="189" y="2652"/>
                  </a:lnTo>
                  <a:lnTo>
                    <a:pt x="142" y="2700"/>
                  </a:lnTo>
                  <a:lnTo>
                    <a:pt x="79" y="2762"/>
                  </a:lnTo>
                  <a:lnTo>
                    <a:pt x="48" y="2841"/>
                  </a:lnTo>
                  <a:lnTo>
                    <a:pt x="16" y="2951"/>
                  </a:lnTo>
                  <a:lnTo>
                    <a:pt x="1" y="3092"/>
                  </a:lnTo>
                  <a:lnTo>
                    <a:pt x="1" y="3249"/>
                  </a:lnTo>
                  <a:lnTo>
                    <a:pt x="1" y="3453"/>
                  </a:lnTo>
                  <a:lnTo>
                    <a:pt x="1" y="3453"/>
                  </a:lnTo>
                  <a:lnTo>
                    <a:pt x="32" y="3908"/>
                  </a:lnTo>
                  <a:lnTo>
                    <a:pt x="63" y="4410"/>
                  </a:lnTo>
                  <a:lnTo>
                    <a:pt x="95" y="5509"/>
                  </a:lnTo>
                  <a:lnTo>
                    <a:pt x="158" y="6654"/>
                  </a:lnTo>
                  <a:lnTo>
                    <a:pt x="189" y="7251"/>
                  </a:lnTo>
                  <a:lnTo>
                    <a:pt x="236" y="7816"/>
                  </a:lnTo>
                  <a:lnTo>
                    <a:pt x="299" y="8381"/>
                  </a:lnTo>
                  <a:lnTo>
                    <a:pt x="377" y="8914"/>
                  </a:lnTo>
                  <a:lnTo>
                    <a:pt x="472" y="9401"/>
                  </a:lnTo>
                  <a:lnTo>
                    <a:pt x="597" y="9872"/>
                  </a:lnTo>
                  <a:lnTo>
                    <a:pt x="676" y="10076"/>
                  </a:lnTo>
                  <a:lnTo>
                    <a:pt x="754" y="10264"/>
                  </a:lnTo>
                  <a:lnTo>
                    <a:pt x="832" y="10452"/>
                  </a:lnTo>
                  <a:lnTo>
                    <a:pt x="927" y="10625"/>
                  </a:lnTo>
                  <a:lnTo>
                    <a:pt x="1021" y="10766"/>
                  </a:lnTo>
                  <a:lnTo>
                    <a:pt x="1131" y="10907"/>
                  </a:lnTo>
                  <a:lnTo>
                    <a:pt x="1256" y="11017"/>
                  </a:lnTo>
                  <a:lnTo>
                    <a:pt x="1382" y="1111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 name="Google Shape;2259;p42">
              <a:extLst>
                <a:ext uri="{FF2B5EF4-FFF2-40B4-BE49-F238E27FC236}">
                  <a16:creationId xmlns="" xmlns:a16="http://schemas.microsoft.com/office/drawing/2014/main" id="{34650D7E-0D70-CE1A-7B4D-028F893BF818}"/>
                </a:ext>
              </a:extLst>
            </p:cNvPr>
            <p:cNvSpPr/>
            <p:nvPr/>
          </p:nvSpPr>
          <p:spPr>
            <a:xfrm>
              <a:off x="666927" y="2682511"/>
              <a:ext cx="869665" cy="696629"/>
            </a:xfrm>
            <a:custGeom>
              <a:avLst/>
              <a:gdLst/>
              <a:ahLst/>
              <a:cxnLst/>
              <a:rect l="l" t="t" r="r" b="b"/>
              <a:pathLst>
                <a:path w="30587" h="24499" extrusionOk="0">
                  <a:moveTo>
                    <a:pt x="27323" y="1"/>
                  </a:moveTo>
                  <a:lnTo>
                    <a:pt x="27181" y="16"/>
                  </a:lnTo>
                  <a:lnTo>
                    <a:pt x="27024" y="32"/>
                  </a:lnTo>
                  <a:lnTo>
                    <a:pt x="26868" y="63"/>
                  </a:lnTo>
                  <a:lnTo>
                    <a:pt x="26726" y="110"/>
                  </a:lnTo>
                  <a:lnTo>
                    <a:pt x="25989" y="424"/>
                  </a:lnTo>
                  <a:lnTo>
                    <a:pt x="25832" y="534"/>
                  </a:lnTo>
                  <a:lnTo>
                    <a:pt x="25675" y="644"/>
                  </a:lnTo>
                  <a:lnTo>
                    <a:pt x="25518" y="770"/>
                  </a:lnTo>
                  <a:lnTo>
                    <a:pt x="25377" y="895"/>
                  </a:lnTo>
                  <a:lnTo>
                    <a:pt x="25235" y="1036"/>
                  </a:lnTo>
                  <a:lnTo>
                    <a:pt x="25126" y="1193"/>
                  </a:lnTo>
                  <a:lnTo>
                    <a:pt x="25000" y="1350"/>
                  </a:lnTo>
                  <a:lnTo>
                    <a:pt x="24890" y="1523"/>
                  </a:lnTo>
                  <a:lnTo>
                    <a:pt x="24598" y="1912"/>
                  </a:lnTo>
                  <a:lnTo>
                    <a:pt x="24598" y="1912"/>
                  </a:lnTo>
                  <a:lnTo>
                    <a:pt x="24498" y="2041"/>
                  </a:lnTo>
                  <a:lnTo>
                    <a:pt x="23980" y="2669"/>
                  </a:lnTo>
                  <a:lnTo>
                    <a:pt x="23446" y="3296"/>
                  </a:lnTo>
                  <a:lnTo>
                    <a:pt x="22913" y="3908"/>
                  </a:lnTo>
                  <a:lnTo>
                    <a:pt x="22363" y="4505"/>
                  </a:lnTo>
                  <a:lnTo>
                    <a:pt x="21798" y="5101"/>
                  </a:lnTo>
                  <a:lnTo>
                    <a:pt x="21234" y="5682"/>
                  </a:lnTo>
                  <a:lnTo>
                    <a:pt x="20653" y="6262"/>
                  </a:lnTo>
                  <a:lnTo>
                    <a:pt x="20057" y="6827"/>
                  </a:lnTo>
                  <a:lnTo>
                    <a:pt x="19460" y="7377"/>
                  </a:lnTo>
                  <a:lnTo>
                    <a:pt x="18864" y="7926"/>
                  </a:lnTo>
                  <a:lnTo>
                    <a:pt x="18252" y="8459"/>
                  </a:lnTo>
                  <a:lnTo>
                    <a:pt x="17624" y="8993"/>
                  </a:lnTo>
                  <a:lnTo>
                    <a:pt x="16996" y="9511"/>
                  </a:lnTo>
                  <a:lnTo>
                    <a:pt x="16368" y="10029"/>
                  </a:lnTo>
                  <a:lnTo>
                    <a:pt x="16147" y="10201"/>
                  </a:lnTo>
                  <a:lnTo>
                    <a:pt x="16147" y="10201"/>
                  </a:lnTo>
                  <a:lnTo>
                    <a:pt x="15662" y="10562"/>
                  </a:lnTo>
                  <a:lnTo>
                    <a:pt x="14987" y="11065"/>
                  </a:lnTo>
                  <a:lnTo>
                    <a:pt x="14297" y="11567"/>
                  </a:lnTo>
                  <a:lnTo>
                    <a:pt x="13606" y="12053"/>
                  </a:lnTo>
                  <a:lnTo>
                    <a:pt x="12916" y="12524"/>
                  </a:lnTo>
                  <a:lnTo>
                    <a:pt x="12210" y="12995"/>
                  </a:lnTo>
                  <a:lnTo>
                    <a:pt x="11488" y="13450"/>
                  </a:lnTo>
                  <a:lnTo>
                    <a:pt x="10782" y="13905"/>
                  </a:lnTo>
                  <a:lnTo>
                    <a:pt x="10060" y="14345"/>
                  </a:lnTo>
                  <a:lnTo>
                    <a:pt x="9322" y="14784"/>
                  </a:lnTo>
                  <a:lnTo>
                    <a:pt x="8600" y="15208"/>
                  </a:lnTo>
                  <a:lnTo>
                    <a:pt x="7863" y="15616"/>
                  </a:lnTo>
                  <a:lnTo>
                    <a:pt x="7125" y="16024"/>
                  </a:lnTo>
                  <a:lnTo>
                    <a:pt x="6372" y="16432"/>
                  </a:lnTo>
                  <a:lnTo>
                    <a:pt x="4865" y="17201"/>
                  </a:lnTo>
                  <a:lnTo>
                    <a:pt x="4033" y="17609"/>
                  </a:lnTo>
                  <a:lnTo>
                    <a:pt x="3202" y="18017"/>
                  </a:lnTo>
                  <a:lnTo>
                    <a:pt x="2354" y="18409"/>
                  </a:lnTo>
                  <a:lnTo>
                    <a:pt x="1507" y="18786"/>
                  </a:lnTo>
                  <a:lnTo>
                    <a:pt x="1381" y="18849"/>
                  </a:lnTo>
                  <a:lnTo>
                    <a:pt x="1256" y="18927"/>
                  </a:lnTo>
                  <a:lnTo>
                    <a:pt x="1146" y="19006"/>
                  </a:lnTo>
                  <a:lnTo>
                    <a:pt x="1036" y="19115"/>
                  </a:lnTo>
                  <a:lnTo>
                    <a:pt x="816" y="19319"/>
                  </a:lnTo>
                  <a:lnTo>
                    <a:pt x="628" y="19571"/>
                  </a:lnTo>
                  <a:lnTo>
                    <a:pt x="439" y="19822"/>
                  </a:lnTo>
                  <a:lnTo>
                    <a:pt x="298" y="20104"/>
                  </a:lnTo>
                  <a:lnTo>
                    <a:pt x="188" y="20371"/>
                  </a:lnTo>
                  <a:lnTo>
                    <a:pt x="94" y="20622"/>
                  </a:lnTo>
                  <a:lnTo>
                    <a:pt x="31" y="20904"/>
                  </a:lnTo>
                  <a:lnTo>
                    <a:pt x="0" y="21203"/>
                  </a:lnTo>
                  <a:lnTo>
                    <a:pt x="0" y="21517"/>
                  </a:lnTo>
                  <a:lnTo>
                    <a:pt x="16" y="21830"/>
                  </a:lnTo>
                  <a:lnTo>
                    <a:pt x="63" y="22144"/>
                  </a:lnTo>
                  <a:lnTo>
                    <a:pt x="157" y="22442"/>
                  </a:lnTo>
                  <a:lnTo>
                    <a:pt x="267" y="22725"/>
                  </a:lnTo>
                  <a:lnTo>
                    <a:pt x="330" y="22851"/>
                  </a:lnTo>
                  <a:lnTo>
                    <a:pt x="408" y="22976"/>
                  </a:lnTo>
                  <a:lnTo>
                    <a:pt x="565" y="23227"/>
                  </a:lnTo>
                  <a:lnTo>
                    <a:pt x="753" y="23447"/>
                  </a:lnTo>
                  <a:lnTo>
                    <a:pt x="957" y="23667"/>
                  </a:lnTo>
                  <a:lnTo>
                    <a:pt x="1177" y="23855"/>
                  </a:lnTo>
                  <a:lnTo>
                    <a:pt x="1428" y="24043"/>
                  </a:lnTo>
                  <a:lnTo>
                    <a:pt x="1679" y="24184"/>
                  </a:lnTo>
                  <a:lnTo>
                    <a:pt x="1946" y="24310"/>
                  </a:lnTo>
                  <a:lnTo>
                    <a:pt x="2087" y="24357"/>
                  </a:lnTo>
                  <a:lnTo>
                    <a:pt x="2229" y="24388"/>
                  </a:lnTo>
                  <a:lnTo>
                    <a:pt x="3045" y="24498"/>
                  </a:lnTo>
                  <a:lnTo>
                    <a:pt x="3249" y="24483"/>
                  </a:lnTo>
                  <a:lnTo>
                    <a:pt x="3453" y="24467"/>
                  </a:lnTo>
                  <a:lnTo>
                    <a:pt x="3657" y="24436"/>
                  </a:lnTo>
                  <a:lnTo>
                    <a:pt x="3845" y="24388"/>
                  </a:lnTo>
                  <a:lnTo>
                    <a:pt x="4033" y="24326"/>
                  </a:lnTo>
                  <a:lnTo>
                    <a:pt x="4222" y="24263"/>
                  </a:lnTo>
                  <a:lnTo>
                    <a:pt x="4410" y="24169"/>
                  </a:lnTo>
                  <a:lnTo>
                    <a:pt x="4598" y="24075"/>
                  </a:lnTo>
                  <a:lnTo>
                    <a:pt x="5964" y="23447"/>
                  </a:lnTo>
                  <a:lnTo>
                    <a:pt x="7329" y="22803"/>
                  </a:lnTo>
                  <a:lnTo>
                    <a:pt x="8694" y="22113"/>
                  </a:lnTo>
                  <a:lnTo>
                    <a:pt x="10028" y="21407"/>
                  </a:lnTo>
                  <a:lnTo>
                    <a:pt x="11347" y="20685"/>
                  </a:lnTo>
                  <a:lnTo>
                    <a:pt x="12665" y="19916"/>
                  </a:lnTo>
                  <a:lnTo>
                    <a:pt x="13952" y="19131"/>
                  </a:lnTo>
                  <a:lnTo>
                    <a:pt x="15239" y="18315"/>
                  </a:lnTo>
                  <a:lnTo>
                    <a:pt x="16573" y="17421"/>
                  </a:lnTo>
                  <a:lnTo>
                    <a:pt x="17891" y="16495"/>
                  </a:lnTo>
                  <a:lnTo>
                    <a:pt x="18550" y="16024"/>
                  </a:lnTo>
                  <a:lnTo>
                    <a:pt x="19193" y="15537"/>
                  </a:lnTo>
                  <a:lnTo>
                    <a:pt x="19837" y="15051"/>
                  </a:lnTo>
                  <a:lnTo>
                    <a:pt x="20480" y="14549"/>
                  </a:lnTo>
                  <a:lnTo>
                    <a:pt x="21108" y="14046"/>
                  </a:lnTo>
                  <a:lnTo>
                    <a:pt x="21720" y="13528"/>
                  </a:lnTo>
                  <a:lnTo>
                    <a:pt x="22348" y="13011"/>
                  </a:lnTo>
                  <a:lnTo>
                    <a:pt x="22944" y="12477"/>
                  </a:lnTo>
                  <a:lnTo>
                    <a:pt x="23556" y="11943"/>
                  </a:lnTo>
                  <a:lnTo>
                    <a:pt x="24137" y="11394"/>
                  </a:lnTo>
                  <a:lnTo>
                    <a:pt x="24733" y="10829"/>
                  </a:lnTo>
                  <a:lnTo>
                    <a:pt x="25298" y="10264"/>
                  </a:lnTo>
                  <a:lnTo>
                    <a:pt x="25957" y="9605"/>
                  </a:lnTo>
                  <a:lnTo>
                    <a:pt x="26601" y="8930"/>
                  </a:lnTo>
                  <a:lnTo>
                    <a:pt x="27229" y="8240"/>
                  </a:lnTo>
                  <a:lnTo>
                    <a:pt x="27841" y="7534"/>
                  </a:lnTo>
                  <a:lnTo>
                    <a:pt x="28453" y="6812"/>
                  </a:lnTo>
                  <a:lnTo>
                    <a:pt x="29033" y="6090"/>
                  </a:lnTo>
                  <a:lnTo>
                    <a:pt x="29614" y="5352"/>
                  </a:lnTo>
                  <a:lnTo>
                    <a:pt x="30179" y="4615"/>
                  </a:lnTo>
                  <a:lnTo>
                    <a:pt x="30257" y="4489"/>
                  </a:lnTo>
                  <a:lnTo>
                    <a:pt x="30336" y="4363"/>
                  </a:lnTo>
                  <a:lnTo>
                    <a:pt x="30399" y="4238"/>
                  </a:lnTo>
                  <a:lnTo>
                    <a:pt x="30446" y="4081"/>
                  </a:lnTo>
                  <a:lnTo>
                    <a:pt x="30524" y="3783"/>
                  </a:lnTo>
                  <a:lnTo>
                    <a:pt x="30571" y="3469"/>
                  </a:lnTo>
                  <a:lnTo>
                    <a:pt x="30587" y="3139"/>
                  </a:lnTo>
                  <a:lnTo>
                    <a:pt x="30587" y="2825"/>
                  </a:lnTo>
                  <a:lnTo>
                    <a:pt x="30556" y="2527"/>
                  </a:lnTo>
                  <a:lnTo>
                    <a:pt x="30493" y="2245"/>
                  </a:lnTo>
                  <a:lnTo>
                    <a:pt x="30399" y="1978"/>
                  </a:lnTo>
                  <a:lnTo>
                    <a:pt x="30289" y="1711"/>
                  </a:lnTo>
                  <a:lnTo>
                    <a:pt x="30132" y="1460"/>
                  </a:lnTo>
                  <a:lnTo>
                    <a:pt x="29959" y="1209"/>
                  </a:lnTo>
                  <a:lnTo>
                    <a:pt x="29771" y="974"/>
                  </a:lnTo>
                  <a:lnTo>
                    <a:pt x="29551" y="754"/>
                  </a:lnTo>
                  <a:lnTo>
                    <a:pt x="29331" y="566"/>
                  </a:lnTo>
                  <a:lnTo>
                    <a:pt x="29206" y="487"/>
                  </a:lnTo>
                  <a:lnTo>
                    <a:pt x="29080" y="424"/>
                  </a:lnTo>
                  <a:lnTo>
                    <a:pt x="28814" y="283"/>
                  </a:lnTo>
                  <a:lnTo>
                    <a:pt x="28531" y="173"/>
                  </a:lnTo>
                  <a:lnTo>
                    <a:pt x="28233" y="95"/>
                  </a:lnTo>
                  <a:lnTo>
                    <a:pt x="27935" y="32"/>
                  </a:lnTo>
                  <a:lnTo>
                    <a:pt x="27637" y="1"/>
                  </a:lnTo>
                  <a:close/>
                </a:path>
              </a:pathLst>
            </a:custGeom>
            <a:solidFill>
              <a:srgbClr val="F8B3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 name="Google Shape;2260;p42">
              <a:extLst>
                <a:ext uri="{FF2B5EF4-FFF2-40B4-BE49-F238E27FC236}">
                  <a16:creationId xmlns="" xmlns:a16="http://schemas.microsoft.com/office/drawing/2014/main" id="{45DB05BF-42D6-E4AB-AFEB-A26F6F206A23}"/>
                </a:ext>
              </a:extLst>
            </p:cNvPr>
            <p:cNvSpPr/>
            <p:nvPr/>
          </p:nvSpPr>
          <p:spPr>
            <a:xfrm>
              <a:off x="457200" y="3221559"/>
              <a:ext cx="342270" cy="322225"/>
            </a:xfrm>
            <a:custGeom>
              <a:avLst/>
              <a:gdLst/>
              <a:ahLst/>
              <a:cxnLst/>
              <a:rect l="l" t="t" r="r" b="b"/>
              <a:pathLst>
                <a:path w="12038" h="11332" extrusionOk="0">
                  <a:moveTo>
                    <a:pt x="8145" y="0"/>
                  </a:moveTo>
                  <a:lnTo>
                    <a:pt x="7910" y="16"/>
                  </a:lnTo>
                  <a:lnTo>
                    <a:pt x="7659" y="32"/>
                  </a:lnTo>
                  <a:lnTo>
                    <a:pt x="7407" y="63"/>
                  </a:lnTo>
                  <a:lnTo>
                    <a:pt x="7172" y="110"/>
                  </a:lnTo>
                  <a:lnTo>
                    <a:pt x="6921" y="173"/>
                  </a:lnTo>
                  <a:lnTo>
                    <a:pt x="6434" y="299"/>
                  </a:lnTo>
                  <a:lnTo>
                    <a:pt x="5964" y="440"/>
                  </a:lnTo>
                  <a:lnTo>
                    <a:pt x="5508" y="597"/>
                  </a:lnTo>
                  <a:lnTo>
                    <a:pt x="4661" y="911"/>
                  </a:lnTo>
                  <a:lnTo>
                    <a:pt x="3468" y="1366"/>
                  </a:lnTo>
                  <a:lnTo>
                    <a:pt x="2464" y="1758"/>
                  </a:lnTo>
                  <a:lnTo>
                    <a:pt x="2040" y="1946"/>
                  </a:lnTo>
                  <a:lnTo>
                    <a:pt x="1664" y="2135"/>
                  </a:lnTo>
                  <a:lnTo>
                    <a:pt x="1318" y="2307"/>
                  </a:lnTo>
                  <a:lnTo>
                    <a:pt x="1020" y="2464"/>
                  </a:lnTo>
                  <a:lnTo>
                    <a:pt x="769" y="2606"/>
                  </a:lnTo>
                  <a:lnTo>
                    <a:pt x="565" y="2747"/>
                  </a:lnTo>
                  <a:lnTo>
                    <a:pt x="392" y="2872"/>
                  </a:lnTo>
                  <a:lnTo>
                    <a:pt x="251" y="2998"/>
                  </a:lnTo>
                  <a:lnTo>
                    <a:pt x="157" y="3108"/>
                  </a:lnTo>
                  <a:lnTo>
                    <a:pt x="110" y="3202"/>
                  </a:lnTo>
                  <a:lnTo>
                    <a:pt x="78" y="3280"/>
                  </a:lnTo>
                  <a:lnTo>
                    <a:pt x="94" y="3359"/>
                  </a:lnTo>
                  <a:lnTo>
                    <a:pt x="141" y="3422"/>
                  </a:lnTo>
                  <a:lnTo>
                    <a:pt x="220" y="3484"/>
                  </a:lnTo>
                  <a:lnTo>
                    <a:pt x="330" y="3516"/>
                  </a:lnTo>
                  <a:lnTo>
                    <a:pt x="471" y="3547"/>
                  </a:lnTo>
                  <a:lnTo>
                    <a:pt x="643" y="3579"/>
                  </a:lnTo>
                  <a:lnTo>
                    <a:pt x="1067" y="3579"/>
                  </a:lnTo>
                  <a:lnTo>
                    <a:pt x="1334" y="3563"/>
                  </a:lnTo>
                  <a:lnTo>
                    <a:pt x="1915" y="3484"/>
                  </a:lnTo>
                  <a:lnTo>
                    <a:pt x="2574" y="3375"/>
                  </a:lnTo>
                  <a:lnTo>
                    <a:pt x="3327" y="3202"/>
                  </a:lnTo>
                  <a:lnTo>
                    <a:pt x="4159" y="2982"/>
                  </a:lnTo>
                  <a:lnTo>
                    <a:pt x="4159" y="2982"/>
                  </a:lnTo>
                  <a:lnTo>
                    <a:pt x="3672" y="3186"/>
                  </a:lnTo>
                  <a:lnTo>
                    <a:pt x="3029" y="3469"/>
                  </a:lnTo>
                  <a:lnTo>
                    <a:pt x="2291" y="3814"/>
                  </a:lnTo>
                  <a:lnTo>
                    <a:pt x="1930" y="4018"/>
                  </a:lnTo>
                  <a:lnTo>
                    <a:pt x="1554" y="4206"/>
                  </a:lnTo>
                  <a:lnTo>
                    <a:pt x="1208" y="4410"/>
                  </a:lnTo>
                  <a:lnTo>
                    <a:pt x="895" y="4630"/>
                  </a:lnTo>
                  <a:lnTo>
                    <a:pt x="596" y="4834"/>
                  </a:lnTo>
                  <a:lnTo>
                    <a:pt x="361" y="5054"/>
                  </a:lnTo>
                  <a:lnTo>
                    <a:pt x="267" y="5164"/>
                  </a:lnTo>
                  <a:lnTo>
                    <a:pt x="173" y="5258"/>
                  </a:lnTo>
                  <a:lnTo>
                    <a:pt x="110" y="5368"/>
                  </a:lnTo>
                  <a:lnTo>
                    <a:pt x="47" y="5462"/>
                  </a:lnTo>
                  <a:lnTo>
                    <a:pt x="16" y="5572"/>
                  </a:lnTo>
                  <a:lnTo>
                    <a:pt x="0" y="5666"/>
                  </a:lnTo>
                  <a:lnTo>
                    <a:pt x="16" y="5776"/>
                  </a:lnTo>
                  <a:lnTo>
                    <a:pt x="31" y="5870"/>
                  </a:lnTo>
                  <a:lnTo>
                    <a:pt x="78" y="5933"/>
                  </a:lnTo>
                  <a:lnTo>
                    <a:pt x="157" y="5980"/>
                  </a:lnTo>
                  <a:lnTo>
                    <a:pt x="235" y="6027"/>
                  </a:lnTo>
                  <a:lnTo>
                    <a:pt x="330" y="6058"/>
                  </a:lnTo>
                  <a:lnTo>
                    <a:pt x="439" y="6090"/>
                  </a:lnTo>
                  <a:lnTo>
                    <a:pt x="832" y="6090"/>
                  </a:lnTo>
                  <a:lnTo>
                    <a:pt x="1161" y="6058"/>
                  </a:lnTo>
                  <a:lnTo>
                    <a:pt x="1507" y="6011"/>
                  </a:lnTo>
                  <a:lnTo>
                    <a:pt x="1868" y="5933"/>
                  </a:lnTo>
                  <a:lnTo>
                    <a:pt x="2260" y="5854"/>
                  </a:lnTo>
                  <a:lnTo>
                    <a:pt x="3045" y="5650"/>
                  </a:lnTo>
                  <a:lnTo>
                    <a:pt x="3782" y="5478"/>
                  </a:lnTo>
                  <a:lnTo>
                    <a:pt x="4112" y="5399"/>
                  </a:lnTo>
                  <a:lnTo>
                    <a:pt x="4410" y="5352"/>
                  </a:lnTo>
                  <a:lnTo>
                    <a:pt x="4677" y="5321"/>
                  </a:lnTo>
                  <a:lnTo>
                    <a:pt x="4881" y="5321"/>
                  </a:lnTo>
                  <a:lnTo>
                    <a:pt x="4426" y="5462"/>
                  </a:lnTo>
                  <a:lnTo>
                    <a:pt x="4002" y="5603"/>
                  </a:lnTo>
                  <a:lnTo>
                    <a:pt x="3610" y="5760"/>
                  </a:lnTo>
                  <a:lnTo>
                    <a:pt x="3217" y="5917"/>
                  </a:lnTo>
                  <a:lnTo>
                    <a:pt x="2872" y="6090"/>
                  </a:lnTo>
                  <a:lnTo>
                    <a:pt x="2542" y="6278"/>
                  </a:lnTo>
                  <a:lnTo>
                    <a:pt x="2244" y="6466"/>
                  </a:lnTo>
                  <a:lnTo>
                    <a:pt x="1962" y="6655"/>
                  </a:lnTo>
                  <a:lnTo>
                    <a:pt x="1726" y="6843"/>
                  </a:lnTo>
                  <a:lnTo>
                    <a:pt x="1507" y="7031"/>
                  </a:lnTo>
                  <a:lnTo>
                    <a:pt x="1318" y="7220"/>
                  </a:lnTo>
                  <a:lnTo>
                    <a:pt x="1161" y="7408"/>
                  </a:lnTo>
                  <a:lnTo>
                    <a:pt x="1036" y="7581"/>
                  </a:lnTo>
                  <a:lnTo>
                    <a:pt x="957" y="7753"/>
                  </a:lnTo>
                  <a:lnTo>
                    <a:pt x="895" y="7910"/>
                  </a:lnTo>
                  <a:lnTo>
                    <a:pt x="863" y="8051"/>
                  </a:lnTo>
                  <a:lnTo>
                    <a:pt x="879" y="8193"/>
                  </a:lnTo>
                  <a:lnTo>
                    <a:pt x="895" y="8255"/>
                  </a:lnTo>
                  <a:lnTo>
                    <a:pt x="926" y="8302"/>
                  </a:lnTo>
                  <a:lnTo>
                    <a:pt x="957" y="8365"/>
                  </a:lnTo>
                  <a:lnTo>
                    <a:pt x="1004" y="8412"/>
                  </a:lnTo>
                  <a:lnTo>
                    <a:pt x="1067" y="8459"/>
                  </a:lnTo>
                  <a:lnTo>
                    <a:pt x="1130" y="8491"/>
                  </a:lnTo>
                  <a:lnTo>
                    <a:pt x="1287" y="8554"/>
                  </a:lnTo>
                  <a:lnTo>
                    <a:pt x="1491" y="8601"/>
                  </a:lnTo>
                  <a:lnTo>
                    <a:pt x="1726" y="8616"/>
                  </a:lnTo>
                  <a:lnTo>
                    <a:pt x="2009" y="8601"/>
                  </a:lnTo>
                  <a:lnTo>
                    <a:pt x="2323" y="8554"/>
                  </a:lnTo>
                  <a:lnTo>
                    <a:pt x="2699" y="8491"/>
                  </a:lnTo>
                  <a:lnTo>
                    <a:pt x="3107" y="8397"/>
                  </a:lnTo>
                  <a:lnTo>
                    <a:pt x="3547" y="8255"/>
                  </a:lnTo>
                  <a:lnTo>
                    <a:pt x="4049" y="8083"/>
                  </a:lnTo>
                  <a:lnTo>
                    <a:pt x="4598" y="7879"/>
                  </a:lnTo>
                  <a:lnTo>
                    <a:pt x="5144" y="7657"/>
                  </a:lnTo>
                  <a:lnTo>
                    <a:pt x="5144" y="7657"/>
                  </a:lnTo>
                  <a:lnTo>
                    <a:pt x="5085" y="7690"/>
                  </a:lnTo>
                  <a:lnTo>
                    <a:pt x="4787" y="7879"/>
                  </a:lnTo>
                  <a:lnTo>
                    <a:pt x="4457" y="8083"/>
                  </a:lnTo>
                  <a:lnTo>
                    <a:pt x="4127" y="8334"/>
                  </a:lnTo>
                  <a:lnTo>
                    <a:pt x="3814" y="8585"/>
                  </a:lnTo>
                  <a:lnTo>
                    <a:pt x="3500" y="8852"/>
                  </a:lnTo>
                  <a:lnTo>
                    <a:pt x="3217" y="9134"/>
                  </a:lnTo>
                  <a:lnTo>
                    <a:pt x="2966" y="9417"/>
                  </a:lnTo>
                  <a:lnTo>
                    <a:pt x="2762" y="9683"/>
                  </a:lnTo>
                  <a:lnTo>
                    <a:pt x="2684" y="9825"/>
                  </a:lnTo>
                  <a:lnTo>
                    <a:pt x="2605" y="9950"/>
                  </a:lnTo>
                  <a:lnTo>
                    <a:pt x="2558" y="10076"/>
                  </a:lnTo>
                  <a:lnTo>
                    <a:pt x="2511" y="10201"/>
                  </a:lnTo>
                  <a:lnTo>
                    <a:pt x="2495" y="10327"/>
                  </a:lnTo>
                  <a:lnTo>
                    <a:pt x="2495" y="10437"/>
                  </a:lnTo>
                  <a:lnTo>
                    <a:pt x="2511" y="10547"/>
                  </a:lnTo>
                  <a:lnTo>
                    <a:pt x="2542" y="10641"/>
                  </a:lnTo>
                  <a:lnTo>
                    <a:pt x="2605" y="10735"/>
                  </a:lnTo>
                  <a:lnTo>
                    <a:pt x="2684" y="10829"/>
                  </a:lnTo>
                  <a:lnTo>
                    <a:pt x="2762" y="10876"/>
                  </a:lnTo>
                  <a:lnTo>
                    <a:pt x="2856" y="10892"/>
                  </a:lnTo>
                  <a:lnTo>
                    <a:pt x="2966" y="10908"/>
                  </a:lnTo>
                  <a:lnTo>
                    <a:pt x="3076" y="10908"/>
                  </a:lnTo>
                  <a:lnTo>
                    <a:pt x="3202" y="10892"/>
                  </a:lnTo>
                  <a:lnTo>
                    <a:pt x="3343" y="10845"/>
                  </a:lnTo>
                  <a:lnTo>
                    <a:pt x="3641" y="10751"/>
                  </a:lnTo>
                  <a:lnTo>
                    <a:pt x="3955" y="10594"/>
                  </a:lnTo>
                  <a:lnTo>
                    <a:pt x="4300" y="10405"/>
                  </a:lnTo>
                  <a:lnTo>
                    <a:pt x="4661" y="10186"/>
                  </a:lnTo>
                  <a:lnTo>
                    <a:pt x="5038" y="9950"/>
                  </a:lnTo>
                  <a:lnTo>
                    <a:pt x="5760" y="9464"/>
                  </a:lnTo>
                  <a:lnTo>
                    <a:pt x="6419" y="8993"/>
                  </a:lnTo>
                  <a:lnTo>
                    <a:pt x="6952" y="8616"/>
                  </a:lnTo>
                  <a:lnTo>
                    <a:pt x="7141" y="8491"/>
                  </a:lnTo>
                  <a:lnTo>
                    <a:pt x="7298" y="8412"/>
                  </a:lnTo>
                  <a:lnTo>
                    <a:pt x="7360" y="8773"/>
                  </a:lnTo>
                  <a:lnTo>
                    <a:pt x="7439" y="9323"/>
                  </a:lnTo>
                  <a:lnTo>
                    <a:pt x="7549" y="9950"/>
                  </a:lnTo>
                  <a:lnTo>
                    <a:pt x="7627" y="10264"/>
                  </a:lnTo>
                  <a:lnTo>
                    <a:pt x="7706" y="10547"/>
                  </a:lnTo>
                  <a:lnTo>
                    <a:pt x="7784" y="10813"/>
                  </a:lnTo>
                  <a:lnTo>
                    <a:pt x="7894" y="11033"/>
                  </a:lnTo>
                  <a:lnTo>
                    <a:pt x="7957" y="11127"/>
                  </a:lnTo>
                  <a:lnTo>
                    <a:pt x="8004" y="11206"/>
                  </a:lnTo>
                  <a:lnTo>
                    <a:pt x="8067" y="11269"/>
                  </a:lnTo>
                  <a:lnTo>
                    <a:pt x="8129" y="11300"/>
                  </a:lnTo>
                  <a:lnTo>
                    <a:pt x="8208" y="11331"/>
                  </a:lnTo>
                  <a:lnTo>
                    <a:pt x="8286" y="11331"/>
                  </a:lnTo>
                  <a:lnTo>
                    <a:pt x="8365" y="11300"/>
                  </a:lnTo>
                  <a:lnTo>
                    <a:pt x="8443" y="11253"/>
                  </a:lnTo>
                  <a:lnTo>
                    <a:pt x="8522" y="11174"/>
                  </a:lnTo>
                  <a:lnTo>
                    <a:pt x="8616" y="11064"/>
                  </a:lnTo>
                  <a:lnTo>
                    <a:pt x="8710" y="10939"/>
                  </a:lnTo>
                  <a:lnTo>
                    <a:pt x="8804" y="10766"/>
                  </a:lnTo>
                  <a:lnTo>
                    <a:pt x="9040" y="10374"/>
                  </a:lnTo>
                  <a:lnTo>
                    <a:pt x="9291" y="9935"/>
                  </a:lnTo>
                  <a:lnTo>
                    <a:pt x="9871" y="9009"/>
                  </a:lnTo>
                  <a:lnTo>
                    <a:pt x="10483" y="8020"/>
                  </a:lnTo>
                  <a:lnTo>
                    <a:pt x="10766" y="7518"/>
                  </a:lnTo>
                  <a:lnTo>
                    <a:pt x="11048" y="7016"/>
                  </a:lnTo>
                  <a:lnTo>
                    <a:pt x="11315" y="6513"/>
                  </a:lnTo>
                  <a:lnTo>
                    <a:pt x="11535" y="6027"/>
                  </a:lnTo>
                  <a:lnTo>
                    <a:pt x="11739" y="5556"/>
                  </a:lnTo>
                  <a:lnTo>
                    <a:pt x="11896" y="5117"/>
                  </a:lnTo>
                  <a:lnTo>
                    <a:pt x="11943" y="4897"/>
                  </a:lnTo>
                  <a:lnTo>
                    <a:pt x="11990" y="4693"/>
                  </a:lnTo>
                  <a:lnTo>
                    <a:pt x="12021" y="4489"/>
                  </a:lnTo>
                  <a:lnTo>
                    <a:pt x="12037" y="4301"/>
                  </a:lnTo>
                  <a:lnTo>
                    <a:pt x="12037" y="4128"/>
                  </a:lnTo>
                  <a:lnTo>
                    <a:pt x="12021" y="3955"/>
                  </a:lnTo>
                  <a:lnTo>
                    <a:pt x="11990" y="3798"/>
                  </a:lnTo>
                  <a:lnTo>
                    <a:pt x="11927" y="3641"/>
                  </a:lnTo>
                  <a:lnTo>
                    <a:pt x="11692" y="3202"/>
                  </a:lnTo>
                  <a:lnTo>
                    <a:pt x="11535" y="2778"/>
                  </a:lnTo>
                  <a:lnTo>
                    <a:pt x="11378" y="2386"/>
                  </a:lnTo>
                  <a:lnTo>
                    <a:pt x="11205" y="2041"/>
                  </a:lnTo>
                  <a:lnTo>
                    <a:pt x="11033" y="1727"/>
                  </a:lnTo>
                  <a:lnTo>
                    <a:pt x="10844" y="1429"/>
                  </a:lnTo>
                  <a:lnTo>
                    <a:pt x="10656" y="1178"/>
                  </a:lnTo>
                  <a:lnTo>
                    <a:pt x="10452" y="958"/>
                  </a:lnTo>
                  <a:lnTo>
                    <a:pt x="10248" y="754"/>
                  </a:lnTo>
                  <a:lnTo>
                    <a:pt x="10028" y="581"/>
                  </a:lnTo>
                  <a:lnTo>
                    <a:pt x="9809" y="440"/>
                  </a:lnTo>
                  <a:lnTo>
                    <a:pt x="9589" y="314"/>
                  </a:lnTo>
                  <a:lnTo>
                    <a:pt x="9353" y="220"/>
                  </a:lnTo>
                  <a:lnTo>
                    <a:pt x="9118" y="142"/>
                  </a:lnTo>
                  <a:lnTo>
                    <a:pt x="8883" y="79"/>
                  </a:lnTo>
                  <a:lnTo>
                    <a:pt x="8647" y="32"/>
                  </a:lnTo>
                  <a:lnTo>
                    <a:pt x="8396" y="16"/>
                  </a:lnTo>
                  <a:lnTo>
                    <a:pt x="8145" y="0"/>
                  </a:lnTo>
                  <a:close/>
                </a:path>
              </a:pathLst>
            </a:custGeom>
            <a:solidFill>
              <a:srgbClr val="F7B2A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2261;p42">
              <a:extLst>
                <a:ext uri="{FF2B5EF4-FFF2-40B4-BE49-F238E27FC236}">
                  <a16:creationId xmlns="" xmlns:a16="http://schemas.microsoft.com/office/drawing/2014/main" id="{CBF3DDB0-157F-E888-B780-E06023D874D6}"/>
                </a:ext>
              </a:extLst>
            </p:cNvPr>
            <p:cNvSpPr/>
            <p:nvPr/>
          </p:nvSpPr>
          <p:spPr>
            <a:xfrm>
              <a:off x="457200" y="3221559"/>
              <a:ext cx="342270" cy="322225"/>
            </a:xfrm>
            <a:custGeom>
              <a:avLst/>
              <a:gdLst/>
              <a:ahLst/>
              <a:cxnLst/>
              <a:rect l="l" t="t" r="r" b="b"/>
              <a:pathLst>
                <a:path w="12038" h="11332" fill="none" extrusionOk="0">
                  <a:moveTo>
                    <a:pt x="11692" y="3202"/>
                  </a:moveTo>
                  <a:lnTo>
                    <a:pt x="11692" y="3202"/>
                  </a:lnTo>
                  <a:lnTo>
                    <a:pt x="11535" y="2778"/>
                  </a:lnTo>
                  <a:lnTo>
                    <a:pt x="11378" y="2386"/>
                  </a:lnTo>
                  <a:lnTo>
                    <a:pt x="11205" y="2041"/>
                  </a:lnTo>
                  <a:lnTo>
                    <a:pt x="11033" y="1727"/>
                  </a:lnTo>
                  <a:lnTo>
                    <a:pt x="10844" y="1429"/>
                  </a:lnTo>
                  <a:lnTo>
                    <a:pt x="10656" y="1178"/>
                  </a:lnTo>
                  <a:lnTo>
                    <a:pt x="10452" y="958"/>
                  </a:lnTo>
                  <a:lnTo>
                    <a:pt x="10248" y="754"/>
                  </a:lnTo>
                  <a:lnTo>
                    <a:pt x="10028" y="581"/>
                  </a:lnTo>
                  <a:lnTo>
                    <a:pt x="9809" y="440"/>
                  </a:lnTo>
                  <a:lnTo>
                    <a:pt x="9589" y="314"/>
                  </a:lnTo>
                  <a:lnTo>
                    <a:pt x="9353" y="220"/>
                  </a:lnTo>
                  <a:lnTo>
                    <a:pt x="9118" y="142"/>
                  </a:lnTo>
                  <a:lnTo>
                    <a:pt x="8883" y="79"/>
                  </a:lnTo>
                  <a:lnTo>
                    <a:pt x="8647" y="32"/>
                  </a:lnTo>
                  <a:lnTo>
                    <a:pt x="8396" y="16"/>
                  </a:lnTo>
                  <a:lnTo>
                    <a:pt x="8145" y="0"/>
                  </a:lnTo>
                  <a:lnTo>
                    <a:pt x="7910" y="16"/>
                  </a:lnTo>
                  <a:lnTo>
                    <a:pt x="7659" y="32"/>
                  </a:lnTo>
                  <a:lnTo>
                    <a:pt x="7407" y="63"/>
                  </a:lnTo>
                  <a:lnTo>
                    <a:pt x="7172" y="110"/>
                  </a:lnTo>
                  <a:lnTo>
                    <a:pt x="6921" y="173"/>
                  </a:lnTo>
                  <a:lnTo>
                    <a:pt x="6434" y="299"/>
                  </a:lnTo>
                  <a:lnTo>
                    <a:pt x="5964" y="440"/>
                  </a:lnTo>
                  <a:lnTo>
                    <a:pt x="5508" y="597"/>
                  </a:lnTo>
                  <a:lnTo>
                    <a:pt x="4661" y="911"/>
                  </a:lnTo>
                  <a:lnTo>
                    <a:pt x="4661" y="911"/>
                  </a:lnTo>
                  <a:lnTo>
                    <a:pt x="3468" y="1366"/>
                  </a:lnTo>
                  <a:lnTo>
                    <a:pt x="2464" y="1758"/>
                  </a:lnTo>
                  <a:lnTo>
                    <a:pt x="2040" y="1946"/>
                  </a:lnTo>
                  <a:lnTo>
                    <a:pt x="1664" y="2135"/>
                  </a:lnTo>
                  <a:lnTo>
                    <a:pt x="1318" y="2307"/>
                  </a:lnTo>
                  <a:lnTo>
                    <a:pt x="1020" y="2464"/>
                  </a:lnTo>
                  <a:lnTo>
                    <a:pt x="769" y="2606"/>
                  </a:lnTo>
                  <a:lnTo>
                    <a:pt x="565" y="2747"/>
                  </a:lnTo>
                  <a:lnTo>
                    <a:pt x="392" y="2872"/>
                  </a:lnTo>
                  <a:lnTo>
                    <a:pt x="251" y="2998"/>
                  </a:lnTo>
                  <a:lnTo>
                    <a:pt x="157" y="3108"/>
                  </a:lnTo>
                  <a:lnTo>
                    <a:pt x="110" y="3202"/>
                  </a:lnTo>
                  <a:lnTo>
                    <a:pt x="78" y="3280"/>
                  </a:lnTo>
                  <a:lnTo>
                    <a:pt x="94" y="3359"/>
                  </a:lnTo>
                  <a:lnTo>
                    <a:pt x="141" y="3422"/>
                  </a:lnTo>
                  <a:lnTo>
                    <a:pt x="220" y="3484"/>
                  </a:lnTo>
                  <a:lnTo>
                    <a:pt x="330" y="3516"/>
                  </a:lnTo>
                  <a:lnTo>
                    <a:pt x="471" y="3547"/>
                  </a:lnTo>
                  <a:lnTo>
                    <a:pt x="643" y="3579"/>
                  </a:lnTo>
                  <a:lnTo>
                    <a:pt x="847" y="3579"/>
                  </a:lnTo>
                  <a:lnTo>
                    <a:pt x="1067" y="3579"/>
                  </a:lnTo>
                  <a:lnTo>
                    <a:pt x="1334" y="3563"/>
                  </a:lnTo>
                  <a:lnTo>
                    <a:pt x="1915" y="3484"/>
                  </a:lnTo>
                  <a:lnTo>
                    <a:pt x="2574" y="3375"/>
                  </a:lnTo>
                  <a:lnTo>
                    <a:pt x="3327" y="3202"/>
                  </a:lnTo>
                  <a:lnTo>
                    <a:pt x="4159" y="2982"/>
                  </a:lnTo>
                  <a:lnTo>
                    <a:pt x="4159" y="2982"/>
                  </a:lnTo>
                  <a:lnTo>
                    <a:pt x="3672" y="3186"/>
                  </a:lnTo>
                  <a:lnTo>
                    <a:pt x="3029" y="3469"/>
                  </a:lnTo>
                  <a:lnTo>
                    <a:pt x="2291" y="3814"/>
                  </a:lnTo>
                  <a:lnTo>
                    <a:pt x="1930" y="4018"/>
                  </a:lnTo>
                  <a:lnTo>
                    <a:pt x="1554" y="4206"/>
                  </a:lnTo>
                  <a:lnTo>
                    <a:pt x="1208" y="4410"/>
                  </a:lnTo>
                  <a:lnTo>
                    <a:pt x="895" y="4630"/>
                  </a:lnTo>
                  <a:lnTo>
                    <a:pt x="596" y="4834"/>
                  </a:lnTo>
                  <a:lnTo>
                    <a:pt x="361" y="5054"/>
                  </a:lnTo>
                  <a:lnTo>
                    <a:pt x="267" y="5164"/>
                  </a:lnTo>
                  <a:lnTo>
                    <a:pt x="173" y="5258"/>
                  </a:lnTo>
                  <a:lnTo>
                    <a:pt x="110" y="5368"/>
                  </a:lnTo>
                  <a:lnTo>
                    <a:pt x="47" y="5462"/>
                  </a:lnTo>
                  <a:lnTo>
                    <a:pt x="16" y="5572"/>
                  </a:lnTo>
                  <a:lnTo>
                    <a:pt x="0" y="5666"/>
                  </a:lnTo>
                  <a:lnTo>
                    <a:pt x="16" y="5776"/>
                  </a:lnTo>
                  <a:lnTo>
                    <a:pt x="31" y="5870"/>
                  </a:lnTo>
                  <a:lnTo>
                    <a:pt x="31" y="5870"/>
                  </a:lnTo>
                  <a:lnTo>
                    <a:pt x="78" y="5933"/>
                  </a:lnTo>
                  <a:lnTo>
                    <a:pt x="157" y="5980"/>
                  </a:lnTo>
                  <a:lnTo>
                    <a:pt x="235" y="6027"/>
                  </a:lnTo>
                  <a:lnTo>
                    <a:pt x="330" y="6058"/>
                  </a:lnTo>
                  <a:lnTo>
                    <a:pt x="439" y="6090"/>
                  </a:lnTo>
                  <a:lnTo>
                    <a:pt x="565" y="6090"/>
                  </a:lnTo>
                  <a:lnTo>
                    <a:pt x="832" y="6090"/>
                  </a:lnTo>
                  <a:lnTo>
                    <a:pt x="1161" y="6058"/>
                  </a:lnTo>
                  <a:lnTo>
                    <a:pt x="1507" y="6011"/>
                  </a:lnTo>
                  <a:lnTo>
                    <a:pt x="1868" y="5933"/>
                  </a:lnTo>
                  <a:lnTo>
                    <a:pt x="2260" y="5854"/>
                  </a:lnTo>
                  <a:lnTo>
                    <a:pt x="3045" y="5650"/>
                  </a:lnTo>
                  <a:lnTo>
                    <a:pt x="3782" y="5478"/>
                  </a:lnTo>
                  <a:lnTo>
                    <a:pt x="4112" y="5399"/>
                  </a:lnTo>
                  <a:lnTo>
                    <a:pt x="4410" y="5352"/>
                  </a:lnTo>
                  <a:lnTo>
                    <a:pt x="4677" y="5321"/>
                  </a:lnTo>
                  <a:lnTo>
                    <a:pt x="4881" y="5321"/>
                  </a:lnTo>
                  <a:lnTo>
                    <a:pt x="4881" y="5321"/>
                  </a:lnTo>
                  <a:lnTo>
                    <a:pt x="4426" y="5462"/>
                  </a:lnTo>
                  <a:lnTo>
                    <a:pt x="4002" y="5603"/>
                  </a:lnTo>
                  <a:lnTo>
                    <a:pt x="3610" y="5760"/>
                  </a:lnTo>
                  <a:lnTo>
                    <a:pt x="3217" y="5917"/>
                  </a:lnTo>
                  <a:lnTo>
                    <a:pt x="2872" y="6090"/>
                  </a:lnTo>
                  <a:lnTo>
                    <a:pt x="2542" y="6278"/>
                  </a:lnTo>
                  <a:lnTo>
                    <a:pt x="2244" y="6466"/>
                  </a:lnTo>
                  <a:lnTo>
                    <a:pt x="1962" y="6655"/>
                  </a:lnTo>
                  <a:lnTo>
                    <a:pt x="1726" y="6843"/>
                  </a:lnTo>
                  <a:lnTo>
                    <a:pt x="1507" y="7031"/>
                  </a:lnTo>
                  <a:lnTo>
                    <a:pt x="1318" y="7220"/>
                  </a:lnTo>
                  <a:lnTo>
                    <a:pt x="1161" y="7408"/>
                  </a:lnTo>
                  <a:lnTo>
                    <a:pt x="1036" y="7581"/>
                  </a:lnTo>
                  <a:lnTo>
                    <a:pt x="957" y="7753"/>
                  </a:lnTo>
                  <a:lnTo>
                    <a:pt x="895" y="7910"/>
                  </a:lnTo>
                  <a:lnTo>
                    <a:pt x="863" y="8051"/>
                  </a:lnTo>
                  <a:lnTo>
                    <a:pt x="879" y="8193"/>
                  </a:lnTo>
                  <a:lnTo>
                    <a:pt x="895" y="8255"/>
                  </a:lnTo>
                  <a:lnTo>
                    <a:pt x="926" y="8302"/>
                  </a:lnTo>
                  <a:lnTo>
                    <a:pt x="957" y="8365"/>
                  </a:lnTo>
                  <a:lnTo>
                    <a:pt x="1004" y="8412"/>
                  </a:lnTo>
                  <a:lnTo>
                    <a:pt x="1067" y="8459"/>
                  </a:lnTo>
                  <a:lnTo>
                    <a:pt x="1130" y="8491"/>
                  </a:lnTo>
                  <a:lnTo>
                    <a:pt x="1287" y="8554"/>
                  </a:lnTo>
                  <a:lnTo>
                    <a:pt x="1491" y="8601"/>
                  </a:lnTo>
                  <a:lnTo>
                    <a:pt x="1726" y="8616"/>
                  </a:lnTo>
                  <a:lnTo>
                    <a:pt x="2009" y="8601"/>
                  </a:lnTo>
                  <a:lnTo>
                    <a:pt x="2323" y="8554"/>
                  </a:lnTo>
                  <a:lnTo>
                    <a:pt x="2699" y="8491"/>
                  </a:lnTo>
                  <a:lnTo>
                    <a:pt x="3107" y="8397"/>
                  </a:lnTo>
                  <a:lnTo>
                    <a:pt x="3547" y="8255"/>
                  </a:lnTo>
                  <a:lnTo>
                    <a:pt x="4049" y="8083"/>
                  </a:lnTo>
                  <a:lnTo>
                    <a:pt x="4598" y="7879"/>
                  </a:lnTo>
                  <a:lnTo>
                    <a:pt x="5179" y="7643"/>
                  </a:lnTo>
                  <a:lnTo>
                    <a:pt x="5822" y="7345"/>
                  </a:lnTo>
                  <a:lnTo>
                    <a:pt x="5822" y="7345"/>
                  </a:lnTo>
                  <a:lnTo>
                    <a:pt x="5618" y="7424"/>
                  </a:lnTo>
                  <a:lnTo>
                    <a:pt x="5367" y="7533"/>
                  </a:lnTo>
                  <a:lnTo>
                    <a:pt x="5085" y="7690"/>
                  </a:lnTo>
                  <a:lnTo>
                    <a:pt x="4787" y="7879"/>
                  </a:lnTo>
                  <a:lnTo>
                    <a:pt x="4457" y="8083"/>
                  </a:lnTo>
                  <a:lnTo>
                    <a:pt x="4127" y="8334"/>
                  </a:lnTo>
                  <a:lnTo>
                    <a:pt x="3814" y="8585"/>
                  </a:lnTo>
                  <a:lnTo>
                    <a:pt x="3500" y="8852"/>
                  </a:lnTo>
                  <a:lnTo>
                    <a:pt x="3217" y="9134"/>
                  </a:lnTo>
                  <a:lnTo>
                    <a:pt x="2966" y="9417"/>
                  </a:lnTo>
                  <a:lnTo>
                    <a:pt x="2762" y="9683"/>
                  </a:lnTo>
                  <a:lnTo>
                    <a:pt x="2684" y="9825"/>
                  </a:lnTo>
                  <a:lnTo>
                    <a:pt x="2605" y="9950"/>
                  </a:lnTo>
                  <a:lnTo>
                    <a:pt x="2558" y="10076"/>
                  </a:lnTo>
                  <a:lnTo>
                    <a:pt x="2511" y="10201"/>
                  </a:lnTo>
                  <a:lnTo>
                    <a:pt x="2495" y="10327"/>
                  </a:lnTo>
                  <a:lnTo>
                    <a:pt x="2495" y="10437"/>
                  </a:lnTo>
                  <a:lnTo>
                    <a:pt x="2511" y="10547"/>
                  </a:lnTo>
                  <a:lnTo>
                    <a:pt x="2542" y="10641"/>
                  </a:lnTo>
                  <a:lnTo>
                    <a:pt x="2605" y="10735"/>
                  </a:lnTo>
                  <a:lnTo>
                    <a:pt x="2684" y="10829"/>
                  </a:lnTo>
                  <a:lnTo>
                    <a:pt x="2684" y="10829"/>
                  </a:lnTo>
                  <a:lnTo>
                    <a:pt x="2762" y="10876"/>
                  </a:lnTo>
                  <a:lnTo>
                    <a:pt x="2856" y="10892"/>
                  </a:lnTo>
                  <a:lnTo>
                    <a:pt x="2966" y="10908"/>
                  </a:lnTo>
                  <a:lnTo>
                    <a:pt x="3076" y="10908"/>
                  </a:lnTo>
                  <a:lnTo>
                    <a:pt x="3202" y="10892"/>
                  </a:lnTo>
                  <a:lnTo>
                    <a:pt x="3343" y="10845"/>
                  </a:lnTo>
                  <a:lnTo>
                    <a:pt x="3641" y="10751"/>
                  </a:lnTo>
                  <a:lnTo>
                    <a:pt x="3955" y="10594"/>
                  </a:lnTo>
                  <a:lnTo>
                    <a:pt x="4300" y="10405"/>
                  </a:lnTo>
                  <a:lnTo>
                    <a:pt x="4661" y="10186"/>
                  </a:lnTo>
                  <a:lnTo>
                    <a:pt x="5038" y="9950"/>
                  </a:lnTo>
                  <a:lnTo>
                    <a:pt x="5760" y="9464"/>
                  </a:lnTo>
                  <a:lnTo>
                    <a:pt x="6419" y="8993"/>
                  </a:lnTo>
                  <a:lnTo>
                    <a:pt x="6952" y="8616"/>
                  </a:lnTo>
                  <a:lnTo>
                    <a:pt x="7141" y="8491"/>
                  </a:lnTo>
                  <a:lnTo>
                    <a:pt x="7298" y="8412"/>
                  </a:lnTo>
                  <a:lnTo>
                    <a:pt x="7298" y="8412"/>
                  </a:lnTo>
                  <a:lnTo>
                    <a:pt x="7360" y="8773"/>
                  </a:lnTo>
                  <a:lnTo>
                    <a:pt x="7439" y="9323"/>
                  </a:lnTo>
                  <a:lnTo>
                    <a:pt x="7549" y="9950"/>
                  </a:lnTo>
                  <a:lnTo>
                    <a:pt x="7627" y="10264"/>
                  </a:lnTo>
                  <a:lnTo>
                    <a:pt x="7706" y="10547"/>
                  </a:lnTo>
                  <a:lnTo>
                    <a:pt x="7784" y="10813"/>
                  </a:lnTo>
                  <a:lnTo>
                    <a:pt x="7894" y="11033"/>
                  </a:lnTo>
                  <a:lnTo>
                    <a:pt x="7957" y="11127"/>
                  </a:lnTo>
                  <a:lnTo>
                    <a:pt x="8004" y="11206"/>
                  </a:lnTo>
                  <a:lnTo>
                    <a:pt x="8067" y="11269"/>
                  </a:lnTo>
                  <a:lnTo>
                    <a:pt x="8129" y="11300"/>
                  </a:lnTo>
                  <a:lnTo>
                    <a:pt x="8208" y="11331"/>
                  </a:lnTo>
                  <a:lnTo>
                    <a:pt x="8286" y="11331"/>
                  </a:lnTo>
                  <a:lnTo>
                    <a:pt x="8365" y="11300"/>
                  </a:lnTo>
                  <a:lnTo>
                    <a:pt x="8443" y="11253"/>
                  </a:lnTo>
                  <a:lnTo>
                    <a:pt x="8522" y="11174"/>
                  </a:lnTo>
                  <a:lnTo>
                    <a:pt x="8616" y="11064"/>
                  </a:lnTo>
                  <a:lnTo>
                    <a:pt x="8710" y="10939"/>
                  </a:lnTo>
                  <a:lnTo>
                    <a:pt x="8804" y="10766"/>
                  </a:lnTo>
                  <a:lnTo>
                    <a:pt x="8804" y="10766"/>
                  </a:lnTo>
                  <a:lnTo>
                    <a:pt x="9040" y="10374"/>
                  </a:lnTo>
                  <a:lnTo>
                    <a:pt x="9291" y="9935"/>
                  </a:lnTo>
                  <a:lnTo>
                    <a:pt x="9871" y="9009"/>
                  </a:lnTo>
                  <a:lnTo>
                    <a:pt x="10483" y="8020"/>
                  </a:lnTo>
                  <a:lnTo>
                    <a:pt x="10766" y="7518"/>
                  </a:lnTo>
                  <a:lnTo>
                    <a:pt x="11048" y="7016"/>
                  </a:lnTo>
                  <a:lnTo>
                    <a:pt x="11315" y="6513"/>
                  </a:lnTo>
                  <a:lnTo>
                    <a:pt x="11535" y="6027"/>
                  </a:lnTo>
                  <a:lnTo>
                    <a:pt x="11739" y="5556"/>
                  </a:lnTo>
                  <a:lnTo>
                    <a:pt x="11896" y="5117"/>
                  </a:lnTo>
                  <a:lnTo>
                    <a:pt x="11943" y="4897"/>
                  </a:lnTo>
                  <a:lnTo>
                    <a:pt x="11990" y="4693"/>
                  </a:lnTo>
                  <a:lnTo>
                    <a:pt x="12021" y="4489"/>
                  </a:lnTo>
                  <a:lnTo>
                    <a:pt x="12037" y="4301"/>
                  </a:lnTo>
                  <a:lnTo>
                    <a:pt x="12037" y="4128"/>
                  </a:lnTo>
                  <a:lnTo>
                    <a:pt x="12021" y="3955"/>
                  </a:lnTo>
                  <a:lnTo>
                    <a:pt x="11990" y="3798"/>
                  </a:lnTo>
                  <a:lnTo>
                    <a:pt x="11927" y="364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2262;p42">
              <a:extLst>
                <a:ext uri="{FF2B5EF4-FFF2-40B4-BE49-F238E27FC236}">
                  <a16:creationId xmlns="" xmlns:a16="http://schemas.microsoft.com/office/drawing/2014/main" id="{62FE9FA1-B53F-BCD3-0611-903D86F080DC}"/>
                </a:ext>
              </a:extLst>
            </p:cNvPr>
            <p:cNvSpPr/>
            <p:nvPr/>
          </p:nvSpPr>
          <p:spPr>
            <a:xfrm>
              <a:off x="2149289" y="3240297"/>
              <a:ext cx="265531" cy="515896"/>
            </a:xfrm>
            <a:custGeom>
              <a:avLst/>
              <a:gdLst/>
              <a:ahLst/>
              <a:cxnLst/>
              <a:rect l="l" t="t" r="r" b="b"/>
              <a:pathLst>
                <a:path w="9339" h="18143" extrusionOk="0">
                  <a:moveTo>
                    <a:pt x="3641" y="1"/>
                  </a:moveTo>
                  <a:lnTo>
                    <a:pt x="3359" y="16"/>
                  </a:lnTo>
                  <a:lnTo>
                    <a:pt x="3061" y="32"/>
                  </a:lnTo>
                  <a:lnTo>
                    <a:pt x="2449" y="95"/>
                  </a:lnTo>
                  <a:lnTo>
                    <a:pt x="1805" y="205"/>
                  </a:lnTo>
                  <a:lnTo>
                    <a:pt x="0" y="18142"/>
                  </a:lnTo>
                  <a:lnTo>
                    <a:pt x="1350" y="18142"/>
                  </a:lnTo>
                  <a:lnTo>
                    <a:pt x="2574" y="18095"/>
                  </a:lnTo>
                  <a:lnTo>
                    <a:pt x="3139" y="18064"/>
                  </a:lnTo>
                  <a:lnTo>
                    <a:pt x="3657" y="18033"/>
                  </a:lnTo>
                  <a:lnTo>
                    <a:pt x="4159" y="17986"/>
                  </a:lnTo>
                  <a:lnTo>
                    <a:pt x="4646" y="17923"/>
                  </a:lnTo>
                  <a:lnTo>
                    <a:pt x="5085" y="17844"/>
                  </a:lnTo>
                  <a:lnTo>
                    <a:pt x="5509" y="17750"/>
                  </a:lnTo>
                  <a:lnTo>
                    <a:pt x="5901" y="17640"/>
                  </a:lnTo>
                  <a:lnTo>
                    <a:pt x="6262" y="17515"/>
                  </a:lnTo>
                  <a:lnTo>
                    <a:pt x="6607" y="17389"/>
                  </a:lnTo>
                  <a:lnTo>
                    <a:pt x="6921" y="17217"/>
                  </a:lnTo>
                  <a:lnTo>
                    <a:pt x="7219" y="17044"/>
                  </a:lnTo>
                  <a:lnTo>
                    <a:pt x="7486" y="16840"/>
                  </a:lnTo>
                  <a:lnTo>
                    <a:pt x="7737" y="16620"/>
                  </a:lnTo>
                  <a:lnTo>
                    <a:pt x="7973" y="16385"/>
                  </a:lnTo>
                  <a:lnTo>
                    <a:pt x="8177" y="16118"/>
                  </a:lnTo>
                  <a:lnTo>
                    <a:pt x="8365" y="15820"/>
                  </a:lnTo>
                  <a:lnTo>
                    <a:pt x="8538" y="15490"/>
                  </a:lnTo>
                  <a:lnTo>
                    <a:pt x="8679" y="15145"/>
                  </a:lnTo>
                  <a:lnTo>
                    <a:pt x="8820" y="14768"/>
                  </a:lnTo>
                  <a:lnTo>
                    <a:pt x="8930" y="14360"/>
                  </a:lnTo>
                  <a:lnTo>
                    <a:pt x="9040" y="13921"/>
                  </a:lnTo>
                  <a:lnTo>
                    <a:pt x="9118" y="13450"/>
                  </a:lnTo>
                  <a:lnTo>
                    <a:pt x="9181" y="12948"/>
                  </a:lnTo>
                  <a:lnTo>
                    <a:pt x="9244" y="12414"/>
                  </a:lnTo>
                  <a:lnTo>
                    <a:pt x="9275" y="11834"/>
                  </a:lnTo>
                  <a:lnTo>
                    <a:pt x="9307" y="11237"/>
                  </a:lnTo>
                  <a:lnTo>
                    <a:pt x="9322" y="10578"/>
                  </a:lnTo>
                  <a:lnTo>
                    <a:pt x="9338" y="9903"/>
                  </a:lnTo>
                  <a:lnTo>
                    <a:pt x="9322" y="8946"/>
                  </a:lnTo>
                  <a:lnTo>
                    <a:pt x="9307" y="7973"/>
                  </a:lnTo>
                  <a:lnTo>
                    <a:pt x="9244" y="7016"/>
                  </a:lnTo>
                  <a:lnTo>
                    <a:pt x="9213" y="6529"/>
                  </a:lnTo>
                  <a:lnTo>
                    <a:pt x="9165" y="6058"/>
                  </a:lnTo>
                  <a:lnTo>
                    <a:pt x="9103" y="5603"/>
                  </a:lnTo>
                  <a:lnTo>
                    <a:pt x="9024" y="5132"/>
                  </a:lnTo>
                  <a:lnTo>
                    <a:pt x="8946" y="4693"/>
                  </a:lnTo>
                  <a:lnTo>
                    <a:pt x="8836" y="4254"/>
                  </a:lnTo>
                  <a:lnTo>
                    <a:pt x="8726" y="3814"/>
                  </a:lnTo>
                  <a:lnTo>
                    <a:pt x="8585" y="3406"/>
                  </a:lnTo>
                  <a:lnTo>
                    <a:pt x="8428" y="3014"/>
                  </a:lnTo>
                  <a:lnTo>
                    <a:pt x="8255" y="2637"/>
                  </a:lnTo>
                  <a:lnTo>
                    <a:pt x="8067" y="2276"/>
                  </a:lnTo>
                  <a:lnTo>
                    <a:pt x="7847" y="1931"/>
                  </a:lnTo>
                  <a:lnTo>
                    <a:pt x="7596" y="1617"/>
                  </a:lnTo>
                  <a:lnTo>
                    <a:pt x="7329" y="1319"/>
                  </a:lnTo>
                  <a:lnTo>
                    <a:pt x="7047" y="1052"/>
                  </a:lnTo>
                  <a:lnTo>
                    <a:pt x="6890" y="927"/>
                  </a:lnTo>
                  <a:lnTo>
                    <a:pt x="6717" y="817"/>
                  </a:lnTo>
                  <a:lnTo>
                    <a:pt x="6560" y="707"/>
                  </a:lnTo>
                  <a:lnTo>
                    <a:pt x="6372" y="597"/>
                  </a:lnTo>
                  <a:lnTo>
                    <a:pt x="6199" y="503"/>
                  </a:lnTo>
                  <a:lnTo>
                    <a:pt x="5995" y="409"/>
                  </a:lnTo>
                  <a:lnTo>
                    <a:pt x="5807" y="330"/>
                  </a:lnTo>
                  <a:lnTo>
                    <a:pt x="5603" y="267"/>
                  </a:lnTo>
                  <a:lnTo>
                    <a:pt x="5383" y="205"/>
                  </a:lnTo>
                  <a:lnTo>
                    <a:pt x="5164" y="142"/>
                  </a:lnTo>
                  <a:lnTo>
                    <a:pt x="4928" y="95"/>
                  </a:lnTo>
                  <a:lnTo>
                    <a:pt x="4693" y="63"/>
                  </a:lnTo>
                  <a:lnTo>
                    <a:pt x="4442" y="32"/>
                  </a:lnTo>
                  <a:lnTo>
                    <a:pt x="4175" y="16"/>
                  </a:lnTo>
                  <a:lnTo>
                    <a:pt x="3924" y="1"/>
                  </a:lnTo>
                  <a:close/>
                </a:path>
              </a:pathLst>
            </a:custGeom>
            <a:solidFill>
              <a:srgbClr val="5492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2263;p42">
              <a:extLst>
                <a:ext uri="{FF2B5EF4-FFF2-40B4-BE49-F238E27FC236}">
                  <a16:creationId xmlns="" xmlns:a16="http://schemas.microsoft.com/office/drawing/2014/main" id="{2E4FD38B-DDA6-E1B9-6C6C-4EA943162EE9}"/>
                </a:ext>
              </a:extLst>
            </p:cNvPr>
            <p:cNvSpPr/>
            <p:nvPr/>
          </p:nvSpPr>
          <p:spPr>
            <a:xfrm>
              <a:off x="1893585" y="3468336"/>
              <a:ext cx="394046" cy="1043792"/>
            </a:xfrm>
            <a:custGeom>
              <a:avLst/>
              <a:gdLst/>
              <a:ahLst/>
              <a:cxnLst/>
              <a:rect l="l" t="t" r="r" b="b"/>
              <a:pathLst>
                <a:path w="13859" h="36708" extrusionOk="0">
                  <a:moveTo>
                    <a:pt x="2967" y="0"/>
                  </a:moveTo>
                  <a:lnTo>
                    <a:pt x="2653" y="16"/>
                  </a:lnTo>
                  <a:lnTo>
                    <a:pt x="2339" y="63"/>
                  </a:lnTo>
                  <a:lnTo>
                    <a:pt x="2041" y="157"/>
                  </a:lnTo>
                  <a:lnTo>
                    <a:pt x="1759" y="267"/>
                  </a:lnTo>
                  <a:lnTo>
                    <a:pt x="1633" y="330"/>
                  </a:lnTo>
                  <a:lnTo>
                    <a:pt x="1507" y="408"/>
                  </a:lnTo>
                  <a:lnTo>
                    <a:pt x="1256" y="565"/>
                  </a:lnTo>
                  <a:lnTo>
                    <a:pt x="1037" y="753"/>
                  </a:lnTo>
                  <a:lnTo>
                    <a:pt x="817" y="957"/>
                  </a:lnTo>
                  <a:lnTo>
                    <a:pt x="613" y="1177"/>
                  </a:lnTo>
                  <a:lnTo>
                    <a:pt x="440" y="1428"/>
                  </a:lnTo>
                  <a:lnTo>
                    <a:pt x="299" y="1679"/>
                  </a:lnTo>
                  <a:lnTo>
                    <a:pt x="173" y="1946"/>
                  </a:lnTo>
                  <a:lnTo>
                    <a:pt x="126" y="2087"/>
                  </a:lnTo>
                  <a:lnTo>
                    <a:pt x="95" y="2229"/>
                  </a:lnTo>
                  <a:lnTo>
                    <a:pt x="32" y="2527"/>
                  </a:lnTo>
                  <a:lnTo>
                    <a:pt x="1" y="2841"/>
                  </a:lnTo>
                  <a:lnTo>
                    <a:pt x="1" y="3139"/>
                  </a:lnTo>
                  <a:lnTo>
                    <a:pt x="17" y="3437"/>
                  </a:lnTo>
                  <a:lnTo>
                    <a:pt x="64" y="3735"/>
                  </a:lnTo>
                  <a:lnTo>
                    <a:pt x="142" y="4033"/>
                  </a:lnTo>
                  <a:lnTo>
                    <a:pt x="252" y="4316"/>
                  </a:lnTo>
                  <a:lnTo>
                    <a:pt x="409" y="4598"/>
                  </a:lnTo>
                  <a:lnTo>
                    <a:pt x="801" y="5242"/>
                  </a:lnTo>
                  <a:lnTo>
                    <a:pt x="1225" y="5885"/>
                  </a:lnTo>
                  <a:lnTo>
                    <a:pt x="1664" y="6529"/>
                  </a:lnTo>
                  <a:lnTo>
                    <a:pt x="2104" y="7156"/>
                  </a:lnTo>
                  <a:lnTo>
                    <a:pt x="3014" y="8412"/>
                  </a:lnTo>
                  <a:lnTo>
                    <a:pt x="3924" y="9667"/>
                  </a:lnTo>
                  <a:lnTo>
                    <a:pt x="4364" y="10295"/>
                  </a:lnTo>
                  <a:lnTo>
                    <a:pt x="4803" y="10939"/>
                  </a:lnTo>
                  <a:lnTo>
                    <a:pt x="5227" y="11566"/>
                  </a:lnTo>
                  <a:lnTo>
                    <a:pt x="5635" y="12225"/>
                  </a:lnTo>
                  <a:lnTo>
                    <a:pt x="6027" y="12885"/>
                  </a:lnTo>
                  <a:lnTo>
                    <a:pt x="6388" y="13559"/>
                  </a:lnTo>
                  <a:lnTo>
                    <a:pt x="6733" y="14250"/>
                  </a:lnTo>
                  <a:lnTo>
                    <a:pt x="6866" y="14534"/>
                  </a:lnTo>
                  <a:lnTo>
                    <a:pt x="6906" y="14642"/>
                  </a:lnTo>
                  <a:lnTo>
                    <a:pt x="7063" y="15050"/>
                  </a:lnTo>
                  <a:lnTo>
                    <a:pt x="7204" y="15474"/>
                  </a:lnTo>
                  <a:lnTo>
                    <a:pt x="7330" y="15898"/>
                  </a:lnTo>
                  <a:lnTo>
                    <a:pt x="7440" y="16337"/>
                  </a:lnTo>
                  <a:lnTo>
                    <a:pt x="7534" y="16761"/>
                  </a:lnTo>
                  <a:lnTo>
                    <a:pt x="7628" y="17200"/>
                  </a:lnTo>
                  <a:lnTo>
                    <a:pt x="7644" y="17310"/>
                  </a:lnTo>
                  <a:lnTo>
                    <a:pt x="7675" y="17781"/>
                  </a:lnTo>
                  <a:lnTo>
                    <a:pt x="7706" y="18267"/>
                  </a:lnTo>
                  <a:lnTo>
                    <a:pt x="7738" y="18738"/>
                  </a:lnTo>
                  <a:lnTo>
                    <a:pt x="7738" y="19225"/>
                  </a:lnTo>
                  <a:lnTo>
                    <a:pt x="7738" y="19696"/>
                  </a:lnTo>
                  <a:lnTo>
                    <a:pt x="7722" y="20653"/>
                  </a:lnTo>
                  <a:lnTo>
                    <a:pt x="7675" y="21610"/>
                  </a:lnTo>
                  <a:lnTo>
                    <a:pt x="7581" y="22567"/>
                  </a:lnTo>
                  <a:lnTo>
                    <a:pt x="7487" y="23525"/>
                  </a:lnTo>
                  <a:lnTo>
                    <a:pt x="7361" y="24466"/>
                  </a:lnTo>
                  <a:lnTo>
                    <a:pt x="7361" y="24466"/>
                  </a:lnTo>
                  <a:lnTo>
                    <a:pt x="7471" y="23666"/>
                  </a:lnTo>
                  <a:lnTo>
                    <a:pt x="7314" y="24812"/>
                  </a:lnTo>
                  <a:lnTo>
                    <a:pt x="7126" y="25973"/>
                  </a:lnTo>
                  <a:lnTo>
                    <a:pt x="6906" y="27119"/>
                  </a:lnTo>
                  <a:lnTo>
                    <a:pt x="6686" y="28264"/>
                  </a:lnTo>
                  <a:lnTo>
                    <a:pt x="6451" y="29426"/>
                  </a:lnTo>
                  <a:lnTo>
                    <a:pt x="6216" y="30556"/>
                  </a:lnTo>
                  <a:lnTo>
                    <a:pt x="5713" y="32847"/>
                  </a:lnTo>
                  <a:lnTo>
                    <a:pt x="5651" y="33145"/>
                  </a:lnTo>
                  <a:lnTo>
                    <a:pt x="5619" y="33459"/>
                  </a:lnTo>
                  <a:lnTo>
                    <a:pt x="5619" y="33757"/>
                  </a:lnTo>
                  <a:lnTo>
                    <a:pt x="5635" y="34055"/>
                  </a:lnTo>
                  <a:lnTo>
                    <a:pt x="5682" y="34353"/>
                  </a:lnTo>
                  <a:lnTo>
                    <a:pt x="5760" y="34652"/>
                  </a:lnTo>
                  <a:lnTo>
                    <a:pt x="5870" y="34934"/>
                  </a:lnTo>
                  <a:lnTo>
                    <a:pt x="6012" y="35201"/>
                  </a:lnTo>
                  <a:lnTo>
                    <a:pt x="6168" y="35452"/>
                  </a:lnTo>
                  <a:lnTo>
                    <a:pt x="6357" y="35672"/>
                  </a:lnTo>
                  <a:lnTo>
                    <a:pt x="6561" y="35891"/>
                  </a:lnTo>
                  <a:lnTo>
                    <a:pt x="6796" y="36080"/>
                  </a:lnTo>
                  <a:lnTo>
                    <a:pt x="7047" y="36268"/>
                  </a:lnTo>
                  <a:lnTo>
                    <a:pt x="7298" y="36409"/>
                  </a:lnTo>
                  <a:lnTo>
                    <a:pt x="7565" y="36535"/>
                  </a:lnTo>
                  <a:lnTo>
                    <a:pt x="7706" y="36582"/>
                  </a:lnTo>
                  <a:lnTo>
                    <a:pt x="7848" y="36613"/>
                  </a:lnTo>
                  <a:lnTo>
                    <a:pt x="8146" y="36676"/>
                  </a:lnTo>
                  <a:lnTo>
                    <a:pt x="8444" y="36707"/>
                  </a:lnTo>
                  <a:lnTo>
                    <a:pt x="8758" y="36707"/>
                  </a:lnTo>
                  <a:lnTo>
                    <a:pt x="9056" y="36692"/>
                  </a:lnTo>
                  <a:lnTo>
                    <a:pt x="9354" y="36645"/>
                  </a:lnTo>
                  <a:lnTo>
                    <a:pt x="9652" y="36566"/>
                  </a:lnTo>
                  <a:lnTo>
                    <a:pt x="9794" y="36519"/>
                  </a:lnTo>
                  <a:lnTo>
                    <a:pt x="9935" y="36456"/>
                  </a:lnTo>
                  <a:lnTo>
                    <a:pt x="10076" y="36394"/>
                  </a:lnTo>
                  <a:lnTo>
                    <a:pt x="10202" y="36299"/>
                  </a:lnTo>
                  <a:lnTo>
                    <a:pt x="10437" y="36142"/>
                  </a:lnTo>
                  <a:lnTo>
                    <a:pt x="10673" y="35954"/>
                  </a:lnTo>
                  <a:lnTo>
                    <a:pt x="10892" y="35750"/>
                  </a:lnTo>
                  <a:lnTo>
                    <a:pt x="11081" y="35530"/>
                  </a:lnTo>
                  <a:lnTo>
                    <a:pt x="11253" y="35295"/>
                  </a:lnTo>
                  <a:lnTo>
                    <a:pt x="11410" y="35028"/>
                  </a:lnTo>
                  <a:lnTo>
                    <a:pt x="11520" y="34761"/>
                  </a:lnTo>
                  <a:lnTo>
                    <a:pt x="11567" y="34620"/>
                  </a:lnTo>
                  <a:lnTo>
                    <a:pt x="11614" y="34479"/>
                  </a:lnTo>
                  <a:lnTo>
                    <a:pt x="11991" y="32784"/>
                  </a:lnTo>
                  <a:lnTo>
                    <a:pt x="12352" y="31073"/>
                  </a:lnTo>
                  <a:lnTo>
                    <a:pt x="12697" y="29363"/>
                  </a:lnTo>
                  <a:lnTo>
                    <a:pt x="13027" y="27652"/>
                  </a:lnTo>
                  <a:lnTo>
                    <a:pt x="13168" y="26805"/>
                  </a:lnTo>
                  <a:lnTo>
                    <a:pt x="13309" y="25942"/>
                  </a:lnTo>
                  <a:lnTo>
                    <a:pt x="13435" y="25078"/>
                  </a:lnTo>
                  <a:lnTo>
                    <a:pt x="13544" y="24215"/>
                  </a:lnTo>
                  <a:lnTo>
                    <a:pt x="13639" y="23352"/>
                  </a:lnTo>
                  <a:lnTo>
                    <a:pt x="13717" y="22489"/>
                  </a:lnTo>
                  <a:lnTo>
                    <a:pt x="13796" y="21610"/>
                  </a:lnTo>
                  <a:lnTo>
                    <a:pt x="13827" y="20747"/>
                  </a:lnTo>
                  <a:lnTo>
                    <a:pt x="13858" y="19868"/>
                  </a:lnTo>
                  <a:lnTo>
                    <a:pt x="13858" y="18989"/>
                  </a:lnTo>
                  <a:lnTo>
                    <a:pt x="13827" y="18095"/>
                  </a:lnTo>
                  <a:lnTo>
                    <a:pt x="13764" y="17216"/>
                  </a:lnTo>
                  <a:lnTo>
                    <a:pt x="13717" y="16761"/>
                  </a:lnTo>
                  <a:lnTo>
                    <a:pt x="13670" y="16321"/>
                  </a:lnTo>
                  <a:lnTo>
                    <a:pt x="13592" y="15898"/>
                  </a:lnTo>
                  <a:lnTo>
                    <a:pt x="13513" y="15458"/>
                  </a:lnTo>
                  <a:lnTo>
                    <a:pt x="13435" y="15019"/>
                  </a:lnTo>
                  <a:lnTo>
                    <a:pt x="13325" y="14595"/>
                  </a:lnTo>
                  <a:lnTo>
                    <a:pt x="13215" y="14171"/>
                  </a:lnTo>
                  <a:lnTo>
                    <a:pt x="13089" y="13748"/>
                  </a:lnTo>
                  <a:lnTo>
                    <a:pt x="12948" y="13340"/>
                  </a:lnTo>
                  <a:lnTo>
                    <a:pt x="12791" y="12932"/>
                  </a:lnTo>
                  <a:lnTo>
                    <a:pt x="12634" y="12524"/>
                  </a:lnTo>
                  <a:lnTo>
                    <a:pt x="12477" y="12131"/>
                  </a:lnTo>
                  <a:lnTo>
                    <a:pt x="12116" y="11347"/>
                  </a:lnTo>
                  <a:lnTo>
                    <a:pt x="11724" y="10578"/>
                  </a:lnTo>
                  <a:lnTo>
                    <a:pt x="11316" y="9824"/>
                  </a:lnTo>
                  <a:lnTo>
                    <a:pt x="10877" y="9087"/>
                  </a:lnTo>
                  <a:lnTo>
                    <a:pt x="10406" y="8365"/>
                  </a:lnTo>
                  <a:lnTo>
                    <a:pt x="9935" y="7643"/>
                  </a:lnTo>
                  <a:lnTo>
                    <a:pt x="9401" y="6890"/>
                  </a:lnTo>
                  <a:lnTo>
                    <a:pt x="8852" y="6121"/>
                  </a:lnTo>
                  <a:lnTo>
                    <a:pt x="7754" y="4614"/>
                  </a:lnTo>
                  <a:lnTo>
                    <a:pt x="7220" y="3845"/>
                  </a:lnTo>
                  <a:lnTo>
                    <a:pt x="6702" y="3076"/>
                  </a:lnTo>
                  <a:lnTo>
                    <a:pt x="6184" y="2291"/>
                  </a:lnTo>
                  <a:lnTo>
                    <a:pt x="5682" y="1507"/>
                  </a:lnTo>
                  <a:lnTo>
                    <a:pt x="5525" y="1256"/>
                  </a:lnTo>
                  <a:lnTo>
                    <a:pt x="5337" y="1036"/>
                  </a:lnTo>
                  <a:lnTo>
                    <a:pt x="5133" y="816"/>
                  </a:lnTo>
                  <a:lnTo>
                    <a:pt x="4913" y="628"/>
                  </a:lnTo>
                  <a:lnTo>
                    <a:pt x="4662" y="455"/>
                  </a:lnTo>
                  <a:lnTo>
                    <a:pt x="4411" y="314"/>
                  </a:lnTo>
                  <a:lnTo>
                    <a:pt x="4144" y="188"/>
                  </a:lnTo>
                  <a:lnTo>
                    <a:pt x="3862" y="94"/>
                  </a:lnTo>
                  <a:lnTo>
                    <a:pt x="3579" y="31"/>
                  </a:lnTo>
                  <a:lnTo>
                    <a:pt x="3265" y="0"/>
                  </a:lnTo>
                  <a:close/>
                </a:path>
              </a:pathLst>
            </a:custGeom>
            <a:solidFill>
              <a:srgbClr val="F8B3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2264;p42">
              <a:extLst>
                <a:ext uri="{FF2B5EF4-FFF2-40B4-BE49-F238E27FC236}">
                  <a16:creationId xmlns="" xmlns:a16="http://schemas.microsoft.com/office/drawing/2014/main" id="{00624C02-6DE2-3599-0189-073AEA3D0419}"/>
                </a:ext>
              </a:extLst>
            </p:cNvPr>
            <p:cNvSpPr/>
            <p:nvPr/>
          </p:nvSpPr>
          <p:spPr>
            <a:xfrm>
              <a:off x="942222" y="3540614"/>
              <a:ext cx="773762" cy="654232"/>
            </a:xfrm>
            <a:custGeom>
              <a:avLst/>
              <a:gdLst/>
              <a:ahLst/>
              <a:cxnLst/>
              <a:rect l="l" t="t" r="r" b="b"/>
              <a:pathLst>
                <a:path w="27214" h="23008" extrusionOk="0">
                  <a:moveTo>
                    <a:pt x="23902" y="0"/>
                  </a:moveTo>
                  <a:lnTo>
                    <a:pt x="23604" y="16"/>
                  </a:lnTo>
                  <a:lnTo>
                    <a:pt x="23306" y="63"/>
                  </a:lnTo>
                  <a:lnTo>
                    <a:pt x="23008" y="142"/>
                  </a:lnTo>
                  <a:lnTo>
                    <a:pt x="22725" y="236"/>
                  </a:lnTo>
                  <a:lnTo>
                    <a:pt x="22443" y="346"/>
                  </a:lnTo>
                  <a:lnTo>
                    <a:pt x="22192" y="503"/>
                  </a:lnTo>
                  <a:lnTo>
                    <a:pt x="21956" y="675"/>
                  </a:lnTo>
                  <a:lnTo>
                    <a:pt x="21831" y="785"/>
                  </a:lnTo>
                  <a:lnTo>
                    <a:pt x="21737" y="895"/>
                  </a:lnTo>
                  <a:lnTo>
                    <a:pt x="21548" y="1115"/>
                  </a:lnTo>
                  <a:lnTo>
                    <a:pt x="21360" y="1350"/>
                  </a:lnTo>
                  <a:lnTo>
                    <a:pt x="21203" y="1617"/>
                  </a:lnTo>
                  <a:lnTo>
                    <a:pt x="21062" y="1884"/>
                  </a:lnTo>
                  <a:lnTo>
                    <a:pt x="20936" y="2166"/>
                  </a:lnTo>
                  <a:lnTo>
                    <a:pt x="20889" y="2323"/>
                  </a:lnTo>
                  <a:lnTo>
                    <a:pt x="20858" y="2464"/>
                  </a:lnTo>
                  <a:lnTo>
                    <a:pt x="20842" y="2606"/>
                  </a:lnTo>
                  <a:lnTo>
                    <a:pt x="20826" y="2763"/>
                  </a:lnTo>
                  <a:lnTo>
                    <a:pt x="20826" y="2904"/>
                  </a:lnTo>
                  <a:lnTo>
                    <a:pt x="20842" y="3061"/>
                  </a:lnTo>
                  <a:lnTo>
                    <a:pt x="20936" y="3845"/>
                  </a:lnTo>
                  <a:lnTo>
                    <a:pt x="20999" y="4630"/>
                  </a:lnTo>
                  <a:lnTo>
                    <a:pt x="21062" y="5430"/>
                  </a:lnTo>
                  <a:lnTo>
                    <a:pt x="21093" y="6231"/>
                  </a:lnTo>
                  <a:lnTo>
                    <a:pt x="21093" y="7015"/>
                  </a:lnTo>
                  <a:lnTo>
                    <a:pt x="21078" y="7816"/>
                  </a:lnTo>
                  <a:lnTo>
                    <a:pt x="21015" y="8601"/>
                  </a:lnTo>
                  <a:lnTo>
                    <a:pt x="20977" y="8986"/>
                  </a:lnTo>
                  <a:lnTo>
                    <a:pt x="20968" y="9040"/>
                  </a:lnTo>
                  <a:lnTo>
                    <a:pt x="20889" y="9495"/>
                  </a:lnTo>
                  <a:lnTo>
                    <a:pt x="20795" y="9950"/>
                  </a:lnTo>
                  <a:lnTo>
                    <a:pt x="20685" y="10405"/>
                  </a:lnTo>
                  <a:lnTo>
                    <a:pt x="20560" y="10860"/>
                  </a:lnTo>
                  <a:lnTo>
                    <a:pt x="20418" y="11300"/>
                  </a:lnTo>
                  <a:lnTo>
                    <a:pt x="20262" y="11739"/>
                  </a:lnTo>
                  <a:lnTo>
                    <a:pt x="20225" y="11831"/>
                  </a:lnTo>
                  <a:lnTo>
                    <a:pt x="20120" y="12053"/>
                  </a:lnTo>
                  <a:lnTo>
                    <a:pt x="19963" y="12351"/>
                  </a:lnTo>
                  <a:lnTo>
                    <a:pt x="19806" y="12649"/>
                  </a:lnTo>
                  <a:lnTo>
                    <a:pt x="19634" y="12932"/>
                  </a:lnTo>
                  <a:lnTo>
                    <a:pt x="19445" y="13214"/>
                  </a:lnTo>
                  <a:lnTo>
                    <a:pt x="19268" y="13481"/>
                  </a:lnTo>
                  <a:lnTo>
                    <a:pt x="19268" y="13481"/>
                  </a:lnTo>
                  <a:lnTo>
                    <a:pt x="19132" y="13638"/>
                  </a:lnTo>
                  <a:lnTo>
                    <a:pt x="18912" y="13874"/>
                  </a:lnTo>
                  <a:lnTo>
                    <a:pt x="18692" y="14109"/>
                  </a:lnTo>
                  <a:lnTo>
                    <a:pt x="18457" y="14329"/>
                  </a:lnTo>
                  <a:lnTo>
                    <a:pt x="18221" y="14548"/>
                  </a:lnTo>
                  <a:lnTo>
                    <a:pt x="18015" y="14727"/>
                  </a:lnTo>
                  <a:lnTo>
                    <a:pt x="18015" y="14727"/>
                  </a:lnTo>
                  <a:lnTo>
                    <a:pt x="17735" y="14909"/>
                  </a:lnTo>
                  <a:lnTo>
                    <a:pt x="17421" y="15113"/>
                  </a:lnTo>
                  <a:lnTo>
                    <a:pt x="17091" y="15317"/>
                  </a:lnTo>
                  <a:lnTo>
                    <a:pt x="16762" y="15490"/>
                  </a:lnTo>
                  <a:lnTo>
                    <a:pt x="16432" y="15663"/>
                  </a:lnTo>
                  <a:lnTo>
                    <a:pt x="16126" y="15802"/>
                  </a:lnTo>
                  <a:lnTo>
                    <a:pt x="16126" y="15802"/>
                  </a:lnTo>
                  <a:lnTo>
                    <a:pt x="15961" y="15867"/>
                  </a:lnTo>
                  <a:lnTo>
                    <a:pt x="15444" y="16055"/>
                  </a:lnTo>
                  <a:lnTo>
                    <a:pt x="14926" y="16212"/>
                  </a:lnTo>
                  <a:lnTo>
                    <a:pt x="14392" y="16353"/>
                  </a:lnTo>
                  <a:lnTo>
                    <a:pt x="13858" y="16494"/>
                  </a:lnTo>
                  <a:lnTo>
                    <a:pt x="13309" y="16604"/>
                  </a:lnTo>
                  <a:lnTo>
                    <a:pt x="12790" y="16696"/>
                  </a:lnTo>
                  <a:lnTo>
                    <a:pt x="12790" y="16696"/>
                  </a:lnTo>
                  <a:lnTo>
                    <a:pt x="12493" y="16730"/>
                  </a:lnTo>
                  <a:lnTo>
                    <a:pt x="11960" y="16793"/>
                  </a:lnTo>
                  <a:lnTo>
                    <a:pt x="11410" y="16824"/>
                  </a:lnTo>
                  <a:lnTo>
                    <a:pt x="10861" y="16855"/>
                  </a:lnTo>
                  <a:lnTo>
                    <a:pt x="10327" y="16887"/>
                  </a:lnTo>
                  <a:lnTo>
                    <a:pt x="9229" y="16887"/>
                  </a:lnTo>
                  <a:lnTo>
                    <a:pt x="8680" y="16871"/>
                  </a:lnTo>
                  <a:lnTo>
                    <a:pt x="7597" y="16824"/>
                  </a:lnTo>
                  <a:lnTo>
                    <a:pt x="6498" y="16746"/>
                  </a:lnTo>
                  <a:lnTo>
                    <a:pt x="5415" y="16651"/>
                  </a:lnTo>
                  <a:lnTo>
                    <a:pt x="4956" y="16591"/>
                  </a:lnTo>
                  <a:lnTo>
                    <a:pt x="4956" y="16591"/>
                  </a:lnTo>
                  <a:lnTo>
                    <a:pt x="3877" y="16432"/>
                  </a:lnTo>
                  <a:lnTo>
                    <a:pt x="3720" y="16385"/>
                  </a:lnTo>
                  <a:lnTo>
                    <a:pt x="3563" y="16353"/>
                  </a:lnTo>
                  <a:lnTo>
                    <a:pt x="3422" y="16337"/>
                  </a:lnTo>
                  <a:lnTo>
                    <a:pt x="3265" y="16322"/>
                  </a:lnTo>
                  <a:lnTo>
                    <a:pt x="2951" y="16322"/>
                  </a:lnTo>
                  <a:lnTo>
                    <a:pt x="2810" y="16353"/>
                  </a:lnTo>
                  <a:lnTo>
                    <a:pt x="2653" y="16385"/>
                  </a:lnTo>
                  <a:lnTo>
                    <a:pt x="2496" y="16385"/>
                  </a:lnTo>
                  <a:lnTo>
                    <a:pt x="2355" y="16416"/>
                  </a:lnTo>
                  <a:lnTo>
                    <a:pt x="2214" y="16447"/>
                  </a:lnTo>
                  <a:lnTo>
                    <a:pt x="2057" y="16479"/>
                  </a:lnTo>
                  <a:lnTo>
                    <a:pt x="1916" y="16526"/>
                  </a:lnTo>
                  <a:lnTo>
                    <a:pt x="1790" y="16589"/>
                  </a:lnTo>
                  <a:lnTo>
                    <a:pt x="1649" y="16667"/>
                  </a:lnTo>
                  <a:lnTo>
                    <a:pt x="1508" y="16746"/>
                  </a:lnTo>
                  <a:lnTo>
                    <a:pt x="1272" y="16902"/>
                  </a:lnTo>
                  <a:lnTo>
                    <a:pt x="1052" y="17075"/>
                  </a:lnTo>
                  <a:lnTo>
                    <a:pt x="833" y="17295"/>
                  </a:lnTo>
                  <a:lnTo>
                    <a:pt x="629" y="17515"/>
                  </a:lnTo>
                  <a:lnTo>
                    <a:pt x="456" y="17766"/>
                  </a:lnTo>
                  <a:lnTo>
                    <a:pt x="315" y="18032"/>
                  </a:lnTo>
                  <a:lnTo>
                    <a:pt x="189" y="18299"/>
                  </a:lnTo>
                  <a:lnTo>
                    <a:pt x="142" y="18440"/>
                  </a:lnTo>
                  <a:lnTo>
                    <a:pt x="111" y="18566"/>
                  </a:lnTo>
                  <a:lnTo>
                    <a:pt x="48" y="18864"/>
                  </a:lnTo>
                  <a:lnTo>
                    <a:pt x="17" y="19178"/>
                  </a:lnTo>
                  <a:lnTo>
                    <a:pt x="1" y="19476"/>
                  </a:lnTo>
                  <a:lnTo>
                    <a:pt x="32" y="19790"/>
                  </a:lnTo>
                  <a:lnTo>
                    <a:pt x="79" y="20088"/>
                  </a:lnTo>
                  <a:lnTo>
                    <a:pt x="158" y="20371"/>
                  </a:lnTo>
                  <a:lnTo>
                    <a:pt x="205" y="20528"/>
                  </a:lnTo>
                  <a:lnTo>
                    <a:pt x="268" y="20653"/>
                  </a:lnTo>
                  <a:lnTo>
                    <a:pt x="331" y="20794"/>
                  </a:lnTo>
                  <a:lnTo>
                    <a:pt x="409" y="20936"/>
                  </a:lnTo>
                  <a:lnTo>
                    <a:pt x="582" y="21171"/>
                  </a:lnTo>
                  <a:lnTo>
                    <a:pt x="770" y="21391"/>
                  </a:lnTo>
                  <a:lnTo>
                    <a:pt x="974" y="21611"/>
                  </a:lnTo>
                  <a:lnTo>
                    <a:pt x="1194" y="21830"/>
                  </a:lnTo>
                  <a:lnTo>
                    <a:pt x="1429" y="22003"/>
                  </a:lnTo>
                  <a:lnTo>
                    <a:pt x="1696" y="22160"/>
                  </a:lnTo>
                  <a:lnTo>
                    <a:pt x="1821" y="22223"/>
                  </a:lnTo>
                  <a:lnTo>
                    <a:pt x="1963" y="22270"/>
                  </a:lnTo>
                  <a:lnTo>
                    <a:pt x="2104" y="22301"/>
                  </a:lnTo>
                  <a:lnTo>
                    <a:pt x="2245" y="22332"/>
                  </a:lnTo>
                  <a:lnTo>
                    <a:pt x="3234" y="22489"/>
                  </a:lnTo>
                  <a:lnTo>
                    <a:pt x="4223" y="22631"/>
                  </a:lnTo>
                  <a:lnTo>
                    <a:pt x="5227" y="22740"/>
                  </a:lnTo>
                  <a:lnTo>
                    <a:pt x="6216" y="22850"/>
                  </a:lnTo>
                  <a:lnTo>
                    <a:pt x="7220" y="22929"/>
                  </a:lnTo>
                  <a:lnTo>
                    <a:pt x="8224" y="22976"/>
                  </a:lnTo>
                  <a:lnTo>
                    <a:pt x="9213" y="23007"/>
                  </a:lnTo>
                  <a:lnTo>
                    <a:pt x="10218" y="23007"/>
                  </a:lnTo>
                  <a:lnTo>
                    <a:pt x="11081" y="22976"/>
                  </a:lnTo>
                  <a:lnTo>
                    <a:pt x="11960" y="22913"/>
                  </a:lnTo>
                  <a:lnTo>
                    <a:pt x="12823" y="22835"/>
                  </a:lnTo>
                  <a:lnTo>
                    <a:pt x="13702" y="22725"/>
                  </a:lnTo>
                  <a:lnTo>
                    <a:pt x="14565" y="22599"/>
                  </a:lnTo>
                  <a:lnTo>
                    <a:pt x="15412" y="22411"/>
                  </a:lnTo>
                  <a:lnTo>
                    <a:pt x="15836" y="22317"/>
                  </a:lnTo>
                  <a:lnTo>
                    <a:pt x="16260" y="22207"/>
                  </a:lnTo>
                  <a:lnTo>
                    <a:pt x="16668" y="22081"/>
                  </a:lnTo>
                  <a:lnTo>
                    <a:pt x="17091" y="21956"/>
                  </a:lnTo>
                  <a:lnTo>
                    <a:pt x="17499" y="21815"/>
                  </a:lnTo>
                  <a:lnTo>
                    <a:pt x="17907" y="21658"/>
                  </a:lnTo>
                  <a:lnTo>
                    <a:pt x="18315" y="21501"/>
                  </a:lnTo>
                  <a:lnTo>
                    <a:pt x="18708" y="21328"/>
                  </a:lnTo>
                  <a:lnTo>
                    <a:pt x="19100" y="21155"/>
                  </a:lnTo>
                  <a:lnTo>
                    <a:pt x="19493" y="20951"/>
                  </a:lnTo>
                  <a:lnTo>
                    <a:pt x="19885" y="20763"/>
                  </a:lnTo>
                  <a:lnTo>
                    <a:pt x="20262" y="20543"/>
                  </a:lnTo>
                  <a:lnTo>
                    <a:pt x="20638" y="20324"/>
                  </a:lnTo>
                  <a:lnTo>
                    <a:pt x="20999" y="20088"/>
                  </a:lnTo>
                  <a:lnTo>
                    <a:pt x="21360" y="19837"/>
                  </a:lnTo>
                  <a:lnTo>
                    <a:pt x="21705" y="19586"/>
                  </a:lnTo>
                  <a:lnTo>
                    <a:pt x="22051" y="19319"/>
                  </a:lnTo>
                  <a:lnTo>
                    <a:pt x="22380" y="19037"/>
                  </a:lnTo>
                  <a:lnTo>
                    <a:pt x="22710" y="18754"/>
                  </a:lnTo>
                  <a:lnTo>
                    <a:pt x="23024" y="18440"/>
                  </a:lnTo>
                  <a:lnTo>
                    <a:pt x="23337" y="18127"/>
                  </a:lnTo>
                  <a:lnTo>
                    <a:pt x="23636" y="17781"/>
                  </a:lnTo>
                  <a:lnTo>
                    <a:pt x="23918" y="17436"/>
                  </a:lnTo>
                  <a:lnTo>
                    <a:pt x="24185" y="17091"/>
                  </a:lnTo>
                  <a:lnTo>
                    <a:pt x="24452" y="16730"/>
                  </a:lnTo>
                  <a:lnTo>
                    <a:pt x="24703" y="16353"/>
                  </a:lnTo>
                  <a:lnTo>
                    <a:pt x="24938" y="15977"/>
                  </a:lnTo>
                  <a:lnTo>
                    <a:pt x="25174" y="15584"/>
                  </a:lnTo>
                  <a:lnTo>
                    <a:pt x="25378" y="15192"/>
                  </a:lnTo>
                  <a:lnTo>
                    <a:pt x="25582" y="14784"/>
                  </a:lnTo>
                  <a:lnTo>
                    <a:pt x="25770" y="14391"/>
                  </a:lnTo>
                  <a:lnTo>
                    <a:pt x="25943" y="13968"/>
                  </a:lnTo>
                  <a:lnTo>
                    <a:pt x="26115" y="13560"/>
                  </a:lnTo>
                  <a:lnTo>
                    <a:pt x="26272" y="13136"/>
                  </a:lnTo>
                  <a:lnTo>
                    <a:pt x="26398" y="12712"/>
                  </a:lnTo>
                  <a:lnTo>
                    <a:pt x="26523" y="12273"/>
                  </a:lnTo>
                  <a:lnTo>
                    <a:pt x="26680" y="11708"/>
                  </a:lnTo>
                  <a:lnTo>
                    <a:pt x="26806" y="11143"/>
                  </a:lnTo>
                  <a:lnTo>
                    <a:pt x="26916" y="10578"/>
                  </a:lnTo>
                  <a:lnTo>
                    <a:pt x="27010" y="9997"/>
                  </a:lnTo>
                  <a:lnTo>
                    <a:pt x="27073" y="9432"/>
                  </a:lnTo>
                  <a:lnTo>
                    <a:pt x="27135" y="8852"/>
                  </a:lnTo>
                  <a:lnTo>
                    <a:pt x="27182" y="8271"/>
                  </a:lnTo>
                  <a:lnTo>
                    <a:pt x="27198" y="7690"/>
                  </a:lnTo>
                  <a:lnTo>
                    <a:pt x="27214" y="7110"/>
                  </a:lnTo>
                  <a:lnTo>
                    <a:pt x="27214" y="6529"/>
                  </a:lnTo>
                  <a:lnTo>
                    <a:pt x="27198" y="5948"/>
                  </a:lnTo>
                  <a:lnTo>
                    <a:pt x="27182" y="5368"/>
                  </a:lnTo>
                  <a:lnTo>
                    <a:pt x="27135" y="4787"/>
                  </a:lnTo>
                  <a:lnTo>
                    <a:pt x="27088" y="4206"/>
                  </a:lnTo>
                  <a:lnTo>
                    <a:pt x="27025" y="3626"/>
                  </a:lnTo>
                  <a:lnTo>
                    <a:pt x="26963" y="3061"/>
                  </a:lnTo>
                  <a:lnTo>
                    <a:pt x="26963" y="2904"/>
                  </a:lnTo>
                  <a:lnTo>
                    <a:pt x="26947" y="2747"/>
                  </a:lnTo>
                  <a:lnTo>
                    <a:pt x="26931" y="2590"/>
                  </a:lnTo>
                  <a:lnTo>
                    <a:pt x="26900" y="2449"/>
                  </a:lnTo>
                  <a:lnTo>
                    <a:pt x="26869" y="2292"/>
                  </a:lnTo>
                  <a:lnTo>
                    <a:pt x="26821" y="2150"/>
                  </a:lnTo>
                  <a:lnTo>
                    <a:pt x="26759" y="2009"/>
                  </a:lnTo>
                  <a:lnTo>
                    <a:pt x="26696" y="1884"/>
                  </a:lnTo>
                  <a:lnTo>
                    <a:pt x="26586" y="1601"/>
                  </a:lnTo>
                  <a:lnTo>
                    <a:pt x="26523" y="1476"/>
                  </a:lnTo>
                  <a:lnTo>
                    <a:pt x="26445" y="1350"/>
                  </a:lnTo>
                  <a:lnTo>
                    <a:pt x="26366" y="1225"/>
                  </a:lnTo>
                  <a:lnTo>
                    <a:pt x="26272" y="1115"/>
                  </a:lnTo>
                  <a:lnTo>
                    <a:pt x="26068" y="895"/>
                  </a:lnTo>
                  <a:lnTo>
                    <a:pt x="25848" y="691"/>
                  </a:lnTo>
                  <a:lnTo>
                    <a:pt x="25613" y="518"/>
                  </a:lnTo>
                  <a:lnTo>
                    <a:pt x="25346" y="361"/>
                  </a:lnTo>
                  <a:lnTo>
                    <a:pt x="25064" y="236"/>
                  </a:lnTo>
                  <a:lnTo>
                    <a:pt x="24781" y="126"/>
                  </a:lnTo>
                  <a:lnTo>
                    <a:pt x="24483" y="48"/>
                  </a:lnTo>
                  <a:lnTo>
                    <a:pt x="24185" y="0"/>
                  </a:lnTo>
                  <a:close/>
                </a:path>
              </a:pathLst>
            </a:custGeom>
            <a:solidFill>
              <a:srgbClr val="F8B3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2265;p42">
              <a:extLst>
                <a:ext uri="{FF2B5EF4-FFF2-40B4-BE49-F238E27FC236}">
                  <a16:creationId xmlns="" xmlns:a16="http://schemas.microsoft.com/office/drawing/2014/main" id="{D03E348A-F123-E220-9CFA-10973A86B35B}"/>
                </a:ext>
              </a:extLst>
            </p:cNvPr>
            <p:cNvSpPr/>
            <p:nvPr/>
          </p:nvSpPr>
          <p:spPr>
            <a:xfrm>
              <a:off x="1042650" y="3992655"/>
              <a:ext cx="79440" cy="207519"/>
            </a:xfrm>
            <a:custGeom>
              <a:avLst/>
              <a:gdLst/>
              <a:ahLst/>
              <a:cxnLst/>
              <a:rect l="l" t="t" r="r" b="b"/>
              <a:pathLst>
                <a:path w="2794" h="7298" extrusionOk="0">
                  <a:moveTo>
                    <a:pt x="2794" y="0"/>
                  </a:moveTo>
                  <a:lnTo>
                    <a:pt x="628" y="63"/>
                  </a:lnTo>
                  <a:lnTo>
                    <a:pt x="0" y="7203"/>
                  </a:lnTo>
                  <a:lnTo>
                    <a:pt x="2684" y="7298"/>
                  </a:lnTo>
                  <a:lnTo>
                    <a:pt x="2794"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2266;p42">
              <a:extLst>
                <a:ext uri="{FF2B5EF4-FFF2-40B4-BE49-F238E27FC236}">
                  <a16:creationId xmlns="" xmlns:a16="http://schemas.microsoft.com/office/drawing/2014/main" id="{494237C0-1D64-834F-04BD-322BA6DB7372}"/>
                </a:ext>
              </a:extLst>
            </p:cNvPr>
            <p:cNvSpPr/>
            <p:nvPr/>
          </p:nvSpPr>
          <p:spPr>
            <a:xfrm>
              <a:off x="888681" y="3959615"/>
              <a:ext cx="179409" cy="506968"/>
            </a:xfrm>
            <a:custGeom>
              <a:avLst/>
              <a:gdLst/>
              <a:ahLst/>
              <a:cxnLst/>
              <a:rect l="l" t="t" r="r" b="b"/>
              <a:pathLst>
                <a:path w="6310" h="17829" extrusionOk="0">
                  <a:moveTo>
                    <a:pt x="2182" y="1"/>
                  </a:moveTo>
                  <a:lnTo>
                    <a:pt x="1915" y="32"/>
                  </a:lnTo>
                  <a:lnTo>
                    <a:pt x="1664" y="64"/>
                  </a:lnTo>
                  <a:lnTo>
                    <a:pt x="1429" y="126"/>
                  </a:lnTo>
                  <a:lnTo>
                    <a:pt x="1193" y="205"/>
                  </a:lnTo>
                  <a:lnTo>
                    <a:pt x="989" y="315"/>
                  </a:lnTo>
                  <a:lnTo>
                    <a:pt x="817" y="424"/>
                  </a:lnTo>
                  <a:lnTo>
                    <a:pt x="644" y="566"/>
                  </a:lnTo>
                  <a:lnTo>
                    <a:pt x="503" y="738"/>
                  </a:lnTo>
                  <a:lnTo>
                    <a:pt x="393" y="927"/>
                  </a:lnTo>
                  <a:lnTo>
                    <a:pt x="346" y="1037"/>
                  </a:lnTo>
                  <a:lnTo>
                    <a:pt x="315" y="1162"/>
                  </a:lnTo>
                  <a:lnTo>
                    <a:pt x="283" y="1272"/>
                  </a:lnTo>
                  <a:lnTo>
                    <a:pt x="252" y="1413"/>
                  </a:lnTo>
                  <a:lnTo>
                    <a:pt x="236" y="1680"/>
                  </a:lnTo>
                  <a:lnTo>
                    <a:pt x="189" y="3956"/>
                  </a:lnTo>
                  <a:lnTo>
                    <a:pt x="95" y="7675"/>
                  </a:lnTo>
                  <a:lnTo>
                    <a:pt x="48" y="9794"/>
                  </a:lnTo>
                  <a:lnTo>
                    <a:pt x="16" y="11897"/>
                  </a:lnTo>
                  <a:lnTo>
                    <a:pt x="1" y="13905"/>
                  </a:lnTo>
                  <a:lnTo>
                    <a:pt x="16" y="15679"/>
                  </a:lnTo>
                  <a:lnTo>
                    <a:pt x="16" y="16134"/>
                  </a:lnTo>
                  <a:lnTo>
                    <a:pt x="48" y="16526"/>
                  </a:lnTo>
                  <a:lnTo>
                    <a:pt x="95" y="16871"/>
                  </a:lnTo>
                  <a:lnTo>
                    <a:pt x="158" y="17154"/>
                  </a:lnTo>
                  <a:lnTo>
                    <a:pt x="236" y="17389"/>
                  </a:lnTo>
                  <a:lnTo>
                    <a:pt x="283" y="17483"/>
                  </a:lnTo>
                  <a:lnTo>
                    <a:pt x="330" y="17578"/>
                  </a:lnTo>
                  <a:lnTo>
                    <a:pt x="377" y="17640"/>
                  </a:lnTo>
                  <a:lnTo>
                    <a:pt x="440" y="17703"/>
                  </a:lnTo>
                  <a:lnTo>
                    <a:pt x="503" y="17750"/>
                  </a:lnTo>
                  <a:lnTo>
                    <a:pt x="566" y="17797"/>
                  </a:lnTo>
                  <a:lnTo>
                    <a:pt x="644" y="17813"/>
                  </a:lnTo>
                  <a:lnTo>
                    <a:pt x="707" y="17829"/>
                  </a:lnTo>
                  <a:lnTo>
                    <a:pt x="785" y="17829"/>
                  </a:lnTo>
                  <a:lnTo>
                    <a:pt x="864" y="17813"/>
                  </a:lnTo>
                  <a:lnTo>
                    <a:pt x="942" y="17797"/>
                  </a:lnTo>
                  <a:lnTo>
                    <a:pt x="1037" y="17766"/>
                  </a:lnTo>
                  <a:lnTo>
                    <a:pt x="1209" y="17656"/>
                  </a:lnTo>
                  <a:lnTo>
                    <a:pt x="1397" y="17515"/>
                  </a:lnTo>
                  <a:lnTo>
                    <a:pt x="1602" y="17342"/>
                  </a:lnTo>
                  <a:lnTo>
                    <a:pt x="1806" y="17122"/>
                  </a:lnTo>
                  <a:lnTo>
                    <a:pt x="2041" y="16871"/>
                  </a:lnTo>
                  <a:lnTo>
                    <a:pt x="2261" y="16573"/>
                  </a:lnTo>
                  <a:lnTo>
                    <a:pt x="2496" y="16244"/>
                  </a:lnTo>
                  <a:lnTo>
                    <a:pt x="2747" y="15883"/>
                  </a:lnTo>
                  <a:lnTo>
                    <a:pt x="2983" y="15490"/>
                  </a:lnTo>
                  <a:lnTo>
                    <a:pt x="3249" y="15067"/>
                  </a:lnTo>
                  <a:lnTo>
                    <a:pt x="3500" y="14627"/>
                  </a:lnTo>
                  <a:lnTo>
                    <a:pt x="4034" y="13639"/>
                  </a:lnTo>
                  <a:lnTo>
                    <a:pt x="4568" y="12571"/>
                  </a:lnTo>
                  <a:lnTo>
                    <a:pt x="5117" y="11410"/>
                  </a:lnTo>
                  <a:lnTo>
                    <a:pt x="5650" y="10170"/>
                  </a:lnTo>
                  <a:lnTo>
                    <a:pt x="6184" y="8868"/>
                  </a:lnTo>
                  <a:lnTo>
                    <a:pt x="6294" y="2010"/>
                  </a:lnTo>
                  <a:lnTo>
                    <a:pt x="6310" y="754"/>
                  </a:lnTo>
                  <a:lnTo>
                    <a:pt x="6059" y="676"/>
                  </a:lnTo>
                  <a:lnTo>
                    <a:pt x="5760" y="581"/>
                  </a:lnTo>
                  <a:lnTo>
                    <a:pt x="5368" y="456"/>
                  </a:lnTo>
                  <a:lnTo>
                    <a:pt x="4913" y="330"/>
                  </a:lnTo>
                  <a:lnTo>
                    <a:pt x="4395" y="220"/>
                  </a:lnTo>
                  <a:lnTo>
                    <a:pt x="3861" y="111"/>
                  </a:lnTo>
                  <a:lnTo>
                    <a:pt x="3296" y="32"/>
                  </a:lnTo>
                  <a:lnTo>
                    <a:pt x="2998" y="16"/>
                  </a:lnTo>
                  <a:lnTo>
                    <a:pt x="2731" y="1"/>
                  </a:lnTo>
                  <a:close/>
                </a:path>
              </a:pathLst>
            </a:custGeom>
            <a:solidFill>
              <a:srgbClr val="7AB84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2267;p42">
              <a:extLst>
                <a:ext uri="{FF2B5EF4-FFF2-40B4-BE49-F238E27FC236}">
                  <a16:creationId xmlns="" xmlns:a16="http://schemas.microsoft.com/office/drawing/2014/main" id="{8431D9AC-E760-2BA2-C6B7-E6C724407BD5}"/>
                </a:ext>
              </a:extLst>
            </p:cNvPr>
            <p:cNvSpPr/>
            <p:nvPr/>
          </p:nvSpPr>
          <p:spPr>
            <a:xfrm>
              <a:off x="888681" y="3959615"/>
              <a:ext cx="179409" cy="506968"/>
            </a:xfrm>
            <a:custGeom>
              <a:avLst/>
              <a:gdLst/>
              <a:ahLst/>
              <a:cxnLst/>
              <a:rect l="l" t="t" r="r" b="b"/>
              <a:pathLst>
                <a:path w="6310" h="17829" fill="none" extrusionOk="0">
                  <a:moveTo>
                    <a:pt x="6310" y="754"/>
                  </a:moveTo>
                  <a:lnTo>
                    <a:pt x="6310" y="754"/>
                  </a:lnTo>
                  <a:lnTo>
                    <a:pt x="6059" y="676"/>
                  </a:lnTo>
                  <a:lnTo>
                    <a:pt x="5760" y="581"/>
                  </a:lnTo>
                  <a:lnTo>
                    <a:pt x="5368" y="456"/>
                  </a:lnTo>
                  <a:lnTo>
                    <a:pt x="4913" y="330"/>
                  </a:lnTo>
                  <a:lnTo>
                    <a:pt x="4395" y="220"/>
                  </a:lnTo>
                  <a:lnTo>
                    <a:pt x="3861" y="111"/>
                  </a:lnTo>
                  <a:lnTo>
                    <a:pt x="3296" y="32"/>
                  </a:lnTo>
                  <a:lnTo>
                    <a:pt x="2998" y="16"/>
                  </a:lnTo>
                  <a:lnTo>
                    <a:pt x="2731" y="1"/>
                  </a:lnTo>
                  <a:lnTo>
                    <a:pt x="2449" y="1"/>
                  </a:lnTo>
                  <a:lnTo>
                    <a:pt x="2182" y="1"/>
                  </a:lnTo>
                  <a:lnTo>
                    <a:pt x="1915" y="32"/>
                  </a:lnTo>
                  <a:lnTo>
                    <a:pt x="1664" y="64"/>
                  </a:lnTo>
                  <a:lnTo>
                    <a:pt x="1429" y="126"/>
                  </a:lnTo>
                  <a:lnTo>
                    <a:pt x="1193" y="205"/>
                  </a:lnTo>
                  <a:lnTo>
                    <a:pt x="989" y="315"/>
                  </a:lnTo>
                  <a:lnTo>
                    <a:pt x="817" y="424"/>
                  </a:lnTo>
                  <a:lnTo>
                    <a:pt x="644" y="566"/>
                  </a:lnTo>
                  <a:lnTo>
                    <a:pt x="503" y="738"/>
                  </a:lnTo>
                  <a:lnTo>
                    <a:pt x="393" y="927"/>
                  </a:lnTo>
                  <a:lnTo>
                    <a:pt x="346" y="1037"/>
                  </a:lnTo>
                  <a:lnTo>
                    <a:pt x="315" y="1162"/>
                  </a:lnTo>
                  <a:lnTo>
                    <a:pt x="283" y="1272"/>
                  </a:lnTo>
                  <a:lnTo>
                    <a:pt x="252" y="1413"/>
                  </a:lnTo>
                  <a:lnTo>
                    <a:pt x="236" y="1680"/>
                  </a:lnTo>
                  <a:lnTo>
                    <a:pt x="236" y="1680"/>
                  </a:lnTo>
                  <a:lnTo>
                    <a:pt x="189" y="3956"/>
                  </a:lnTo>
                  <a:lnTo>
                    <a:pt x="95" y="7675"/>
                  </a:lnTo>
                  <a:lnTo>
                    <a:pt x="48" y="9794"/>
                  </a:lnTo>
                  <a:lnTo>
                    <a:pt x="16" y="11897"/>
                  </a:lnTo>
                  <a:lnTo>
                    <a:pt x="1" y="13905"/>
                  </a:lnTo>
                  <a:lnTo>
                    <a:pt x="16" y="15679"/>
                  </a:lnTo>
                  <a:lnTo>
                    <a:pt x="16" y="15679"/>
                  </a:lnTo>
                  <a:lnTo>
                    <a:pt x="16" y="16134"/>
                  </a:lnTo>
                  <a:lnTo>
                    <a:pt x="48" y="16526"/>
                  </a:lnTo>
                  <a:lnTo>
                    <a:pt x="95" y="16871"/>
                  </a:lnTo>
                  <a:lnTo>
                    <a:pt x="158" y="17154"/>
                  </a:lnTo>
                  <a:lnTo>
                    <a:pt x="236" y="17389"/>
                  </a:lnTo>
                  <a:lnTo>
                    <a:pt x="283" y="17483"/>
                  </a:lnTo>
                  <a:lnTo>
                    <a:pt x="330" y="17578"/>
                  </a:lnTo>
                  <a:lnTo>
                    <a:pt x="377" y="17640"/>
                  </a:lnTo>
                  <a:lnTo>
                    <a:pt x="440" y="17703"/>
                  </a:lnTo>
                  <a:lnTo>
                    <a:pt x="503" y="17750"/>
                  </a:lnTo>
                  <a:lnTo>
                    <a:pt x="566" y="17797"/>
                  </a:lnTo>
                  <a:lnTo>
                    <a:pt x="644" y="17813"/>
                  </a:lnTo>
                  <a:lnTo>
                    <a:pt x="707" y="17829"/>
                  </a:lnTo>
                  <a:lnTo>
                    <a:pt x="785" y="17829"/>
                  </a:lnTo>
                  <a:lnTo>
                    <a:pt x="864" y="17813"/>
                  </a:lnTo>
                  <a:lnTo>
                    <a:pt x="942" y="17797"/>
                  </a:lnTo>
                  <a:lnTo>
                    <a:pt x="1037" y="17766"/>
                  </a:lnTo>
                  <a:lnTo>
                    <a:pt x="1209" y="17656"/>
                  </a:lnTo>
                  <a:lnTo>
                    <a:pt x="1397" y="17515"/>
                  </a:lnTo>
                  <a:lnTo>
                    <a:pt x="1602" y="17342"/>
                  </a:lnTo>
                  <a:lnTo>
                    <a:pt x="1806" y="17122"/>
                  </a:lnTo>
                  <a:lnTo>
                    <a:pt x="2041" y="16871"/>
                  </a:lnTo>
                  <a:lnTo>
                    <a:pt x="2261" y="16573"/>
                  </a:lnTo>
                  <a:lnTo>
                    <a:pt x="2496" y="16244"/>
                  </a:lnTo>
                  <a:lnTo>
                    <a:pt x="2747" y="15883"/>
                  </a:lnTo>
                  <a:lnTo>
                    <a:pt x="2983" y="15490"/>
                  </a:lnTo>
                  <a:lnTo>
                    <a:pt x="3249" y="15067"/>
                  </a:lnTo>
                  <a:lnTo>
                    <a:pt x="3500" y="14627"/>
                  </a:lnTo>
                  <a:lnTo>
                    <a:pt x="4034" y="13639"/>
                  </a:lnTo>
                  <a:lnTo>
                    <a:pt x="4568" y="12571"/>
                  </a:lnTo>
                  <a:lnTo>
                    <a:pt x="5117" y="11410"/>
                  </a:lnTo>
                  <a:lnTo>
                    <a:pt x="5650" y="10170"/>
                  </a:lnTo>
                  <a:lnTo>
                    <a:pt x="6184" y="8868"/>
                  </a:lnTo>
                  <a:lnTo>
                    <a:pt x="6184" y="8868"/>
                  </a:lnTo>
                  <a:lnTo>
                    <a:pt x="6294" y="201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2268;p42">
              <a:extLst>
                <a:ext uri="{FF2B5EF4-FFF2-40B4-BE49-F238E27FC236}">
                  <a16:creationId xmlns="" xmlns:a16="http://schemas.microsoft.com/office/drawing/2014/main" id="{A62EE6E6-AFD6-1FE2-533A-97102F8D6B3D}"/>
                </a:ext>
              </a:extLst>
            </p:cNvPr>
            <p:cNvSpPr/>
            <p:nvPr/>
          </p:nvSpPr>
          <p:spPr>
            <a:xfrm>
              <a:off x="993118" y="4197008"/>
              <a:ext cx="76313" cy="70547"/>
            </a:xfrm>
            <a:custGeom>
              <a:avLst/>
              <a:gdLst/>
              <a:ahLst/>
              <a:cxnLst/>
              <a:rect l="l" t="t" r="r" b="b"/>
              <a:pathLst>
                <a:path w="2684" h="2481" extrusionOk="0">
                  <a:moveTo>
                    <a:pt x="502" y="1"/>
                  </a:moveTo>
                  <a:lnTo>
                    <a:pt x="408" y="16"/>
                  </a:lnTo>
                  <a:lnTo>
                    <a:pt x="314" y="48"/>
                  </a:lnTo>
                  <a:lnTo>
                    <a:pt x="235" y="95"/>
                  </a:lnTo>
                  <a:lnTo>
                    <a:pt x="157" y="158"/>
                  </a:lnTo>
                  <a:lnTo>
                    <a:pt x="94" y="236"/>
                  </a:lnTo>
                  <a:lnTo>
                    <a:pt x="47" y="315"/>
                  </a:lnTo>
                  <a:lnTo>
                    <a:pt x="16" y="409"/>
                  </a:lnTo>
                  <a:lnTo>
                    <a:pt x="0" y="487"/>
                  </a:lnTo>
                  <a:lnTo>
                    <a:pt x="16" y="581"/>
                  </a:lnTo>
                  <a:lnTo>
                    <a:pt x="31" y="676"/>
                  </a:lnTo>
                  <a:lnTo>
                    <a:pt x="94" y="770"/>
                  </a:lnTo>
                  <a:lnTo>
                    <a:pt x="173" y="848"/>
                  </a:lnTo>
                  <a:lnTo>
                    <a:pt x="1805" y="2355"/>
                  </a:lnTo>
                  <a:lnTo>
                    <a:pt x="1899" y="2418"/>
                  </a:lnTo>
                  <a:lnTo>
                    <a:pt x="1993" y="2465"/>
                  </a:lnTo>
                  <a:lnTo>
                    <a:pt x="2087" y="2480"/>
                  </a:lnTo>
                  <a:lnTo>
                    <a:pt x="2181" y="2480"/>
                  </a:lnTo>
                  <a:lnTo>
                    <a:pt x="2276" y="2465"/>
                  </a:lnTo>
                  <a:lnTo>
                    <a:pt x="2370" y="2433"/>
                  </a:lnTo>
                  <a:lnTo>
                    <a:pt x="2448" y="2386"/>
                  </a:lnTo>
                  <a:lnTo>
                    <a:pt x="2527" y="2323"/>
                  </a:lnTo>
                  <a:lnTo>
                    <a:pt x="2590" y="2245"/>
                  </a:lnTo>
                  <a:lnTo>
                    <a:pt x="2637" y="2166"/>
                  </a:lnTo>
                  <a:lnTo>
                    <a:pt x="2668" y="2072"/>
                  </a:lnTo>
                  <a:lnTo>
                    <a:pt x="2684" y="1994"/>
                  </a:lnTo>
                  <a:lnTo>
                    <a:pt x="2684" y="1900"/>
                  </a:lnTo>
                  <a:lnTo>
                    <a:pt x="2652" y="1806"/>
                  </a:lnTo>
                  <a:lnTo>
                    <a:pt x="2605" y="1711"/>
                  </a:lnTo>
                  <a:lnTo>
                    <a:pt x="2527" y="1633"/>
                  </a:lnTo>
                  <a:lnTo>
                    <a:pt x="879" y="126"/>
                  </a:lnTo>
                  <a:lnTo>
                    <a:pt x="800" y="64"/>
                  </a:lnTo>
                  <a:lnTo>
                    <a:pt x="691" y="16"/>
                  </a:lnTo>
                  <a:lnTo>
                    <a:pt x="596"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2269;p42">
              <a:extLst>
                <a:ext uri="{FF2B5EF4-FFF2-40B4-BE49-F238E27FC236}">
                  <a16:creationId xmlns="" xmlns:a16="http://schemas.microsoft.com/office/drawing/2014/main" id="{9C200797-5D09-BA74-C03F-9BEA718AA318}"/>
                </a:ext>
              </a:extLst>
            </p:cNvPr>
            <p:cNvSpPr/>
            <p:nvPr/>
          </p:nvSpPr>
          <p:spPr>
            <a:xfrm>
              <a:off x="961415" y="4242076"/>
              <a:ext cx="83478" cy="75893"/>
            </a:xfrm>
            <a:custGeom>
              <a:avLst/>
              <a:gdLst/>
              <a:ahLst/>
              <a:cxnLst/>
              <a:rect l="l" t="t" r="r" b="b"/>
              <a:pathLst>
                <a:path w="2936" h="2669" extrusionOk="0">
                  <a:moveTo>
                    <a:pt x="503" y="1"/>
                  </a:moveTo>
                  <a:lnTo>
                    <a:pt x="409" y="16"/>
                  </a:lnTo>
                  <a:lnTo>
                    <a:pt x="315" y="48"/>
                  </a:lnTo>
                  <a:lnTo>
                    <a:pt x="236" y="95"/>
                  </a:lnTo>
                  <a:lnTo>
                    <a:pt x="158" y="158"/>
                  </a:lnTo>
                  <a:lnTo>
                    <a:pt x="95" y="236"/>
                  </a:lnTo>
                  <a:lnTo>
                    <a:pt x="48" y="315"/>
                  </a:lnTo>
                  <a:lnTo>
                    <a:pt x="17" y="409"/>
                  </a:lnTo>
                  <a:lnTo>
                    <a:pt x="1" y="487"/>
                  </a:lnTo>
                  <a:lnTo>
                    <a:pt x="17" y="581"/>
                  </a:lnTo>
                  <a:lnTo>
                    <a:pt x="32" y="676"/>
                  </a:lnTo>
                  <a:lnTo>
                    <a:pt x="95" y="770"/>
                  </a:lnTo>
                  <a:lnTo>
                    <a:pt x="173" y="848"/>
                  </a:lnTo>
                  <a:lnTo>
                    <a:pt x="2057" y="2543"/>
                  </a:lnTo>
                  <a:lnTo>
                    <a:pt x="2151" y="2606"/>
                  </a:lnTo>
                  <a:lnTo>
                    <a:pt x="2245" y="2653"/>
                  </a:lnTo>
                  <a:lnTo>
                    <a:pt x="2339" y="2669"/>
                  </a:lnTo>
                  <a:lnTo>
                    <a:pt x="2449" y="2669"/>
                  </a:lnTo>
                  <a:lnTo>
                    <a:pt x="2543" y="2653"/>
                  </a:lnTo>
                  <a:lnTo>
                    <a:pt x="2622" y="2622"/>
                  </a:lnTo>
                  <a:lnTo>
                    <a:pt x="2716" y="2575"/>
                  </a:lnTo>
                  <a:lnTo>
                    <a:pt x="2779" y="2512"/>
                  </a:lnTo>
                  <a:lnTo>
                    <a:pt x="2841" y="2433"/>
                  </a:lnTo>
                  <a:lnTo>
                    <a:pt x="2888" y="2355"/>
                  </a:lnTo>
                  <a:lnTo>
                    <a:pt x="2920" y="2276"/>
                  </a:lnTo>
                  <a:lnTo>
                    <a:pt x="2936" y="2182"/>
                  </a:lnTo>
                  <a:lnTo>
                    <a:pt x="2936" y="2088"/>
                  </a:lnTo>
                  <a:lnTo>
                    <a:pt x="2904" y="1994"/>
                  </a:lnTo>
                  <a:lnTo>
                    <a:pt x="2857" y="1900"/>
                  </a:lnTo>
                  <a:lnTo>
                    <a:pt x="2779" y="1821"/>
                  </a:lnTo>
                  <a:lnTo>
                    <a:pt x="895" y="126"/>
                  </a:lnTo>
                  <a:lnTo>
                    <a:pt x="801" y="64"/>
                  </a:lnTo>
                  <a:lnTo>
                    <a:pt x="707" y="16"/>
                  </a:lnTo>
                  <a:lnTo>
                    <a:pt x="59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2270;p42">
              <a:extLst>
                <a:ext uri="{FF2B5EF4-FFF2-40B4-BE49-F238E27FC236}">
                  <a16:creationId xmlns="" xmlns:a16="http://schemas.microsoft.com/office/drawing/2014/main" id="{918A78DF-5814-FD4F-2EC0-AE4786065AF7}"/>
                </a:ext>
              </a:extLst>
            </p:cNvPr>
            <p:cNvSpPr/>
            <p:nvPr/>
          </p:nvSpPr>
          <p:spPr>
            <a:xfrm>
              <a:off x="1054251" y="4135449"/>
              <a:ext cx="83449" cy="120934"/>
            </a:xfrm>
            <a:custGeom>
              <a:avLst/>
              <a:gdLst/>
              <a:ahLst/>
              <a:cxnLst/>
              <a:rect l="l" t="t" r="r" b="b"/>
              <a:pathLst>
                <a:path w="2935" h="4253" extrusionOk="0">
                  <a:moveTo>
                    <a:pt x="1632" y="769"/>
                  </a:moveTo>
                  <a:lnTo>
                    <a:pt x="1711" y="785"/>
                  </a:lnTo>
                  <a:lnTo>
                    <a:pt x="1805" y="816"/>
                  </a:lnTo>
                  <a:lnTo>
                    <a:pt x="1899" y="863"/>
                  </a:lnTo>
                  <a:lnTo>
                    <a:pt x="2009" y="926"/>
                  </a:lnTo>
                  <a:lnTo>
                    <a:pt x="2087" y="973"/>
                  </a:lnTo>
                  <a:lnTo>
                    <a:pt x="2119" y="1004"/>
                  </a:lnTo>
                  <a:lnTo>
                    <a:pt x="2147" y="1046"/>
                  </a:lnTo>
                  <a:lnTo>
                    <a:pt x="2147" y="1046"/>
                  </a:lnTo>
                  <a:lnTo>
                    <a:pt x="2134" y="1083"/>
                  </a:lnTo>
                  <a:lnTo>
                    <a:pt x="2072" y="1177"/>
                  </a:lnTo>
                  <a:lnTo>
                    <a:pt x="1978" y="1256"/>
                  </a:lnTo>
                  <a:lnTo>
                    <a:pt x="1883" y="1334"/>
                  </a:lnTo>
                  <a:lnTo>
                    <a:pt x="1789" y="1412"/>
                  </a:lnTo>
                  <a:lnTo>
                    <a:pt x="1522" y="1554"/>
                  </a:lnTo>
                  <a:lnTo>
                    <a:pt x="1240" y="1711"/>
                  </a:lnTo>
                  <a:lnTo>
                    <a:pt x="942" y="1820"/>
                  </a:lnTo>
                  <a:lnTo>
                    <a:pt x="872" y="1838"/>
                  </a:lnTo>
                  <a:lnTo>
                    <a:pt x="872" y="1838"/>
                  </a:lnTo>
                  <a:lnTo>
                    <a:pt x="926" y="1648"/>
                  </a:lnTo>
                  <a:lnTo>
                    <a:pt x="989" y="1444"/>
                  </a:lnTo>
                  <a:lnTo>
                    <a:pt x="1083" y="1256"/>
                  </a:lnTo>
                  <a:lnTo>
                    <a:pt x="1177" y="1067"/>
                  </a:lnTo>
                  <a:lnTo>
                    <a:pt x="1303" y="910"/>
                  </a:lnTo>
                  <a:lnTo>
                    <a:pt x="1381" y="832"/>
                  </a:lnTo>
                  <a:lnTo>
                    <a:pt x="1460" y="785"/>
                  </a:lnTo>
                  <a:lnTo>
                    <a:pt x="1538" y="769"/>
                  </a:lnTo>
                  <a:close/>
                  <a:moveTo>
                    <a:pt x="975" y="2702"/>
                  </a:moveTo>
                  <a:lnTo>
                    <a:pt x="1036" y="2715"/>
                  </a:lnTo>
                  <a:lnTo>
                    <a:pt x="1256" y="2793"/>
                  </a:lnTo>
                  <a:lnTo>
                    <a:pt x="1460" y="2872"/>
                  </a:lnTo>
                  <a:lnTo>
                    <a:pt x="1679" y="2966"/>
                  </a:lnTo>
                  <a:lnTo>
                    <a:pt x="1789" y="3029"/>
                  </a:lnTo>
                  <a:lnTo>
                    <a:pt x="1883" y="3092"/>
                  </a:lnTo>
                  <a:lnTo>
                    <a:pt x="1993" y="3186"/>
                  </a:lnTo>
                  <a:lnTo>
                    <a:pt x="2025" y="3233"/>
                  </a:lnTo>
                  <a:lnTo>
                    <a:pt x="2025" y="3280"/>
                  </a:lnTo>
                  <a:lnTo>
                    <a:pt x="2009" y="3358"/>
                  </a:lnTo>
                  <a:lnTo>
                    <a:pt x="1978" y="3421"/>
                  </a:lnTo>
                  <a:lnTo>
                    <a:pt x="1915" y="3453"/>
                  </a:lnTo>
                  <a:lnTo>
                    <a:pt x="1868" y="3484"/>
                  </a:lnTo>
                  <a:lnTo>
                    <a:pt x="1742" y="3484"/>
                  </a:lnTo>
                  <a:lnTo>
                    <a:pt x="1679" y="3453"/>
                  </a:lnTo>
                  <a:lnTo>
                    <a:pt x="1617" y="3437"/>
                  </a:lnTo>
                  <a:lnTo>
                    <a:pt x="1475" y="3327"/>
                  </a:lnTo>
                  <a:lnTo>
                    <a:pt x="1334" y="3186"/>
                  </a:lnTo>
                  <a:lnTo>
                    <a:pt x="1193" y="3045"/>
                  </a:lnTo>
                  <a:lnTo>
                    <a:pt x="1083" y="2872"/>
                  </a:lnTo>
                  <a:lnTo>
                    <a:pt x="975" y="2702"/>
                  </a:lnTo>
                  <a:close/>
                  <a:moveTo>
                    <a:pt x="1585" y="0"/>
                  </a:moveTo>
                  <a:lnTo>
                    <a:pt x="1475" y="16"/>
                  </a:lnTo>
                  <a:lnTo>
                    <a:pt x="1381" y="16"/>
                  </a:lnTo>
                  <a:lnTo>
                    <a:pt x="1271" y="47"/>
                  </a:lnTo>
                  <a:lnTo>
                    <a:pt x="1161" y="78"/>
                  </a:lnTo>
                  <a:lnTo>
                    <a:pt x="1067" y="126"/>
                  </a:lnTo>
                  <a:lnTo>
                    <a:pt x="973" y="188"/>
                  </a:lnTo>
                  <a:lnTo>
                    <a:pt x="863" y="283"/>
                  </a:lnTo>
                  <a:lnTo>
                    <a:pt x="753" y="377"/>
                  </a:lnTo>
                  <a:lnTo>
                    <a:pt x="659" y="487"/>
                  </a:lnTo>
                  <a:lnTo>
                    <a:pt x="565" y="596"/>
                  </a:lnTo>
                  <a:lnTo>
                    <a:pt x="487" y="722"/>
                  </a:lnTo>
                  <a:lnTo>
                    <a:pt x="424" y="863"/>
                  </a:lnTo>
                  <a:lnTo>
                    <a:pt x="298" y="1130"/>
                  </a:lnTo>
                  <a:lnTo>
                    <a:pt x="204" y="1428"/>
                  </a:lnTo>
                  <a:lnTo>
                    <a:pt x="126" y="1711"/>
                  </a:lnTo>
                  <a:lnTo>
                    <a:pt x="0" y="2276"/>
                  </a:lnTo>
                  <a:lnTo>
                    <a:pt x="0" y="2370"/>
                  </a:lnTo>
                  <a:lnTo>
                    <a:pt x="0" y="2448"/>
                  </a:lnTo>
                  <a:lnTo>
                    <a:pt x="0" y="2495"/>
                  </a:lnTo>
                  <a:lnTo>
                    <a:pt x="47" y="2574"/>
                  </a:lnTo>
                  <a:lnTo>
                    <a:pt x="298" y="3045"/>
                  </a:lnTo>
                  <a:lnTo>
                    <a:pt x="440" y="3280"/>
                  </a:lnTo>
                  <a:lnTo>
                    <a:pt x="612" y="3515"/>
                  </a:lnTo>
                  <a:lnTo>
                    <a:pt x="785" y="3735"/>
                  </a:lnTo>
                  <a:lnTo>
                    <a:pt x="989" y="3923"/>
                  </a:lnTo>
                  <a:lnTo>
                    <a:pt x="1099" y="4002"/>
                  </a:lnTo>
                  <a:lnTo>
                    <a:pt x="1209" y="4080"/>
                  </a:lnTo>
                  <a:lnTo>
                    <a:pt x="1334" y="4143"/>
                  </a:lnTo>
                  <a:lnTo>
                    <a:pt x="1460" y="4190"/>
                  </a:lnTo>
                  <a:lnTo>
                    <a:pt x="1554" y="4222"/>
                  </a:lnTo>
                  <a:lnTo>
                    <a:pt x="1648" y="4253"/>
                  </a:lnTo>
                  <a:lnTo>
                    <a:pt x="1836" y="4253"/>
                  </a:lnTo>
                  <a:lnTo>
                    <a:pt x="2009" y="4222"/>
                  </a:lnTo>
                  <a:lnTo>
                    <a:pt x="2182" y="4159"/>
                  </a:lnTo>
                  <a:lnTo>
                    <a:pt x="2338" y="4080"/>
                  </a:lnTo>
                  <a:lnTo>
                    <a:pt x="2480" y="3955"/>
                  </a:lnTo>
                  <a:lnTo>
                    <a:pt x="2605" y="3814"/>
                  </a:lnTo>
                  <a:lnTo>
                    <a:pt x="2699" y="3641"/>
                  </a:lnTo>
                  <a:lnTo>
                    <a:pt x="2746" y="3547"/>
                  </a:lnTo>
                  <a:lnTo>
                    <a:pt x="2778" y="3453"/>
                  </a:lnTo>
                  <a:lnTo>
                    <a:pt x="2794" y="3358"/>
                  </a:lnTo>
                  <a:lnTo>
                    <a:pt x="2809" y="3264"/>
                  </a:lnTo>
                  <a:lnTo>
                    <a:pt x="2809" y="3170"/>
                  </a:lnTo>
                  <a:lnTo>
                    <a:pt x="2794" y="3092"/>
                  </a:lnTo>
                  <a:lnTo>
                    <a:pt x="2762" y="3013"/>
                  </a:lnTo>
                  <a:lnTo>
                    <a:pt x="2731" y="2935"/>
                  </a:lnTo>
                  <a:lnTo>
                    <a:pt x="2652" y="2778"/>
                  </a:lnTo>
                  <a:lnTo>
                    <a:pt x="2542" y="2652"/>
                  </a:lnTo>
                  <a:lnTo>
                    <a:pt x="2401" y="2527"/>
                  </a:lnTo>
                  <a:lnTo>
                    <a:pt x="2229" y="2401"/>
                  </a:lnTo>
                  <a:lnTo>
                    <a:pt x="2056" y="2307"/>
                  </a:lnTo>
                  <a:lnTo>
                    <a:pt x="1887" y="2222"/>
                  </a:lnTo>
                  <a:lnTo>
                    <a:pt x="1887" y="2222"/>
                  </a:lnTo>
                  <a:lnTo>
                    <a:pt x="1993" y="2166"/>
                  </a:lnTo>
                  <a:lnTo>
                    <a:pt x="2213" y="2025"/>
                  </a:lnTo>
                  <a:lnTo>
                    <a:pt x="2417" y="1868"/>
                  </a:lnTo>
                  <a:lnTo>
                    <a:pt x="2605" y="1711"/>
                  </a:lnTo>
                  <a:lnTo>
                    <a:pt x="2746" y="1538"/>
                  </a:lnTo>
                  <a:lnTo>
                    <a:pt x="2809" y="1444"/>
                  </a:lnTo>
                  <a:lnTo>
                    <a:pt x="2872" y="1350"/>
                  </a:lnTo>
                  <a:lnTo>
                    <a:pt x="2903" y="1256"/>
                  </a:lnTo>
                  <a:lnTo>
                    <a:pt x="2935" y="1161"/>
                  </a:lnTo>
                  <a:lnTo>
                    <a:pt x="2935" y="1067"/>
                  </a:lnTo>
                  <a:lnTo>
                    <a:pt x="2935" y="973"/>
                  </a:lnTo>
                  <a:lnTo>
                    <a:pt x="2919" y="879"/>
                  </a:lnTo>
                  <a:lnTo>
                    <a:pt x="2888" y="785"/>
                  </a:lnTo>
                  <a:lnTo>
                    <a:pt x="2841" y="675"/>
                  </a:lnTo>
                  <a:lnTo>
                    <a:pt x="2762" y="581"/>
                  </a:lnTo>
                  <a:lnTo>
                    <a:pt x="2684" y="487"/>
                  </a:lnTo>
                  <a:lnTo>
                    <a:pt x="2574" y="392"/>
                  </a:lnTo>
                  <a:lnTo>
                    <a:pt x="2401" y="267"/>
                  </a:lnTo>
                  <a:lnTo>
                    <a:pt x="2213" y="157"/>
                  </a:lnTo>
                  <a:lnTo>
                    <a:pt x="2009" y="78"/>
                  </a:lnTo>
                  <a:lnTo>
                    <a:pt x="1789" y="16"/>
                  </a:lnTo>
                  <a:lnTo>
                    <a:pt x="158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2271;p42">
              <a:extLst>
                <a:ext uri="{FF2B5EF4-FFF2-40B4-BE49-F238E27FC236}">
                  <a16:creationId xmlns="" xmlns:a16="http://schemas.microsoft.com/office/drawing/2014/main" id="{EC0EB1C7-EC63-4BBA-35B2-2629D9923776}"/>
                </a:ext>
              </a:extLst>
            </p:cNvPr>
            <p:cNvSpPr/>
            <p:nvPr/>
          </p:nvSpPr>
          <p:spPr>
            <a:xfrm>
              <a:off x="2035043" y="4379525"/>
              <a:ext cx="207529" cy="76348"/>
            </a:xfrm>
            <a:custGeom>
              <a:avLst/>
              <a:gdLst/>
              <a:ahLst/>
              <a:cxnLst/>
              <a:rect l="l" t="t" r="r" b="b"/>
              <a:pathLst>
                <a:path w="7299" h="2685" extrusionOk="0">
                  <a:moveTo>
                    <a:pt x="1" y="0"/>
                  </a:moveTo>
                  <a:lnTo>
                    <a:pt x="95" y="2166"/>
                  </a:lnTo>
                  <a:lnTo>
                    <a:pt x="7236" y="2684"/>
                  </a:lnTo>
                  <a:lnTo>
                    <a:pt x="7298"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2272;p42">
              <a:extLst>
                <a:ext uri="{FF2B5EF4-FFF2-40B4-BE49-F238E27FC236}">
                  <a16:creationId xmlns="" xmlns:a16="http://schemas.microsoft.com/office/drawing/2014/main" id="{D6BBEE4E-EF32-19C3-6B02-09A4BFD5B7A3}"/>
                </a:ext>
              </a:extLst>
            </p:cNvPr>
            <p:cNvSpPr/>
            <p:nvPr/>
          </p:nvSpPr>
          <p:spPr>
            <a:xfrm>
              <a:off x="2004249" y="4433520"/>
              <a:ext cx="507833" cy="174051"/>
            </a:xfrm>
            <a:custGeom>
              <a:avLst/>
              <a:gdLst/>
              <a:ahLst/>
              <a:cxnLst/>
              <a:rect l="l" t="t" r="r" b="b"/>
              <a:pathLst>
                <a:path w="17861" h="6121" extrusionOk="0">
                  <a:moveTo>
                    <a:pt x="707" y="0"/>
                  </a:moveTo>
                  <a:lnTo>
                    <a:pt x="613" y="267"/>
                  </a:lnTo>
                  <a:lnTo>
                    <a:pt x="534" y="565"/>
                  </a:lnTo>
                  <a:lnTo>
                    <a:pt x="425" y="958"/>
                  </a:lnTo>
                  <a:lnTo>
                    <a:pt x="299" y="1413"/>
                  </a:lnTo>
                  <a:lnTo>
                    <a:pt x="189" y="1931"/>
                  </a:lnTo>
                  <a:lnTo>
                    <a:pt x="95" y="2480"/>
                  </a:lnTo>
                  <a:lnTo>
                    <a:pt x="32" y="3045"/>
                  </a:lnTo>
                  <a:lnTo>
                    <a:pt x="17" y="3327"/>
                  </a:lnTo>
                  <a:lnTo>
                    <a:pt x="1" y="3610"/>
                  </a:lnTo>
                  <a:lnTo>
                    <a:pt x="1" y="3892"/>
                  </a:lnTo>
                  <a:lnTo>
                    <a:pt x="17" y="4159"/>
                  </a:lnTo>
                  <a:lnTo>
                    <a:pt x="48" y="4426"/>
                  </a:lnTo>
                  <a:lnTo>
                    <a:pt x="95" y="4677"/>
                  </a:lnTo>
                  <a:lnTo>
                    <a:pt x="158" y="4912"/>
                  </a:lnTo>
                  <a:lnTo>
                    <a:pt x="236" y="5132"/>
                  </a:lnTo>
                  <a:lnTo>
                    <a:pt x="330" y="5336"/>
                  </a:lnTo>
                  <a:lnTo>
                    <a:pt x="456" y="5509"/>
                  </a:lnTo>
                  <a:lnTo>
                    <a:pt x="613" y="5681"/>
                  </a:lnTo>
                  <a:lnTo>
                    <a:pt x="770" y="5807"/>
                  </a:lnTo>
                  <a:lnTo>
                    <a:pt x="974" y="5917"/>
                  </a:lnTo>
                  <a:lnTo>
                    <a:pt x="1084" y="5964"/>
                  </a:lnTo>
                  <a:lnTo>
                    <a:pt x="1194" y="6011"/>
                  </a:lnTo>
                  <a:lnTo>
                    <a:pt x="1319" y="6027"/>
                  </a:lnTo>
                  <a:lnTo>
                    <a:pt x="1445" y="6058"/>
                  </a:lnTo>
                  <a:lnTo>
                    <a:pt x="1727" y="6074"/>
                  </a:lnTo>
                  <a:lnTo>
                    <a:pt x="3987" y="6089"/>
                  </a:lnTo>
                  <a:lnTo>
                    <a:pt x="7722" y="6121"/>
                  </a:lnTo>
                  <a:lnTo>
                    <a:pt x="11944" y="6121"/>
                  </a:lnTo>
                  <a:lnTo>
                    <a:pt x="13953" y="6105"/>
                  </a:lnTo>
                  <a:lnTo>
                    <a:pt x="15726" y="6074"/>
                  </a:lnTo>
                  <a:lnTo>
                    <a:pt x="16181" y="6058"/>
                  </a:lnTo>
                  <a:lnTo>
                    <a:pt x="16573" y="6027"/>
                  </a:lnTo>
                  <a:lnTo>
                    <a:pt x="16919" y="5980"/>
                  </a:lnTo>
                  <a:lnTo>
                    <a:pt x="17201" y="5901"/>
                  </a:lnTo>
                  <a:lnTo>
                    <a:pt x="17437" y="5823"/>
                  </a:lnTo>
                  <a:lnTo>
                    <a:pt x="17531" y="5776"/>
                  </a:lnTo>
                  <a:lnTo>
                    <a:pt x="17609" y="5729"/>
                  </a:lnTo>
                  <a:lnTo>
                    <a:pt x="17688" y="5666"/>
                  </a:lnTo>
                  <a:lnTo>
                    <a:pt x="17750" y="5603"/>
                  </a:lnTo>
                  <a:lnTo>
                    <a:pt x="17797" y="5540"/>
                  </a:lnTo>
                  <a:lnTo>
                    <a:pt x="17829" y="5477"/>
                  </a:lnTo>
                  <a:lnTo>
                    <a:pt x="17845" y="5415"/>
                  </a:lnTo>
                  <a:lnTo>
                    <a:pt x="17860" y="5336"/>
                  </a:lnTo>
                  <a:lnTo>
                    <a:pt x="17860" y="5258"/>
                  </a:lnTo>
                  <a:lnTo>
                    <a:pt x="17845" y="5179"/>
                  </a:lnTo>
                  <a:lnTo>
                    <a:pt x="17813" y="5101"/>
                  </a:lnTo>
                  <a:lnTo>
                    <a:pt x="17782" y="5022"/>
                  </a:lnTo>
                  <a:lnTo>
                    <a:pt x="17688" y="4834"/>
                  </a:lnTo>
                  <a:lnTo>
                    <a:pt x="17546" y="4646"/>
                  </a:lnTo>
                  <a:lnTo>
                    <a:pt x="17358" y="4457"/>
                  </a:lnTo>
                  <a:lnTo>
                    <a:pt x="17138" y="4238"/>
                  </a:lnTo>
                  <a:lnTo>
                    <a:pt x="16872" y="4034"/>
                  </a:lnTo>
                  <a:lnTo>
                    <a:pt x="16573" y="3798"/>
                  </a:lnTo>
                  <a:lnTo>
                    <a:pt x="16244" y="3579"/>
                  </a:lnTo>
                  <a:lnTo>
                    <a:pt x="15883" y="3343"/>
                  </a:lnTo>
                  <a:lnTo>
                    <a:pt x="15491" y="3092"/>
                  </a:lnTo>
                  <a:lnTo>
                    <a:pt x="15067" y="2841"/>
                  </a:lnTo>
                  <a:lnTo>
                    <a:pt x="14612" y="2590"/>
                  </a:lnTo>
                  <a:lnTo>
                    <a:pt x="13623" y="2088"/>
                  </a:lnTo>
                  <a:lnTo>
                    <a:pt x="12540" y="1570"/>
                  </a:lnTo>
                  <a:lnTo>
                    <a:pt x="11363" y="1036"/>
                  </a:lnTo>
                  <a:lnTo>
                    <a:pt x="10123" y="518"/>
                  </a:lnTo>
                  <a:lnTo>
                    <a:pt x="8821" y="0"/>
                  </a:lnTo>
                  <a:close/>
                </a:path>
              </a:pathLst>
            </a:custGeom>
            <a:solidFill>
              <a:srgbClr val="7AB84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2273;p42">
              <a:extLst>
                <a:ext uri="{FF2B5EF4-FFF2-40B4-BE49-F238E27FC236}">
                  <a16:creationId xmlns="" xmlns:a16="http://schemas.microsoft.com/office/drawing/2014/main" id="{2F410E40-2633-59F8-A9F9-EC97BE349EF7}"/>
                </a:ext>
              </a:extLst>
            </p:cNvPr>
            <p:cNvSpPr/>
            <p:nvPr/>
          </p:nvSpPr>
          <p:spPr>
            <a:xfrm>
              <a:off x="2004249" y="4433520"/>
              <a:ext cx="507833" cy="174051"/>
            </a:xfrm>
            <a:custGeom>
              <a:avLst/>
              <a:gdLst/>
              <a:ahLst/>
              <a:cxnLst/>
              <a:rect l="l" t="t" r="r" b="b"/>
              <a:pathLst>
                <a:path w="17861" h="6121" fill="none" extrusionOk="0">
                  <a:moveTo>
                    <a:pt x="707" y="0"/>
                  </a:moveTo>
                  <a:lnTo>
                    <a:pt x="707" y="0"/>
                  </a:lnTo>
                  <a:lnTo>
                    <a:pt x="613" y="267"/>
                  </a:lnTo>
                  <a:lnTo>
                    <a:pt x="534" y="565"/>
                  </a:lnTo>
                  <a:lnTo>
                    <a:pt x="425" y="958"/>
                  </a:lnTo>
                  <a:lnTo>
                    <a:pt x="299" y="1413"/>
                  </a:lnTo>
                  <a:lnTo>
                    <a:pt x="189" y="1931"/>
                  </a:lnTo>
                  <a:lnTo>
                    <a:pt x="95" y="2480"/>
                  </a:lnTo>
                  <a:lnTo>
                    <a:pt x="32" y="3045"/>
                  </a:lnTo>
                  <a:lnTo>
                    <a:pt x="17" y="3327"/>
                  </a:lnTo>
                  <a:lnTo>
                    <a:pt x="1" y="3610"/>
                  </a:lnTo>
                  <a:lnTo>
                    <a:pt x="1" y="3892"/>
                  </a:lnTo>
                  <a:lnTo>
                    <a:pt x="17" y="4159"/>
                  </a:lnTo>
                  <a:lnTo>
                    <a:pt x="48" y="4426"/>
                  </a:lnTo>
                  <a:lnTo>
                    <a:pt x="95" y="4677"/>
                  </a:lnTo>
                  <a:lnTo>
                    <a:pt x="158" y="4912"/>
                  </a:lnTo>
                  <a:lnTo>
                    <a:pt x="236" y="5132"/>
                  </a:lnTo>
                  <a:lnTo>
                    <a:pt x="330" y="5336"/>
                  </a:lnTo>
                  <a:lnTo>
                    <a:pt x="456" y="5509"/>
                  </a:lnTo>
                  <a:lnTo>
                    <a:pt x="613" y="5681"/>
                  </a:lnTo>
                  <a:lnTo>
                    <a:pt x="770" y="5807"/>
                  </a:lnTo>
                  <a:lnTo>
                    <a:pt x="974" y="5917"/>
                  </a:lnTo>
                  <a:lnTo>
                    <a:pt x="1084" y="5964"/>
                  </a:lnTo>
                  <a:lnTo>
                    <a:pt x="1194" y="6011"/>
                  </a:lnTo>
                  <a:lnTo>
                    <a:pt x="1319" y="6027"/>
                  </a:lnTo>
                  <a:lnTo>
                    <a:pt x="1445" y="6058"/>
                  </a:lnTo>
                  <a:lnTo>
                    <a:pt x="1727" y="6074"/>
                  </a:lnTo>
                  <a:lnTo>
                    <a:pt x="1727" y="6074"/>
                  </a:lnTo>
                  <a:lnTo>
                    <a:pt x="3987" y="6089"/>
                  </a:lnTo>
                  <a:lnTo>
                    <a:pt x="7722" y="6121"/>
                  </a:lnTo>
                  <a:lnTo>
                    <a:pt x="9825" y="6121"/>
                  </a:lnTo>
                  <a:lnTo>
                    <a:pt x="11944" y="6121"/>
                  </a:lnTo>
                  <a:lnTo>
                    <a:pt x="13953" y="6105"/>
                  </a:lnTo>
                  <a:lnTo>
                    <a:pt x="15726" y="6074"/>
                  </a:lnTo>
                  <a:lnTo>
                    <a:pt x="15726" y="6074"/>
                  </a:lnTo>
                  <a:lnTo>
                    <a:pt x="16181" y="6058"/>
                  </a:lnTo>
                  <a:lnTo>
                    <a:pt x="16573" y="6027"/>
                  </a:lnTo>
                  <a:lnTo>
                    <a:pt x="16919" y="5980"/>
                  </a:lnTo>
                  <a:lnTo>
                    <a:pt x="17201" y="5901"/>
                  </a:lnTo>
                  <a:lnTo>
                    <a:pt x="17437" y="5823"/>
                  </a:lnTo>
                  <a:lnTo>
                    <a:pt x="17531" y="5776"/>
                  </a:lnTo>
                  <a:lnTo>
                    <a:pt x="17609" y="5729"/>
                  </a:lnTo>
                  <a:lnTo>
                    <a:pt x="17688" y="5666"/>
                  </a:lnTo>
                  <a:lnTo>
                    <a:pt x="17750" y="5603"/>
                  </a:lnTo>
                  <a:lnTo>
                    <a:pt x="17797" y="5540"/>
                  </a:lnTo>
                  <a:lnTo>
                    <a:pt x="17829" y="5477"/>
                  </a:lnTo>
                  <a:lnTo>
                    <a:pt x="17845" y="5415"/>
                  </a:lnTo>
                  <a:lnTo>
                    <a:pt x="17860" y="5336"/>
                  </a:lnTo>
                  <a:lnTo>
                    <a:pt x="17860" y="5258"/>
                  </a:lnTo>
                  <a:lnTo>
                    <a:pt x="17845" y="5179"/>
                  </a:lnTo>
                  <a:lnTo>
                    <a:pt x="17813" y="5101"/>
                  </a:lnTo>
                  <a:lnTo>
                    <a:pt x="17782" y="5022"/>
                  </a:lnTo>
                  <a:lnTo>
                    <a:pt x="17688" y="4834"/>
                  </a:lnTo>
                  <a:lnTo>
                    <a:pt x="17546" y="4646"/>
                  </a:lnTo>
                  <a:lnTo>
                    <a:pt x="17358" y="4457"/>
                  </a:lnTo>
                  <a:lnTo>
                    <a:pt x="17138" y="4238"/>
                  </a:lnTo>
                  <a:lnTo>
                    <a:pt x="16872" y="4034"/>
                  </a:lnTo>
                  <a:lnTo>
                    <a:pt x="16573" y="3798"/>
                  </a:lnTo>
                  <a:lnTo>
                    <a:pt x="16244" y="3579"/>
                  </a:lnTo>
                  <a:lnTo>
                    <a:pt x="15883" y="3343"/>
                  </a:lnTo>
                  <a:lnTo>
                    <a:pt x="15491" y="3092"/>
                  </a:lnTo>
                  <a:lnTo>
                    <a:pt x="15067" y="2841"/>
                  </a:lnTo>
                  <a:lnTo>
                    <a:pt x="14612" y="2590"/>
                  </a:lnTo>
                  <a:lnTo>
                    <a:pt x="13623" y="2088"/>
                  </a:lnTo>
                  <a:lnTo>
                    <a:pt x="12540" y="1570"/>
                  </a:lnTo>
                  <a:lnTo>
                    <a:pt x="11363" y="1036"/>
                  </a:lnTo>
                  <a:lnTo>
                    <a:pt x="10123" y="518"/>
                  </a:lnTo>
                  <a:lnTo>
                    <a:pt x="8821" y="0"/>
                  </a:lnTo>
                  <a:lnTo>
                    <a:pt x="8821" y="0"/>
                  </a:lnTo>
                  <a:lnTo>
                    <a:pt x="1947"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2274;p42">
              <a:extLst>
                <a:ext uri="{FF2B5EF4-FFF2-40B4-BE49-F238E27FC236}">
                  <a16:creationId xmlns="" xmlns:a16="http://schemas.microsoft.com/office/drawing/2014/main" id="{01E7332C-94D9-2912-D408-873689E77578}"/>
                </a:ext>
              </a:extLst>
            </p:cNvPr>
            <p:cNvSpPr/>
            <p:nvPr/>
          </p:nvSpPr>
          <p:spPr>
            <a:xfrm>
              <a:off x="2241215" y="4428175"/>
              <a:ext cx="69631" cy="76775"/>
            </a:xfrm>
            <a:custGeom>
              <a:avLst/>
              <a:gdLst/>
              <a:ahLst/>
              <a:cxnLst/>
              <a:rect l="l" t="t" r="r" b="b"/>
              <a:pathLst>
                <a:path w="2449" h="2700" extrusionOk="0">
                  <a:moveTo>
                    <a:pt x="1852" y="0"/>
                  </a:moveTo>
                  <a:lnTo>
                    <a:pt x="1774" y="31"/>
                  </a:lnTo>
                  <a:lnTo>
                    <a:pt x="1679" y="79"/>
                  </a:lnTo>
                  <a:lnTo>
                    <a:pt x="1585" y="157"/>
                  </a:lnTo>
                  <a:lnTo>
                    <a:pt x="126" y="1821"/>
                  </a:lnTo>
                  <a:lnTo>
                    <a:pt x="63" y="1915"/>
                  </a:lnTo>
                  <a:lnTo>
                    <a:pt x="16" y="2009"/>
                  </a:lnTo>
                  <a:lnTo>
                    <a:pt x="0" y="2103"/>
                  </a:lnTo>
                  <a:lnTo>
                    <a:pt x="0" y="2213"/>
                  </a:lnTo>
                  <a:lnTo>
                    <a:pt x="16" y="2307"/>
                  </a:lnTo>
                  <a:lnTo>
                    <a:pt x="47" y="2401"/>
                  </a:lnTo>
                  <a:lnTo>
                    <a:pt x="94" y="2480"/>
                  </a:lnTo>
                  <a:lnTo>
                    <a:pt x="157" y="2542"/>
                  </a:lnTo>
                  <a:lnTo>
                    <a:pt x="236" y="2605"/>
                  </a:lnTo>
                  <a:lnTo>
                    <a:pt x="314" y="2652"/>
                  </a:lnTo>
                  <a:lnTo>
                    <a:pt x="393" y="2684"/>
                  </a:lnTo>
                  <a:lnTo>
                    <a:pt x="487" y="2699"/>
                  </a:lnTo>
                  <a:lnTo>
                    <a:pt x="581" y="2699"/>
                  </a:lnTo>
                  <a:lnTo>
                    <a:pt x="675" y="2668"/>
                  </a:lnTo>
                  <a:lnTo>
                    <a:pt x="769" y="2621"/>
                  </a:lnTo>
                  <a:lnTo>
                    <a:pt x="848" y="2542"/>
                  </a:lnTo>
                  <a:lnTo>
                    <a:pt x="2307" y="879"/>
                  </a:lnTo>
                  <a:lnTo>
                    <a:pt x="2386" y="785"/>
                  </a:lnTo>
                  <a:lnTo>
                    <a:pt x="2433" y="691"/>
                  </a:lnTo>
                  <a:lnTo>
                    <a:pt x="2448" y="596"/>
                  </a:lnTo>
                  <a:lnTo>
                    <a:pt x="2448" y="487"/>
                  </a:lnTo>
                  <a:lnTo>
                    <a:pt x="2433" y="392"/>
                  </a:lnTo>
                  <a:lnTo>
                    <a:pt x="2386" y="314"/>
                  </a:lnTo>
                  <a:lnTo>
                    <a:pt x="2339" y="220"/>
                  </a:lnTo>
                  <a:lnTo>
                    <a:pt x="2276" y="157"/>
                  </a:lnTo>
                  <a:lnTo>
                    <a:pt x="2213" y="94"/>
                  </a:lnTo>
                  <a:lnTo>
                    <a:pt x="2119" y="47"/>
                  </a:lnTo>
                  <a:lnTo>
                    <a:pt x="2040" y="16"/>
                  </a:lnTo>
                  <a:lnTo>
                    <a:pt x="194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2275;p42">
              <a:extLst>
                <a:ext uri="{FF2B5EF4-FFF2-40B4-BE49-F238E27FC236}">
                  <a16:creationId xmlns="" xmlns:a16="http://schemas.microsoft.com/office/drawing/2014/main" id="{C472B714-BD70-9058-65B5-6FDDA7434120}"/>
                </a:ext>
              </a:extLst>
            </p:cNvPr>
            <p:cNvSpPr/>
            <p:nvPr/>
          </p:nvSpPr>
          <p:spPr>
            <a:xfrm>
              <a:off x="2286709" y="4451377"/>
              <a:ext cx="75005" cy="84793"/>
            </a:xfrm>
            <a:custGeom>
              <a:avLst/>
              <a:gdLst/>
              <a:ahLst/>
              <a:cxnLst/>
              <a:rect l="l" t="t" r="r" b="b"/>
              <a:pathLst>
                <a:path w="2638" h="2982" extrusionOk="0">
                  <a:moveTo>
                    <a:pt x="2135" y="0"/>
                  </a:moveTo>
                  <a:lnTo>
                    <a:pt x="2041" y="16"/>
                  </a:lnTo>
                  <a:lnTo>
                    <a:pt x="1963" y="47"/>
                  </a:lnTo>
                  <a:lnTo>
                    <a:pt x="1869" y="94"/>
                  </a:lnTo>
                  <a:lnTo>
                    <a:pt x="1790" y="173"/>
                  </a:lnTo>
                  <a:lnTo>
                    <a:pt x="127" y="2087"/>
                  </a:lnTo>
                  <a:lnTo>
                    <a:pt x="64" y="2182"/>
                  </a:lnTo>
                  <a:lnTo>
                    <a:pt x="17" y="2276"/>
                  </a:lnTo>
                  <a:lnTo>
                    <a:pt x="1" y="2386"/>
                  </a:lnTo>
                  <a:lnTo>
                    <a:pt x="1" y="2480"/>
                  </a:lnTo>
                  <a:lnTo>
                    <a:pt x="17" y="2574"/>
                  </a:lnTo>
                  <a:lnTo>
                    <a:pt x="48" y="2668"/>
                  </a:lnTo>
                  <a:lnTo>
                    <a:pt x="95" y="2746"/>
                  </a:lnTo>
                  <a:lnTo>
                    <a:pt x="158" y="2825"/>
                  </a:lnTo>
                  <a:lnTo>
                    <a:pt x="236" y="2888"/>
                  </a:lnTo>
                  <a:lnTo>
                    <a:pt x="315" y="2935"/>
                  </a:lnTo>
                  <a:lnTo>
                    <a:pt x="409" y="2966"/>
                  </a:lnTo>
                  <a:lnTo>
                    <a:pt x="487" y="2982"/>
                  </a:lnTo>
                  <a:lnTo>
                    <a:pt x="582" y="2966"/>
                  </a:lnTo>
                  <a:lnTo>
                    <a:pt x="676" y="2935"/>
                  </a:lnTo>
                  <a:lnTo>
                    <a:pt x="770" y="2888"/>
                  </a:lnTo>
                  <a:lnTo>
                    <a:pt x="848" y="2809"/>
                  </a:lnTo>
                  <a:lnTo>
                    <a:pt x="2512" y="895"/>
                  </a:lnTo>
                  <a:lnTo>
                    <a:pt x="2575" y="800"/>
                  </a:lnTo>
                  <a:lnTo>
                    <a:pt x="2622" y="706"/>
                  </a:lnTo>
                  <a:lnTo>
                    <a:pt x="2638" y="596"/>
                  </a:lnTo>
                  <a:lnTo>
                    <a:pt x="2638" y="502"/>
                  </a:lnTo>
                  <a:lnTo>
                    <a:pt x="2622" y="408"/>
                  </a:lnTo>
                  <a:lnTo>
                    <a:pt x="2575" y="314"/>
                  </a:lnTo>
                  <a:lnTo>
                    <a:pt x="2528" y="236"/>
                  </a:lnTo>
                  <a:lnTo>
                    <a:pt x="2465" y="157"/>
                  </a:lnTo>
                  <a:lnTo>
                    <a:pt x="2402" y="94"/>
                  </a:lnTo>
                  <a:lnTo>
                    <a:pt x="2308" y="47"/>
                  </a:lnTo>
                  <a:lnTo>
                    <a:pt x="2229" y="16"/>
                  </a:lnTo>
                  <a:lnTo>
                    <a:pt x="213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2276;p42">
              <a:extLst>
                <a:ext uri="{FF2B5EF4-FFF2-40B4-BE49-F238E27FC236}">
                  <a16:creationId xmlns="" xmlns:a16="http://schemas.microsoft.com/office/drawing/2014/main" id="{20367D03-4721-5DCA-062F-90134685A701}"/>
                </a:ext>
              </a:extLst>
            </p:cNvPr>
            <p:cNvSpPr/>
            <p:nvPr/>
          </p:nvSpPr>
          <p:spPr>
            <a:xfrm>
              <a:off x="2178292" y="4361242"/>
              <a:ext cx="120497" cy="83030"/>
            </a:xfrm>
            <a:custGeom>
              <a:avLst/>
              <a:gdLst/>
              <a:ahLst/>
              <a:cxnLst/>
              <a:rect l="l" t="t" r="r" b="b"/>
              <a:pathLst>
                <a:path w="4238" h="2920" extrusionOk="0">
                  <a:moveTo>
                    <a:pt x="3265" y="863"/>
                  </a:moveTo>
                  <a:lnTo>
                    <a:pt x="3327" y="895"/>
                  </a:lnTo>
                  <a:lnTo>
                    <a:pt x="3390" y="926"/>
                  </a:lnTo>
                  <a:lnTo>
                    <a:pt x="3422" y="957"/>
                  </a:lnTo>
                  <a:lnTo>
                    <a:pt x="3453" y="1020"/>
                  </a:lnTo>
                  <a:lnTo>
                    <a:pt x="3469" y="1067"/>
                  </a:lnTo>
                  <a:lnTo>
                    <a:pt x="3469" y="1130"/>
                  </a:lnTo>
                  <a:lnTo>
                    <a:pt x="3453" y="1193"/>
                  </a:lnTo>
                  <a:lnTo>
                    <a:pt x="3437" y="1240"/>
                  </a:lnTo>
                  <a:lnTo>
                    <a:pt x="3343" y="1412"/>
                  </a:lnTo>
                  <a:lnTo>
                    <a:pt x="3218" y="1554"/>
                  </a:lnTo>
                  <a:lnTo>
                    <a:pt x="3061" y="1695"/>
                  </a:lnTo>
                  <a:lnTo>
                    <a:pt x="2888" y="1820"/>
                  </a:lnTo>
                  <a:lnTo>
                    <a:pt x="2715" y="1930"/>
                  </a:lnTo>
                  <a:lnTo>
                    <a:pt x="2704" y="1937"/>
                  </a:lnTo>
                  <a:lnTo>
                    <a:pt x="2704" y="1937"/>
                  </a:lnTo>
                  <a:lnTo>
                    <a:pt x="2715" y="1883"/>
                  </a:lnTo>
                  <a:lnTo>
                    <a:pt x="2778" y="1664"/>
                  </a:lnTo>
                  <a:lnTo>
                    <a:pt x="2857" y="1444"/>
                  </a:lnTo>
                  <a:lnTo>
                    <a:pt x="2951" y="1224"/>
                  </a:lnTo>
                  <a:lnTo>
                    <a:pt x="3014" y="1114"/>
                  </a:lnTo>
                  <a:lnTo>
                    <a:pt x="3076" y="1020"/>
                  </a:lnTo>
                  <a:lnTo>
                    <a:pt x="3139" y="942"/>
                  </a:lnTo>
                  <a:lnTo>
                    <a:pt x="3202" y="895"/>
                  </a:lnTo>
                  <a:lnTo>
                    <a:pt x="3218" y="863"/>
                  </a:lnTo>
                  <a:close/>
                  <a:moveTo>
                    <a:pt x="1036" y="785"/>
                  </a:moveTo>
                  <a:lnTo>
                    <a:pt x="1052" y="800"/>
                  </a:lnTo>
                  <a:lnTo>
                    <a:pt x="1146" y="863"/>
                  </a:lnTo>
                  <a:lnTo>
                    <a:pt x="1240" y="942"/>
                  </a:lnTo>
                  <a:lnTo>
                    <a:pt x="1319" y="1036"/>
                  </a:lnTo>
                  <a:lnTo>
                    <a:pt x="1381" y="1130"/>
                  </a:lnTo>
                  <a:lnTo>
                    <a:pt x="1476" y="1271"/>
                  </a:lnTo>
                  <a:lnTo>
                    <a:pt x="1570" y="1428"/>
                  </a:lnTo>
                  <a:lnTo>
                    <a:pt x="1711" y="1726"/>
                  </a:lnTo>
                  <a:lnTo>
                    <a:pt x="1821" y="2009"/>
                  </a:lnTo>
                  <a:lnTo>
                    <a:pt x="1828" y="2047"/>
                  </a:lnTo>
                  <a:lnTo>
                    <a:pt x="1828" y="2047"/>
                  </a:lnTo>
                  <a:lnTo>
                    <a:pt x="1664" y="2009"/>
                  </a:lnTo>
                  <a:lnTo>
                    <a:pt x="1444" y="1946"/>
                  </a:lnTo>
                  <a:lnTo>
                    <a:pt x="1256" y="1868"/>
                  </a:lnTo>
                  <a:lnTo>
                    <a:pt x="1068" y="1758"/>
                  </a:lnTo>
                  <a:lnTo>
                    <a:pt x="911" y="1632"/>
                  </a:lnTo>
                  <a:lnTo>
                    <a:pt x="832" y="1554"/>
                  </a:lnTo>
                  <a:lnTo>
                    <a:pt x="785" y="1475"/>
                  </a:lnTo>
                  <a:lnTo>
                    <a:pt x="754" y="1397"/>
                  </a:lnTo>
                  <a:lnTo>
                    <a:pt x="754" y="1318"/>
                  </a:lnTo>
                  <a:lnTo>
                    <a:pt x="769" y="1224"/>
                  </a:lnTo>
                  <a:lnTo>
                    <a:pt x="801" y="1146"/>
                  </a:lnTo>
                  <a:lnTo>
                    <a:pt x="848" y="1036"/>
                  </a:lnTo>
                  <a:lnTo>
                    <a:pt x="895" y="942"/>
                  </a:lnTo>
                  <a:lnTo>
                    <a:pt x="958" y="847"/>
                  </a:lnTo>
                  <a:lnTo>
                    <a:pt x="989" y="816"/>
                  </a:lnTo>
                  <a:lnTo>
                    <a:pt x="1021" y="785"/>
                  </a:lnTo>
                  <a:close/>
                  <a:moveTo>
                    <a:pt x="926" y="0"/>
                  </a:moveTo>
                  <a:lnTo>
                    <a:pt x="816" y="16"/>
                  </a:lnTo>
                  <a:lnTo>
                    <a:pt x="722" y="63"/>
                  </a:lnTo>
                  <a:lnTo>
                    <a:pt x="628" y="110"/>
                  </a:lnTo>
                  <a:lnTo>
                    <a:pt x="534" y="188"/>
                  </a:lnTo>
                  <a:lnTo>
                    <a:pt x="440" y="282"/>
                  </a:lnTo>
                  <a:lnTo>
                    <a:pt x="346" y="392"/>
                  </a:lnTo>
                  <a:lnTo>
                    <a:pt x="220" y="581"/>
                  </a:lnTo>
                  <a:lnTo>
                    <a:pt x="126" y="769"/>
                  </a:lnTo>
                  <a:lnTo>
                    <a:pt x="47" y="957"/>
                  </a:lnTo>
                  <a:lnTo>
                    <a:pt x="0" y="1161"/>
                  </a:lnTo>
                  <a:lnTo>
                    <a:pt x="0" y="1381"/>
                  </a:lnTo>
                  <a:lnTo>
                    <a:pt x="0" y="1475"/>
                  </a:lnTo>
                  <a:lnTo>
                    <a:pt x="16" y="1585"/>
                  </a:lnTo>
                  <a:lnTo>
                    <a:pt x="47" y="1679"/>
                  </a:lnTo>
                  <a:lnTo>
                    <a:pt x="79" y="1773"/>
                  </a:lnTo>
                  <a:lnTo>
                    <a:pt x="126" y="1883"/>
                  </a:lnTo>
                  <a:lnTo>
                    <a:pt x="189" y="1977"/>
                  </a:lnTo>
                  <a:lnTo>
                    <a:pt x="283" y="2087"/>
                  </a:lnTo>
                  <a:lnTo>
                    <a:pt x="377" y="2197"/>
                  </a:lnTo>
                  <a:lnTo>
                    <a:pt x="487" y="2291"/>
                  </a:lnTo>
                  <a:lnTo>
                    <a:pt x="597" y="2370"/>
                  </a:lnTo>
                  <a:lnTo>
                    <a:pt x="722" y="2448"/>
                  </a:lnTo>
                  <a:lnTo>
                    <a:pt x="864" y="2511"/>
                  </a:lnTo>
                  <a:lnTo>
                    <a:pt x="1130" y="2637"/>
                  </a:lnTo>
                  <a:lnTo>
                    <a:pt x="1429" y="2731"/>
                  </a:lnTo>
                  <a:lnTo>
                    <a:pt x="1727" y="2809"/>
                  </a:lnTo>
                  <a:lnTo>
                    <a:pt x="2009" y="2872"/>
                  </a:lnTo>
                  <a:lnTo>
                    <a:pt x="2292" y="2919"/>
                  </a:lnTo>
                  <a:lnTo>
                    <a:pt x="2417" y="2919"/>
                  </a:lnTo>
                  <a:lnTo>
                    <a:pt x="2496" y="2903"/>
                  </a:lnTo>
                  <a:lnTo>
                    <a:pt x="2574" y="2872"/>
                  </a:lnTo>
                  <a:lnTo>
                    <a:pt x="3045" y="2605"/>
                  </a:lnTo>
                  <a:lnTo>
                    <a:pt x="3280" y="2464"/>
                  </a:lnTo>
                  <a:lnTo>
                    <a:pt x="3516" y="2291"/>
                  </a:lnTo>
                  <a:lnTo>
                    <a:pt x="3736" y="2103"/>
                  </a:lnTo>
                  <a:lnTo>
                    <a:pt x="3924" y="1899"/>
                  </a:lnTo>
                  <a:lnTo>
                    <a:pt x="4002" y="1789"/>
                  </a:lnTo>
                  <a:lnTo>
                    <a:pt x="4065" y="1679"/>
                  </a:lnTo>
                  <a:lnTo>
                    <a:pt x="4128" y="1569"/>
                  </a:lnTo>
                  <a:lnTo>
                    <a:pt x="4191" y="1444"/>
                  </a:lnTo>
                  <a:lnTo>
                    <a:pt x="4222" y="1334"/>
                  </a:lnTo>
                  <a:lnTo>
                    <a:pt x="4238" y="1240"/>
                  </a:lnTo>
                  <a:lnTo>
                    <a:pt x="4238" y="1146"/>
                  </a:lnTo>
                  <a:lnTo>
                    <a:pt x="4238" y="1051"/>
                  </a:lnTo>
                  <a:lnTo>
                    <a:pt x="4222" y="957"/>
                  </a:lnTo>
                  <a:lnTo>
                    <a:pt x="4206" y="879"/>
                  </a:lnTo>
                  <a:lnTo>
                    <a:pt x="4144" y="706"/>
                  </a:lnTo>
                  <a:lnTo>
                    <a:pt x="4049" y="549"/>
                  </a:lnTo>
                  <a:lnTo>
                    <a:pt x="3924" y="408"/>
                  </a:lnTo>
                  <a:lnTo>
                    <a:pt x="3767" y="282"/>
                  </a:lnTo>
                  <a:lnTo>
                    <a:pt x="3594" y="188"/>
                  </a:lnTo>
                  <a:lnTo>
                    <a:pt x="3500" y="141"/>
                  </a:lnTo>
                  <a:lnTo>
                    <a:pt x="3406" y="126"/>
                  </a:lnTo>
                  <a:lnTo>
                    <a:pt x="3312" y="94"/>
                  </a:lnTo>
                  <a:lnTo>
                    <a:pt x="3123" y="94"/>
                  </a:lnTo>
                  <a:lnTo>
                    <a:pt x="3045" y="110"/>
                  </a:lnTo>
                  <a:lnTo>
                    <a:pt x="2967" y="141"/>
                  </a:lnTo>
                  <a:lnTo>
                    <a:pt x="2888" y="173"/>
                  </a:lnTo>
                  <a:lnTo>
                    <a:pt x="2747" y="267"/>
                  </a:lnTo>
                  <a:lnTo>
                    <a:pt x="2606" y="377"/>
                  </a:lnTo>
                  <a:lnTo>
                    <a:pt x="2496" y="518"/>
                  </a:lnTo>
                  <a:lnTo>
                    <a:pt x="2386" y="691"/>
                  </a:lnTo>
                  <a:lnTo>
                    <a:pt x="2276" y="863"/>
                  </a:lnTo>
                  <a:lnTo>
                    <a:pt x="2199" y="1047"/>
                  </a:lnTo>
                  <a:lnTo>
                    <a:pt x="2199" y="1047"/>
                  </a:lnTo>
                  <a:lnTo>
                    <a:pt x="2135" y="926"/>
                  </a:lnTo>
                  <a:lnTo>
                    <a:pt x="1994" y="706"/>
                  </a:lnTo>
                  <a:lnTo>
                    <a:pt x="1837" y="487"/>
                  </a:lnTo>
                  <a:lnTo>
                    <a:pt x="1664" y="314"/>
                  </a:lnTo>
                  <a:lnTo>
                    <a:pt x="1491" y="173"/>
                  </a:lnTo>
                  <a:lnTo>
                    <a:pt x="1397" y="110"/>
                  </a:lnTo>
                  <a:lnTo>
                    <a:pt x="1303" y="63"/>
                  </a:lnTo>
                  <a:lnTo>
                    <a:pt x="1209" y="31"/>
                  </a:lnTo>
                  <a:lnTo>
                    <a:pt x="111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2277;p42">
              <a:extLst>
                <a:ext uri="{FF2B5EF4-FFF2-40B4-BE49-F238E27FC236}">
                  <a16:creationId xmlns="" xmlns:a16="http://schemas.microsoft.com/office/drawing/2014/main" id="{24927BF4-4338-21A6-B2BC-878694F42843}"/>
                </a:ext>
              </a:extLst>
            </p:cNvPr>
            <p:cNvSpPr/>
            <p:nvPr/>
          </p:nvSpPr>
          <p:spPr>
            <a:xfrm>
              <a:off x="1433528" y="3444679"/>
              <a:ext cx="894231" cy="452060"/>
            </a:xfrm>
            <a:custGeom>
              <a:avLst/>
              <a:gdLst/>
              <a:ahLst/>
              <a:cxnLst/>
              <a:rect l="l" t="t" r="r" b="b"/>
              <a:pathLst>
                <a:path w="31451" h="15898" extrusionOk="0">
                  <a:moveTo>
                    <a:pt x="25189" y="0"/>
                  </a:moveTo>
                  <a:lnTo>
                    <a:pt x="1241" y="1067"/>
                  </a:lnTo>
                  <a:lnTo>
                    <a:pt x="1193" y="1460"/>
                  </a:lnTo>
                  <a:lnTo>
                    <a:pt x="1131" y="2040"/>
                  </a:lnTo>
                  <a:lnTo>
                    <a:pt x="942" y="3610"/>
                  </a:lnTo>
                  <a:lnTo>
                    <a:pt x="691" y="5572"/>
                  </a:lnTo>
                  <a:lnTo>
                    <a:pt x="424" y="7706"/>
                  </a:lnTo>
                  <a:lnTo>
                    <a:pt x="315" y="8773"/>
                  </a:lnTo>
                  <a:lnTo>
                    <a:pt x="205" y="9809"/>
                  </a:lnTo>
                  <a:lnTo>
                    <a:pt x="111" y="10798"/>
                  </a:lnTo>
                  <a:lnTo>
                    <a:pt x="48" y="11692"/>
                  </a:lnTo>
                  <a:lnTo>
                    <a:pt x="1" y="12461"/>
                  </a:lnTo>
                  <a:lnTo>
                    <a:pt x="1" y="13120"/>
                  </a:lnTo>
                  <a:lnTo>
                    <a:pt x="16" y="13371"/>
                  </a:lnTo>
                  <a:lnTo>
                    <a:pt x="32" y="13591"/>
                  </a:lnTo>
                  <a:lnTo>
                    <a:pt x="63" y="13764"/>
                  </a:lnTo>
                  <a:lnTo>
                    <a:pt x="111" y="13889"/>
                  </a:lnTo>
                  <a:lnTo>
                    <a:pt x="142" y="13952"/>
                  </a:lnTo>
                  <a:lnTo>
                    <a:pt x="173" y="14015"/>
                  </a:lnTo>
                  <a:lnTo>
                    <a:pt x="299" y="14140"/>
                  </a:lnTo>
                  <a:lnTo>
                    <a:pt x="456" y="14266"/>
                  </a:lnTo>
                  <a:lnTo>
                    <a:pt x="644" y="14391"/>
                  </a:lnTo>
                  <a:lnTo>
                    <a:pt x="880" y="14517"/>
                  </a:lnTo>
                  <a:lnTo>
                    <a:pt x="1162" y="14642"/>
                  </a:lnTo>
                  <a:lnTo>
                    <a:pt x="1460" y="14752"/>
                  </a:lnTo>
                  <a:lnTo>
                    <a:pt x="1790" y="14862"/>
                  </a:lnTo>
                  <a:lnTo>
                    <a:pt x="2135" y="14972"/>
                  </a:lnTo>
                  <a:lnTo>
                    <a:pt x="2512" y="15082"/>
                  </a:lnTo>
                  <a:lnTo>
                    <a:pt x="3328" y="15286"/>
                  </a:lnTo>
                  <a:lnTo>
                    <a:pt x="4207" y="15459"/>
                  </a:lnTo>
                  <a:lnTo>
                    <a:pt x="5117" y="15615"/>
                  </a:lnTo>
                  <a:lnTo>
                    <a:pt x="6043" y="15741"/>
                  </a:lnTo>
                  <a:lnTo>
                    <a:pt x="6969" y="15835"/>
                  </a:lnTo>
                  <a:lnTo>
                    <a:pt x="7863" y="15882"/>
                  </a:lnTo>
                  <a:lnTo>
                    <a:pt x="8303" y="15898"/>
                  </a:lnTo>
                  <a:lnTo>
                    <a:pt x="8711" y="15898"/>
                  </a:lnTo>
                  <a:lnTo>
                    <a:pt x="9119" y="15882"/>
                  </a:lnTo>
                  <a:lnTo>
                    <a:pt x="9495" y="15851"/>
                  </a:lnTo>
                  <a:lnTo>
                    <a:pt x="9841" y="15819"/>
                  </a:lnTo>
                  <a:lnTo>
                    <a:pt x="10170" y="15772"/>
                  </a:lnTo>
                  <a:lnTo>
                    <a:pt x="10468" y="15710"/>
                  </a:lnTo>
                  <a:lnTo>
                    <a:pt x="10735" y="15647"/>
                  </a:lnTo>
                  <a:lnTo>
                    <a:pt x="10971" y="15553"/>
                  </a:lnTo>
                  <a:lnTo>
                    <a:pt x="11175" y="15443"/>
                  </a:lnTo>
                  <a:lnTo>
                    <a:pt x="11269" y="15145"/>
                  </a:lnTo>
                  <a:lnTo>
                    <a:pt x="11551" y="14344"/>
                  </a:lnTo>
                  <a:lnTo>
                    <a:pt x="11740" y="13811"/>
                  </a:lnTo>
                  <a:lnTo>
                    <a:pt x="11959" y="13214"/>
                  </a:lnTo>
                  <a:lnTo>
                    <a:pt x="12226" y="12587"/>
                  </a:lnTo>
                  <a:lnTo>
                    <a:pt x="12493" y="11943"/>
                  </a:lnTo>
                  <a:lnTo>
                    <a:pt x="12791" y="11284"/>
                  </a:lnTo>
                  <a:lnTo>
                    <a:pt x="13105" y="10656"/>
                  </a:lnTo>
                  <a:lnTo>
                    <a:pt x="13434" y="10076"/>
                  </a:lnTo>
                  <a:lnTo>
                    <a:pt x="13607" y="9809"/>
                  </a:lnTo>
                  <a:lnTo>
                    <a:pt x="13780" y="9558"/>
                  </a:lnTo>
                  <a:lnTo>
                    <a:pt x="13952" y="9338"/>
                  </a:lnTo>
                  <a:lnTo>
                    <a:pt x="14125" y="9134"/>
                  </a:lnTo>
                  <a:lnTo>
                    <a:pt x="14298" y="8946"/>
                  </a:lnTo>
                  <a:lnTo>
                    <a:pt x="14470" y="8804"/>
                  </a:lnTo>
                  <a:lnTo>
                    <a:pt x="14643" y="8695"/>
                  </a:lnTo>
                  <a:lnTo>
                    <a:pt x="14816" y="8600"/>
                  </a:lnTo>
                  <a:lnTo>
                    <a:pt x="14972" y="8569"/>
                  </a:lnTo>
                  <a:lnTo>
                    <a:pt x="15067" y="8553"/>
                  </a:lnTo>
                  <a:lnTo>
                    <a:pt x="15145" y="8553"/>
                  </a:lnTo>
                  <a:lnTo>
                    <a:pt x="15333" y="8585"/>
                  </a:lnTo>
                  <a:lnTo>
                    <a:pt x="15522" y="8647"/>
                  </a:lnTo>
                  <a:lnTo>
                    <a:pt x="15694" y="8726"/>
                  </a:lnTo>
                  <a:lnTo>
                    <a:pt x="15867" y="8836"/>
                  </a:lnTo>
                  <a:lnTo>
                    <a:pt x="16040" y="8961"/>
                  </a:lnTo>
                  <a:lnTo>
                    <a:pt x="16197" y="9103"/>
                  </a:lnTo>
                  <a:lnTo>
                    <a:pt x="16353" y="9260"/>
                  </a:lnTo>
                  <a:lnTo>
                    <a:pt x="16510" y="9448"/>
                  </a:lnTo>
                  <a:lnTo>
                    <a:pt x="16667" y="9636"/>
                  </a:lnTo>
                  <a:lnTo>
                    <a:pt x="16809" y="9840"/>
                  </a:lnTo>
                  <a:lnTo>
                    <a:pt x="17107" y="10295"/>
                  </a:lnTo>
                  <a:lnTo>
                    <a:pt x="17374" y="10782"/>
                  </a:lnTo>
                  <a:lnTo>
                    <a:pt x="17640" y="11300"/>
                  </a:lnTo>
                  <a:lnTo>
                    <a:pt x="18174" y="12351"/>
                  </a:lnTo>
                  <a:lnTo>
                    <a:pt x="18441" y="12885"/>
                  </a:lnTo>
                  <a:lnTo>
                    <a:pt x="18708" y="13387"/>
                  </a:lnTo>
                  <a:lnTo>
                    <a:pt x="18990" y="13858"/>
                  </a:lnTo>
                  <a:lnTo>
                    <a:pt x="19131" y="14077"/>
                  </a:lnTo>
                  <a:lnTo>
                    <a:pt x="19273" y="14281"/>
                  </a:lnTo>
                  <a:lnTo>
                    <a:pt x="19429" y="14470"/>
                  </a:lnTo>
                  <a:lnTo>
                    <a:pt x="19571" y="14642"/>
                  </a:lnTo>
                  <a:lnTo>
                    <a:pt x="19728" y="14815"/>
                  </a:lnTo>
                  <a:lnTo>
                    <a:pt x="19885" y="14956"/>
                  </a:lnTo>
                  <a:lnTo>
                    <a:pt x="20261" y="14925"/>
                  </a:lnTo>
                  <a:lnTo>
                    <a:pt x="21250" y="14799"/>
                  </a:lnTo>
                  <a:lnTo>
                    <a:pt x="21925" y="14705"/>
                  </a:lnTo>
                  <a:lnTo>
                    <a:pt x="22709" y="14595"/>
                  </a:lnTo>
                  <a:lnTo>
                    <a:pt x="23573" y="14454"/>
                  </a:lnTo>
                  <a:lnTo>
                    <a:pt x="24483" y="14297"/>
                  </a:lnTo>
                  <a:lnTo>
                    <a:pt x="25424" y="14109"/>
                  </a:lnTo>
                  <a:lnTo>
                    <a:pt x="26397" y="13905"/>
                  </a:lnTo>
                  <a:lnTo>
                    <a:pt x="27370" y="13669"/>
                  </a:lnTo>
                  <a:lnTo>
                    <a:pt x="28312" y="13403"/>
                  </a:lnTo>
                  <a:lnTo>
                    <a:pt x="28767" y="13261"/>
                  </a:lnTo>
                  <a:lnTo>
                    <a:pt x="29207" y="13120"/>
                  </a:lnTo>
                  <a:lnTo>
                    <a:pt x="29630" y="12963"/>
                  </a:lnTo>
                  <a:lnTo>
                    <a:pt x="30038" y="12791"/>
                  </a:lnTo>
                  <a:lnTo>
                    <a:pt x="30431" y="12634"/>
                  </a:lnTo>
                  <a:lnTo>
                    <a:pt x="30807" y="12445"/>
                  </a:lnTo>
                  <a:lnTo>
                    <a:pt x="31137" y="12273"/>
                  </a:lnTo>
                  <a:lnTo>
                    <a:pt x="31451" y="12084"/>
                  </a:lnTo>
                  <a:lnTo>
                    <a:pt x="27512" y="4504"/>
                  </a:lnTo>
                  <a:lnTo>
                    <a:pt x="25189" y="0"/>
                  </a:lnTo>
                  <a:close/>
                </a:path>
              </a:pathLst>
            </a:custGeom>
            <a:solidFill>
              <a:srgbClr val="5F47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2278;p42">
              <a:extLst>
                <a:ext uri="{FF2B5EF4-FFF2-40B4-BE49-F238E27FC236}">
                  <a16:creationId xmlns="" xmlns:a16="http://schemas.microsoft.com/office/drawing/2014/main" id="{7BBC5B78-9EFA-9B35-B8B0-4986EB78F2C9}"/>
                </a:ext>
              </a:extLst>
            </p:cNvPr>
            <p:cNvSpPr/>
            <p:nvPr/>
          </p:nvSpPr>
          <p:spPr>
            <a:xfrm>
              <a:off x="1433528" y="3444679"/>
              <a:ext cx="894231" cy="452060"/>
            </a:xfrm>
            <a:custGeom>
              <a:avLst/>
              <a:gdLst/>
              <a:ahLst/>
              <a:cxnLst/>
              <a:rect l="l" t="t" r="r" b="b"/>
              <a:pathLst>
                <a:path w="31451" h="15898" fill="none" extrusionOk="0">
                  <a:moveTo>
                    <a:pt x="1241" y="1067"/>
                  </a:moveTo>
                  <a:lnTo>
                    <a:pt x="1241" y="1067"/>
                  </a:lnTo>
                  <a:lnTo>
                    <a:pt x="1193" y="1460"/>
                  </a:lnTo>
                  <a:lnTo>
                    <a:pt x="1131" y="2040"/>
                  </a:lnTo>
                  <a:lnTo>
                    <a:pt x="942" y="3610"/>
                  </a:lnTo>
                  <a:lnTo>
                    <a:pt x="691" y="5572"/>
                  </a:lnTo>
                  <a:lnTo>
                    <a:pt x="424" y="7706"/>
                  </a:lnTo>
                  <a:lnTo>
                    <a:pt x="315" y="8773"/>
                  </a:lnTo>
                  <a:lnTo>
                    <a:pt x="205" y="9809"/>
                  </a:lnTo>
                  <a:lnTo>
                    <a:pt x="111" y="10798"/>
                  </a:lnTo>
                  <a:lnTo>
                    <a:pt x="48" y="11692"/>
                  </a:lnTo>
                  <a:lnTo>
                    <a:pt x="1" y="12461"/>
                  </a:lnTo>
                  <a:lnTo>
                    <a:pt x="1" y="13120"/>
                  </a:lnTo>
                  <a:lnTo>
                    <a:pt x="16" y="13371"/>
                  </a:lnTo>
                  <a:lnTo>
                    <a:pt x="32" y="13591"/>
                  </a:lnTo>
                  <a:lnTo>
                    <a:pt x="63" y="13764"/>
                  </a:lnTo>
                  <a:lnTo>
                    <a:pt x="111" y="13889"/>
                  </a:lnTo>
                  <a:lnTo>
                    <a:pt x="111" y="13889"/>
                  </a:lnTo>
                  <a:lnTo>
                    <a:pt x="142" y="13952"/>
                  </a:lnTo>
                  <a:lnTo>
                    <a:pt x="173" y="14015"/>
                  </a:lnTo>
                  <a:lnTo>
                    <a:pt x="299" y="14140"/>
                  </a:lnTo>
                  <a:lnTo>
                    <a:pt x="456" y="14266"/>
                  </a:lnTo>
                  <a:lnTo>
                    <a:pt x="644" y="14391"/>
                  </a:lnTo>
                  <a:lnTo>
                    <a:pt x="880" y="14517"/>
                  </a:lnTo>
                  <a:lnTo>
                    <a:pt x="1162" y="14642"/>
                  </a:lnTo>
                  <a:lnTo>
                    <a:pt x="1460" y="14752"/>
                  </a:lnTo>
                  <a:lnTo>
                    <a:pt x="1790" y="14862"/>
                  </a:lnTo>
                  <a:lnTo>
                    <a:pt x="2135" y="14972"/>
                  </a:lnTo>
                  <a:lnTo>
                    <a:pt x="2512" y="15082"/>
                  </a:lnTo>
                  <a:lnTo>
                    <a:pt x="3328" y="15286"/>
                  </a:lnTo>
                  <a:lnTo>
                    <a:pt x="4207" y="15459"/>
                  </a:lnTo>
                  <a:lnTo>
                    <a:pt x="5117" y="15615"/>
                  </a:lnTo>
                  <a:lnTo>
                    <a:pt x="6043" y="15741"/>
                  </a:lnTo>
                  <a:lnTo>
                    <a:pt x="6969" y="15835"/>
                  </a:lnTo>
                  <a:lnTo>
                    <a:pt x="7863" y="15882"/>
                  </a:lnTo>
                  <a:lnTo>
                    <a:pt x="8303" y="15898"/>
                  </a:lnTo>
                  <a:lnTo>
                    <a:pt x="8711" y="15898"/>
                  </a:lnTo>
                  <a:lnTo>
                    <a:pt x="9119" y="15882"/>
                  </a:lnTo>
                  <a:lnTo>
                    <a:pt x="9495" y="15851"/>
                  </a:lnTo>
                  <a:lnTo>
                    <a:pt x="9841" y="15819"/>
                  </a:lnTo>
                  <a:lnTo>
                    <a:pt x="10170" y="15772"/>
                  </a:lnTo>
                  <a:lnTo>
                    <a:pt x="10468" y="15710"/>
                  </a:lnTo>
                  <a:lnTo>
                    <a:pt x="10735" y="15647"/>
                  </a:lnTo>
                  <a:lnTo>
                    <a:pt x="10971" y="15553"/>
                  </a:lnTo>
                  <a:lnTo>
                    <a:pt x="11175" y="15443"/>
                  </a:lnTo>
                  <a:lnTo>
                    <a:pt x="11175" y="15443"/>
                  </a:lnTo>
                  <a:lnTo>
                    <a:pt x="11269" y="15145"/>
                  </a:lnTo>
                  <a:lnTo>
                    <a:pt x="11551" y="14344"/>
                  </a:lnTo>
                  <a:lnTo>
                    <a:pt x="11740" y="13811"/>
                  </a:lnTo>
                  <a:lnTo>
                    <a:pt x="11959" y="13214"/>
                  </a:lnTo>
                  <a:lnTo>
                    <a:pt x="12226" y="12587"/>
                  </a:lnTo>
                  <a:lnTo>
                    <a:pt x="12493" y="11943"/>
                  </a:lnTo>
                  <a:lnTo>
                    <a:pt x="12791" y="11284"/>
                  </a:lnTo>
                  <a:lnTo>
                    <a:pt x="13105" y="10656"/>
                  </a:lnTo>
                  <a:lnTo>
                    <a:pt x="13434" y="10076"/>
                  </a:lnTo>
                  <a:lnTo>
                    <a:pt x="13607" y="9809"/>
                  </a:lnTo>
                  <a:lnTo>
                    <a:pt x="13780" y="9558"/>
                  </a:lnTo>
                  <a:lnTo>
                    <a:pt x="13952" y="9338"/>
                  </a:lnTo>
                  <a:lnTo>
                    <a:pt x="14125" y="9134"/>
                  </a:lnTo>
                  <a:lnTo>
                    <a:pt x="14298" y="8946"/>
                  </a:lnTo>
                  <a:lnTo>
                    <a:pt x="14470" y="8804"/>
                  </a:lnTo>
                  <a:lnTo>
                    <a:pt x="14643" y="8695"/>
                  </a:lnTo>
                  <a:lnTo>
                    <a:pt x="14816" y="8600"/>
                  </a:lnTo>
                  <a:lnTo>
                    <a:pt x="14972" y="8569"/>
                  </a:lnTo>
                  <a:lnTo>
                    <a:pt x="15067" y="8553"/>
                  </a:lnTo>
                  <a:lnTo>
                    <a:pt x="15145" y="8553"/>
                  </a:lnTo>
                  <a:lnTo>
                    <a:pt x="15145" y="8553"/>
                  </a:lnTo>
                  <a:lnTo>
                    <a:pt x="15333" y="8585"/>
                  </a:lnTo>
                  <a:lnTo>
                    <a:pt x="15522" y="8647"/>
                  </a:lnTo>
                  <a:lnTo>
                    <a:pt x="15694" y="8726"/>
                  </a:lnTo>
                  <a:lnTo>
                    <a:pt x="15867" y="8836"/>
                  </a:lnTo>
                  <a:lnTo>
                    <a:pt x="16040" y="8961"/>
                  </a:lnTo>
                  <a:lnTo>
                    <a:pt x="16197" y="9103"/>
                  </a:lnTo>
                  <a:lnTo>
                    <a:pt x="16353" y="9260"/>
                  </a:lnTo>
                  <a:lnTo>
                    <a:pt x="16510" y="9448"/>
                  </a:lnTo>
                  <a:lnTo>
                    <a:pt x="16667" y="9636"/>
                  </a:lnTo>
                  <a:lnTo>
                    <a:pt x="16809" y="9840"/>
                  </a:lnTo>
                  <a:lnTo>
                    <a:pt x="17107" y="10295"/>
                  </a:lnTo>
                  <a:lnTo>
                    <a:pt x="17374" y="10782"/>
                  </a:lnTo>
                  <a:lnTo>
                    <a:pt x="17640" y="11300"/>
                  </a:lnTo>
                  <a:lnTo>
                    <a:pt x="18174" y="12351"/>
                  </a:lnTo>
                  <a:lnTo>
                    <a:pt x="18441" y="12885"/>
                  </a:lnTo>
                  <a:lnTo>
                    <a:pt x="18708" y="13387"/>
                  </a:lnTo>
                  <a:lnTo>
                    <a:pt x="18990" y="13858"/>
                  </a:lnTo>
                  <a:lnTo>
                    <a:pt x="19131" y="14077"/>
                  </a:lnTo>
                  <a:lnTo>
                    <a:pt x="19273" y="14281"/>
                  </a:lnTo>
                  <a:lnTo>
                    <a:pt x="19429" y="14470"/>
                  </a:lnTo>
                  <a:lnTo>
                    <a:pt x="19571" y="14642"/>
                  </a:lnTo>
                  <a:lnTo>
                    <a:pt x="19728" y="14815"/>
                  </a:lnTo>
                  <a:lnTo>
                    <a:pt x="19885" y="14956"/>
                  </a:lnTo>
                  <a:lnTo>
                    <a:pt x="19885" y="14956"/>
                  </a:lnTo>
                  <a:lnTo>
                    <a:pt x="20261" y="14925"/>
                  </a:lnTo>
                  <a:lnTo>
                    <a:pt x="21250" y="14799"/>
                  </a:lnTo>
                  <a:lnTo>
                    <a:pt x="21925" y="14705"/>
                  </a:lnTo>
                  <a:lnTo>
                    <a:pt x="22709" y="14595"/>
                  </a:lnTo>
                  <a:lnTo>
                    <a:pt x="23573" y="14454"/>
                  </a:lnTo>
                  <a:lnTo>
                    <a:pt x="24483" y="14297"/>
                  </a:lnTo>
                  <a:lnTo>
                    <a:pt x="25424" y="14109"/>
                  </a:lnTo>
                  <a:lnTo>
                    <a:pt x="26397" y="13905"/>
                  </a:lnTo>
                  <a:lnTo>
                    <a:pt x="27370" y="13669"/>
                  </a:lnTo>
                  <a:lnTo>
                    <a:pt x="28312" y="13403"/>
                  </a:lnTo>
                  <a:lnTo>
                    <a:pt x="28767" y="13261"/>
                  </a:lnTo>
                  <a:lnTo>
                    <a:pt x="29207" y="13120"/>
                  </a:lnTo>
                  <a:lnTo>
                    <a:pt x="29630" y="12963"/>
                  </a:lnTo>
                  <a:lnTo>
                    <a:pt x="30038" y="12791"/>
                  </a:lnTo>
                  <a:lnTo>
                    <a:pt x="30431" y="12634"/>
                  </a:lnTo>
                  <a:lnTo>
                    <a:pt x="30807" y="12445"/>
                  </a:lnTo>
                  <a:lnTo>
                    <a:pt x="31137" y="12273"/>
                  </a:lnTo>
                  <a:lnTo>
                    <a:pt x="31451" y="12084"/>
                  </a:lnTo>
                  <a:lnTo>
                    <a:pt x="31451" y="12084"/>
                  </a:lnTo>
                  <a:lnTo>
                    <a:pt x="27512" y="4504"/>
                  </a:lnTo>
                  <a:lnTo>
                    <a:pt x="25189"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2279;p42">
              <a:extLst>
                <a:ext uri="{FF2B5EF4-FFF2-40B4-BE49-F238E27FC236}">
                  <a16:creationId xmlns="" xmlns:a16="http://schemas.microsoft.com/office/drawing/2014/main" id="{ACF38257-42C1-7C28-856E-99D3FF3196B1}"/>
                </a:ext>
              </a:extLst>
            </p:cNvPr>
            <p:cNvSpPr/>
            <p:nvPr/>
          </p:nvSpPr>
          <p:spPr>
            <a:xfrm>
              <a:off x="1203727" y="2597722"/>
              <a:ext cx="1219527" cy="506086"/>
            </a:xfrm>
            <a:custGeom>
              <a:avLst/>
              <a:gdLst/>
              <a:ahLst/>
              <a:cxnLst/>
              <a:rect l="l" t="t" r="r" b="b"/>
              <a:pathLst>
                <a:path w="42892" h="17798" extrusionOk="0">
                  <a:moveTo>
                    <a:pt x="23588" y="1"/>
                  </a:moveTo>
                  <a:lnTo>
                    <a:pt x="22882" y="16"/>
                  </a:lnTo>
                  <a:lnTo>
                    <a:pt x="22160" y="32"/>
                  </a:lnTo>
                  <a:lnTo>
                    <a:pt x="21454" y="64"/>
                  </a:lnTo>
                  <a:lnTo>
                    <a:pt x="20732" y="111"/>
                  </a:lnTo>
                  <a:lnTo>
                    <a:pt x="20026" y="173"/>
                  </a:lnTo>
                  <a:lnTo>
                    <a:pt x="19319" y="252"/>
                  </a:lnTo>
                  <a:lnTo>
                    <a:pt x="18597" y="330"/>
                  </a:lnTo>
                  <a:lnTo>
                    <a:pt x="17891" y="425"/>
                  </a:lnTo>
                  <a:lnTo>
                    <a:pt x="17185" y="534"/>
                  </a:lnTo>
                  <a:lnTo>
                    <a:pt x="16463" y="660"/>
                  </a:lnTo>
                  <a:lnTo>
                    <a:pt x="15757" y="785"/>
                  </a:lnTo>
                  <a:lnTo>
                    <a:pt x="15066" y="927"/>
                  </a:lnTo>
                  <a:lnTo>
                    <a:pt x="14360" y="1084"/>
                  </a:lnTo>
                  <a:lnTo>
                    <a:pt x="13654" y="1241"/>
                  </a:lnTo>
                  <a:lnTo>
                    <a:pt x="12963" y="1413"/>
                  </a:lnTo>
                  <a:lnTo>
                    <a:pt x="12273" y="1602"/>
                  </a:lnTo>
                  <a:lnTo>
                    <a:pt x="11582" y="1790"/>
                  </a:lnTo>
                  <a:lnTo>
                    <a:pt x="10892" y="1994"/>
                  </a:lnTo>
                  <a:lnTo>
                    <a:pt x="10201" y="2214"/>
                  </a:lnTo>
                  <a:lnTo>
                    <a:pt x="9527" y="2433"/>
                  </a:lnTo>
                  <a:lnTo>
                    <a:pt x="8852" y="2653"/>
                  </a:lnTo>
                  <a:lnTo>
                    <a:pt x="8177" y="2904"/>
                  </a:lnTo>
                  <a:lnTo>
                    <a:pt x="7518" y="3140"/>
                  </a:lnTo>
                  <a:lnTo>
                    <a:pt x="6859" y="3406"/>
                  </a:lnTo>
                  <a:lnTo>
                    <a:pt x="6199" y="3673"/>
                  </a:lnTo>
                  <a:lnTo>
                    <a:pt x="5556" y="3940"/>
                  </a:lnTo>
                  <a:lnTo>
                    <a:pt x="4913" y="4222"/>
                  </a:lnTo>
                  <a:lnTo>
                    <a:pt x="3641" y="4803"/>
                  </a:lnTo>
                  <a:lnTo>
                    <a:pt x="2402" y="5415"/>
                  </a:lnTo>
                  <a:lnTo>
                    <a:pt x="1193" y="6059"/>
                  </a:lnTo>
                  <a:lnTo>
                    <a:pt x="0" y="6718"/>
                  </a:lnTo>
                  <a:lnTo>
                    <a:pt x="330" y="7440"/>
                  </a:lnTo>
                  <a:lnTo>
                    <a:pt x="660" y="8224"/>
                  </a:lnTo>
                  <a:lnTo>
                    <a:pt x="1366" y="9966"/>
                  </a:lnTo>
                  <a:lnTo>
                    <a:pt x="2072" y="11802"/>
                  </a:lnTo>
                  <a:lnTo>
                    <a:pt x="2747" y="13607"/>
                  </a:lnTo>
                  <a:lnTo>
                    <a:pt x="3343" y="15239"/>
                  </a:lnTo>
                  <a:lnTo>
                    <a:pt x="3830" y="16573"/>
                  </a:lnTo>
                  <a:lnTo>
                    <a:pt x="4253" y="17797"/>
                  </a:lnTo>
                  <a:lnTo>
                    <a:pt x="4363" y="17782"/>
                  </a:lnTo>
                  <a:lnTo>
                    <a:pt x="4505" y="17766"/>
                  </a:lnTo>
                  <a:lnTo>
                    <a:pt x="4866" y="17688"/>
                  </a:lnTo>
                  <a:lnTo>
                    <a:pt x="5336" y="17546"/>
                  </a:lnTo>
                  <a:lnTo>
                    <a:pt x="5886" y="17374"/>
                  </a:lnTo>
                  <a:lnTo>
                    <a:pt x="7172" y="16934"/>
                  </a:lnTo>
                  <a:lnTo>
                    <a:pt x="8616" y="16401"/>
                  </a:lnTo>
                  <a:lnTo>
                    <a:pt x="10091" y="15851"/>
                  </a:lnTo>
                  <a:lnTo>
                    <a:pt x="11473" y="15318"/>
                  </a:lnTo>
                  <a:lnTo>
                    <a:pt x="13466" y="14517"/>
                  </a:lnTo>
                  <a:lnTo>
                    <a:pt x="14125" y="14219"/>
                  </a:lnTo>
                  <a:lnTo>
                    <a:pt x="14784" y="13937"/>
                  </a:lnTo>
                  <a:lnTo>
                    <a:pt x="15427" y="13670"/>
                  </a:lnTo>
                  <a:lnTo>
                    <a:pt x="16055" y="13419"/>
                  </a:lnTo>
                  <a:lnTo>
                    <a:pt x="16699" y="13199"/>
                  </a:lnTo>
                  <a:lnTo>
                    <a:pt x="17311" y="12979"/>
                  </a:lnTo>
                  <a:lnTo>
                    <a:pt x="17938" y="12775"/>
                  </a:lnTo>
                  <a:lnTo>
                    <a:pt x="18566" y="12603"/>
                  </a:lnTo>
                  <a:lnTo>
                    <a:pt x="19194" y="12446"/>
                  </a:lnTo>
                  <a:lnTo>
                    <a:pt x="19837" y="12305"/>
                  </a:lnTo>
                  <a:lnTo>
                    <a:pt x="20481" y="12179"/>
                  </a:lnTo>
                  <a:lnTo>
                    <a:pt x="21140" y="12085"/>
                  </a:lnTo>
                  <a:lnTo>
                    <a:pt x="21815" y="12006"/>
                  </a:lnTo>
                  <a:lnTo>
                    <a:pt x="22489" y="11959"/>
                  </a:lnTo>
                  <a:lnTo>
                    <a:pt x="23196" y="11912"/>
                  </a:lnTo>
                  <a:lnTo>
                    <a:pt x="23933" y="11912"/>
                  </a:lnTo>
                  <a:lnTo>
                    <a:pt x="24341" y="11928"/>
                  </a:lnTo>
                  <a:lnTo>
                    <a:pt x="24765" y="11959"/>
                  </a:lnTo>
                  <a:lnTo>
                    <a:pt x="25204" y="12022"/>
                  </a:lnTo>
                  <a:lnTo>
                    <a:pt x="25660" y="12116"/>
                  </a:lnTo>
                  <a:lnTo>
                    <a:pt x="26130" y="12226"/>
                  </a:lnTo>
                  <a:lnTo>
                    <a:pt x="26617" y="12352"/>
                  </a:lnTo>
                  <a:lnTo>
                    <a:pt x="27103" y="12493"/>
                  </a:lnTo>
                  <a:lnTo>
                    <a:pt x="27606" y="12650"/>
                  </a:lnTo>
                  <a:lnTo>
                    <a:pt x="28641" y="12995"/>
                  </a:lnTo>
                  <a:lnTo>
                    <a:pt x="29693" y="13387"/>
                  </a:lnTo>
                  <a:lnTo>
                    <a:pt x="31843" y="14219"/>
                  </a:lnTo>
                  <a:lnTo>
                    <a:pt x="32894" y="14627"/>
                  </a:lnTo>
                  <a:lnTo>
                    <a:pt x="33946" y="15020"/>
                  </a:lnTo>
                  <a:lnTo>
                    <a:pt x="34966" y="15365"/>
                  </a:lnTo>
                  <a:lnTo>
                    <a:pt x="35452" y="15522"/>
                  </a:lnTo>
                  <a:lnTo>
                    <a:pt x="35939" y="15663"/>
                  </a:lnTo>
                  <a:lnTo>
                    <a:pt x="36410" y="15789"/>
                  </a:lnTo>
                  <a:lnTo>
                    <a:pt x="36865" y="15898"/>
                  </a:lnTo>
                  <a:lnTo>
                    <a:pt x="37320" y="15977"/>
                  </a:lnTo>
                  <a:lnTo>
                    <a:pt x="37744" y="16040"/>
                  </a:lnTo>
                  <a:lnTo>
                    <a:pt x="38152" y="16087"/>
                  </a:lnTo>
                  <a:lnTo>
                    <a:pt x="38544" y="16102"/>
                  </a:lnTo>
                  <a:lnTo>
                    <a:pt x="38905" y="16087"/>
                  </a:lnTo>
                  <a:lnTo>
                    <a:pt x="39266" y="16040"/>
                  </a:lnTo>
                  <a:lnTo>
                    <a:pt x="39690" y="15035"/>
                  </a:lnTo>
                  <a:lnTo>
                    <a:pt x="40145" y="13952"/>
                  </a:lnTo>
                  <a:lnTo>
                    <a:pt x="40710" y="12587"/>
                  </a:lnTo>
                  <a:lnTo>
                    <a:pt x="41322" y="11049"/>
                  </a:lnTo>
                  <a:lnTo>
                    <a:pt x="41918" y="9448"/>
                  </a:lnTo>
                  <a:lnTo>
                    <a:pt x="42201" y="8648"/>
                  </a:lnTo>
                  <a:lnTo>
                    <a:pt x="42468" y="7879"/>
                  </a:lnTo>
                  <a:lnTo>
                    <a:pt x="42703" y="7126"/>
                  </a:lnTo>
                  <a:lnTo>
                    <a:pt x="42891" y="6435"/>
                  </a:lnTo>
                  <a:lnTo>
                    <a:pt x="42311" y="5964"/>
                  </a:lnTo>
                  <a:lnTo>
                    <a:pt x="41714" y="5509"/>
                  </a:lnTo>
                  <a:lnTo>
                    <a:pt x="41118" y="5086"/>
                  </a:lnTo>
                  <a:lnTo>
                    <a:pt x="40506" y="4678"/>
                  </a:lnTo>
                  <a:lnTo>
                    <a:pt x="39894" y="4285"/>
                  </a:lnTo>
                  <a:lnTo>
                    <a:pt x="39266" y="3924"/>
                  </a:lnTo>
                  <a:lnTo>
                    <a:pt x="38638" y="3563"/>
                  </a:lnTo>
                  <a:lnTo>
                    <a:pt x="37995" y="3234"/>
                  </a:lnTo>
                  <a:lnTo>
                    <a:pt x="37351" y="2920"/>
                  </a:lnTo>
                  <a:lnTo>
                    <a:pt x="36708" y="2622"/>
                  </a:lnTo>
                  <a:lnTo>
                    <a:pt x="36049" y="2339"/>
                  </a:lnTo>
                  <a:lnTo>
                    <a:pt x="35390" y="2072"/>
                  </a:lnTo>
                  <a:lnTo>
                    <a:pt x="34731" y="1821"/>
                  </a:lnTo>
                  <a:lnTo>
                    <a:pt x="34056" y="1602"/>
                  </a:lnTo>
                  <a:lnTo>
                    <a:pt x="33381" y="1382"/>
                  </a:lnTo>
                  <a:lnTo>
                    <a:pt x="32706" y="1178"/>
                  </a:lnTo>
                  <a:lnTo>
                    <a:pt x="32016" y="1005"/>
                  </a:lnTo>
                  <a:lnTo>
                    <a:pt x="31325" y="833"/>
                  </a:lnTo>
                  <a:lnTo>
                    <a:pt x="30634" y="691"/>
                  </a:lnTo>
                  <a:lnTo>
                    <a:pt x="29944" y="550"/>
                  </a:lnTo>
                  <a:lnTo>
                    <a:pt x="29253" y="440"/>
                  </a:lnTo>
                  <a:lnTo>
                    <a:pt x="28547" y="330"/>
                  </a:lnTo>
                  <a:lnTo>
                    <a:pt x="27841" y="236"/>
                  </a:lnTo>
                  <a:lnTo>
                    <a:pt x="27135" y="158"/>
                  </a:lnTo>
                  <a:lnTo>
                    <a:pt x="26429" y="111"/>
                  </a:lnTo>
                  <a:lnTo>
                    <a:pt x="25722" y="64"/>
                  </a:lnTo>
                  <a:lnTo>
                    <a:pt x="25016" y="32"/>
                  </a:lnTo>
                  <a:lnTo>
                    <a:pt x="24310" y="16"/>
                  </a:lnTo>
                  <a:lnTo>
                    <a:pt x="23588" y="1"/>
                  </a:lnTo>
                  <a:close/>
                </a:path>
              </a:pathLst>
            </a:custGeom>
            <a:solidFill>
              <a:srgbClr val="DC69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2280;p42">
              <a:extLst>
                <a:ext uri="{FF2B5EF4-FFF2-40B4-BE49-F238E27FC236}">
                  <a16:creationId xmlns="" xmlns:a16="http://schemas.microsoft.com/office/drawing/2014/main" id="{FE5A013A-658C-0F91-53A0-D922115C5E6C}"/>
                </a:ext>
              </a:extLst>
            </p:cNvPr>
            <p:cNvSpPr/>
            <p:nvPr/>
          </p:nvSpPr>
          <p:spPr>
            <a:xfrm>
              <a:off x="1203727" y="2597722"/>
              <a:ext cx="1219527" cy="506086"/>
            </a:xfrm>
            <a:custGeom>
              <a:avLst/>
              <a:gdLst/>
              <a:ahLst/>
              <a:cxnLst/>
              <a:rect l="l" t="t" r="r" b="b"/>
              <a:pathLst>
                <a:path w="42892" h="17798" fill="none" extrusionOk="0">
                  <a:moveTo>
                    <a:pt x="0" y="6718"/>
                  </a:moveTo>
                  <a:lnTo>
                    <a:pt x="0" y="6718"/>
                  </a:lnTo>
                  <a:lnTo>
                    <a:pt x="1193" y="6059"/>
                  </a:lnTo>
                  <a:lnTo>
                    <a:pt x="2402" y="5415"/>
                  </a:lnTo>
                  <a:lnTo>
                    <a:pt x="3641" y="4803"/>
                  </a:lnTo>
                  <a:lnTo>
                    <a:pt x="4913" y="4222"/>
                  </a:lnTo>
                  <a:lnTo>
                    <a:pt x="5556" y="3940"/>
                  </a:lnTo>
                  <a:lnTo>
                    <a:pt x="6199" y="3673"/>
                  </a:lnTo>
                  <a:lnTo>
                    <a:pt x="6859" y="3406"/>
                  </a:lnTo>
                  <a:lnTo>
                    <a:pt x="7518" y="3140"/>
                  </a:lnTo>
                  <a:lnTo>
                    <a:pt x="8177" y="2904"/>
                  </a:lnTo>
                  <a:lnTo>
                    <a:pt x="8852" y="2653"/>
                  </a:lnTo>
                  <a:lnTo>
                    <a:pt x="9527" y="2433"/>
                  </a:lnTo>
                  <a:lnTo>
                    <a:pt x="10201" y="2214"/>
                  </a:lnTo>
                  <a:lnTo>
                    <a:pt x="10892" y="1994"/>
                  </a:lnTo>
                  <a:lnTo>
                    <a:pt x="11582" y="1790"/>
                  </a:lnTo>
                  <a:lnTo>
                    <a:pt x="12273" y="1602"/>
                  </a:lnTo>
                  <a:lnTo>
                    <a:pt x="12963" y="1413"/>
                  </a:lnTo>
                  <a:lnTo>
                    <a:pt x="13654" y="1241"/>
                  </a:lnTo>
                  <a:lnTo>
                    <a:pt x="14360" y="1084"/>
                  </a:lnTo>
                  <a:lnTo>
                    <a:pt x="15066" y="927"/>
                  </a:lnTo>
                  <a:lnTo>
                    <a:pt x="15757" y="785"/>
                  </a:lnTo>
                  <a:lnTo>
                    <a:pt x="16463" y="660"/>
                  </a:lnTo>
                  <a:lnTo>
                    <a:pt x="17185" y="534"/>
                  </a:lnTo>
                  <a:lnTo>
                    <a:pt x="17891" y="425"/>
                  </a:lnTo>
                  <a:lnTo>
                    <a:pt x="18597" y="330"/>
                  </a:lnTo>
                  <a:lnTo>
                    <a:pt x="19319" y="252"/>
                  </a:lnTo>
                  <a:lnTo>
                    <a:pt x="20026" y="173"/>
                  </a:lnTo>
                  <a:lnTo>
                    <a:pt x="20732" y="111"/>
                  </a:lnTo>
                  <a:lnTo>
                    <a:pt x="21454" y="64"/>
                  </a:lnTo>
                  <a:lnTo>
                    <a:pt x="22160" y="32"/>
                  </a:lnTo>
                  <a:lnTo>
                    <a:pt x="22882" y="16"/>
                  </a:lnTo>
                  <a:lnTo>
                    <a:pt x="23588" y="1"/>
                  </a:lnTo>
                  <a:lnTo>
                    <a:pt x="24310" y="16"/>
                  </a:lnTo>
                  <a:lnTo>
                    <a:pt x="25016" y="32"/>
                  </a:lnTo>
                  <a:lnTo>
                    <a:pt x="25722" y="64"/>
                  </a:lnTo>
                  <a:lnTo>
                    <a:pt x="26429" y="111"/>
                  </a:lnTo>
                  <a:lnTo>
                    <a:pt x="27135" y="158"/>
                  </a:lnTo>
                  <a:lnTo>
                    <a:pt x="27841" y="236"/>
                  </a:lnTo>
                  <a:lnTo>
                    <a:pt x="28547" y="330"/>
                  </a:lnTo>
                  <a:lnTo>
                    <a:pt x="29253" y="440"/>
                  </a:lnTo>
                  <a:lnTo>
                    <a:pt x="29944" y="550"/>
                  </a:lnTo>
                  <a:lnTo>
                    <a:pt x="30634" y="691"/>
                  </a:lnTo>
                  <a:lnTo>
                    <a:pt x="31325" y="833"/>
                  </a:lnTo>
                  <a:lnTo>
                    <a:pt x="32016" y="1005"/>
                  </a:lnTo>
                  <a:lnTo>
                    <a:pt x="32706" y="1178"/>
                  </a:lnTo>
                  <a:lnTo>
                    <a:pt x="33381" y="1382"/>
                  </a:lnTo>
                  <a:lnTo>
                    <a:pt x="34056" y="1602"/>
                  </a:lnTo>
                  <a:lnTo>
                    <a:pt x="34731" y="1821"/>
                  </a:lnTo>
                  <a:lnTo>
                    <a:pt x="35390" y="2072"/>
                  </a:lnTo>
                  <a:lnTo>
                    <a:pt x="36049" y="2339"/>
                  </a:lnTo>
                  <a:lnTo>
                    <a:pt x="36708" y="2622"/>
                  </a:lnTo>
                  <a:lnTo>
                    <a:pt x="37351" y="2920"/>
                  </a:lnTo>
                  <a:lnTo>
                    <a:pt x="37995" y="3234"/>
                  </a:lnTo>
                  <a:lnTo>
                    <a:pt x="38638" y="3563"/>
                  </a:lnTo>
                  <a:lnTo>
                    <a:pt x="39266" y="3924"/>
                  </a:lnTo>
                  <a:lnTo>
                    <a:pt x="39894" y="4285"/>
                  </a:lnTo>
                  <a:lnTo>
                    <a:pt x="40506" y="4678"/>
                  </a:lnTo>
                  <a:lnTo>
                    <a:pt x="41118" y="5086"/>
                  </a:lnTo>
                  <a:lnTo>
                    <a:pt x="41714" y="5509"/>
                  </a:lnTo>
                  <a:lnTo>
                    <a:pt x="42311" y="5964"/>
                  </a:lnTo>
                  <a:lnTo>
                    <a:pt x="42891" y="6435"/>
                  </a:lnTo>
                  <a:lnTo>
                    <a:pt x="42891" y="6435"/>
                  </a:lnTo>
                  <a:lnTo>
                    <a:pt x="42703" y="7126"/>
                  </a:lnTo>
                  <a:lnTo>
                    <a:pt x="42468" y="7879"/>
                  </a:lnTo>
                  <a:lnTo>
                    <a:pt x="42201" y="8648"/>
                  </a:lnTo>
                  <a:lnTo>
                    <a:pt x="41918" y="9448"/>
                  </a:lnTo>
                  <a:lnTo>
                    <a:pt x="41322" y="11049"/>
                  </a:lnTo>
                  <a:lnTo>
                    <a:pt x="40710" y="12587"/>
                  </a:lnTo>
                  <a:lnTo>
                    <a:pt x="40145" y="13952"/>
                  </a:lnTo>
                  <a:lnTo>
                    <a:pt x="39690" y="15035"/>
                  </a:lnTo>
                  <a:lnTo>
                    <a:pt x="39266" y="16040"/>
                  </a:lnTo>
                  <a:lnTo>
                    <a:pt x="39266" y="16040"/>
                  </a:lnTo>
                  <a:lnTo>
                    <a:pt x="38905" y="16087"/>
                  </a:lnTo>
                  <a:lnTo>
                    <a:pt x="38544" y="16102"/>
                  </a:lnTo>
                  <a:lnTo>
                    <a:pt x="38152" y="16087"/>
                  </a:lnTo>
                  <a:lnTo>
                    <a:pt x="37744" y="16040"/>
                  </a:lnTo>
                  <a:lnTo>
                    <a:pt x="37320" y="15977"/>
                  </a:lnTo>
                  <a:lnTo>
                    <a:pt x="36865" y="15898"/>
                  </a:lnTo>
                  <a:lnTo>
                    <a:pt x="36410" y="15789"/>
                  </a:lnTo>
                  <a:lnTo>
                    <a:pt x="35939" y="15663"/>
                  </a:lnTo>
                  <a:lnTo>
                    <a:pt x="35452" y="15522"/>
                  </a:lnTo>
                  <a:lnTo>
                    <a:pt x="34966" y="15365"/>
                  </a:lnTo>
                  <a:lnTo>
                    <a:pt x="33946" y="15020"/>
                  </a:lnTo>
                  <a:lnTo>
                    <a:pt x="32894" y="14627"/>
                  </a:lnTo>
                  <a:lnTo>
                    <a:pt x="31843" y="14219"/>
                  </a:lnTo>
                  <a:lnTo>
                    <a:pt x="29693" y="13387"/>
                  </a:lnTo>
                  <a:lnTo>
                    <a:pt x="28641" y="12995"/>
                  </a:lnTo>
                  <a:lnTo>
                    <a:pt x="27606" y="12650"/>
                  </a:lnTo>
                  <a:lnTo>
                    <a:pt x="27103" y="12493"/>
                  </a:lnTo>
                  <a:lnTo>
                    <a:pt x="26617" y="12352"/>
                  </a:lnTo>
                  <a:lnTo>
                    <a:pt x="26130" y="12226"/>
                  </a:lnTo>
                  <a:lnTo>
                    <a:pt x="25660" y="12116"/>
                  </a:lnTo>
                  <a:lnTo>
                    <a:pt x="25204" y="12022"/>
                  </a:lnTo>
                  <a:lnTo>
                    <a:pt x="24765" y="11959"/>
                  </a:lnTo>
                  <a:lnTo>
                    <a:pt x="24341" y="11928"/>
                  </a:lnTo>
                  <a:lnTo>
                    <a:pt x="23933" y="11912"/>
                  </a:lnTo>
                  <a:lnTo>
                    <a:pt x="23933" y="11912"/>
                  </a:lnTo>
                  <a:lnTo>
                    <a:pt x="23196" y="11912"/>
                  </a:lnTo>
                  <a:lnTo>
                    <a:pt x="22489" y="11959"/>
                  </a:lnTo>
                  <a:lnTo>
                    <a:pt x="21815" y="12006"/>
                  </a:lnTo>
                  <a:lnTo>
                    <a:pt x="21140" y="12085"/>
                  </a:lnTo>
                  <a:lnTo>
                    <a:pt x="20481" y="12179"/>
                  </a:lnTo>
                  <a:lnTo>
                    <a:pt x="19837" y="12305"/>
                  </a:lnTo>
                  <a:lnTo>
                    <a:pt x="19194" y="12446"/>
                  </a:lnTo>
                  <a:lnTo>
                    <a:pt x="18566" y="12603"/>
                  </a:lnTo>
                  <a:lnTo>
                    <a:pt x="17938" y="12775"/>
                  </a:lnTo>
                  <a:lnTo>
                    <a:pt x="17311" y="12979"/>
                  </a:lnTo>
                  <a:lnTo>
                    <a:pt x="16699" y="13199"/>
                  </a:lnTo>
                  <a:lnTo>
                    <a:pt x="16055" y="13419"/>
                  </a:lnTo>
                  <a:lnTo>
                    <a:pt x="15427" y="13670"/>
                  </a:lnTo>
                  <a:lnTo>
                    <a:pt x="14784" y="13937"/>
                  </a:lnTo>
                  <a:lnTo>
                    <a:pt x="14125" y="14219"/>
                  </a:lnTo>
                  <a:lnTo>
                    <a:pt x="13466" y="14517"/>
                  </a:lnTo>
                  <a:lnTo>
                    <a:pt x="13466" y="14517"/>
                  </a:lnTo>
                  <a:lnTo>
                    <a:pt x="11473" y="15318"/>
                  </a:lnTo>
                  <a:lnTo>
                    <a:pt x="10091" y="15851"/>
                  </a:lnTo>
                  <a:lnTo>
                    <a:pt x="8616" y="16401"/>
                  </a:lnTo>
                  <a:lnTo>
                    <a:pt x="7172" y="16934"/>
                  </a:lnTo>
                  <a:lnTo>
                    <a:pt x="5886" y="17374"/>
                  </a:lnTo>
                  <a:lnTo>
                    <a:pt x="5336" y="17546"/>
                  </a:lnTo>
                  <a:lnTo>
                    <a:pt x="4866" y="17688"/>
                  </a:lnTo>
                  <a:lnTo>
                    <a:pt x="4505" y="17766"/>
                  </a:lnTo>
                  <a:lnTo>
                    <a:pt x="4363" y="17782"/>
                  </a:lnTo>
                  <a:lnTo>
                    <a:pt x="4253" y="17797"/>
                  </a:lnTo>
                  <a:lnTo>
                    <a:pt x="4253" y="17797"/>
                  </a:lnTo>
                  <a:lnTo>
                    <a:pt x="3830" y="16573"/>
                  </a:lnTo>
                  <a:lnTo>
                    <a:pt x="3343" y="15239"/>
                  </a:lnTo>
                  <a:lnTo>
                    <a:pt x="2747" y="13607"/>
                  </a:lnTo>
                  <a:lnTo>
                    <a:pt x="2072" y="11802"/>
                  </a:lnTo>
                  <a:lnTo>
                    <a:pt x="1366" y="9966"/>
                  </a:lnTo>
                  <a:lnTo>
                    <a:pt x="660" y="8224"/>
                  </a:lnTo>
                  <a:lnTo>
                    <a:pt x="330" y="7440"/>
                  </a:lnTo>
                  <a:lnTo>
                    <a:pt x="0" y="6718"/>
                  </a:lnTo>
                </a:path>
              </a:pathLst>
            </a:custGeom>
            <a:solidFill>
              <a:srgbClr val="DC69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2281;p42">
              <a:extLst>
                <a:ext uri="{FF2B5EF4-FFF2-40B4-BE49-F238E27FC236}">
                  <a16:creationId xmlns="" xmlns:a16="http://schemas.microsoft.com/office/drawing/2014/main" id="{B4274E7E-8A4D-DE98-EBD4-0E90F82330DE}"/>
                </a:ext>
              </a:extLst>
            </p:cNvPr>
            <p:cNvSpPr/>
            <p:nvPr/>
          </p:nvSpPr>
          <p:spPr>
            <a:xfrm>
              <a:off x="1399180" y="2584784"/>
              <a:ext cx="841574" cy="951435"/>
            </a:xfrm>
            <a:custGeom>
              <a:avLst/>
              <a:gdLst/>
              <a:ahLst/>
              <a:cxnLst/>
              <a:rect l="l" t="t" r="r" b="b"/>
              <a:pathLst>
                <a:path w="29599" h="33460" extrusionOk="0">
                  <a:moveTo>
                    <a:pt x="15380" y="1"/>
                  </a:moveTo>
                  <a:lnTo>
                    <a:pt x="14988" y="16"/>
                  </a:lnTo>
                  <a:lnTo>
                    <a:pt x="14203" y="79"/>
                  </a:lnTo>
                  <a:lnTo>
                    <a:pt x="13371" y="189"/>
                  </a:lnTo>
                  <a:lnTo>
                    <a:pt x="12540" y="330"/>
                  </a:lnTo>
                  <a:lnTo>
                    <a:pt x="11661" y="519"/>
                  </a:lnTo>
                  <a:lnTo>
                    <a:pt x="10766" y="738"/>
                  </a:lnTo>
                  <a:lnTo>
                    <a:pt x="9840" y="1005"/>
                  </a:lnTo>
                  <a:lnTo>
                    <a:pt x="8883" y="1319"/>
                  </a:lnTo>
                  <a:lnTo>
                    <a:pt x="7910" y="1680"/>
                  </a:lnTo>
                  <a:lnTo>
                    <a:pt x="7486" y="1868"/>
                  </a:lnTo>
                  <a:lnTo>
                    <a:pt x="7062" y="2057"/>
                  </a:lnTo>
                  <a:lnTo>
                    <a:pt x="6670" y="2276"/>
                  </a:lnTo>
                  <a:lnTo>
                    <a:pt x="6278" y="2512"/>
                  </a:lnTo>
                  <a:lnTo>
                    <a:pt x="5917" y="2778"/>
                  </a:lnTo>
                  <a:lnTo>
                    <a:pt x="5556" y="3045"/>
                  </a:lnTo>
                  <a:lnTo>
                    <a:pt x="5211" y="3343"/>
                  </a:lnTo>
                  <a:lnTo>
                    <a:pt x="4881" y="3642"/>
                  </a:lnTo>
                  <a:lnTo>
                    <a:pt x="4567" y="3971"/>
                  </a:lnTo>
                  <a:lnTo>
                    <a:pt x="4253" y="4316"/>
                  </a:lnTo>
                  <a:lnTo>
                    <a:pt x="3971" y="4677"/>
                  </a:lnTo>
                  <a:lnTo>
                    <a:pt x="3688" y="5038"/>
                  </a:lnTo>
                  <a:lnTo>
                    <a:pt x="3422" y="5431"/>
                  </a:lnTo>
                  <a:lnTo>
                    <a:pt x="3155" y="5839"/>
                  </a:lnTo>
                  <a:lnTo>
                    <a:pt x="2904" y="6247"/>
                  </a:lnTo>
                  <a:lnTo>
                    <a:pt x="2684" y="6670"/>
                  </a:lnTo>
                  <a:lnTo>
                    <a:pt x="2449" y="7126"/>
                  </a:lnTo>
                  <a:lnTo>
                    <a:pt x="2244" y="7581"/>
                  </a:lnTo>
                  <a:lnTo>
                    <a:pt x="2040" y="8036"/>
                  </a:lnTo>
                  <a:lnTo>
                    <a:pt x="1852" y="8522"/>
                  </a:lnTo>
                  <a:lnTo>
                    <a:pt x="1680" y="9009"/>
                  </a:lnTo>
                  <a:lnTo>
                    <a:pt x="1507" y="9511"/>
                  </a:lnTo>
                  <a:lnTo>
                    <a:pt x="1350" y="10013"/>
                  </a:lnTo>
                  <a:lnTo>
                    <a:pt x="1193" y="10531"/>
                  </a:lnTo>
                  <a:lnTo>
                    <a:pt x="1052" y="11065"/>
                  </a:lnTo>
                  <a:lnTo>
                    <a:pt x="926" y="11598"/>
                  </a:lnTo>
                  <a:lnTo>
                    <a:pt x="816" y="12132"/>
                  </a:lnTo>
                  <a:lnTo>
                    <a:pt x="691" y="12697"/>
                  </a:lnTo>
                  <a:lnTo>
                    <a:pt x="597" y="13246"/>
                  </a:lnTo>
                  <a:lnTo>
                    <a:pt x="502" y="13811"/>
                  </a:lnTo>
                  <a:lnTo>
                    <a:pt x="346" y="14957"/>
                  </a:lnTo>
                  <a:lnTo>
                    <a:pt x="220" y="16134"/>
                  </a:lnTo>
                  <a:lnTo>
                    <a:pt x="110" y="17311"/>
                  </a:lnTo>
                  <a:lnTo>
                    <a:pt x="47" y="18519"/>
                  </a:lnTo>
                  <a:lnTo>
                    <a:pt x="16" y="19712"/>
                  </a:lnTo>
                  <a:lnTo>
                    <a:pt x="0" y="20936"/>
                  </a:lnTo>
                  <a:lnTo>
                    <a:pt x="16" y="22144"/>
                  </a:lnTo>
                  <a:lnTo>
                    <a:pt x="47" y="23353"/>
                  </a:lnTo>
                  <a:lnTo>
                    <a:pt x="94" y="24561"/>
                  </a:lnTo>
                  <a:lnTo>
                    <a:pt x="173" y="25738"/>
                  </a:lnTo>
                  <a:lnTo>
                    <a:pt x="267" y="26915"/>
                  </a:lnTo>
                  <a:lnTo>
                    <a:pt x="393" y="28077"/>
                  </a:lnTo>
                  <a:lnTo>
                    <a:pt x="518" y="29222"/>
                  </a:lnTo>
                  <a:lnTo>
                    <a:pt x="659" y="30336"/>
                  </a:lnTo>
                  <a:lnTo>
                    <a:pt x="816" y="31404"/>
                  </a:lnTo>
                  <a:lnTo>
                    <a:pt x="973" y="32455"/>
                  </a:lnTo>
                  <a:lnTo>
                    <a:pt x="1162" y="33459"/>
                  </a:lnTo>
                  <a:lnTo>
                    <a:pt x="28986" y="32612"/>
                  </a:lnTo>
                  <a:lnTo>
                    <a:pt x="29159" y="31121"/>
                  </a:lnTo>
                  <a:lnTo>
                    <a:pt x="29316" y="29583"/>
                  </a:lnTo>
                  <a:lnTo>
                    <a:pt x="29426" y="28029"/>
                  </a:lnTo>
                  <a:lnTo>
                    <a:pt x="29520" y="26444"/>
                  </a:lnTo>
                  <a:lnTo>
                    <a:pt x="29567" y="24844"/>
                  </a:lnTo>
                  <a:lnTo>
                    <a:pt x="29583" y="24028"/>
                  </a:lnTo>
                  <a:lnTo>
                    <a:pt x="29599" y="23227"/>
                  </a:lnTo>
                  <a:lnTo>
                    <a:pt x="29583" y="22427"/>
                  </a:lnTo>
                  <a:lnTo>
                    <a:pt x="29567" y="21611"/>
                  </a:lnTo>
                  <a:lnTo>
                    <a:pt x="29551" y="20810"/>
                  </a:lnTo>
                  <a:lnTo>
                    <a:pt x="29504" y="20010"/>
                  </a:lnTo>
                  <a:lnTo>
                    <a:pt x="29457" y="19210"/>
                  </a:lnTo>
                  <a:lnTo>
                    <a:pt x="29395" y="18409"/>
                  </a:lnTo>
                  <a:lnTo>
                    <a:pt x="29332" y="17625"/>
                  </a:lnTo>
                  <a:lnTo>
                    <a:pt x="29253" y="16840"/>
                  </a:lnTo>
                  <a:lnTo>
                    <a:pt x="29143" y="16055"/>
                  </a:lnTo>
                  <a:lnTo>
                    <a:pt x="29034" y="15286"/>
                  </a:lnTo>
                  <a:lnTo>
                    <a:pt x="28908" y="14517"/>
                  </a:lnTo>
                  <a:lnTo>
                    <a:pt x="28782" y="13764"/>
                  </a:lnTo>
                  <a:lnTo>
                    <a:pt x="28626" y="13026"/>
                  </a:lnTo>
                  <a:lnTo>
                    <a:pt x="28469" y="12289"/>
                  </a:lnTo>
                  <a:lnTo>
                    <a:pt x="28280" y="11583"/>
                  </a:lnTo>
                  <a:lnTo>
                    <a:pt x="28092" y="10876"/>
                  </a:lnTo>
                  <a:lnTo>
                    <a:pt x="27872" y="10170"/>
                  </a:lnTo>
                  <a:lnTo>
                    <a:pt x="27653" y="9495"/>
                  </a:lnTo>
                  <a:lnTo>
                    <a:pt x="27401" y="8836"/>
                  </a:lnTo>
                  <a:lnTo>
                    <a:pt x="27150" y="8193"/>
                  </a:lnTo>
                  <a:lnTo>
                    <a:pt x="26868" y="7565"/>
                  </a:lnTo>
                  <a:lnTo>
                    <a:pt x="26570" y="6953"/>
                  </a:lnTo>
                  <a:lnTo>
                    <a:pt x="26256" y="6357"/>
                  </a:lnTo>
                  <a:lnTo>
                    <a:pt x="25926" y="5792"/>
                  </a:lnTo>
                  <a:lnTo>
                    <a:pt x="25581" y="5242"/>
                  </a:lnTo>
                  <a:lnTo>
                    <a:pt x="25220" y="4724"/>
                  </a:lnTo>
                  <a:lnTo>
                    <a:pt x="24828" y="4207"/>
                  </a:lnTo>
                  <a:lnTo>
                    <a:pt x="24420" y="3736"/>
                  </a:lnTo>
                  <a:lnTo>
                    <a:pt x="23996" y="3281"/>
                  </a:lnTo>
                  <a:lnTo>
                    <a:pt x="23556" y="2841"/>
                  </a:lnTo>
                  <a:lnTo>
                    <a:pt x="23086" y="2449"/>
                  </a:lnTo>
                  <a:lnTo>
                    <a:pt x="22599" y="2072"/>
                  </a:lnTo>
                  <a:lnTo>
                    <a:pt x="22081" y="1727"/>
                  </a:lnTo>
                  <a:lnTo>
                    <a:pt x="21563" y="1397"/>
                  </a:lnTo>
                  <a:lnTo>
                    <a:pt x="20998" y="1115"/>
                  </a:lnTo>
                  <a:lnTo>
                    <a:pt x="20716" y="974"/>
                  </a:lnTo>
                  <a:lnTo>
                    <a:pt x="20433" y="848"/>
                  </a:lnTo>
                  <a:lnTo>
                    <a:pt x="20135" y="738"/>
                  </a:lnTo>
                  <a:lnTo>
                    <a:pt x="19837" y="628"/>
                  </a:lnTo>
                  <a:lnTo>
                    <a:pt x="19523" y="534"/>
                  </a:lnTo>
                  <a:lnTo>
                    <a:pt x="19209" y="440"/>
                  </a:lnTo>
                  <a:lnTo>
                    <a:pt x="18895" y="346"/>
                  </a:lnTo>
                  <a:lnTo>
                    <a:pt x="18566" y="283"/>
                  </a:lnTo>
                  <a:lnTo>
                    <a:pt x="18236" y="205"/>
                  </a:lnTo>
                  <a:lnTo>
                    <a:pt x="17907" y="158"/>
                  </a:lnTo>
                  <a:lnTo>
                    <a:pt x="17561" y="111"/>
                  </a:lnTo>
                  <a:lnTo>
                    <a:pt x="17216" y="63"/>
                  </a:lnTo>
                  <a:lnTo>
                    <a:pt x="16855" y="32"/>
                  </a:lnTo>
                  <a:lnTo>
                    <a:pt x="16494" y="16"/>
                  </a:lnTo>
                  <a:lnTo>
                    <a:pt x="16133" y="1"/>
                  </a:lnTo>
                  <a:close/>
                </a:path>
              </a:pathLst>
            </a:custGeom>
            <a:solidFill>
              <a:srgbClr val="E76C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2282;p42">
              <a:extLst>
                <a:ext uri="{FF2B5EF4-FFF2-40B4-BE49-F238E27FC236}">
                  <a16:creationId xmlns="" xmlns:a16="http://schemas.microsoft.com/office/drawing/2014/main" id="{22739D86-86FA-7A41-8BC2-85C4F3D6B5D1}"/>
                </a:ext>
              </a:extLst>
            </p:cNvPr>
            <p:cNvSpPr/>
            <p:nvPr/>
          </p:nvSpPr>
          <p:spPr>
            <a:xfrm>
              <a:off x="1399180" y="2584784"/>
              <a:ext cx="841574" cy="951435"/>
            </a:xfrm>
            <a:custGeom>
              <a:avLst/>
              <a:gdLst/>
              <a:ahLst/>
              <a:cxnLst/>
              <a:rect l="l" t="t" r="r" b="b"/>
              <a:pathLst>
                <a:path w="29599" h="33460" fill="none" extrusionOk="0">
                  <a:moveTo>
                    <a:pt x="1162" y="33459"/>
                  </a:moveTo>
                  <a:lnTo>
                    <a:pt x="1162" y="33459"/>
                  </a:lnTo>
                  <a:lnTo>
                    <a:pt x="973" y="32455"/>
                  </a:lnTo>
                  <a:lnTo>
                    <a:pt x="816" y="31404"/>
                  </a:lnTo>
                  <a:lnTo>
                    <a:pt x="659" y="30336"/>
                  </a:lnTo>
                  <a:lnTo>
                    <a:pt x="518" y="29222"/>
                  </a:lnTo>
                  <a:lnTo>
                    <a:pt x="393" y="28077"/>
                  </a:lnTo>
                  <a:lnTo>
                    <a:pt x="267" y="26915"/>
                  </a:lnTo>
                  <a:lnTo>
                    <a:pt x="173" y="25738"/>
                  </a:lnTo>
                  <a:lnTo>
                    <a:pt x="94" y="24561"/>
                  </a:lnTo>
                  <a:lnTo>
                    <a:pt x="47" y="23353"/>
                  </a:lnTo>
                  <a:lnTo>
                    <a:pt x="16" y="22144"/>
                  </a:lnTo>
                  <a:lnTo>
                    <a:pt x="0" y="20936"/>
                  </a:lnTo>
                  <a:lnTo>
                    <a:pt x="16" y="19712"/>
                  </a:lnTo>
                  <a:lnTo>
                    <a:pt x="47" y="18519"/>
                  </a:lnTo>
                  <a:lnTo>
                    <a:pt x="110" y="17311"/>
                  </a:lnTo>
                  <a:lnTo>
                    <a:pt x="220" y="16134"/>
                  </a:lnTo>
                  <a:lnTo>
                    <a:pt x="346" y="14957"/>
                  </a:lnTo>
                  <a:lnTo>
                    <a:pt x="502" y="13811"/>
                  </a:lnTo>
                  <a:lnTo>
                    <a:pt x="597" y="13246"/>
                  </a:lnTo>
                  <a:lnTo>
                    <a:pt x="691" y="12697"/>
                  </a:lnTo>
                  <a:lnTo>
                    <a:pt x="816" y="12132"/>
                  </a:lnTo>
                  <a:lnTo>
                    <a:pt x="926" y="11598"/>
                  </a:lnTo>
                  <a:lnTo>
                    <a:pt x="1052" y="11065"/>
                  </a:lnTo>
                  <a:lnTo>
                    <a:pt x="1193" y="10531"/>
                  </a:lnTo>
                  <a:lnTo>
                    <a:pt x="1350" y="10013"/>
                  </a:lnTo>
                  <a:lnTo>
                    <a:pt x="1507" y="9511"/>
                  </a:lnTo>
                  <a:lnTo>
                    <a:pt x="1680" y="9009"/>
                  </a:lnTo>
                  <a:lnTo>
                    <a:pt x="1852" y="8522"/>
                  </a:lnTo>
                  <a:lnTo>
                    <a:pt x="2040" y="8036"/>
                  </a:lnTo>
                  <a:lnTo>
                    <a:pt x="2244" y="7581"/>
                  </a:lnTo>
                  <a:lnTo>
                    <a:pt x="2449" y="7126"/>
                  </a:lnTo>
                  <a:lnTo>
                    <a:pt x="2684" y="6670"/>
                  </a:lnTo>
                  <a:lnTo>
                    <a:pt x="2904" y="6247"/>
                  </a:lnTo>
                  <a:lnTo>
                    <a:pt x="3155" y="5839"/>
                  </a:lnTo>
                  <a:lnTo>
                    <a:pt x="3422" y="5431"/>
                  </a:lnTo>
                  <a:lnTo>
                    <a:pt x="3688" y="5038"/>
                  </a:lnTo>
                  <a:lnTo>
                    <a:pt x="3971" y="4677"/>
                  </a:lnTo>
                  <a:lnTo>
                    <a:pt x="4253" y="4316"/>
                  </a:lnTo>
                  <a:lnTo>
                    <a:pt x="4567" y="3971"/>
                  </a:lnTo>
                  <a:lnTo>
                    <a:pt x="4881" y="3642"/>
                  </a:lnTo>
                  <a:lnTo>
                    <a:pt x="5211" y="3343"/>
                  </a:lnTo>
                  <a:lnTo>
                    <a:pt x="5556" y="3045"/>
                  </a:lnTo>
                  <a:lnTo>
                    <a:pt x="5917" y="2778"/>
                  </a:lnTo>
                  <a:lnTo>
                    <a:pt x="6278" y="2512"/>
                  </a:lnTo>
                  <a:lnTo>
                    <a:pt x="6670" y="2276"/>
                  </a:lnTo>
                  <a:lnTo>
                    <a:pt x="7062" y="2057"/>
                  </a:lnTo>
                  <a:lnTo>
                    <a:pt x="7486" y="1868"/>
                  </a:lnTo>
                  <a:lnTo>
                    <a:pt x="7910" y="1680"/>
                  </a:lnTo>
                  <a:lnTo>
                    <a:pt x="7910" y="1680"/>
                  </a:lnTo>
                  <a:lnTo>
                    <a:pt x="8883" y="1319"/>
                  </a:lnTo>
                  <a:lnTo>
                    <a:pt x="9840" y="1005"/>
                  </a:lnTo>
                  <a:lnTo>
                    <a:pt x="10766" y="738"/>
                  </a:lnTo>
                  <a:lnTo>
                    <a:pt x="11661" y="519"/>
                  </a:lnTo>
                  <a:lnTo>
                    <a:pt x="12540" y="330"/>
                  </a:lnTo>
                  <a:lnTo>
                    <a:pt x="13371" y="189"/>
                  </a:lnTo>
                  <a:lnTo>
                    <a:pt x="14203" y="79"/>
                  </a:lnTo>
                  <a:lnTo>
                    <a:pt x="14988" y="16"/>
                  </a:lnTo>
                  <a:lnTo>
                    <a:pt x="15380" y="1"/>
                  </a:lnTo>
                  <a:lnTo>
                    <a:pt x="15757" y="1"/>
                  </a:lnTo>
                  <a:lnTo>
                    <a:pt x="16133" y="1"/>
                  </a:lnTo>
                  <a:lnTo>
                    <a:pt x="16494" y="16"/>
                  </a:lnTo>
                  <a:lnTo>
                    <a:pt x="16855" y="32"/>
                  </a:lnTo>
                  <a:lnTo>
                    <a:pt x="17216" y="63"/>
                  </a:lnTo>
                  <a:lnTo>
                    <a:pt x="17561" y="111"/>
                  </a:lnTo>
                  <a:lnTo>
                    <a:pt x="17907" y="158"/>
                  </a:lnTo>
                  <a:lnTo>
                    <a:pt x="18236" y="205"/>
                  </a:lnTo>
                  <a:lnTo>
                    <a:pt x="18566" y="283"/>
                  </a:lnTo>
                  <a:lnTo>
                    <a:pt x="18895" y="346"/>
                  </a:lnTo>
                  <a:lnTo>
                    <a:pt x="19209" y="440"/>
                  </a:lnTo>
                  <a:lnTo>
                    <a:pt x="19523" y="534"/>
                  </a:lnTo>
                  <a:lnTo>
                    <a:pt x="19837" y="628"/>
                  </a:lnTo>
                  <a:lnTo>
                    <a:pt x="20135" y="738"/>
                  </a:lnTo>
                  <a:lnTo>
                    <a:pt x="20433" y="848"/>
                  </a:lnTo>
                  <a:lnTo>
                    <a:pt x="20716" y="974"/>
                  </a:lnTo>
                  <a:lnTo>
                    <a:pt x="20998" y="1115"/>
                  </a:lnTo>
                  <a:lnTo>
                    <a:pt x="21563" y="1397"/>
                  </a:lnTo>
                  <a:lnTo>
                    <a:pt x="22081" y="1727"/>
                  </a:lnTo>
                  <a:lnTo>
                    <a:pt x="22599" y="2072"/>
                  </a:lnTo>
                  <a:lnTo>
                    <a:pt x="23086" y="2449"/>
                  </a:lnTo>
                  <a:lnTo>
                    <a:pt x="23556" y="2841"/>
                  </a:lnTo>
                  <a:lnTo>
                    <a:pt x="23996" y="3281"/>
                  </a:lnTo>
                  <a:lnTo>
                    <a:pt x="24420" y="3736"/>
                  </a:lnTo>
                  <a:lnTo>
                    <a:pt x="24828" y="4207"/>
                  </a:lnTo>
                  <a:lnTo>
                    <a:pt x="25220" y="4724"/>
                  </a:lnTo>
                  <a:lnTo>
                    <a:pt x="25581" y="5242"/>
                  </a:lnTo>
                  <a:lnTo>
                    <a:pt x="25926" y="5792"/>
                  </a:lnTo>
                  <a:lnTo>
                    <a:pt x="26256" y="6357"/>
                  </a:lnTo>
                  <a:lnTo>
                    <a:pt x="26570" y="6953"/>
                  </a:lnTo>
                  <a:lnTo>
                    <a:pt x="26868" y="7565"/>
                  </a:lnTo>
                  <a:lnTo>
                    <a:pt x="27150" y="8193"/>
                  </a:lnTo>
                  <a:lnTo>
                    <a:pt x="27401" y="8836"/>
                  </a:lnTo>
                  <a:lnTo>
                    <a:pt x="27653" y="9495"/>
                  </a:lnTo>
                  <a:lnTo>
                    <a:pt x="27872" y="10170"/>
                  </a:lnTo>
                  <a:lnTo>
                    <a:pt x="28092" y="10876"/>
                  </a:lnTo>
                  <a:lnTo>
                    <a:pt x="28280" y="11583"/>
                  </a:lnTo>
                  <a:lnTo>
                    <a:pt x="28469" y="12289"/>
                  </a:lnTo>
                  <a:lnTo>
                    <a:pt x="28626" y="13026"/>
                  </a:lnTo>
                  <a:lnTo>
                    <a:pt x="28782" y="13764"/>
                  </a:lnTo>
                  <a:lnTo>
                    <a:pt x="28908" y="14517"/>
                  </a:lnTo>
                  <a:lnTo>
                    <a:pt x="29034" y="15286"/>
                  </a:lnTo>
                  <a:lnTo>
                    <a:pt x="29143" y="16055"/>
                  </a:lnTo>
                  <a:lnTo>
                    <a:pt x="29253" y="16840"/>
                  </a:lnTo>
                  <a:lnTo>
                    <a:pt x="29332" y="17625"/>
                  </a:lnTo>
                  <a:lnTo>
                    <a:pt x="29395" y="18409"/>
                  </a:lnTo>
                  <a:lnTo>
                    <a:pt x="29457" y="19210"/>
                  </a:lnTo>
                  <a:lnTo>
                    <a:pt x="29504" y="20010"/>
                  </a:lnTo>
                  <a:lnTo>
                    <a:pt x="29551" y="20810"/>
                  </a:lnTo>
                  <a:lnTo>
                    <a:pt x="29567" y="21611"/>
                  </a:lnTo>
                  <a:lnTo>
                    <a:pt x="29583" y="22427"/>
                  </a:lnTo>
                  <a:lnTo>
                    <a:pt x="29599" y="23227"/>
                  </a:lnTo>
                  <a:lnTo>
                    <a:pt x="29583" y="24028"/>
                  </a:lnTo>
                  <a:lnTo>
                    <a:pt x="29567" y="24844"/>
                  </a:lnTo>
                  <a:lnTo>
                    <a:pt x="29520" y="26444"/>
                  </a:lnTo>
                  <a:lnTo>
                    <a:pt x="29426" y="28029"/>
                  </a:lnTo>
                  <a:lnTo>
                    <a:pt x="29316" y="29583"/>
                  </a:lnTo>
                  <a:lnTo>
                    <a:pt x="29159" y="31121"/>
                  </a:lnTo>
                  <a:lnTo>
                    <a:pt x="28986" y="3261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2283;p42">
              <a:extLst>
                <a:ext uri="{FF2B5EF4-FFF2-40B4-BE49-F238E27FC236}">
                  <a16:creationId xmlns="" xmlns:a16="http://schemas.microsoft.com/office/drawing/2014/main" id="{A4E7ED3D-67A0-6FEE-6857-6D4ED64BEE09}"/>
                </a:ext>
              </a:extLst>
            </p:cNvPr>
            <p:cNvSpPr/>
            <p:nvPr/>
          </p:nvSpPr>
          <p:spPr>
            <a:xfrm>
              <a:off x="1394716" y="3487955"/>
              <a:ext cx="860311" cy="75438"/>
            </a:xfrm>
            <a:custGeom>
              <a:avLst/>
              <a:gdLst/>
              <a:ahLst/>
              <a:cxnLst/>
              <a:rect l="l" t="t" r="r" b="b"/>
              <a:pathLst>
                <a:path w="30258" h="2653" extrusionOk="0">
                  <a:moveTo>
                    <a:pt x="29206" y="1"/>
                  </a:moveTo>
                  <a:lnTo>
                    <a:pt x="26460" y="16"/>
                  </a:lnTo>
                  <a:lnTo>
                    <a:pt x="23698" y="48"/>
                  </a:lnTo>
                  <a:lnTo>
                    <a:pt x="20951" y="110"/>
                  </a:lnTo>
                  <a:lnTo>
                    <a:pt x="18205" y="189"/>
                  </a:lnTo>
                  <a:lnTo>
                    <a:pt x="12697" y="346"/>
                  </a:lnTo>
                  <a:lnTo>
                    <a:pt x="9934" y="424"/>
                  </a:lnTo>
                  <a:lnTo>
                    <a:pt x="7188" y="487"/>
                  </a:lnTo>
                  <a:lnTo>
                    <a:pt x="4112" y="534"/>
                  </a:lnTo>
                  <a:lnTo>
                    <a:pt x="1052" y="550"/>
                  </a:lnTo>
                  <a:lnTo>
                    <a:pt x="942" y="566"/>
                  </a:lnTo>
                  <a:lnTo>
                    <a:pt x="848" y="581"/>
                  </a:lnTo>
                  <a:lnTo>
                    <a:pt x="754" y="597"/>
                  </a:lnTo>
                  <a:lnTo>
                    <a:pt x="659" y="644"/>
                  </a:lnTo>
                  <a:lnTo>
                    <a:pt x="565" y="675"/>
                  </a:lnTo>
                  <a:lnTo>
                    <a:pt x="471" y="738"/>
                  </a:lnTo>
                  <a:lnTo>
                    <a:pt x="314" y="864"/>
                  </a:lnTo>
                  <a:lnTo>
                    <a:pt x="236" y="942"/>
                  </a:lnTo>
                  <a:lnTo>
                    <a:pt x="173" y="1021"/>
                  </a:lnTo>
                  <a:lnTo>
                    <a:pt x="126" y="1115"/>
                  </a:lnTo>
                  <a:lnTo>
                    <a:pt x="79" y="1193"/>
                  </a:lnTo>
                  <a:lnTo>
                    <a:pt x="47" y="1287"/>
                  </a:lnTo>
                  <a:lnTo>
                    <a:pt x="16" y="1397"/>
                  </a:lnTo>
                  <a:lnTo>
                    <a:pt x="0" y="1491"/>
                  </a:lnTo>
                  <a:lnTo>
                    <a:pt x="0" y="1601"/>
                  </a:lnTo>
                  <a:lnTo>
                    <a:pt x="16" y="1711"/>
                  </a:lnTo>
                  <a:lnTo>
                    <a:pt x="32" y="1805"/>
                  </a:lnTo>
                  <a:lnTo>
                    <a:pt x="95" y="2009"/>
                  </a:lnTo>
                  <a:lnTo>
                    <a:pt x="189" y="2182"/>
                  </a:lnTo>
                  <a:lnTo>
                    <a:pt x="314" y="2339"/>
                  </a:lnTo>
                  <a:lnTo>
                    <a:pt x="393" y="2402"/>
                  </a:lnTo>
                  <a:lnTo>
                    <a:pt x="471" y="2464"/>
                  </a:lnTo>
                  <a:lnTo>
                    <a:pt x="550" y="2527"/>
                  </a:lnTo>
                  <a:lnTo>
                    <a:pt x="644" y="2574"/>
                  </a:lnTo>
                  <a:lnTo>
                    <a:pt x="738" y="2606"/>
                  </a:lnTo>
                  <a:lnTo>
                    <a:pt x="832" y="2637"/>
                  </a:lnTo>
                  <a:lnTo>
                    <a:pt x="942" y="2653"/>
                  </a:lnTo>
                  <a:lnTo>
                    <a:pt x="1052" y="2653"/>
                  </a:lnTo>
                  <a:lnTo>
                    <a:pt x="3798" y="2637"/>
                  </a:lnTo>
                  <a:lnTo>
                    <a:pt x="6529" y="2590"/>
                  </a:lnTo>
                  <a:lnTo>
                    <a:pt x="9275" y="2527"/>
                  </a:lnTo>
                  <a:lnTo>
                    <a:pt x="12022" y="2464"/>
                  </a:lnTo>
                  <a:lnTo>
                    <a:pt x="17499" y="2308"/>
                  </a:lnTo>
                  <a:lnTo>
                    <a:pt x="20245" y="2229"/>
                  </a:lnTo>
                  <a:lnTo>
                    <a:pt x="22976" y="2166"/>
                  </a:lnTo>
                  <a:lnTo>
                    <a:pt x="26099" y="2104"/>
                  </a:lnTo>
                  <a:lnTo>
                    <a:pt x="29206" y="2088"/>
                  </a:lnTo>
                  <a:lnTo>
                    <a:pt x="29316" y="2088"/>
                  </a:lnTo>
                  <a:lnTo>
                    <a:pt x="29410" y="2072"/>
                  </a:lnTo>
                  <a:lnTo>
                    <a:pt x="29520" y="2041"/>
                  </a:lnTo>
                  <a:lnTo>
                    <a:pt x="29614" y="2009"/>
                  </a:lnTo>
                  <a:lnTo>
                    <a:pt x="29708" y="1962"/>
                  </a:lnTo>
                  <a:lnTo>
                    <a:pt x="29787" y="1915"/>
                  </a:lnTo>
                  <a:lnTo>
                    <a:pt x="29960" y="1774"/>
                  </a:lnTo>
                  <a:lnTo>
                    <a:pt x="30022" y="1711"/>
                  </a:lnTo>
                  <a:lnTo>
                    <a:pt x="30085" y="1617"/>
                  </a:lnTo>
                  <a:lnTo>
                    <a:pt x="30132" y="1539"/>
                  </a:lnTo>
                  <a:lnTo>
                    <a:pt x="30179" y="1444"/>
                  </a:lnTo>
                  <a:lnTo>
                    <a:pt x="30226" y="1350"/>
                  </a:lnTo>
                  <a:lnTo>
                    <a:pt x="30242" y="1256"/>
                  </a:lnTo>
                  <a:lnTo>
                    <a:pt x="30258" y="1146"/>
                  </a:lnTo>
                  <a:lnTo>
                    <a:pt x="30258" y="1036"/>
                  </a:lnTo>
                  <a:lnTo>
                    <a:pt x="30258" y="942"/>
                  </a:lnTo>
                  <a:lnTo>
                    <a:pt x="30226" y="832"/>
                  </a:lnTo>
                  <a:lnTo>
                    <a:pt x="30164" y="644"/>
                  </a:lnTo>
                  <a:lnTo>
                    <a:pt x="30069" y="456"/>
                  </a:lnTo>
                  <a:lnTo>
                    <a:pt x="29944" y="299"/>
                  </a:lnTo>
                  <a:lnTo>
                    <a:pt x="29881" y="236"/>
                  </a:lnTo>
                  <a:lnTo>
                    <a:pt x="29803" y="173"/>
                  </a:lnTo>
                  <a:lnTo>
                    <a:pt x="29708" y="126"/>
                  </a:lnTo>
                  <a:lnTo>
                    <a:pt x="29614" y="79"/>
                  </a:lnTo>
                  <a:lnTo>
                    <a:pt x="29520" y="48"/>
                  </a:lnTo>
                  <a:lnTo>
                    <a:pt x="29426" y="16"/>
                  </a:lnTo>
                  <a:lnTo>
                    <a:pt x="29316" y="1"/>
                  </a:lnTo>
                  <a:close/>
                </a:path>
              </a:pathLst>
            </a:custGeom>
            <a:solidFill>
              <a:srgbClr val="DC69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2284;p42">
              <a:extLst>
                <a:ext uri="{FF2B5EF4-FFF2-40B4-BE49-F238E27FC236}">
                  <a16:creationId xmlns="" xmlns:a16="http://schemas.microsoft.com/office/drawing/2014/main" id="{FE207EA8-E3D7-65C0-F25E-5E84B806C6D1}"/>
                </a:ext>
              </a:extLst>
            </p:cNvPr>
            <p:cNvSpPr/>
            <p:nvPr/>
          </p:nvSpPr>
          <p:spPr>
            <a:xfrm>
              <a:off x="1471913" y="2609323"/>
              <a:ext cx="850956" cy="819809"/>
            </a:xfrm>
            <a:custGeom>
              <a:avLst/>
              <a:gdLst/>
              <a:ahLst/>
              <a:cxnLst/>
              <a:rect l="l" t="t" r="r" b="b"/>
              <a:pathLst>
                <a:path w="29929" h="28831" extrusionOk="0">
                  <a:moveTo>
                    <a:pt x="1287" y="1"/>
                  </a:moveTo>
                  <a:lnTo>
                    <a:pt x="1146" y="17"/>
                  </a:lnTo>
                  <a:lnTo>
                    <a:pt x="1020" y="48"/>
                  </a:lnTo>
                  <a:lnTo>
                    <a:pt x="879" y="95"/>
                  </a:lnTo>
                  <a:lnTo>
                    <a:pt x="754" y="158"/>
                  </a:lnTo>
                  <a:lnTo>
                    <a:pt x="644" y="236"/>
                  </a:lnTo>
                  <a:lnTo>
                    <a:pt x="534" y="315"/>
                  </a:lnTo>
                  <a:lnTo>
                    <a:pt x="424" y="409"/>
                  </a:lnTo>
                  <a:lnTo>
                    <a:pt x="330" y="503"/>
                  </a:lnTo>
                  <a:lnTo>
                    <a:pt x="251" y="597"/>
                  </a:lnTo>
                  <a:lnTo>
                    <a:pt x="189" y="723"/>
                  </a:lnTo>
                  <a:lnTo>
                    <a:pt x="126" y="833"/>
                  </a:lnTo>
                  <a:lnTo>
                    <a:pt x="79" y="958"/>
                  </a:lnTo>
                  <a:lnTo>
                    <a:pt x="47" y="1084"/>
                  </a:lnTo>
                  <a:lnTo>
                    <a:pt x="16" y="1209"/>
                  </a:lnTo>
                  <a:lnTo>
                    <a:pt x="0" y="1350"/>
                  </a:lnTo>
                  <a:lnTo>
                    <a:pt x="0" y="1492"/>
                  </a:lnTo>
                  <a:lnTo>
                    <a:pt x="16" y="1633"/>
                  </a:lnTo>
                  <a:lnTo>
                    <a:pt x="47" y="1774"/>
                  </a:lnTo>
                  <a:lnTo>
                    <a:pt x="283" y="2763"/>
                  </a:lnTo>
                  <a:lnTo>
                    <a:pt x="534" y="3752"/>
                  </a:lnTo>
                  <a:lnTo>
                    <a:pt x="816" y="4740"/>
                  </a:lnTo>
                  <a:lnTo>
                    <a:pt x="1115" y="5713"/>
                  </a:lnTo>
                  <a:lnTo>
                    <a:pt x="1428" y="6686"/>
                  </a:lnTo>
                  <a:lnTo>
                    <a:pt x="1774" y="7659"/>
                  </a:lnTo>
                  <a:lnTo>
                    <a:pt x="2150" y="8617"/>
                  </a:lnTo>
                  <a:lnTo>
                    <a:pt x="2543" y="9558"/>
                  </a:lnTo>
                  <a:lnTo>
                    <a:pt x="2951" y="10500"/>
                  </a:lnTo>
                  <a:lnTo>
                    <a:pt x="3390" y="11426"/>
                  </a:lnTo>
                  <a:lnTo>
                    <a:pt x="3845" y="12352"/>
                  </a:lnTo>
                  <a:lnTo>
                    <a:pt x="4332" y="13262"/>
                  </a:lnTo>
                  <a:lnTo>
                    <a:pt x="4834" y="14141"/>
                  </a:lnTo>
                  <a:lnTo>
                    <a:pt x="5352" y="15020"/>
                  </a:lnTo>
                  <a:lnTo>
                    <a:pt x="5917" y="15883"/>
                  </a:lnTo>
                  <a:lnTo>
                    <a:pt x="6482" y="16730"/>
                  </a:lnTo>
                  <a:lnTo>
                    <a:pt x="7094" y="17578"/>
                  </a:lnTo>
                  <a:lnTo>
                    <a:pt x="7722" y="18394"/>
                  </a:lnTo>
                  <a:lnTo>
                    <a:pt x="8381" y="19210"/>
                  </a:lnTo>
                  <a:lnTo>
                    <a:pt x="9071" y="19995"/>
                  </a:lnTo>
                  <a:lnTo>
                    <a:pt x="9778" y="20748"/>
                  </a:lnTo>
                  <a:lnTo>
                    <a:pt x="10499" y="21485"/>
                  </a:lnTo>
                  <a:lnTo>
                    <a:pt x="11253" y="22192"/>
                  </a:lnTo>
                  <a:lnTo>
                    <a:pt x="12037" y="22866"/>
                  </a:lnTo>
                  <a:lnTo>
                    <a:pt x="12430" y="23196"/>
                  </a:lnTo>
                  <a:lnTo>
                    <a:pt x="12838" y="23526"/>
                  </a:lnTo>
                  <a:lnTo>
                    <a:pt x="13246" y="23839"/>
                  </a:lnTo>
                  <a:lnTo>
                    <a:pt x="13654" y="24138"/>
                  </a:lnTo>
                  <a:lnTo>
                    <a:pt x="14078" y="24436"/>
                  </a:lnTo>
                  <a:lnTo>
                    <a:pt x="14501" y="24734"/>
                  </a:lnTo>
                  <a:lnTo>
                    <a:pt x="14941" y="25016"/>
                  </a:lnTo>
                  <a:lnTo>
                    <a:pt x="15380" y="25283"/>
                  </a:lnTo>
                  <a:lnTo>
                    <a:pt x="15820" y="25550"/>
                  </a:lnTo>
                  <a:lnTo>
                    <a:pt x="16275" y="25817"/>
                  </a:lnTo>
                  <a:lnTo>
                    <a:pt x="16730" y="26068"/>
                  </a:lnTo>
                  <a:lnTo>
                    <a:pt x="17185" y="26303"/>
                  </a:lnTo>
                  <a:lnTo>
                    <a:pt x="17656" y="26523"/>
                  </a:lnTo>
                  <a:lnTo>
                    <a:pt x="18127" y="26758"/>
                  </a:lnTo>
                  <a:lnTo>
                    <a:pt x="18613" y="26962"/>
                  </a:lnTo>
                  <a:lnTo>
                    <a:pt x="19100" y="27166"/>
                  </a:lnTo>
                  <a:lnTo>
                    <a:pt x="19665" y="27386"/>
                  </a:lnTo>
                  <a:lnTo>
                    <a:pt x="20229" y="27575"/>
                  </a:lnTo>
                  <a:lnTo>
                    <a:pt x="20794" y="27763"/>
                  </a:lnTo>
                  <a:lnTo>
                    <a:pt x="21375" y="27935"/>
                  </a:lnTo>
                  <a:lnTo>
                    <a:pt x="21956" y="28092"/>
                  </a:lnTo>
                  <a:lnTo>
                    <a:pt x="22552" y="28234"/>
                  </a:lnTo>
                  <a:lnTo>
                    <a:pt x="23133" y="28359"/>
                  </a:lnTo>
                  <a:lnTo>
                    <a:pt x="23729" y="28469"/>
                  </a:lnTo>
                  <a:lnTo>
                    <a:pt x="24326" y="28563"/>
                  </a:lnTo>
                  <a:lnTo>
                    <a:pt x="24922" y="28642"/>
                  </a:lnTo>
                  <a:lnTo>
                    <a:pt x="25518" y="28704"/>
                  </a:lnTo>
                  <a:lnTo>
                    <a:pt x="26130" y="28767"/>
                  </a:lnTo>
                  <a:lnTo>
                    <a:pt x="26727" y="28799"/>
                  </a:lnTo>
                  <a:lnTo>
                    <a:pt x="27323" y="28814"/>
                  </a:lnTo>
                  <a:lnTo>
                    <a:pt x="27935" y="28830"/>
                  </a:lnTo>
                  <a:lnTo>
                    <a:pt x="28531" y="28830"/>
                  </a:lnTo>
                  <a:lnTo>
                    <a:pt x="28673" y="28814"/>
                  </a:lnTo>
                  <a:lnTo>
                    <a:pt x="28798" y="28783"/>
                  </a:lnTo>
                  <a:lnTo>
                    <a:pt x="28939" y="28752"/>
                  </a:lnTo>
                  <a:lnTo>
                    <a:pt x="29065" y="28704"/>
                  </a:lnTo>
                  <a:lnTo>
                    <a:pt x="29191" y="28642"/>
                  </a:lnTo>
                  <a:lnTo>
                    <a:pt x="29300" y="28579"/>
                  </a:lnTo>
                  <a:lnTo>
                    <a:pt x="29426" y="28500"/>
                  </a:lnTo>
                  <a:lnTo>
                    <a:pt x="29520" y="28406"/>
                  </a:lnTo>
                  <a:lnTo>
                    <a:pt x="29614" y="28312"/>
                  </a:lnTo>
                  <a:lnTo>
                    <a:pt x="29693" y="28202"/>
                  </a:lnTo>
                  <a:lnTo>
                    <a:pt x="29771" y="28092"/>
                  </a:lnTo>
                  <a:lnTo>
                    <a:pt x="29834" y="27967"/>
                  </a:lnTo>
                  <a:lnTo>
                    <a:pt x="29881" y="27841"/>
                  </a:lnTo>
                  <a:lnTo>
                    <a:pt x="29912" y="27700"/>
                  </a:lnTo>
                  <a:lnTo>
                    <a:pt x="29928" y="27559"/>
                  </a:lnTo>
                  <a:lnTo>
                    <a:pt x="29928" y="27418"/>
                  </a:lnTo>
                  <a:lnTo>
                    <a:pt x="29928" y="27292"/>
                  </a:lnTo>
                  <a:lnTo>
                    <a:pt x="29897" y="27151"/>
                  </a:lnTo>
                  <a:lnTo>
                    <a:pt x="29865" y="27025"/>
                  </a:lnTo>
                  <a:lnTo>
                    <a:pt x="29818" y="26884"/>
                  </a:lnTo>
                  <a:lnTo>
                    <a:pt x="29756" y="26774"/>
                  </a:lnTo>
                  <a:lnTo>
                    <a:pt x="29677" y="26649"/>
                  </a:lnTo>
                  <a:lnTo>
                    <a:pt x="29599" y="26539"/>
                  </a:lnTo>
                  <a:lnTo>
                    <a:pt x="29520" y="26445"/>
                  </a:lnTo>
                  <a:lnTo>
                    <a:pt x="29426" y="26350"/>
                  </a:lnTo>
                  <a:lnTo>
                    <a:pt x="29316" y="26272"/>
                  </a:lnTo>
                  <a:lnTo>
                    <a:pt x="29206" y="26193"/>
                  </a:lnTo>
                  <a:lnTo>
                    <a:pt x="29081" y="26131"/>
                  </a:lnTo>
                  <a:lnTo>
                    <a:pt x="28955" y="26084"/>
                  </a:lnTo>
                  <a:lnTo>
                    <a:pt x="28814" y="26052"/>
                  </a:lnTo>
                  <a:lnTo>
                    <a:pt x="28673" y="26037"/>
                  </a:lnTo>
                  <a:lnTo>
                    <a:pt x="28531" y="26021"/>
                  </a:lnTo>
                  <a:lnTo>
                    <a:pt x="27982" y="26037"/>
                  </a:lnTo>
                  <a:lnTo>
                    <a:pt x="27433" y="26021"/>
                  </a:lnTo>
                  <a:lnTo>
                    <a:pt x="26884" y="26005"/>
                  </a:lnTo>
                  <a:lnTo>
                    <a:pt x="26334" y="25974"/>
                  </a:lnTo>
                  <a:lnTo>
                    <a:pt x="25848" y="25942"/>
                  </a:lnTo>
                  <a:lnTo>
                    <a:pt x="25346" y="25895"/>
                  </a:lnTo>
                  <a:lnTo>
                    <a:pt x="25095" y="25864"/>
                  </a:lnTo>
                  <a:lnTo>
                    <a:pt x="25016" y="25848"/>
                  </a:lnTo>
                  <a:lnTo>
                    <a:pt x="24938" y="25833"/>
                  </a:lnTo>
                  <a:lnTo>
                    <a:pt x="24592" y="25785"/>
                  </a:lnTo>
                  <a:lnTo>
                    <a:pt x="24090" y="25707"/>
                  </a:lnTo>
                  <a:lnTo>
                    <a:pt x="23604" y="25597"/>
                  </a:lnTo>
                  <a:lnTo>
                    <a:pt x="23117" y="25503"/>
                  </a:lnTo>
                  <a:lnTo>
                    <a:pt x="22615" y="25377"/>
                  </a:lnTo>
                  <a:lnTo>
                    <a:pt x="22144" y="25252"/>
                  </a:lnTo>
                  <a:lnTo>
                    <a:pt x="21658" y="25111"/>
                  </a:lnTo>
                  <a:lnTo>
                    <a:pt x="21171" y="24954"/>
                  </a:lnTo>
                  <a:lnTo>
                    <a:pt x="20700" y="24797"/>
                  </a:lnTo>
                  <a:lnTo>
                    <a:pt x="20277" y="24640"/>
                  </a:lnTo>
                  <a:lnTo>
                    <a:pt x="19837" y="24467"/>
                  </a:lnTo>
                  <a:lnTo>
                    <a:pt x="19727" y="24420"/>
                  </a:lnTo>
                  <a:lnTo>
                    <a:pt x="19623" y="24381"/>
                  </a:lnTo>
                  <a:lnTo>
                    <a:pt x="19623" y="24381"/>
                  </a:lnTo>
                  <a:lnTo>
                    <a:pt x="19178" y="24185"/>
                  </a:lnTo>
                  <a:lnTo>
                    <a:pt x="18754" y="23981"/>
                  </a:lnTo>
                  <a:lnTo>
                    <a:pt x="18331" y="23761"/>
                  </a:lnTo>
                  <a:lnTo>
                    <a:pt x="17907" y="23541"/>
                  </a:lnTo>
                  <a:lnTo>
                    <a:pt x="17483" y="23306"/>
                  </a:lnTo>
                  <a:lnTo>
                    <a:pt x="17059" y="23070"/>
                  </a:lnTo>
                  <a:lnTo>
                    <a:pt x="16651" y="22819"/>
                  </a:lnTo>
                  <a:lnTo>
                    <a:pt x="16243" y="22553"/>
                  </a:lnTo>
                  <a:lnTo>
                    <a:pt x="15835" y="22286"/>
                  </a:lnTo>
                  <a:lnTo>
                    <a:pt x="15066" y="21752"/>
                  </a:lnTo>
                  <a:lnTo>
                    <a:pt x="14737" y="21501"/>
                  </a:lnTo>
                  <a:lnTo>
                    <a:pt x="14652" y="21435"/>
                  </a:lnTo>
                  <a:lnTo>
                    <a:pt x="14652" y="21435"/>
                  </a:lnTo>
                  <a:lnTo>
                    <a:pt x="14501" y="21313"/>
                  </a:lnTo>
                  <a:lnTo>
                    <a:pt x="13764" y="20701"/>
                  </a:lnTo>
                  <a:lnTo>
                    <a:pt x="13042" y="20073"/>
                  </a:lnTo>
                  <a:lnTo>
                    <a:pt x="12367" y="19414"/>
                  </a:lnTo>
                  <a:lnTo>
                    <a:pt x="11692" y="18739"/>
                  </a:lnTo>
                  <a:lnTo>
                    <a:pt x="11017" y="18001"/>
                  </a:lnTo>
                  <a:lnTo>
                    <a:pt x="10358" y="17232"/>
                  </a:lnTo>
                  <a:lnTo>
                    <a:pt x="9778" y="16526"/>
                  </a:lnTo>
                  <a:lnTo>
                    <a:pt x="9683" y="16385"/>
                  </a:lnTo>
                  <a:lnTo>
                    <a:pt x="9793" y="16542"/>
                  </a:lnTo>
                  <a:lnTo>
                    <a:pt x="9699" y="16401"/>
                  </a:lnTo>
                  <a:lnTo>
                    <a:pt x="9338" y="15930"/>
                  </a:lnTo>
                  <a:lnTo>
                    <a:pt x="8773" y="15129"/>
                  </a:lnTo>
                  <a:lnTo>
                    <a:pt x="8224" y="14313"/>
                  </a:lnTo>
                  <a:lnTo>
                    <a:pt x="7690" y="13482"/>
                  </a:lnTo>
                  <a:lnTo>
                    <a:pt x="7188" y="12634"/>
                  </a:lnTo>
                  <a:lnTo>
                    <a:pt x="6717" y="11771"/>
                  </a:lnTo>
                  <a:lnTo>
                    <a:pt x="6246" y="10892"/>
                  </a:lnTo>
                  <a:lnTo>
                    <a:pt x="5823" y="10013"/>
                  </a:lnTo>
                  <a:lnTo>
                    <a:pt x="5399" y="9119"/>
                  </a:lnTo>
                  <a:lnTo>
                    <a:pt x="5164" y="8585"/>
                  </a:lnTo>
                  <a:lnTo>
                    <a:pt x="5085" y="8428"/>
                  </a:lnTo>
                  <a:lnTo>
                    <a:pt x="5022" y="8271"/>
                  </a:lnTo>
                  <a:lnTo>
                    <a:pt x="5069" y="8366"/>
                  </a:lnTo>
                  <a:lnTo>
                    <a:pt x="4661" y="7345"/>
                  </a:lnTo>
                  <a:lnTo>
                    <a:pt x="4269" y="6325"/>
                  </a:lnTo>
                  <a:lnTo>
                    <a:pt x="3908" y="5274"/>
                  </a:lnTo>
                  <a:lnTo>
                    <a:pt x="3579" y="4222"/>
                  </a:lnTo>
                  <a:lnTo>
                    <a:pt x="3280" y="3171"/>
                  </a:lnTo>
                  <a:lnTo>
                    <a:pt x="2998" y="2104"/>
                  </a:lnTo>
                  <a:lnTo>
                    <a:pt x="2747" y="1021"/>
                  </a:lnTo>
                  <a:lnTo>
                    <a:pt x="2700" y="895"/>
                  </a:lnTo>
                  <a:lnTo>
                    <a:pt x="2653" y="770"/>
                  </a:lnTo>
                  <a:lnTo>
                    <a:pt x="2574" y="660"/>
                  </a:lnTo>
                  <a:lnTo>
                    <a:pt x="2496" y="550"/>
                  </a:lnTo>
                  <a:lnTo>
                    <a:pt x="2417" y="440"/>
                  </a:lnTo>
                  <a:lnTo>
                    <a:pt x="2307" y="346"/>
                  </a:lnTo>
                  <a:lnTo>
                    <a:pt x="2197" y="268"/>
                  </a:lnTo>
                  <a:lnTo>
                    <a:pt x="2088" y="189"/>
                  </a:lnTo>
                  <a:lnTo>
                    <a:pt x="1962" y="126"/>
                  </a:lnTo>
                  <a:lnTo>
                    <a:pt x="1821" y="79"/>
                  </a:lnTo>
                  <a:lnTo>
                    <a:pt x="1695" y="32"/>
                  </a:lnTo>
                  <a:lnTo>
                    <a:pt x="1554" y="17"/>
                  </a:lnTo>
                  <a:lnTo>
                    <a:pt x="1428" y="1"/>
                  </a:lnTo>
                  <a:close/>
                </a:path>
              </a:pathLst>
            </a:custGeom>
            <a:solidFill>
              <a:srgbClr val="5492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2285;p42">
              <a:extLst>
                <a:ext uri="{FF2B5EF4-FFF2-40B4-BE49-F238E27FC236}">
                  <a16:creationId xmlns="" xmlns:a16="http://schemas.microsoft.com/office/drawing/2014/main" id="{9689F972-1290-FB55-D980-E618712FAD5C}"/>
                </a:ext>
              </a:extLst>
            </p:cNvPr>
            <p:cNvSpPr/>
            <p:nvPr/>
          </p:nvSpPr>
          <p:spPr>
            <a:xfrm>
              <a:off x="1310808" y="1641465"/>
              <a:ext cx="1018282" cy="951862"/>
            </a:xfrm>
            <a:custGeom>
              <a:avLst/>
              <a:gdLst/>
              <a:ahLst/>
              <a:cxnLst/>
              <a:rect l="l" t="t" r="r" b="b"/>
              <a:pathLst>
                <a:path w="35814" h="33475" extrusionOk="0">
                  <a:moveTo>
                    <a:pt x="1398" y="0"/>
                  </a:moveTo>
                  <a:lnTo>
                    <a:pt x="1194" y="1020"/>
                  </a:lnTo>
                  <a:lnTo>
                    <a:pt x="990" y="2056"/>
                  </a:lnTo>
                  <a:lnTo>
                    <a:pt x="801" y="3139"/>
                  </a:lnTo>
                  <a:lnTo>
                    <a:pt x="629" y="4253"/>
                  </a:lnTo>
                  <a:lnTo>
                    <a:pt x="472" y="5383"/>
                  </a:lnTo>
                  <a:lnTo>
                    <a:pt x="331" y="6545"/>
                  </a:lnTo>
                  <a:lnTo>
                    <a:pt x="221" y="7722"/>
                  </a:lnTo>
                  <a:lnTo>
                    <a:pt x="127" y="8914"/>
                  </a:lnTo>
                  <a:lnTo>
                    <a:pt x="48" y="10123"/>
                  </a:lnTo>
                  <a:lnTo>
                    <a:pt x="17" y="11331"/>
                  </a:lnTo>
                  <a:lnTo>
                    <a:pt x="1" y="12540"/>
                  </a:lnTo>
                  <a:lnTo>
                    <a:pt x="17" y="13748"/>
                  </a:lnTo>
                  <a:lnTo>
                    <a:pt x="64" y="14956"/>
                  </a:lnTo>
                  <a:lnTo>
                    <a:pt x="142" y="16149"/>
                  </a:lnTo>
                  <a:lnTo>
                    <a:pt x="189" y="16745"/>
                  </a:lnTo>
                  <a:lnTo>
                    <a:pt x="252" y="17342"/>
                  </a:lnTo>
                  <a:lnTo>
                    <a:pt x="331" y="17922"/>
                  </a:lnTo>
                  <a:lnTo>
                    <a:pt x="409" y="18503"/>
                  </a:lnTo>
                  <a:lnTo>
                    <a:pt x="503" y="19084"/>
                  </a:lnTo>
                  <a:lnTo>
                    <a:pt x="613" y="19649"/>
                  </a:lnTo>
                  <a:lnTo>
                    <a:pt x="723" y="20214"/>
                  </a:lnTo>
                  <a:lnTo>
                    <a:pt x="848" y="20779"/>
                  </a:lnTo>
                  <a:lnTo>
                    <a:pt x="974" y="21328"/>
                  </a:lnTo>
                  <a:lnTo>
                    <a:pt x="1131" y="21877"/>
                  </a:lnTo>
                  <a:lnTo>
                    <a:pt x="1288" y="22411"/>
                  </a:lnTo>
                  <a:lnTo>
                    <a:pt x="1445" y="22944"/>
                  </a:lnTo>
                  <a:lnTo>
                    <a:pt x="1633" y="23462"/>
                  </a:lnTo>
                  <a:lnTo>
                    <a:pt x="1821" y="23965"/>
                  </a:lnTo>
                  <a:lnTo>
                    <a:pt x="2025" y="24467"/>
                  </a:lnTo>
                  <a:lnTo>
                    <a:pt x="2245" y="24953"/>
                  </a:lnTo>
                  <a:lnTo>
                    <a:pt x="2465" y="25424"/>
                  </a:lnTo>
                  <a:lnTo>
                    <a:pt x="2716" y="25895"/>
                  </a:lnTo>
                  <a:lnTo>
                    <a:pt x="2967" y="26350"/>
                  </a:lnTo>
                  <a:lnTo>
                    <a:pt x="3234" y="26789"/>
                  </a:lnTo>
                  <a:lnTo>
                    <a:pt x="3516" y="27229"/>
                  </a:lnTo>
                  <a:lnTo>
                    <a:pt x="3815" y="27637"/>
                  </a:lnTo>
                  <a:lnTo>
                    <a:pt x="4128" y="28045"/>
                  </a:lnTo>
                  <a:lnTo>
                    <a:pt x="4458" y="28422"/>
                  </a:lnTo>
                  <a:lnTo>
                    <a:pt x="4803" y="28798"/>
                  </a:lnTo>
                  <a:lnTo>
                    <a:pt x="5148" y="29159"/>
                  </a:lnTo>
                  <a:lnTo>
                    <a:pt x="5525" y="29504"/>
                  </a:lnTo>
                  <a:lnTo>
                    <a:pt x="5902" y="29818"/>
                  </a:lnTo>
                  <a:lnTo>
                    <a:pt x="6310" y="30132"/>
                  </a:lnTo>
                  <a:lnTo>
                    <a:pt x="6718" y="30430"/>
                  </a:lnTo>
                  <a:lnTo>
                    <a:pt x="7157" y="30697"/>
                  </a:lnTo>
                  <a:lnTo>
                    <a:pt x="7612" y="30948"/>
                  </a:lnTo>
                  <a:lnTo>
                    <a:pt x="8067" y="31184"/>
                  </a:lnTo>
                  <a:lnTo>
                    <a:pt x="8554" y="31403"/>
                  </a:lnTo>
                  <a:lnTo>
                    <a:pt x="9056" y="31607"/>
                  </a:lnTo>
                  <a:lnTo>
                    <a:pt x="9574" y="31780"/>
                  </a:lnTo>
                  <a:lnTo>
                    <a:pt x="10751" y="32141"/>
                  </a:lnTo>
                  <a:lnTo>
                    <a:pt x="11912" y="32455"/>
                  </a:lnTo>
                  <a:lnTo>
                    <a:pt x="13027" y="32737"/>
                  </a:lnTo>
                  <a:lnTo>
                    <a:pt x="14110" y="32957"/>
                  </a:lnTo>
                  <a:lnTo>
                    <a:pt x="15161" y="33145"/>
                  </a:lnTo>
                  <a:lnTo>
                    <a:pt x="16181" y="33287"/>
                  </a:lnTo>
                  <a:lnTo>
                    <a:pt x="17170" y="33381"/>
                  </a:lnTo>
                  <a:lnTo>
                    <a:pt x="18143" y="33443"/>
                  </a:lnTo>
                  <a:lnTo>
                    <a:pt x="18598" y="33459"/>
                  </a:lnTo>
                  <a:lnTo>
                    <a:pt x="19069" y="33475"/>
                  </a:lnTo>
                  <a:lnTo>
                    <a:pt x="19508" y="33475"/>
                  </a:lnTo>
                  <a:lnTo>
                    <a:pt x="19963" y="33459"/>
                  </a:lnTo>
                  <a:lnTo>
                    <a:pt x="20403" y="33443"/>
                  </a:lnTo>
                  <a:lnTo>
                    <a:pt x="20826" y="33412"/>
                  </a:lnTo>
                  <a:lnTo>
                    <a:pt x="21250" y="33365"/>
                  </a:lnTo>
                  <a:lnTo>
                    <a:pt x="21658" y="33318"/>
                  </a:lnTo>
                  <a:lnTo>
                    <a:pt x="22066" y="33255"/>
                  </a:lnTo>
                  <a:lnTo>
                    <a:pt x="22474" y="33192"/>
                  </a:lnTo>
                  <a:lnTo>
                    <a:pt x="22867" y="33114"/>
                  </a:lnTo>
                  <a:lnTo>
                    <a:pt x="23243" y="33035"/>
                  </a:lnTo>
                  <a:lnTo>
                    <a:pt x="23636" y="32941"/>
                  </a:lnTo>
                  <a:lnTo>
                    <a:pt x="23997" y="32847"/>
                  </a:lnTo>
                  <a:lnTo>
                    <a:pt x="24358" y="32737"/>
                  </a:lnTo>
                  <a:lnTo>
                    <a:pt x="24718" y="32612"/>
                  </a:lnTo>
                  <a:lnTo>
                    <a:pt x="25079" y="32486"/>
                  </a:lnTo>
                  <a:lnTo>
                    <a:pt x="25425" y="32361"/>
                  </a:lnTo>
                  <a:lnTo>
                    <a:pt x="25754" y="32219"/>
                  </a:lnTo>
                  <a:lnTo>
                    <a:pt x="26084" y="32062"/>
                  </a:lnTo>
                  <a:lnTo>
                    <a:pt x="26413" y="31921"/>
                  </a:lnTo>
                  <a:lnTo>
                    <a:pt x="26727" y="31749"/>
                  </a:lnTo>
                  <a:lnTo>
                    <a:pt x="27041" y="31576"/>
                  </a:lnTo>
                  <a:lnTo>
                    <a:pt x="27339" y="31403"/>
                  </a:lnTo>
                  <a:lnTo>
                    <a:pt x="27936" y="31027"/>
                  </a:lnTo>
                  <a:lnTo>
                    <a:pt x="28501" y="30619"/>
                  </a:lnTo>
                  <a:lnTo>
                    <a:pt x="29034" y="30195"/>
                  </a:lnTo>
                  <a:lnTo>
                    <a:pt x="29552" y="29740"/>
                  </a:lnTo>
                  <a:lnTo>
                    <a:pt x="30039" y="29253"/>
                  </a:lnTo>
                  <a:lnTo>
                    <a:pt x="30509" y="28751"/>
                  </a:lnTo>
                  <a:lnTo>
                    <a:pt x="30949" y="28233"/>
                  </a:lnTo>
                  <a:lnTo>
                    <a:pt x="31373" y="27684"/>
                  </a:lnTo>
                  <a:lnTo>
                    <a:pt x="31781" y="27103"/>
                  </a:lnTo>
                  <a:lnTo>
                    <a:pt x="32157" y="26523"/>
                  </a:lnTo>
                  <a:lnTo>
                    <a:pt x="32518" y="25911"/>
                  </a:lnTo>
                  <a:lnTo>
                    <a:pt x="32848" y="25283"/>
                  </a:lnTo>
                  <a:lnTo>
                    <a:pt x="33162" y="24639"/>
                  </a:lnTo>
                  <a:lnTo>
                    <a:pt x="33460" y="23965"/>
                  </a:lnTo>
                  <a:lnTo>
                    <a:pt x="33727" y="23290"/>
                  </a:lnTo>
                  <a:lnTo>
                    <a:pt x="33978" y="22599"/>
                  </a:lnTo>
                  <a:lnTo>
                    <a:pt x="34229" y="21893"/>
                  </a:lnTo>
                  <a:lnTo>
                    <a:pt x="34433" y="21171"/>
                  </a:lnTo>
                  <a:lnTo>
                    <a:pt x="34637" y="20449"/>
                  </a:lnTo>
                  <a:lnTo>
                    <a:pt x="34825" y="19696"/>
                  </a:lnTo>
                  <a:lnTo>
                    <a:pt x="34982" y="18943"/>
                  </a:lnTo>
                  <a:lnTo>
                    <a:pt x="35139" y="18189"/>
                  </a:lnTo>
                  <a:lnTo>
                    <a:pt x="35265" y="17420"/>
                  </a:lnTo>
                  <a:lnTo>
                    <a:pt x="35390" y="16636"/>
                  </a:lnTo>
                  <a:lnTo>
                    <a:pt x="35484" y="15851"/>
                  </a:lnTo>
                  <a:lnTo>
                    <a:pt x="35578" y="15066"/>
                  </a:lnTo>
                  <a:lnTo>
                    <a:pt x="35657" y="14266"/>
                  </a:lnTo>
                  <a:lnTo>
                    <a:pt x="35704" y="13465"/>
                  </a:lnTo>
                  <a:lnTo>
                    <a:pt x="35751" y="12665"/>
                  </a:lnTo>
                  <a:lnTo>
                    <a:pt x="35782" y="11849"/>
                  </a:lnTo>
                  <a:lnTo>
                    <a:pt x="35798" y="11049"/>
                  </a:lnTo>
                  <a:lnTo>
                    <a:pt x="35814" y="10248"/>
                  </a:lnTo>
                  <a:lnTo>
                    <a:pt x="35798" y="9432"/>
                  </a:lnTo>
                  <a:lnTo>
                    <a:pt x="35782" y="8632"/>
                  </a:lnTo>
                  <a:lnTo>
                    <a:pt x="35751" y="7831"/>
                  </a:lnTo>
                  <a:lnTo>
                    <a:pt x="35720" y="7031"/>
                  </a:lnTo>
                  <a:lnTo>
                    <a:pt x="35673" y="6231"/>
                  </a:lnTo>
                  <a:lnTo>
                    <a:pt x="35610" y="5446"/>
                  </a:lnTo>
                  <a:lnTo>
                    <a:pt x="35547" y="4661"/>
                  </a:lnTo>
                  <a:lnTo>
                    <a:pt x="35469" y="3877"/>
                  </a:lnTo>
                  <a:lnTo>
                    <a:pt x="35280" y="2354"/>
                  </a:lnTo>
                  <a:lnTo>
                    <a:pt x="35076" y="864"/>
                  </a:lnTo>
                  <a:lnTo>
                    <a:pt x="1398" y="0"/>
                  </a:lnTo>
                  <a:close/>
                </a:path>
              </a:pathLst>
            </a:custGeom>
            <a:solidFill>
              <a:srgbClr val="F8B3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2286;p42">
              <a:extLst>
                <a:ext uri="{FF2B5EF4-FFF2-40B4-BE49-F238E27FC236}">
                  <a16:creationId xmlns="" xmlns:a16="http://schemas.microsoft.com/office/drawing/2014/main" id="{5A3DDB43-2B10-75CB-FF23-593C29BD0D0E}"/>
                </a:ext>
              </a:extLst>
            </p:cNvPr>
            <p:cNvSpPr/>
            <p:nvPr/>
          </p:nvSpPr>
          <p:spPr>
            <a:xfrm>
              <a:off x="1310808" y="1641465"/>
              <a:ext cx="1018282" cy="951862"/>
            </a:xfrm>
            <a:custGeom>
              <a:avLst/>
              <a:gdLst/>
              <a:ahLst/>
              <a:cxnLst/>
              <a:rect l="l" t="t" r="r" b="b"/>
              <a:pathLst>
                <a:path w="35814" h="33475" fill="none" extrusionOk="0">
                  <a:moveTo>
                    <a:pt x="1398" y="0"/>
                  </a:moveTo>
                  <a:lnTo>
                    <a:pt x="1398" y="0"/>
                  </a:lnTo>
                  <a:lnTo>
                    <a:pt x="1194" y="1020"/>
                  </a:lnTo>
                  <a:lnTo>
                    <a:pt x="990" y="2056"/>
                  </a:lnTo>
                  <a:lnTo>
                    <a:pt x="801" y="3139"/>
                  </a:lnTo>
                  <a:lnTo>
                    <a:pt x="629" y="4253"/>
                  </a:lnTo>
                  <a:lnTo>
                    <a:pt x="472" y="5383"/>
                  </a:lnTo>
                  <a:lnTo>
                    <a:pt x="331" y="6545"/>
                  </a:lnTo>
                  <a:lnTo>
                    <a:pt x="221" y="7722"/>
                  </a:lnTo>
                  <a:lnTo>
                    <a:pt x="127" y="8914"/>
                  </a:lnTo>
                  <a:lnTo>
                    <a:pt x="48" y="10123"/>
                  </a:lnTo>
                  <a:lnTo>
                    <a:pt x="17" y="11331"/>
                  </a:lnTo>
                  <a:lnTo>
                    <a:pt x="1" y="12540"/>
                  </a:lnTo>
                  <a:lnTo>
                    <a:pt x="17" y="13748"/>
                  </a:lnTo>
                  <a:lnTo>
                    <a:pt x="64" y="14956"/>
                  </a:lnTo>
                  <a:lnTo>
                    <a:pt x="142" y="16149"/>
                  </a:lnTo>
                  <a:lnTo>
                    <a:pt x="189" y="16745"/>
                  </a:lnTo>
                  <a:lnTo>
                    <a:pt x="252" y="17342"/>
                  </a:lnTo>
                  <a:lnTo>
                    <a:pt x="331" y="17922"/>
                  </a:lnTo>
                  <a:lnTo>
                    <a:pt x="409" y="18503"/>
                  </a:lnTo>
                  <a:lnTo>
                    <a:pt x="503" y="19084"/>
                  </a:lnTo>
                  <a:lnTo>
                    <a:pt x="613" y="19649"/>
                  </a:lnTo>
                  <a:lnTo>
                    <a:pt x="723" y="20214"/>
                  </a:lnTo>
                  <a:lnTo>
                    <a:pt x="848" y="20779"/>
                  </a:lnTo>
                  <a:lnTo>
                    <a:pt x="974" y="21328"/>
                  </a:lnTo>
                  <a:lnTo>
                    <a:pt x="1131" y="21877"/>
                  </a:lnTo>
                  <a:lnTo>
                    <a:pt x="1288" y="22411"/>
                  </a:lnTo>
                  <a:lnTo>
                    <a:pt x="1445" y="22944"/>
                  </a:lnTo>
                  <a:lnTo>
                    <a:pt x="1633" y="23462"/>
                  </a:lnTo>
                  <a:lnTo>
                    <a:pt x="1821" y="23965"/>
                  </a:lnTo>
                  <a:lnTo>
                    <a:pt x="2025" y="24467"/>
                  </a:lnTo>
                  <a:lnTo>
                    <a:pt x="2245" y="24953"/>
                  </a:lnTo>
                  <a:lnTo>
                    <a:pt x="2465" y="25424"/>
                  </a:lnTo>
                  <a:lnTo>
                    <a:pt x="2716" y="25895"/>
                  </a:lnTo>
                  <a:lnTo>
                    <a:pt x="2967" y="26350"/>
                  </a:lnTo>
                  <a:lnTo>
                    <a:pt x="3234" y="26789"/>
                  </a:lnTo>
                  <a:lnTo>
                    <a:pt x="3516" y="27229"/>
                  </a:lnTo>
                  <a:lnTo>
                    <a:pt x="3815" y="27637"/>
                  </a:lnTo>
                  <a:lnTo>
                    <a:pt x="4128" y="28045"/>
                  </a:lnTo>
                  <a:lnTo>
                    <a:pt x="4458" y="28422"/>
                  </a:lnTo>
                  <a:lnTo>
                    <a:pt x="4803" y="28798"/>
                  </a:lnTo>
                  <a:lnTo>
                    <a:pt x="5148" y="29159"/>
                  </a:lnTo>
                  <a:lnTo>
                    <a:pt x="5525" y="29504"/>
                  </a:lnTo>
                  <a:lnTo>
                    <a:pt x="5902" y="29818"/>
                  </a:lnTo>
                  <a:lnTo>
                    <a:pt x="6310" y="30132"/>
                  </a:lnTo>
                  <a:lnTo>
                    <a:pt x="6718" y="30430"/>
                  </a:lnTo>
                  <a:lnTo>
                    <a:pt x="7157" y="30697"/>
                  </a:lnTo>
                  <a:lnTo>
                    <a:pt x="7612" y="30948"/>
                  </a:lnTo>
                  <a:lnTo>
                    <a:pt x="8067" y="31184"/>
                  </a:lnTo>
                  <a:lnTo>
                    <a:pt x="8554" y="31403"/>
                  </a:lnTo>
                  <a:lnTo>
                    <a:pt x="9056" y="31607"/>
                  </a:lnTo>
                  <a:lnTo>
                    <a:pt x="9574" y="31780"/>
                  </a:lnTo>
                  <a:lnTo>
                    <a:pt x="9574" y="31780"/>
                  </a:lnTo>
                  <a:lnTo>
                    <a:pt x="10751" y="32141"/>
                  </a:lnTo>
                  <a:lnTo>
                    <a:pt x="11912" y="32455"/>
                  </a:lnTo>
                  <a:lnTo>
                    <a:pt x="13027" y="32737"/>
                  </a:lnTo>
                  <a:lnTo>
                    <a:pt x="14110" y="32957"/>
                  </a:lnTo>
                  <a:lnTo>
                    <a:pt x="15161" y="33145"/>
                  </a:lnTo>
                  <a:lnTo>
                    <a:pt x="16181" y="33287"/>
                  </a:lnTo>
                  <a:lnTo>
                    <a:pt x="17170" y="33381"/>
                  </a:lnTo>
                  <a:lnTo>
                    <a:pt x="18143" y="33443"/>
                  </a:lnTo>
                  <a:lnTo>
                    <a:pt x="18598" y="33459"/>
                  </a:lnTo>
                  <a:lnTo>
                    <a:pt x="19069" y="33475"/>
                  </a:lnTo>
                  <a:lnTo>
                    <a:pt x="19508" y="33475"/>
                  </a:lnTo>
                  <a:lnTo>
                    <a:pt x="19963" y="33459"/>
                  </a:lnTo>
                  <a:lnTo>
                    <a:pt x="20403" y="33443"/>
                  </a:lnTo>
                  <a:lnTo>
                    <a:pt x="20826" y="33412"/>
                  </a:lnTo>
                  <a:lnTo>
                    <a:pt x="21250" y="33365"/>
                  </a:lnTo>
                  <a:lnTo>
                    <a:pt x="21658" y="33318"/>
                  </a:lnTo>
                  <a:lnTo>
                    <a:pt x="22066" y="33255"/>
                  </a:lnTo>
                  <a:lnTo>
                    <a:pt x="22474" y="33192"/>
                  </a:lnTo>
                  <a:lnTo>
                    <a:pt x="22867" y="33114"/>
                  </a:lnTo>
                  <a:lnTo>
                    <a:pt x="23243" y="33035"/>
                  </a:lnTo>
                  <a:lnTo>
                    <a:pt x="23636" y="32941"/>
                  </a:lnTo>
                  <a:lnTo>
                    <a:pt x="23997" y="32847"/>
                  </a:lnTo>
                  <a:lnTo>
                    <a:pt x="24358" y="32737"/>
                  </a:lnTo>
                  <a:lnTo>
                    <a:pt x="24718" y="32612"/>
                  </a:lnTo>
                  <a:lnTo>
                    <a:pt x="25079" y="32486"/>
                  </a:lnTo>
                  <a:lnTo>
                    <a:pt x="25425" y="32361"/>
                  </a:lnTo>
                  <a:lnTo>
                    <a:pt x="25754" y="32219"/>
                  </a:lnTo>
                  <a:lnTo>
                    <a:pt x="26084" y="32062"/>
                  </a:lnTo>
                  <a:lnTo>
                    <a:pt x="26413" y="31921"/>
                  </a:lnTo>
                  <a:lnTo>
                    <a:pt x="26727" y="31749"/>
                  </a:lnTo>
                  <a:lnTo>
                    <a:pt x="27041" y="31576"/>
                  </a:lnTo>
                  <a:lnTo>
                    <a:pt x="27339" y="31403"/>
                  </a:lnTo>
                  <a:lnTo>
                    <a:pt x="27936" y="31027"/>
                  </a:lnTo>
                  <a:lnTo>
                    <a:pt x="28501" y="30619"/>
                  </a:lnTo>
                  <a:lnTo>
                    <a:pt x="29034" y="30195"/>
                  </a:lnTo>
                  <a:lnTo>
                    <a:pt x="29552" y="29740"/>
                  </a:lnTo>
                  <a:lnTo>
                    <a:pt x="30039" y="29253"/>
                  </a:lnTo>
                  <a:lnTo>
                    <a:pt x="30509" y="28751"/>
                  </a:lnTo>
                  <a:lnTo>
                    <a:pt x="30949" y="28233"/>
                  </a:lnTo>
                  <a:lnTo>
                    <a:pt x="31373" y="27684"/>
                  </a:lnTo>
                  <a:lnTo>
                    <a:pt x="31781" y="27103"/>
                  </a:lnTo>
                  <a:lnTo>
                    <a:pt x="32157" y="26523"/>
                  </a:lnTo>
                  <a:lnTo>
                    <a:pt x="32518" y="25911"/>
                  </a:lnTo>
                  <a:lnTo>
                    <a:pt x="32848" y="25283"/>
                  </a:lnTo>
                  <a:lnTo>
                    <a:pt x="33162" y="24639"/>
                  </a:lnTo>
                  <a:lnTo>
                    <a:pt x="33460" y="23965"/>
                  </a:lnTo>
                  <a:lnTo>
                    <a:pt x="33727" y="23290"/>
                  </a:lnTo>
                  <a:lnTo>
                    <a:pt x="33978" y="22599"/>
                  </a:lnTo>
                  <a:lnTo>
                    <a:pt x="34229" y="21893"/>
                  </a:lnTo>
                  <a:lnTo>
                    <a:pt x="34433" y="21171"/>
                  </a:lnTo>
                  <a:lnTo>
                    <a:pt x="34637" y="20449"/>
                  </a:lnTo>
                  <a:lnTo>
                    <a:pt x="34825" y="19696"/>
                  </a:lnTo>
                  <a:lnTo>
                    <a:pt x="34982" y="18943"/>
                  </a:lnTo>
                  <a:lnTo>
                    <a:pt x="35139" y="18189"/>
                  </a:lnTo>
                  <a:lnTo>
                    <a:pt x="35265" y="17420"/>
                  </a:lnTo>
                  <a:lnTo>
                    <a:pt x="35390" y="16636"/>
                  </a:lnTo>
                  <a:lnTo>
                    <a:pt x="35484" y="15851"/>
                  </a:lnTo>
                  <a:lnTo>
                    <a:pt x="35578" y="15066"/>
                  </a:lnTo>
                  <a:lnTo>
                    <a:pt x="35657" y="14266"/>
                  </a:lnTo>
                  <a:lnTo>
                    <a:pt x="35704" y="13465"/>
                  </a:lnTo>
                  <a:lnTo>
                    <a:pt x="35751" y="12665"/>
                  </a:lnTo>
                  <a:lnTo>
                    <a:pt x="35782" y="11849"/>
                  </a:lnTo>
                  <a:lnTo>
                    <a:pt x="35798" y="11049"/>
                  </a:lnTo>
                  <a:lnTo>
                    <a:pt x="35814" y="10248"/>
                  </a:lnTo>
                  <a:lnTo>
                    <a:pt x="35798" y="9432"/>
                  </a:lnTo>
                  <a:lnTo>
                    <a:pt x="35782" y="8632"/>
                  </a:lnTo>
                  <a:lnTo>
                    <a:pt x="35751" y="7831"/>
                  </a:lnTo>
                  <a:lnTo>
                    <a:pt x="35720" y="7031"/>
                  </a:lnTo>
                  <a:lnTo>
                    <a:pt x="35673" y="6231"/>
                  </a:lnTo>
                  <a:lnTo>
                    <a:pt x="35610" y="5446"/>
                  </a:lnTo>
                  <a:lnTo>
                    <a:pt x="35547" y="4661"/>
                  </a:lnTo>
                  <a:lnTo>
                    <a:pt x="35469" y="3877"/>
                  </a:lnTo>
                  <a:lnTo>
                    <a:pt x="35280" y="2354"/>
                  </a:lnTo>
                  <a:lnTo>
                    <a:pt x="35076" y="864"/>
                  </a:lnTo>
                  <a:lnTo>
                    <a:pt x="1398"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2287;p42">
              <a:extLst>
                <a:ext uri="{FF2B5EF4-FFF2-40B4-BE49-F238E27FC236}">
                  <a16:creationId xmlns="" xmlns:a16="http://schemas.microsoft.com/office/drawing/2014/main" id="{5C5F0979-AD2F-4923-2E50-AC3CCF33E4B2}"/>
                </a:ext>
              </a:extLst>
            </p:cNvPr>
            <p:cNvSpPr/>
            <p:nvPr/>
          </p:nvSpPr>
          <p:spPr>
            <a:xfrm>
              <a:off x="1703051" y="2401387"/>
              <a:ext cx="231611" cy="391834"/>
            </a:xfrm>
            <a:custGeom>
              <a:avLst/>
              <a:gdLst/>
              <a:ahLst/>
              <a:cxnLst/>
              <a:rect l="l" t="t" r="r" b="b"/>
              <a:pathLst>
                <a:path w="8146" h="13780" extrusionOk="0">
                  <a:moveTo>
                    <a:pt x="3532" y="1"/>
                  </a:moveTo>
                  <a:lnTo>
                    <a:pt x="3343" y="32"/>
                  </a:lnTo>
                  <a:lnTo>
                    <a:pt x="3155" y="48"/>
                  </a:lnTo>
                  <a:lnTo>
                    <a:pt x="2967" y="95"/>
                  </a:lnTo>
                  <a:lnTo>
                    <a:pt x="2794" y="142"/>
                  </a:lnTo>
                  <a:lnTo>
                    <a:pt x="2449" y="267"/>
                  </a:lnTo>
                  <a:lnTo>
                    <a:pt x="2119" y="424"/>
                  </a:lnTo>
                  <a:lnTo>
                    <a:pt x="1790" y="597"/>
                  </a:lnTo>
                  <a:lnTo>
                    <a:pt x="1476" y="801"/>
                  </a:lnTo>
                  <a:lnTo>
                    <a:pt x="1193" y="1036"/>
                  </a:lnTo>
                  <a:lnTo>
                    <a:pt x="1068" y="1162"/>
                  </a:lnTo>
                  <a:lnTo>
                    <a:pt x="927" y="1287"/>
                  </a:lnTo>
                  <a:lnTo>
                    <a:pt x="817" y="1429"/>
                  </a:lnTo>
                  <a:lnTo>
                    <a:pt x="707" y="1586"/>
                  </a:lnTo>
                  <a:lnTo>
                    <a:pt x="597" y="1743"/>
                  </a:lnTo>
                  <a:lnTo>
                    <a:pt x="503" y="1900"/>
                  </a:lnTo>
                  <a:lnTo>
                    <a:pt x="346" y="2245"/>
                  </a:lnTo>
                  <a:lnTo>
                    <a:pt x="205" y="2606"/>
                  </a:lnTo>
                  <a:lnTo>
                    <a:pt x="111" y="2967"/>
                  </a:lnTo>
                  <a:lnTo>
                    <a:pt x="32" y="3328"/>
                  </a:lnTo>
                  <a:lnTo>
                    <a:pt x="1" y="3704"/>
                  </a:lnTo>
                  <a:lnTo>
                    <a:pt x="16" y="4081"/>
                  </a:lnTo>
                  <a:lnTo>
                    <a:pt x="48" y="4458"/>
                  </a:lnTo>
                  <a:lnTo>
                    <a:pt x="126" y="4850"/>
                  </a:lnTo>
                  <a:lnTo>
                    <a:pt x="220" y="5274"/>
                  </a:lnTo>
                  <a:lnTo>
                    <a:pt x="299" y="5682"/>
                  </a:lnTo>
                  <a:lnTo>
                    <a:pt x="350" y="5960"/>
                  </a:lnTo>
                  <a:lnTo>
                    <a:pt x="362" y="6058"/>
                  </a:lnTo>
                  <a:lnTo>
                    <a:pt x="409" y="6623"/>
                  </a:lnTo>
                  <a:lnTo>
                    <a:pt x="440" y="7173"/>
                  </a:lnTo>
                  <a:lnTo>
                    <a:pt x="471" y="7722"/>
                  </a:lnTo>
                  <a:lnTo>
                    <a:pt x="487" y="8836"/>
                  </a:lnTo>
                  <a:lnTo>
                    <a:pt x="503" y="9950"/>
                  </a:lnTo>
                  <a:lnTo>
                    <a:pt x="503" y="10139"/>
                  </a:lnTo>
                  <a:lnTo>
                    <a:pt x="519" y="10327"/>
                  </a:lnTo>
                  <a:lnTo>
                    <a:pt x="581" y="10688"/>
                  </a:lnTo>
                  <a:lnTo>
                    <a:pt x="676" y="11065"/>
                  </a:lnTo>
                  <a:lnTo>
                    <a:pt x="801" y="11410"/>
                  </a:lnTo>
                  <a:lnTo>
                    <a:pt x="958" y="11755"/>
                  </a:lnTo>
                  <a:lnTo>
                    <a:pt x="1146" y="12085"/>
                  </a:lnTo>
                  <a:lnTo>
                    <a:pt x="1366" y="12383"/>
                  </a:lnTo>
                  <a:lnTo>
                    <a:pt x="1492" y="12524"/>
                  </a:lnTo>
                  <a:lnTo>
                    <a:pt x="1617" y="12665"/>
                  </a:lnTo>
                  <a:lnTo>
                    <a:pt x="1743" y="12775"/>
                  </a:lnTo>
                  <a:lnTo>
                    <a:pt x="1884" y="12901"/>
                  </a:lnTo>
                  <a:lnTo>
                    <a:pt x="2182" y="13120"/>
                  </a:lnTo>
                  <a:lnTo>
                    <a:pt x="2512" y="13324"/>
                  </a:lnTo>
                  <a:lnTo>
                    <a:pt x="2857" y="13481"/>
                  </a:lnTo>
                  <a:lnTo>
                    <a:pt x="3218" y="13623"/>
                  </a:lnTo>
                  <a:lnTo>
                    <a:pt x="3406" y="13670"/>
                  </a:lnTo>
                  <a:lnTo>
                    <a:pt x="3595" y="13717"/>
                  </a:lnTo>
                  <a:lnTo>
                    <a:pt x="3783" y="13748"/>
                  </a:lnTo>
                  <a:lnTo>
                    <a:pt x="3955" y="13780"/>
                  </a:lnTo>
                  <a:lnTo>
                    <a:pt x="4332" y="13780"/>
                  </a:lnTo>
                  <a:lnTo>
                    <a:pt x="4693" y="13748"/>
                  </a:lnTo>
                  <a:lnTo>
                    <a:pt x="5070" y="13685"/>
                  </a:lnTo>
                  <a:lnTo>
                    <a:pt x="5431" y="13607"/>
                  </a:lnTo>
                  <a:lnTo>
                    <a:pt x="5792" y="13481"/>
                  </a:lnTo>
                  <a:lnTo>
                    <a:pt x="5964" y="13419"/>
                  </a:lnTo>
                  <a:lnTo>
                    <a:pt x="6137" y="13340"/>
                  </a:lnTo>
                  <a:lnTo>
                    <a:pt x="6294" y="13246"/>
                  </a:lnTo>
                  <a:lnTo>
                    <a:pt x="6451" y="13152"/>
                  </a:lnTo>
                  <a:lnTo>
                    <a:pt x="6608" y="13042"/>
                  </a:lnTo>
                  <a:lnTo>
                    <a:pt x="6765" y="12916"/>
                  </a:lnTo>
                  <a:lnTo>
                    <a:pt x="6890" y="12791"/>
                  </a:lnTo>
                  <a:lnTo>
                    <a:pt x="7031" y="12665"/>
                  </a:lnTo>
                  <a:lnTo>
                    <a:pt x="7283" y="12367"/>
                  </a:lnTo>
                  <a:lnTo>
                    <a:pt x="7502" y="12069"/>
                  </a:lnTo>
                  <a:lnTo>
                    <a:pt x="7691" y="11755"/>
                  </a:lnTo>
                  <a:lnTo>
                    <a:pt x="7848" y="11410"/>
                  </a:lnTo>
                  <a:lnTo>
                    <a:pt x="7973" y="11065"/>
                  </a:lnTo>
                  <a:lnTo>
                    <a:pt x="8036" y="10892"/>
                  </a:lnTo>
                  <a:lnTo>
                    <a:pt x="8067" y="10704"/>
                  </a:lnTo>
                  <a:lnTo>
                    <a:pt x="8114" y="10531"/>
                  </a:lnTo>
                  <a:lnTo>
                    <a:pt x="8130" y="10343"/>
                  </a:lnTo>
                  <a:lnTo>
                    <a:pt x="8146" y="10154"/>
                  </a:lnTo>
                  <a:lnTo>
                    <a:pt x="8146" y="9950"/>
                  </a:lnTo>
                  <a:lnTo>
                    <a:pt x="8146" y="9056"/>
                  </a:lnTo>
                  <a:lnTo>
                    <a:pt x="8130" y="8161"/>
                  </a:lnTo>
                  <a:lnTo>
                    <a:pt x="8099" y="7267"/>
                  </a:lnTo>
                  <a:lnTo>
                    <a:pt x="8036" y="6357"/>
                  </a:lnTo>
                  <a:lnTo>
                    <a:pt x="7957" y="5462"/>
                  </a:lnTo>
                  <a:lnTo>
                    <a:pt x="7848" y="4583"/>
                  </a:lnTo>
                  <a:lnTo>
                    <a:pt x="7785" y="4144"/>
                  </a:lnTo>
                  <a:lnTo>
                    <a:pt x="7691" y="3689"/>
                  </a:lnTo>
                  <a:lnTo>
                    <a:pt x="7612" y="3249"/>
                  </a:lnTo>
                  <a:lnTo>
                    <a:pt x="7502" y="2810"/>
                  </a:lnTo>
                  <a:lnTo>
                    <a:pt x="7455" y="2637"/>
                  </a:lnTo>
                  <a:lnTo>
                    <a:pt x="7392" y="2465"/>
                  </a:lnTo>
                  <a:lnTo>
                    <a:pt x="7330" y="2308"/>
                  </a:lnTo>
                  <a:lnTo>
                    <a:pt x="7251" y="2135"/>
                  </a:lnTo>
                  <a:lnTo>
                    <a:pt x="7063" y="1805"/>
                  </a:lnTo>
                  <a:lnTo>
                    <a:pt x="6843" y="1507"/>
                  </a:lnTo>
                  <a:lnTo>
                    <a:pt x="6592" y="1209"/>
                  </a:lnTo>
                  <a:lnTo>
                    <a:pt x="6325" y="958"/>
                  </a:lnTo>
                  <a:lnTo>
                    <a:pt x="6043" y="723"/>
                  </a:lnTo>
                  <a:lnTo>
                    <a:pt x="5745" y="534"/>
                  </a:lnTo>
                  <a:lnTo>
                    <a:pt x="5588" y="440"/>
                  </a:lnTo>
                  <a:lnTo>
                    <a:pt x="5415" y="362"/>
                  </a:lnTo>
                  <a:lnTo>
                    <a:pt x="5070" y="220"/>
                  </a:lnTo>
                  <a:lnTo>
                    <a:pt x="4693" y="110"/>
                  </a:lnTo>
                  <a:lnTo>
                    <a:pt x="4316" y="48"/>
                  </a:lnTo>
                  <a:lnTo>
                    <a:pt x="4112" y="16"/>
                  </a:lnTo>
                  <a:lnTo>
                    <a:pt x="3924" y="1"/>
                  </a:lnTo>
                  <a:close/>
                </a:path>
              </a:pathLst>
            </a:custGeom>
            <a:solidFill>
              <a:srgbClr val="F8B3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2288;p42">
              <a:extLst>
                <a:ext uri="{FF2B5EF4-FFF2-40B4-BE49-F238E27FC236}">
                  <a16:creationId xmlns="" xmlns:a16="http://schemas.microsoft.com/office/drawing/2014/main" id="{8054383B-5536-2B33-A019-73795EC6874B}"/>
                </a:ext>
              </a:extLst>
            </p:cNvPr>
            <p:cNvSpPr/>
            <p:nvPr/>
          </p:nvSpPr>
          <p:spPr>
            <a:xfrm>
              <a:off x="1195680" y="2024781"/>
              <a:ext cx="167382" cy="186989"/>
            </a:xfrm>
            <a:custGeom>
              <a:avLst/>
              <a:gdLst/>
              <a:ahLst/>
              <a:cxnLst/>
              <a:rect l="l" t="t" r="r" b="b"/>
              <a:pathLst>
                <a:path w="5887" h="6576" extrusionOk="0">
                  <a:moveTo>
                    <a:pt x="3140" y="0"/>
                  </a:moveTo>
                  <a:lnTo>
                    <a:pt x="2920" y="16"/>
                  </a:lnTo>
                  <a:lnTo>
                    <a:pt x="2700" y="47"/>
                  </a:lnTo>
                  <a:lnTo>
                    <a:pt x="2481" y="94"/>
                  </a:lnTo>
                  <a:lnTo>
                    <a:pt x="2277" y="157"/>
                  </a:lnTo>
                  <a:lnTo>
                    <a:pt x="2088" y="220"/>
                  </a:lnTo>
                  <a:lnTo>
                    <a:pt x="1900" y="314"/>
                  </a:lnTo>
                  <a:lnTo>
                    <a:pt x="1712" y="408"/>
                  </a:lnTo>
                  <a:lnTo>
                    <a:pt x="1555" y="502"/>
                  </a:lnTo>
                  <a:lnTo>
                    <a:pt x="1382" y="612"/>
                  </a:lnTo>
                  <a:lnTo>
                    <a:pt x="1225" y="738"/>
                  </a:lnTo>
                  <a:lnTo>
                    <a:pt x="1084" y="879"/>
                  </a:lnTo>
                  <a:lnTo>
                    <a:pt x="943" y="1020"/>
                  </a:lnTo>
                  <a:lnTo>
                    <a:pt x="817" y="1162"/>
                  </a:lnTo>
                  <a:lnTo>
                    <a:pt x="692" y="1318"/>
                  </a:lnTo>
                  <a:lnTo>
                    <a:pt x="582" y="1475"/>
                  </a:lnTo>
                  <a:lnTo>
                    <a:pt x="487" y="1648"/>
                  </a:lnTo>
                  <a:lnTo>
                    <a:pt x="393" y="1821"/>
                  </a:lnTo>
                  <a:lnTo>
                    <a:pt x="315" y="1993"/>
                  </a:lnTo>
                  <a:lnTo>
                    <a:pt x="236" y="2166"/>
                  </a:lnTo>
                  <a:lnTo>
                    <a:pt x="174" y="2354"/>
                  </a:lnTo>
                  <a:lnTo>
                    <a:pt x="111" y="2543"/>
                  </a:lnTo>
                  <a:lnTo>
                    <a:pt x="79" y="2731"/>
                  </a:lnTo>
                  <a:lnTo>
                    <a:pt x="48" y="2919"/>
                  </a:lnTo>
                  <a:lnTo>
                    <a:pt x="17" y="3123"/>
                  </a:lnTo>
                  <a:lnTo>
                    <a:pt x="1" y="3312"/>
                  </a:lnTo>
                  <a:lnTo>
                    <a:pt x="1" y="3500"/>
                  </a:lnTo>
                  <a:lnTo>
                    <a:pt x="17" y="3688"/>
                  </a:lnTo>
                  <a:lnTo>
                    <a:pt x="32" y="3877"/>
                  </a:lnTo>
                  <a:lnTo>
                    <a:pt x="64" y="4081"/>
                  </a:lnTo>
                  <a:lnTo>
                    <a:pt x="95" y="4253"/>
                  </a:lnTo>
                  <a:lnTo>
                    <a:pt x="158" y="4441"/>
                  </a:lnTo>
                  <a:lnTo>
                    <a:pt x="221" y="4630"/>
                  </a:lnTo>
                  <a:lnTo>
                    <a:pt x="299" y="4802"/>
                  </a:lnTo>
                  <a:lnTo>
                    <a:pt x="378" y="4975"/>
                  </a:lnTo>
                  <a:lnTo>
                    <a:pt x="472" y="5132"/>
                  </a:lnTo>
                  <a:lnTo>
                    <a:pt x="582" y="5289"/>
                  </a:lnTo>
                  <a:lnTo>
                    <a:pt x="707" y="5446"/>
                  </a:lnTo>
                  <a:lnTo>
                    <a:pt x="848" y="5587"/>
                  </a:lnTo>
                  <a:lnTo>
                    <a:pt x="990" y="5728"/>
                  </a:lnTo>
                  <a:lnTo>
                    <a:pt x="1147" y="5854"/>
                  </a:lnTo>
                  <a:lnTo>
                    <a:pt x="1319" y="5979"/>
                  </a:lnTo>
                  <a:lnTo>
                    <a:pt x="1508" y="6089"/>
                  </a:lnTo>
                  <a:lnTo>
                    <a:pt x="1712" y="6199"/>
                  </a:lnTo>
                  <a:lnTo>
                    <a:pt x="1916" y="6278"/>
                  </a:lnTo>
                  <a:lnTo>
                    <a:pt x="2135" y="6356"/>
                  </a:lnTo>
                  <a:lnTo>
                    <a:pt x="2371" y="6435"/>
                  </a:lnTo>
                  <a:lnTo>
                    <a:pt x="2622" y="6482"/>
                  </a:lnTo>
                  <a:lnTo>
                    <a:pt x="2889" y="6529"/>
                  </a:lnTo>
                  <a:lnTo>
                    <a:pt x="3171" y="6560"/>
                  </a:lnTo>
                  <a:lnTo>
                    <a:pt x="3454" y="6576"/>
                  </a:lnTo>
                  <a:lnTo>
                    <a:pt x="3767" y="6560"/>
                  </a:lnTo>
                  <a:lnTo>
                    <a:pt x="4081" y="6544"/>
                  </a:lnTo>
                  <a:lnTo>
                    <a:pt x="4411" y="6513"/>
                  </a:lnTo>
                  <a:lnTo>
                    <a:pt x="4756" y="6466"/>
                  </a:lnTo>
                  <a:lnTo>
                    <a:pt x="5117" y="6403"/>
                  </a:lnTo>
                  <a:lnTo>
                    <a:pt x="5494" y="6325"/>
                  </a:lnTo>
                  <a:lnTo>
                    <a:pt x="5886" y="6215"/>
                  </a:lnTo>
                  <a:lnTo>
                    <a:pt x="4913" y="330"/>
                  </a:lnTo>
                  <a:lnTo>
                    <a:pt x="4631" y="236"/>
                  </a:lnTo>
                  <a:lnTo>
                    <a:pt x="4364" y="157"/>
                  </a:lnTo>
                  <a:lnTo>
                    <a:pt x="4113" y="94"/>
                  </a:lnTo>
                  <a:lnTo>
                    <a:pt x="3862" y="47"/>
                  </a:lnTo>
                  <a:lnTo>
                    <a:pt x="3611" y="16"/>
                  </a:lnTo>
                  <a:lnTo>
                    <a:pt x="3375" y="0"/>
                  </a:lnTo>
                  <a:close/>
                </a:path>
              </a:pathLst>
            </a:custGeom>
            <a:solidFill>
              <a:srgbClr val="F8B3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2289;p42">
              <a:extLst>
                <a:ext uri="{FF2B5EF4-FFF2-40B4-BE49-F238E27FC236}">
                  <a16:creationId xmlns="" xmlns:a16="http://schemas.microsoft.com/office/drawing/2014/main" id="{F79D02E9-FB7A-7B2A-E150-0AE6EC594F9A}"/>
                </a:ext>
              </a:extLst>
            </p:cNvPr>
            <p:cNvSpPr/>
            <p:nvPr/>
          </p:nvSpPr>
          <p:spPr>
            <a:xfrm>
              <a:off x="1195680" y="2024781"/>
              <a:ext cx="167382" cy="186989"/>
            </a:xfrm>
            <a:custGeom>
              <a:avLst/>
              <a:gdLst/>
              <a:ahLst/>
              <a:cxnLst/>
              <a:rect l="l" t="t" r="r" b="b"/>
              <a:pathLst>
                <a:path w="5887" h="6576" fill="none" extrusionOk="0">
                  <a:moveTo>
                    <a:pt x="4913" y="330"/>
                  </a:moveTo>
                  <a:lnTo>
                    <a:pt x="4913" y="330"/>
                  </a:lnTo>
                  <a:lnTo>
                    <a:pt x="4631" y="236"/>
                  </a:lnTo>
                  <a:lnTo>
                    <a:pt x="4364" y="157"/>
                  </a:lnTo>
                  <a:lnTo>
                    <a:pt x="4113" y="94"/>
                  </a:lnTo>
                  <a:lnTo>
                    <a:pt x="3862" y="47"/>
                  </a:lnTo>
                  <a:lnTo>
                    <a:pt x="3611" y="16"/>
                  </a:lnTo>
                  <a:lnTo>
                    <a:pt x="3375" y="0"/>
                  </a:lnTo>
                  <a:lnTo>
                    <a:pt x="3140" y="0"/>
                  </a:lnTo>
                  <a:lnTo>
                    <a:pt x="2920" y="16"/>
                  </a:lnTo>
                  <a:lnTo>
                    <a:pt x="2700" y="47"/>
                  </a:lnTo>
                  <a:lnTo>
                    <a:pt x="2481" y="94"/>
                  </a:lnTo>
                  <a:lnTo>
                    <a:pt x="2277" y="157"/>
                  </a:lnTo>
                  <a:lnTo>
                    <a:pt x="2088" y="220"/>
                  </a:lnTo>
                  <a:lnTo>
                    <a:pt x="1900" y="314"/>
                  </a:lnTo>
                  <a:lnTo>
                    <a:pt x="1712" y="408"/>
                  </a:lnTo>
                  <a:lnTo>
                    <a:pt x="1555" y="502"/>
                  </a:lnTo>
                  <a:lnTo>
                    <a:pt x="1382" y="612"/>
                  </a:lnTo>
                  <a:lnTo>
                    <a:pt x="1225" y="738"/>
                  </a:lnTo>
                  <a:lnTo>
                    <a:pt x="1084" y="879"/>
                  </a:lnTo>
                  <a:lnTo>
                    <a:pt x="943" y="1020"/>
                  </a:lnTo>
                  <a:lnTo>
                    <a:pt x="817" y="1162"/>
                  </a:lnTo>
                  <a:lnTo>
                    <a:pt x="692" y="1318"/>
                  </a:lnTo>
                  <a:lnTo>
                    <a:pt x="582" y="1475"/>
                  </a:lnTo>
                  <a:lnTo>
                    <a:pt x="487" y="1648"/>
                  </a:lnTo>
                  <a:lnTo>
                    <a:pt x="393" y="1821"/>
                  </a:lnTo>
                  <a:lnTo>
                    <a:pt x="315" y="1993"/>
                  </a:lnTo>
                  <a:lnTo>
                    <a:pt x="236" y="2166"/>
                  </a:lnTo>
                  <a:lnTo>
                    <a:pt x="174" y="2354"/>
                  </a:lnTo>
                  <a:lnTo>
                    <a:pt x="111" y="2543"/>
                  </a:lnTo>
                  <a:lnTo>
                    <a:pt x="79" y="2731"/>
                  </a:lnTo>
                  <a:lnTo>
                    <a:pt x="48" y="2919"/>
                  </a:lnTo>
                  <a:lnTo>
                    <a:pt x="17" y="3123"/>
                  </a:lnTo>
                  <a:lnTo>
                    <a:pt x="1" y="3312"/>
                  </a:lnTo>
                  <a:lnTo>
                    <a:pt x="1" y="3500"/>
                  </a:lnTo>
                  <a:lnTo>
                    <a:pt x="17" y="3688"/>
                  </a:lnTo>
                  <a:lnTo>
                    <a:pt x="32" y="3877"/>
                  </a:lnTo>
                  <a:lnTo>
                    <a:pt x="64" y="4081"/>
                  </a:lnTo>
                  <a:lnTo>
                    <a:pt x="95" y="4253"/>
                  </a:lnTo>
                  <a:lnTo>
                    <a:pt x="158" y="4441"/>
                  </a:lnTo>
                  <a:lnTo>
                    <a:pt x="221" y="4630"/>
                  </a:lnTo>
                  <a:lnTo>
                    <a:pt x="299" y="4802"/>
                  </a:lnTo>
                  <a:lnTo>
                    <a:pt x="378" y="4975"/>
                  </a:lnTo>
                  <a:lnTo>
                    <a:pt x="472" y="5132"/>
                  </a:lnTo>
                  <a:lnTo>
                    <a:pt x="582" y="5289"/>
                  </a:lnTo>
                  <a:lnTo>
                    <a:pt x="707" y="5446"/>
                  </a:lnTo>
                  <a:lnTo>
                    <a:pt x="848" y="5587"/>
                  </a:lnTo>
                  <a:lnTo>
                    <a:pt x="990" y="5728"/>
                  </a:lnTo>
                  <a:lnTo>
                    <a:pt x="1147" y="5854"/>
                  </a:lnTo>
                  <a:lnTo>
                    <a:pt x="1319" y="5979"/>
                  </a:lnTo>
                  <a:lnTo>
                    <a:pt x="1508" y="6089"/>
                  </a:lnTo>
                  <a:lnTo>
                    <a:pt x="1712" y="6199"/>
                  </a:lnTo>
                  <a:lnTo>
                    <a:pt x="1916" y="6278"/>
                  </a:lnTo>
                  <a:lnTo>
                    <a:pt x="2135" y="6356"/>
                  </a:lnTo>
                  <a:lnTo>
                    <a:pt x="2371" y="6435"/>
                  </a:lnTo>
                  <a:lnTo>
                    <a:pt x="2622" y="6482"/>
                  </a:lnTo>
                  <a:lnTo>
                    <a:pt x="2889" y="6529"/>
                  </a:lnTo>
                  <a:lnTo>
                    <a:pt x="3171" y="6560"/>
                  </a:lnTo>
                  <a:lnTo>
                    <a:pt x="3454" y="6576"/>
                  </a:lnTo>
                  <a:lnTo>
                    <a:pt x="3767" y="6560"/>
                  </a:lnTo>
                  <a:lnTo>
                    <a:pt x="4081" y="6544"/>
                  </a:lnTo>
                  <a:lnTo>
                    <a:pt x="4411" y="6513"/>
                  </a:lnTo>
                  <a:lnTo>
                    <a:pt x="4756" y="6466"/>
                  </a:lnTo>
                  <a:lnTo>
                    <a:pt x="5117" y="6403"/>
                  </a:lnTo>
                  <a:lnTo>
                    <a:pt x="5494" y="6325"/>
                  </a:lnTo>
                  <a:lnTo>
                    <a:pt x="5886" y="6215"/>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2290;p42">
              <a:extLst>
                <a:ext uri="{FF2B5EF4-FFF2-40B4-BE49-F238E27FC236}">
                  <a16:creationId xmlns="" xmlns:a16="http://schemas.microsoft.com/office/drawing/2014/main" id="{7D507134-744F-5C26-6DCC-CAA8EC1C23ED}"/>
                </a:ext>
              </a:extLst>
            </p:cNvPr>
            <p:cNvSpPr/>
            <p:nvPr/>
          </p:nvSpPr>
          <p:spPr>
            <a:xfrm>
              <a:off x="1658893" y="2674038"/>
              <a:ext cx="326633" cy="139701"/>
            </a:xfrm>
            <a:custGeom>
              <a:avLst/>
              <a:gdLst/>
              <a:ahLst/>
              <a:cxnLst/>
              <a:rect l="l" t="t" r="r" b="b"/>
              <a:pathLst>
                <a:path w="11488" h="4913" extrusionOk="0">
                  <a:moveTo>
                    <a:pt x="910" y="0"/>
                  </a:moveTo>
                  <a:lnTo>
                    <a:pt x="816" y="16"/>
                  </a:lnTo>
                  <a:lnTo>
                    <a:pt x="706" y="47"/>
                  </a:lnTo>
                  <a:lnTo>
                    <a:pt x="612" y="95"/>
                  </a:lnTo>
                  <a:lnTo>
                    <a:pt x="518" y="142"/>
                  </a:lnTo>
                  <a:lnTo>
                    <a:pt x="439" y="204"/>
                  </a:lnTo>
                  <a:lnTo>
                    <a:pt x="361" y="267"/>
                  </a:lnTo>
                  <a:lnTo>
                    <a:pt x="220" y="424"/>
                  </a:lnTo>
                  <a:lnTo>
                    <a:pt x="110" y="597"/>
                  </a:lnTo>
                  <a:lnTo>
                    <a:pt x="47" y="785"/>
                  </a:lnTo>
                  <a:lnTo>
                    <a:pt x="16" y="879"/>
                  </a:lnTo>
                  <a:lnTo>
                    <a:pt x="0" y="989"/>
                  </a:lnTo>
                  <a:lnTo>
                    <a:pt x="0" y="1083"/>
                  </a:lnTo>
                  <a:lnTo>
                    <a:pt x="0" y="1177"/>
                  </a:lnTo>
                  <a:lnTo>
                    <a:pt x="16" y="1287"/>
                  </a:lnTo>
                  <a:lnTo>
                    <a:pt x="47" y="1381"/>
                  </a:lnTo>
                  <a:lnTo>
                    <a:pt x="94" y="1476"/>
                  </a:lnTo>
                  <a:lnTo>
                    <a:pt x="141" y="1570"/>
                  </a:lnTo>
                  <a:lnTo>
                    <a:pt x="330" y="1852"/>
                  </a:lnTo>
                  <a:lnTo>
                    <a:pt x="534" y="2119"/>
                  </a:lnTo>
                  <a:lnTo>
                    <a:pt x="738" y="2386"/>
                  </a:lnTo>
                  <a:lnTo>
                    <a:pt x="957" y="2637"/>
                  </a:lnTo>
                  <a:lnTo>
                    <a:pt x="1193" y="2872"/>
                  </a:lnTo>
                  <a:lnTo>
                    <a:pt x="1428" y="3108"/>
                  </a:lnTo>
                  <a:lnTo>
                    <a:pt x="1679" y="3327"/>
                  </a:lnTo>
                  <a:lnTo>
                    <a:pt x="1930" y="3531"/>
                  </a:lnTo>
                  <a:lnTo>
                    <a:pt x="2197" y="3735"/>
                  </a:lnTo>
                  <a:lnTo>
                    <a:pt x="2480" y="3924"/>
                  </a:lnTo>
                  <a:lnTo>
                    <a:pt x="2762" y="4081"/>
                  </a:lnTo>
                  <a:lnTo>
                    <a:pt x="3060" y="4238"/>
                  </a:lnTo>
                  <a:lnTo>
                    <a:pt x="3358" y="4379"/>
                  </a:lnTo>
                  <a:lnTo>
                    <a:pt x="3657" y="4504"/>
                  </a:lnTo>
                  <a:lnTo>
                    <a:pt x="3986" y="4614"/>
                  </a:lnTo>
                  <a:lnTo>
                    <a:pt x="4300" y="4708"/>
                  </a:lnTo>
                  <a:lnTo>
                    <a:pt x="4614" y="4787"/>
                  </a:lnTo>
                  <a:lnTo>
                    <a:pt x="4928" y="4834"/>
                  </a:lnTo>
                  <a:lnTo>
                    <a:pt x="5242" y="4881"/>
                  </a:lnTo>
                  <a:lnTo>
                    <a:pt x="5556" y="4897"/>
                  </a:lnTo>
                  <a:lnTo>
                    <a:pt x="5869" y="4913"/>
                  </a:lnTo>
                  <a:lnTo>
                    <a:pt x="6183" y="4897"/>
                  </a:lnTo>
                  <a:lnTo>
                    <a:pt x="6497" y="4865"/>
                  </a:lnTo>
                  <a:lnTo>
                    <a:pt x="6811" y="4834"/>
                  </a:lnTo>
                  <a:lnTo>
                    <a:pt x="7125" y="4771"/>
                  </a:lnTo>
                  <a:lnTo>
                    <a:pt x="7423" y="4708"/>
                  </a:lnTo>
                  <a:lnTo>
                    <a:pt x="7737" y="4614"/>
                  </a:lnTo>
                  <a:lnTo>
                    <a:pt x="8035" y="4520"/>
                  </a:lnTo>
                  <a:lnTo>
                    <a:pt x="8318" y="4395"/>
                  </a:lnTo>
                  <a:lnTo>
                    <a:pt x="8600" y="4253"/>
                  </a:lnTo>
                  <a:lnTo>
                    <a:pt x="8883" y="4112"/>
                  </a:lnTo>
                  <a:lnTo>
                    <a:pt x="9149" y="3940"/>
                  </a:lnTo>
                  <a:lnTo>
                    <a:pt x="9479" y="3704"/>
                  </a:lnTo>
                  <a:lnTo>
                    <a:pt x="9809" y="3453"/>
                  </a:lnTo>
                  <a:lnTo>
                    <a:pt x="10107" y="3171"/>
                  </a:lnTo>
                  <a:lnTo>
                    <a:pt x="10389" y="2888"/>
                  </a:lnTo>
                  <a:lnTo>
                    <a:pt x="10656" y="2574"/>
                  </a:lnTo>
                  <a:lnTo>
                    <a:pt x="10907" y="2260"/>
                  </a:lnTo>
                  <a:lnTo>
                    <a:pt x="11142" y="1915"/>
                  </a:lnTo>
                  <a:lnTo>
                    <a:pt x="11362" y="1570"/>
                  </a:lnTo>
                  <a:lnTo>
                    <a:pt x="11409" y="1476"/>
                  </a:lnTo>
                  <a:lnTo>
                    <a:pt x="11441" y="1381"/>
                  </a:lnTo>
                  <a:lnTo>
                    <a:pt x="11472" y="1287"/>
                  </a:lnTo>
                  <a:lnTo>
                    <a:pt x="11488" y="1193"/>
                  </a:lnTo>
                  <a:lnTo>
                    <a:pt x="11488" y="1083"/>
                  </a:lnTo>
                  <a:lnTo>
                    <a:pt x="11488" y="989"/>
                  </a:lnTo>
                  <a:lnTo>
                    <a:pt x="11456" y="785"/>
                  </a:lnTo>
                  <a:lnTo>
                    <a:pt x="11425" y="675"/>
                  </a:lnTo>
                  <a:lnTo>
                    <a:pt x="11394" y="581"/>
                  </a:lnTo>
                  <a:lnTo>
                    <a:pt x="11347" y="487"/>
                  </a:lnTo>
                  <a:lnTo>
                    <a:pt x="11284" y="408"/>
                  </a:lnTo>
                  <a:lnTo>
                    <a:pt x="11221" y="330"/>
                  </a:lnTo>
                  <a:lnTo>
                    <a:pt x="11142" y="252"/>
                  </a:lnTo>
                  <a:lnTo>
                    <a:pt x="11064" y="189"/>
                  </a:lnTo>
                  <a:lnTo>
                    <a:pt x="10986" y="142"/>
                  </a:lnTo>
                  <a:lnTo>
                    <a:pt x="10876" y="95"/>
                  </a:lnTo>
                  <a:lnTo>
                    <a:pt x="10782" y="63"/>
                  </a:lnTo>
                  <a:lnTo>
                    <a:pt x="10578" y="16"/>
                  </a:lnTo>
                  <a:lnTo>
                    <a:pt x="10374" y="0"/>
                  </a:lnTo>
                  <a:lnTo>
                    <a:pt x="10185" y="32"/>
                  </a:lnTo>
                  <a:lnTo>
                    <a:pt x="10091" y="63"/>
                  </a:lnTo>
                  <a:lnTo>
                    <a:pt x="9997" y="110"/>
                  </a:lnTo>
                  <a:lnTo>
                    <a:pt x="9903" y="157"/>
                  </a:lnTo>
                  <a:lnTo>
                    <a:pt x="9824" y="204"/>
                  </a:lnTo>
                  <a:lnTo>
                    <a:pt x="9746" y="267"/>
                  </a:lnTo>
                  <a:lnTo>
                    <a:pt x="9667" y="346"/>
                  </a:lnTo>
                  <a:lnTo>
                    <a:pt x="9605" y="424"/>
                  </a:lnTo>
                  <a:lnTo>
                    <a:pt x="9542" y="518"/>
                  </a:lnTo>
                  <a:lnTo>
                    <a:pt x="9401" y="769"/>
                  </a:lnTo>
                  <a:lnTo>
                    <a:pt x="9228" y="1005"/>
                  </a:lnTo>
                  <a:lnTo>
                    <a:pt x="9134" y="1130"/>
                  </a:lnTo>
                  <a:lnTo>
                    <a:pt x="9128" y="1141"/>
                  </a:lnTo>
                  <a:lnTo>
                    <a:pt x="9128" y="1141"/>
                  </a:lnTo>
                  <a:lnTo>
                    <a:pt x="8945" y="1350"/>
                  </a:lnTo>
                  <a:lnTo>
                    <a:pt x="8773" y="1554"/>
                  </a:lnTo>
                  <a:lnTo>
                    <a:pt x="8584" y="1742"/>
                  </a:lnTo>
                  <a:lnTo>
                    <a:pt x="8412" y="1899"/>
                  </a:lnTo>
                  <a:lnTo>
                    <a:pt x="8286" y="1994"/>
                  </a:lnTo>
                  <a:lnTo>
                    <a:pt x="8278" y="2002"/>
                  </a:lnTo>
                  <a:lnTo>
                    <a:pt x="8278" y="2002"/>
                  </a:lnTo>
                  <a:lnTo>
                    <a:pt x="7878" y="2245"/>
                  </a:lnTo>
                  <a:lnTo>
                    <a:pt x="7674" y="2370"/>
                  </a:lnTo>
                  <a:lnTo>
                    <a:pt x="7439" y="2496"/>
                  </a:lnTo>
                  <a:lnTo>
                    <a:pt x="7403" y="2511"/>
                  </a:lnTo>
                  <a:lnTo>
                    <a:pt x="7392" y="2511"/>
                  </a:lnTo>
                  <a:lnTo>
                    <a:pt x="7141" y="2606"/>
                  </a:lnTo>
                  <a:lnTo>
                    <a:pt x="6905" y="2668"/>
                  </a:lnTo>
                  <a:lnTo>
                    <a:pt x="6654" y="2731"/>
                  </a:lnTo>
                  <a:lnTo>
                    <a:pt x="6450" y="2778"/>
                  </a:lnTo>
                  <a:lnTo>
                    <a:pt x="6424" y="2783"/>
                  </a:lnTo>
                  <a:lnTo>
                    <a:pt x="6424" y="2783"/>
                  </a:lnTo>
                  <a:lnTo>
                    <a:pt x="6434" y="2778"/>
                  </a:lnTo>
                  <a:lnTo>
                    <a:pt x="6403" y="2778"/>
                  </a:lnTo>
                  <a:lnTo>
                    <a:pt x="6152" y="2794"/>
                  </a:lnTo>
                  <a:lnTo>
                    <a:pt x="5901" y="2810"/>
                  </a:lnTo>
                  <a:lnTo>
                    <a:pt x="5665" y="2810"/>
                  </a:lnTo>
                  <a:lnTo>
                    <a:pt x="5446" y="2794"/>
                  </a:lnTo>
                  <a:lnTo>
                    <a:pt x="5367" y="2794"/>
                  </a:lnTo>
                  <a:lnTo>
                    <a:pt x="5289" y="2778"/>
                  </a:lnTo>
                  <a:lnTo>
                    <a:pt x="5399" y="2794"/>
                  </a:lnTo>
                  <a:lnTo>
                    <a:pt x="5399" y="2794"/>
                  </a:lnTo>
                  <a:lnTo>
                    <a:pt x="5116" y="2747"/>
                  </a:lnTo>
                  <a:lnTo>
                    <a:pt x="4865" y="2684"/>
                  </a:lnTo>
                  <a:lnTo>
                    <a:pt x="4630" y="2621"/>
                  </a:lnTo>
                  <a:lnTo>
                    <a:pt x="4159" y="2464"/>
                  </a:lnTo>
                  <a:lnTo>
                    <a:pt x="4253" y="2496"/>
                  </a:lnTo>
                  <a:lnTo>
                    <a:pt x="4112" y="2433"/>
                  </a:lnTo>
                  <a:lnTo>
                    <a:pt x="3908" y="2323"/>
                  </a:lnTo>
                  <a:lnTo>
                    <a:pt x="3657" y="2182"/>
                  </a:lnTo>
                  <a:lnTo>
                    <a:pt x="3421" y="2041"/>
                  </a:lnTo>
                  <a:lnTo>
                    <a:pt x="3202" y="1884"/>
                  </a:lnTo>
                  <a:lnTo>
                    <a:pt x="3107" y="1805"/>
                  </a:lnTo>
                  <a:lnTo>
                    <a:pt x="2888" y="1617"/>
                  </a:lnTo>
                  <a:lnTo>
                    <a:pt x="2668" y="1413"/>
                  </a:lnTo>
                  <a:lnTo>
                    <a:pt x="2448" y="1162"/>
                  </a:lnTo>
                  <a:lnTo>
                    <a:pt x="2229" y="926"/>
                  </a:lnTo>
                  <a:lnTo>
                    <a:pt x="2213" y="895"/>
                  </a:lnTo>
                  <a:lnTo>
                    <a:pt x="2166" y="832"/>
                  </a:lnTo>
                  <a:lnTo>
                    <a:pt x="1962" y="518"/>
                  </a:lnTo>
                  <a:lnTo>
                    <a:pt x="1899" y="440"/>
                  </a:lnTo>
                  <a:lnTo>
                    <a:pt x="1836" y="361"/>
                  </a:lnTo>
                  <a:lnTo>
                    <a:pt x="1679" y="220"/>
                  </a:lnTo>
                  <a:lnTo>
                    <a:pt x="1507" y="110"/>
                  </a:lnTo>
                  <a:lnTo>
                    <a:pt x="1303" y="32"/>
                  </a:lnTo>
                  <a:lnTo>
                    <a:pt x="1208" y="16"/>
                  </a:lnTo>
                  <a:lnTo>
                    <a:pt x="1114" y="0"/>
                  </a:lnTo>
                  <a:close/>
                </a:path>
              </a:pathLst>
            </a:custGeom>
            <a:solidFill>
              <a:srgbClr val="5F47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2291;p42">
              <a:extLst>
                <a:ext uri="{FF2B5EF4-FFF2-40B4-BE49-F238E27FC236}">
                  <a16:creationId xmlns="" xmlns:a16="http://schemas.microsoft.com/office/drawing/2014/main" id="{D19A8198-B4AA-8178-568A-902C92A18F32}"/>
                </a:ext>
              </a:extLst>
            </p:cNvPr>
            <p:cNvSpPr/>
            <p:nvPr/>
          </p:nvSpPr>
          <p:spPr>
            <a:xfrm>
              <a:off x="1936435" y="2045737"/>
              <a:ext cx="203065" cy="100887"/>
            </a:xfrm>
            <a:custGeom>
              <a:avLst/>
              <a:gdLst/>
              <a:ahLst/>
              <a:cxnLst/>
              <a:rect l="l" t="t" r="r" b="b"/>
              <a:pathLst>
                <a:path w="7142" h="3548" extrusionOk="0">
                  <a:moveTo>
                    <a:pt x="3202" y="1"/>
                  </a:moveTo>
                  <a:lnTo>
                    <a:pt x="2935" y="16"/>
                  </a:lnTo>
                  <a:lnTo>
                    <a:pt x="2684" y="48"/>
                  </a:lnTo>
                  <a:lnTo>
                    <a:pt x="2433" y="95"/>
                  </a:lnTo>
                  <a:lnTo>
                    <a:pt x="2182" y="158"/>
                  </a:lnTo>
                  <a:lnTo>
                    <a:pt x="1946" y="236"/>
                  </a:lnTo>
                  <a:lnTo>
                    <a:pt x="1727" y="315"/>
                  </a:lnTo>
                  <a:lnTo>
                    <a:pt x="1491" y="425"/>
                  </a:lnTo>
                  <a:lnTo>
                    <a:pt x="1287" y="550"/>
                  </a:lnTo>
                  <a:lnTo>
                    <a:pt x="1083" y="691"/>
                  </a:lnTo>
                  <a:lnTo>
                    <a:pt x="895" y="848"/>
                  </a:lnTo>
                  <a:lnTo>
                    <a:pt x="785" y="958"/>
                  </a:lnTo>
                  <a:lnTo>
                    <a:pt x="675" y="1068"/>
                  </a:lnTo>
                  <a:lnTo>
                    <a:pt x="503" y="1319"/>
                  </a:lnTo>
                  <a:lnTo>
                    <a:pt x="346" y="1586"/>
                  </a:lnTo>
                  <a:lnTo>
                    <a:pt x="220" y="1853"/>
                  </a:lnTo>
                  <a:lnTo>
                    <a:pt x="126" y="2151"/>
                  </a:lnTo>
                  <a:lnTo>
                    <a:pt x="63" y="2449"/>
                  </a:lnTo>
                  <a:lnTo>
                    <a:pt x="16" y="2747"/>
                  </a:lnTo>
                  <a:lnTo>
                    <a:pt x="0" y="3061"/>
                  </a:lnTo>
                  <a:lnTo>
                    <a:pt x="16" y="3171"/>
                  </a:lnTo>
                  <a:lnTo>
                    <a:pt x="48" y="3265"/>
                  </a:lnTo>
                  <a:lnTo>
                    <a:pt x="95" y="3359"/>
                  </a:lnTo>
                  <a:lnTo>
                    <a:pt x="157" y="3422"/>
                  </a:lnTo>
                  <a:lnTo>
                    <a:pt x="236" y="3469"/>
                  </a:lnTo>
                  <a:lnTo>
                    <a:pt x="314" y="3516"/>
                  </a:lnTo>
                  <a:lnTo>
                    <a:pt x="408" y="3532"/>
                  </a:lnTo>
                  <a:lnTo>
                    <a:pt x="503" y="3548"/>
                  </a:lnTo>
                  <a:lnTo>
                    <a:pt x="597" y="3532"/>
                  </a:lnTo>
                  <a:lnTo>
                    <a:pt x="691" y="3516"/>
                  </a:lnTo>
                  <a:lnTo>
                    <a:pt x="785" y="3485"/>
                  </a:lnTo>
                  <a:lnTo>
                    <a:pt x="864" y="3422"/>
                  </a:lnTo>
                  <a:lnTo>
                    <a:pt x="926" y="3359"/>
                  </a:lnTo>
                  <a:lnTo>
                    <a:pt x="973" y="3265"/>
                  </a:lnTo>
                  <a:lnTo>
                    <a:pt x="1005" y="3171"/>
                  </a:lnTo>
                  <a:lnTo>
                    <a:pt x="1021" y="3061"/>
                  </a:lnTo>
                  <a:lnTo>
                    <a:pt x="1036" y="2857"/>
                  </a:lnTo>
                  <a:lnTo>
                    <a:pt x="1052" y="2653"/>
                  </a:lnTo>
                  <a:lnTo>
                    <a:pt x="1099" y="2480"/>
                  </a:lnTo>
                  <a:lnTo>
                    <a:pt x="1146" y="2308"/>
                  </a:lnTo>
                  <a:lnTo>
                    <a:pt x="1209" y="2151"/>
                  </a:lnTo>
                  <a:lnTo>
                    <a:pt x="1287" y="1994"/>
                  </a:lnTo>
                  <a:lnTo>
                    <a:pt x="1381" y="1853"/>
                  </a:lnTo>
                  <a:lnTo>
                    <a:pt x="1491" y="1727"/>
                  </a:lnTo>
                  <a:lnTo>
                    <a:pt x="1601" y="1602"/>
                  </a:lnTo>
                  <a:lnTo>
                    <a:pt x="1727" y="1492"/>
                  </a:lnTo>
                  <a:lnTo>
                    <a:pt x="1868" y="1398"/>
                  </a:lnTo>
                  <a:lnTo>
                    <a:pt x="2025" y="1303"/>
                  </a:lnTo>
                  <a:lnTo>
                    <a:pt x="2182" y="1225"/>
                  </a:lnTo>
                  <a:lnTo>
                    <a:pt x="2355" y="1162"/>
                  </a:lnTo>
                  <a:lnTo>
                    <a:pt x="2543" y="1115"/>
                  </a:lnTo>
                  <a:lnTo>
                    <a:pt x="2731" y="1068"/>
                  </a:lnTo>
                  <a:lnTo>
                    <a:pt x="2904" y="1037"/>
                  </a:lnTo>
                  <a:lnTo>
                    <a:pt x="3076" y="1021"/>
                  </a:lnTo>
                  <a:lnTo>
                    <a:pt x="3265" y="1005"/>
                  </a:lnTo>
                  <a:lnTo>
                    <a:pt x="3453" y="1005"/>
                  </a:lnTo>
                  <a:lnTo>
                    <a:pt x="3814" y="1037"/>
                  </a:lnTo>
                  <a:lnTo>
                    <a:pt x="4191" y="1115"/>
                  </a:lnTo>
                  <a:lnTo>
                    <a:pt x="4379" y="1162"/>
                  </a:lnTo>
                  <a:lnTo>
                    <a:pt x="4552" y="1225"/>
                  </a:lnTo>
                  <a:lnTo>
                    <a:pt x="4740" y="1288"/>
                  </a:lnTo>
                  <a:lnTo>
                    <a:pt x="4897" y="1366"/>
                  </a:lnTo>
                  <a:lnTo>
                    <a:pt x="5070" y="1445"/>
                  </a:lnTo>
                  <a:lnTo>
                    <a:pt x="5211" y="1539"/>
                  </a:lnTo>
                  <a:lnTo>
                    <a:pt x="5352" y="1649"/>
                  </a:lnTo>
                  <a:lnTo>
                    <a:pt x="5493" y="1758"/>
                  </a:lnTo>
                  <a:lnTo>
                    <a:pt x="5634" y="1900"/>
                  </a:lnTo>
                  <a:lnTo>
                    <a:pt x="5760" y="2041"/>
                  </a:lnTo>
                  <a:lnTo>
                    <a:pt x="5870" y="2198"/>
                  </a:lnTo>
                  <a:lnTo>
                    <a:pt x="5964" y="2355"/>
                  </a:lnTo>
                  <a:lnTo>
                    <a:pt x="6027" y="2512"/>
                  </a:lnTo>
                  <a:lnTo>
                    <a:pt x="6090" y="2684"/>
                  </a:lnTo>
                  <a:lnTo>
                    <a:pt x="6121" y="2857"/>
                  </a:lnTo>
                  <a:lnTo>
                    <a:pt x="6121" y="3061"/>
                  </a:lnTo>
                  <a:lnTo>
                    <a:pt x="6137" y="3171"/>
                  </a:lnTo>
                  <a:lnTo>
                    <a:pt x="6168" y="3265"/>
                  </a:lnTo>
                  <a:lnTo>
                    <a:pt x="6231" y="3359"/>
                  </a:lnTo>
                  <a:lnTo>
                    <a:pt x="6294" y="3422"/>
                  </a:lnTo>
                  <a:lnTo>
                    <a:pt x="6372" y="3469"/>
                  </a:lnTo>
                  <a:lnTo>
                    <a:pt x="6451" y="3516"/>
                  </a:lnTo>
                  <a:lnTo>
                    <a:pt x="6545" y="3532"/>
                  </a:lnTo>
                  <a:lnTo>
                    <a:pt x="6639" y="3548"/>
                  </a:lnTo>
                  <a:lnTo>
                    <a:pt x="6733" y="3532"/>
                  </a:lnTo>
                  <a:lnTo>
                    <a:pt x="6827" y="3516"/>
                  </a:lnTo>
                  <a:lnTo>
                    <a:pt x="6921" y="3485"/>
                  </a:lnTo>
                  <a:lnTo>
                    <a:pt x="6984" y="3422"/>
                  </a:lnTo>
                  <a:lnTo>
                    <a:pt x="7063" y="3359"/>
                  </a:lnTo>
                  <a:lnTo>
                    <a:pt x="7110" y="3265"/>
                  </a:lnTo>
                  <a:lnTo>
                    <a:pt x="7141" y="3171"/>
                  </a:lnTo>
                  <a:lnTo>
                    <a:pt x="7141" y="3061"/>
                  </a:lnTo>
                  <a:lnTo>
                    <a:pt x="7125" y="2779"/>
                  </a:lnTo>
                  <a:lnTo>
                    <a:pt x="7094" y="2527"/>
                  </a:lnTo>
                  <a:lnTo>
                    <a:pt x="7031" y="2276"/>
                  </a:lnTo>
                  <a:lnTo>
                    <a:pt x="6953" y="2057"/>
                  </a:lnTo>
                  <a:lnTo>
                    <a:pt x="6843" y="1821"/>
                  </a:lnTo>
                  <a:lnTo>
                    <a:pt x="6717" y="1617"/>
                  </a:lnTo>
                  <a:lnTo>
                    <a:pt x="6576" y="1413"/>
                  </a:lnTo>
                  <a:lnTo>
                    <a:pt x="6419" y="1225"/>
                  </a:lnTo>
                  <a:lnTo>
                    <a:pt x="6262" y="1052"/>
                  </a:lnTo>
                  <a:lnTo>
                    <a:pt x="6074" y="895"/>
                  </a:lnTo>
                  <a:lnTo>
                    <a:pt x="5870" y="754"/>
                  </a:lnTo>
                  <a:lnTo>
                    <a:pt x="5666" y="613"/>
                  </a:lnTo>
                  <a:lnTo>
                    <a:pt x="5446" y="487"/>
                  </a:lnTo>
                  <a:lnTo>
                    <a:pt x="5211" y="377"/>
                  </a:lnTo>
                  <a:lnTo>
                    <a:pt x="4975" y="283"/>
                  </a:lnTo>
                  <a:lnTo>
                    <a:pt x="4740" y="205"/>
                  </a:lnTo>
                  <a:lnTo>
                    <a:pt x="4489" y="126"/>
                  </a:lnTo>
                  <a:lnTo>
                    <a:pt x="4238" y="79"/>
                  </a:lnTo>
                  <a:lnTo>
                    <a:pt x="3971" y="32"/>
                  </a:lnTo>
                  <a:lnTo>
                    <a:pt x="3720"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2292;p42">
              <a:extLst>
                <a:ext uri="{FF2B5EF4-FFF2-40B4-BE49-F238E27FC236}">
                  <a16:creationId xmlns="" xmlns:a16="http://schemas.microsoft.com/office/drawing/2014/main" id="{5F5F8694-C146-FEA3-9AC4-E22ADA08E666}"/>
                </a:ext>
              </a:extLst>
            </p:cNvPr>
            <p:cNvSpPr/>
            <p:nvPr/>
          </p:nvSpPr>
          <p:spPr>
            <a:xfrm>
              <a:off x="1588378" y="2045737"/>
              <a:ext cx="203065" cy="100887"/>
            </a:xfrm>
            <a:custGeom>
              <a:avLst/>
              <a:gdLst/>
              <a:ahLst/>
              <a:cxnLst/>
              <a:rect l="l" t="t" r="r" b="b"/>
              <a:pathLst>
                <a:path w="7142" h="3548" extrusionOk="0">
                  <a:moveTo>
                    <a:pt x="3186" y="1"/>
                  </a:moveTo>
                  <a:lnTo>
                    <a:pt x="2935" y="16"/>
                  </a:lnTo>
                  <a:lnTo>
                    <a:pt x="2684" y="48"/>
                  </a:lnTo>
                  <a:lnTo>
                    <a:pt x="2433" y="95"/>
                  </a:lnTo>
                  <a:lnTo>
                    <a:pt x="2182" y="158"/>
                  </a:lnTo>
                  <a:lnTo>
                    <a:pt x="1946" y="236"/>
                  </a:lnTo>
                  <a:lnTo>
                    <a:pt x="1711" y="315"/>
                  </a:lnTo>
                  <a:lnTo>
                    <a:pt x="1491" y="425"/>
                  </a:lnTo>
                  <a:lnTo>
                    <a:pt x="1287" y="550"/>
                  </a:lnTo>
                  <a:lnTo>
                    <a:pt x="1083" y="691"/>
                  </a:lnTo>
                  <a:lnTo>
                    <a:pt x="895" y="848"/>
                  </a:lnTo>
                  <a:lnTo>
                    <a:pt x="785" y="958"/>
                  </a:lnTo>
                  <a:lnTo>
                    <a:pt x="675" y="1068"/>
                  </a:lnTo>
                  <a:lnTo>
                    <a:pt x="487" y="1319"/>
                  </a:lnTo>
                  <a:lnTo>
                    <a:pt x="346" y="1586"/>
                  </a:lnTo>
                  <a:lnTo>
                    <a:pt x="220" y="1853"/>
                  </a:lnTo>
                  <a:lnTo>
                    <a:pt x="126" y="2151"/>
                  </a:lnTo>
                  <a:lnTo>
                    <a:pt x="47" y="2449"/>
                  </a:lnTo>
                  <a:lnTo>
                    <a:pt x="16" y="2747"/>
                  </a:lnTo>
                  <a:lnTo>
                    <a:pt x="0" y="3061"/>
                  </a:lnTo>
                  <a:lnTo>
                    <a:pt x="0" y="3171"/>
                  </a:lnTo>
                  <a:lnTo>
                    <a:pt x="32" y="3265"/>
                  </a:lnTo>
                  <a:lnTo>
                    <a:pt x="95" y="3359"/>
                  </a:lnTo>
                  <a:lnTo>
                    <a:pt x="157" y="3422"/>
                  </a:lnTo>
                  <a:lnTo>
                    <a:pt x="236" y="3469"/>
                  </a:lnTo>
                  <a:lnTo>
                    <a:pt x="314" y="3516"/>
                  </a:lnTo>
                  <a:lnTo>
                    <a:pt x="408" y="3532"/>
                  </a:lnTo>
                  <a:lnTo>
                    <a:pt x="503" y="3548"/>
                  </a:lnTo>
                  <a:lnTo>
                    <a:pt x="597" y="3532"/>
                  </a:lnTo>
                  <a:lnTo>
                    <a:pt x="691" y="3516"/>
                  </a:lnTo>
                  <a:lnTo>
                    <a:pt x="769" y="3485"/>
                  </a:lnTo>
                  <a:lnTo>
                    <a:pt x="848" y="3422"/>
                  </a:lnTo>
                  <a:lnTo>
                    <a:pt x="926" y="3359"/>
                  </a:lnTo>
                  <a:lnTo>
                    <a:pt x="973" y="3265"/>
                  </a:lnTo>
                  <a:lnTo>
                    <a:pt x="1005" y="3171"/>
                  </a:lnTo>
                  <a:lnTo>
                    <a:pt x="1020" y="3061"/>
                  </a:lnTo>
                  <a:lnTo>
                    <a:pt x="1020" y="2857"/>
                  </a:lnTo>
                  <a:lnTo>
                    <a:pt x="1052" y="2653"/>
                  </a:lnTo>
                  <a:lnTo>
                    <a:pt x="1083" y="2480"/>
                  </a:lnTo>
                  <a:lnTo>
                    <a:pt x="1146" y="2308"/>
                  </a:lnTo>
                  <a:lnTo>
                    <a:pt x="1209" y="2151"/>
                  </a:lnTo>
                  <a:lnTo>
                    <a:pt x="1287" y="1994"/>
                  </a:lnTo>
                  <a:lnTo>
                    <a:pt x="1381" y="1853"/>
                  </a:lnTo>
                  <a:lnTo>
                    <a:pt x="1476" y="1727"/>
                  </a:lnTo>
                  <a:lnTo>
                    <a:pt x="1601" y="1602"/>
                  </a:lnTo>
                  <a:lnTo>
                    <a:pt x="1727" y="1492"/>
                  </a:lnTo>
                  <a:lnTo>
                    <a:pt x="1868" y="1398"/>
                  </a:lnTo>
                  <a:lnTo>
                    <a:pt x="2025" y="1303"/>
                  </a:lnTo>
                  <a:lnTo>
                    <a:pt x="2182" y="1225"/>
                  </a:lnTo>
                  <a:lnTo>
                    <a:pt x="2354" y="1162"/>
                  </a:lnTo>
                  <a:lnTo>
                    <a:pt x="2543" y="1115"/>
                  </a:lnTo>
                  <a:lnTo>
                    <a:pt x="2731" y="1068"/>
                  </a:lnTo>
                  <a:lnTo>
                    <a:pt x="2904" y="1037"/>
                  </a:lnTo>
                  <a:lnTo>
                    <a:pt x="3076" y="1021"/>
                  </a:lnTo>
                  <a:lnTo>
                    <a:pt x="3265" y="1005"/>
                  </a:lnTo>
                  <a:lnTo>
                    <a:pt x="3437" y="1005"/>
                  </a:lnTo>
                  <a:lnTo>
                    <a:pt x="3814" y="1037"/>
                  </a:lnTo>
                  <a:lnTo>
                    <a:pt x="4191" y="1115"/>
                  </a:lnTo>
                  <a:lnTo>
                    <a:pt x="4379" y="1162"/>
                  </a:lnTo>
                  <a:lnTo>
                    <a:pt x="4552" y="1225"/>
                  </a:lnTo>
                  <a:lnTo>
                    <a:pt x="4724" y="1288"/>
                  </a:lnTo>
                  <a:lnTo>
                    <a:pt x="4897" y="1366"/>
                  </a:lnTo>
                  <a:lnTo>
                    <a:pt x="5054" y="1445"/>
                  </a:lnTo>
                  <a:lnTo>
                    <a:pt x="5211" y="1539"/>
                  </a:lnTo>
                  <a:lnTo>
                    <a:pt x="5352" y="1649"/>
                  </a:lnTo>
                  <a:lnTo>
                    <a:pt x="5493" y="1758"/>
                  </a:lnTo>
                  <a:lnTo>
                    <a:pt x="5634" y="1900"/>
                  </a:lnTo>
                  <a:lnTo>
                    <a:pt x="5760" y="2041"/>
                  </a:lnTo>
                  <a:lnTo>
                    <a:pt x="5870" y="2198"/>
                  </a:lnTo>
                  <a:lnTo>
                    <a:pt x="5964" y="2355"/>
                  </a:lnTo>
                  <a:lnTo>
                    <a:pt x="6027" y="2512"/>
                  </a:lnTo>
                  <a:lnTo>
                    <a:pt x="6074" y="2684"/>
                  </a:lnTo>
                  <a:lnTo>
                    <a:pt x="6105" y="2857"/>
                  </a:lnTo>
                  <a:lnTo>
                    <a:pt x="6121" y="3061"/>
                  </a:lnTo>
                  <a:lnTo>
                    <a:pt x="6137" y="3171"/>
                  </a:lnTo>
                  <a:lnTo>
                    <a:pt x="6168" y="3265"/>
                  </a:lnTo>
                  <a:lnTo>
                    <a:pt x="6215" y="3359"/>
                  </a:lnTo>
                  <a:lnTo>
                    <a:pt x="6278" y="3422"/>
                  </a:lnTo>
                  <a:lnTo>
                    <a:pt x="6356" y="3469"/>
                  </a:lnTo>
                  <a:lnTo>
                    <a:pt x="6450" y="3516"/>
                  </a:lnTo>
                  <a:lnTo>
                    <a:pt x="6545" y="3532"/>
                  </a:lnTo>
                  <a:lnTo>
                    <a:pt x="6639" y="3548"/>
                  </a:lnTo>
                  <a:lnTo>
                    <a:pt x="6733" y="3532"/>
                  </a:lnTo>
                  <a:lnTo>
                    <a:pt x="6827" y="3516"/>
                  </a:lnTo>
                  <a:lnTo>
                    <a:pt x="6906" y="3485"/>
                  </a:lnTo>
                  <a:lnTo>
                    <a:pt x="6984" y="3422"/>
                  </a:lnTo>
                  <a:lnTo>
                    <a:pt x="7047" y="3359"/>
                  </a:lnTo>
                  <a:lnTo>
                    <a:pt x="7094" y="3265"/>
                  </a:lnTo>
                  <a:lnTo>
                    <a:pt x="7125" y="3171"/>
                  </a:lnTo>
                  <a:lnTo>
                    <a:pt x="7141" y="3061"/>
                  </a:lnTo>
                  <a:lnTo>
                    <a:pt x="7125" y="2779"/>
                  </a:lnTo>
                  <a:lnTo>
                    <a:pt x="7078" y="2527"/>
                  </a:lnTo>
                  <a:lnTo>
                    <a:pt x="7031" y="2276"/>
                  </a:lnTo>
                  <a:lnTo>
                    <a:pt x="6937" y="2057"/>
                  </a:lnTo>
                  <a:lnTo>
                    <a:pt x="6843" y="1821"/>
                  </a:lnTo>
                  <a:lnTo>
                    <a:pt x="6717" y="1617"/>
                  </a:lnTo>
                  <a:lnTo>
                    <a:pt x="6576" y="1413"/>
                  </a:lnTo>
                  <a:lnTo>
                    <a:pt x="6419" y="1225"/>
                  </a:lnTo>
                  <a:lnTo>
                    <a:pt x="6246" y="1052"/>
                  </a:lnTo>
                  <a:lnTo>
                    <a:pt x="6058" y="895"/>
                  </a:lnTo>
                  <a:lnTo>
                    <a:pt x="5870" y="754"/>
                  </a:lnTo>
                  <a:lnTo>
                    <a:pt x="5650" y="613"/>
                  </a:lnTo>
                  <a:lnTo>
                    <a:pt x="5430" y="487"/>
                  </a:lnTo>
                  <a:lnTo>
                    <a:pt x="5211" y="377"/>
                  </a:lnTo>
                  <a:lnTo>
                    <a:pt x="4975" y="283"/>
                  </a:lnTo>
                  <a:lnTo>
                    <a:pt x="4724" y="205"/>
                  </a:lnTo>
                  <a:lnTo>
                    <a:pt x="4473" y="126"/>
                  </a:lnTo>
                  <a:lnTo>
                    <a:pt x="4222" y="79"/>
                  </a:lnTo>
                  <a:lnTo>
                    <a:pt x="3971" y="32"/>
                  </a:lnTo>
                  <a:lnTo>
                    <a:pt x="370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2293;p42">
              <a:extLst>
                <a:ext uri="{FF2B5EF4-FFF2-40B4-BE49-F238E27FC236}">
                  <a16:creationId xmlns="" xmlns:a16="http://schemas.microsoft.com/office/drawing/2014/main" id="{71F94F15-1E77-60BF-96AE-4B81B81851BD}"/>
                </a:ext>
              </a:extLst>
            </p:cNvPr>
            <p:cNvSpPr/>
            <p:nvPr/>
          </p:nvSpPr>
          <p:spPr>
            <a:xfrm>
              <a:off x="1718661" y="2269312"/>
              <a:ext cx="282050" cy="149056"/>
            </a:xfrm>
            <a:custGeom>
              <a:avLst/>
              <a:gdLst/>
              <a:ahLst/>
              <a:cxnLst/>
              <a:rect l="l" t="t" r="r" b="b"/>
              <a:pathLst>
                <a:path w="9920" h="5242" extrusionOk="0">
                  <a:moveTo>
                    <a:pt x="64" y="0"/>
                  </a:moveTo>
                  <a:lnTo>
                    <a:pt x="32" y="330"/>
                  </a:lnTo>
                  <a:lnTo>
                    <a:pt x="17" y="644"/>
                  </a:lnTo>
                  <a:lnTo>
                    <a:pt x="1" y="942"/>
                  </a:lnTo>
                  <a:lnTo>
                    <a:pt x="17" y="1240"/>
                  </a:lnTo>
                  <a:lnTo>
                    <a:pt x="48" y="1523"/>
                  </a:lnTo>
                  <a:lnTo>
                    <a:pt x="95" y="1789"/>
                  </a:lnTo>
                  <a:lnTo>
                    <a:pt x="158" y="2056"/>
                  </a:lnTo>
                  <a:lnTo>
                    <a:pt x="236" y="2307"/>
                  </a:lnTo>
                  <a:lnTo>
                    <a:pt x="315" y="2543"/>
                  </a:lnTo>
                  <a:lnTo>
                    <a:pt x="425" y="2778"/>
                  </a:lnTo>
                  <a:lnTo>
                    <a:pt x="535" y="2998"/>
                  </a:lnTo>
                  <a:lnTo>
                    <a:pt x="660" y="3202"/>
                  </a:lnTo>
                  <a:lnTo>
                    <a:pt x="801" y="3406"/>
                  </a:lnTo>
                  <a:lnTo>
                    <a:pt x="958" y="3594"/>
                  </a:lnTo>
                  <a:lnTo>
                    <a:pt x="1115" y="3767"/>
                  </a:lnTo>
                  <a:lnTo>
                    <a:pt x="1288" y="3939"/>
                  </a:lnTo>
                  <a:lnTo>
                    <a:pt x="1460" y="4096"/>
                  </a:lnTo>
                  <a:lnTo>
                    <a:pt x="1649" y="4238"/>
                  </a:lnTo>
                  <a:lnTo>
                    <a:pt x="1853" y="4379"/>
                  </a:lnTo>
                  <a:lnTo>
                    <a:pt x="2057" y="4504"/>
                  </a:lnTo>
                  <a:lnTo>
                    <a:pt x="2261" y="4630"/>
                  </a:lnTo>
                  <a:lnTo>
                    <a:pt x="2481" y="4724"/>
                  </a:lnTo>
                  <a:lnTo>
                    <a:pt x="2700" y="4834"/>
                  </a:lnTo>
                  <a:lnTo>
                    <a:pt x="2936" y="4912"/>
                  </a:lnTo>
                  <a:lnTo>
                    <a:pt x="3155" y="4991"/>
                  </a:lnTo>
                  <a:lnTo>
                    <a:pt x="3391" y="5054"/>
                  </a:lnTo>
                  <a:lnTo>
                    <a:pt x="3642" y="5116"/>
                  </a:lnTo>
                  <a:lnTo>
                    <a:pt x="3877" y="5163"/>
                  </a:lnTo>
                  <a:lnTo>
                    <a:pt x="4128" y="5195"/>
                  </a:lnTo>
                  <a:lnTo>
                    <a:pt x="4379" y="5211"/>
                  </a:lnTo>
                  <a:lnTo>
                    <a:pt x="4631" y="5226"/>
                  </a:lnTo>
                  <a:lnTo>
                    <a:pt x="4882" y="5242"/>
                  </a:lnTo>
                  <a:lnTo>
                    <a:pt x="5133" y="5242"/>
                  </a:lnTo>
                  <a:lnTo>
                    <a:pt x="5384" y="5226"/>
                  </a:lnTo>
                  <a:lnTo>
                    <a:pt x="5635" y="5195"/>
                  </a:lnTo>
                  <a:lnTo>
                    <a:pt x="5870" y="5163"/>
                  </a:lnTo>
                  <a:lnTo>
                    <a:pt x="6121" y="5116"/>
                  </a:lnTo>
                  <a:lnTo>
                    <a:pt x="6357" y="5069"/>
                  </a:lnTo>
                  <a:lnTo>
                    <a:pt x="6608" y="5007"/>
                  </a:lnTo>
                  <a:lnTo>
                    <a:pt x="6843" y="4928"/>
                  </a:lnTo>
                  <a:lnTo>
                    <a:pt x="7063" y="4850"/>
                  </a:lnTo>
                  <a:lnTo>
                    <a:pt x="7299" y="4755"/>
                  </a:lnTo>
                  <a:lnTo>
                    <a:pt x="7518" y="4661"/>
                  </a:lnTo>
                  <a:lnTo>
                    <a:pt x="7738" y="4536"/>
                  </a:lnTo>
                  <a:lnTo>
                    <a:pt x="7942" y="4426"/>
                  </a:lnTo>
                  <a:lnTo>
                    <a:pt x="8146" y="4285"/>
                  </a:lnTo>
                  <a:lnTo>
                    <a:pt x="8334" y="4143"/>
                  </a:lnTo>
                  <a:lnTo>
                    <a:pt x="8523" y="4002"/>
                  </a:lnTo>
                  <a:lnTo>
                    <a:pt x="8695" y="3845"/>
                  </a:lnTo>
                  <a:lnTo>
                    <a:pt x="8868" y="3673"/>
                  </a:lnTo>
                  <a:lnTo>
                    <a:pt x="9025" y="3500"/>
                  </a:lnTo>
                  <a:lnTo>
                    <a:pt x="9166" y="3312"/>
                  </a:lnTo>
                  <a:lnTo>
                    <a:pt x="9307" y="3108"/>
                  </a:lnTo>
                  <a:lnTo>
                    <a:pt x="9433" y="2904"/>
                  </a:lnTo>
                  <a:lnTo>
                    <a:pt x="9543" y="2684"/>
                  </a:lnTo>
                  <a:lnTo>
                    <a:pt x="9637" y="2464"/>
                  </a:lnTo>
                  <a:lnTo>
                    <a:pt x="9715" y="2229"/>
                  </a:lnTo>
                  <a:lnTo>
                    <a:pt x="9794" y="1993"/>
                  </a:lnTo>
                  <a:lnTo>
                    <a:pt x="9841" y="1727"/>
                  </a:lnTo>
                  <a:lnTo>
                    <a:pt x="9888" y="1475"/>
                  </a:lnTo>
                  <a:lnTo>
                    <a:pt x="9904" y="1193"/>
                  </a:lnTo>
                  <a:lnTo>
                    <a:pt x="9919" y="926"/>
                  </a:lnTo>
                  <a:lnTo>
                    <a:pt x="9904" y="628"/>
                  </a:lnTo>
                  <a:lnTo>
                    <a:pt x="9888" y="330"/>
                  </a:lnTo>
                  <a:lnTo>
                    <a:pt x="6310" y="330"/>
                  </a:lnTo>
                  <a:lnTo>
                    <a:pt x="5133" y="314"/>
                  </a:lnTo>
                  <a:lnTo>
                    <a:pt x="3940" y="283"/>
                  </a:lnTo>
                  <a:lnTo>
                    <a:pt x="2700" y="220"/>
                  </a:lnTo>
                  <a:lnTo>
                    <a:pt x="1413" y="126"/>
                  </a:lnTo>
                  <a:lnTo>
                    <a:pt x="6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2294;p42">
              <a:extLst>
                <a:ext uri="{FF2B5EF4-FFF2-40B4-BE49-F238E27FC236}">
                  <a16:creationId xmlns="" xmlns:a16="http://schemas.microsoft.com/office/drawing/2014/main" id="{F1907987-BB7A-FF0A-92BB-A437CDD54A65}"/>
                </a:ext>
              </a:extLst>
            </p:cNvPr>
            <p:cNvSpPr/>
            <p:nvPr/>
          </p:nvSpPr>
          <p:spPr>
            <a:xfrm>
              <a:off x="1718661" y="2269312"/>
              <a:ext cx="282050" cy="149056"/>
            </a:xfrm>
            <a:custGeom>
              <a:avLst/>
              <a:gdLst/>
              <a:ahLst/>
              <a:cxnLst/>
              <a:rect l="l" t="t" r="r" b="b"/>
              <a:pathLst>
                <a:path w="9920" h="5242" fill="none" extrusionOk="0">
                  <a:moveTo>
                    <a:pt x="64" y="0"/>
                  </a:moveTo>
                  <a:lnTo>
                    <a:pt x="64" y="0"/>
                  </a:lnTo>
                  <a:lnTo>
                    <a:pt x="1413" y="126"/>
                  </a:lnTo>
                  <a:lnTo>
                    <a:pt x="2700" y="220"/>
                  </a:lnTo>
                  <a:lnTo>
                    <a:pt x="3940" y="283"/>
                  </a:lnTo>
                  <a:lnTo>
                    <a:pt x="5133" y="314"/>
                  </a:lnTo>
                  <a:lnTo>
                    <a:pt x="6310" y="330"/>
                  </a:lnTo>
                  <a:lnTo>
                    <a:pt x="7487" y="330"/>
                  </a:lnTo>
                  <a:lnTo>
                    <a:pt x="9888" y="330"/>
                  </a:lnTo>
                  <a:lnTo>
                    <a:pt x="9888" y="330"/>
                  </a:lnTo>
                  <a:lnTo>
                    <a:pt x="9904" y="628"/>
                  </a:lnTo>
                  <a:lnTo>
                    <a:pt x="9919" y="926"/>
                  </a:lnTo>
                  <a:lnTo>
                    <a:pt x="9904" y="1193"/>
                  </a:lnTo>
                  <a:lnTo>
                    <a:pt x="9888" y="1475"/>
                  </a:lnTo>
                  <a:lnTo>
                    <a:pt x="9841" y="1727"/>
                  </a:lnTo>
                  <a:lnTo>
                    <a:pt x="9794" y="1993"/>
                  </a:lnTo>
                  <a:lnTo>
                    <a:pt x="9715" y="2229"/>
                  </a:lnTo>
                  <a:lnTo>
                    <a:pt x="9637" y="2464"/>
                  </a:lnTo>
                  <a:lnTo>
                    <a:pt x="9543" y="2684"/>
                  </a:lnTo>
                  <a:lnTo>
                    <a:pt x="9433" y="2904"/>
                  </a:lnTo>
                  <a:lnTo>
                    <a:pt x="9307" y="3108"/>
                  </a:lnTo>
                  <a:lnTo>
                    <a:pt x="9166" y="3312"/>
                  </a:lnTo>
                  <a:lnTo>
                    <a:pt x="9025" y="3500"/>
                  </a:lnTo>
                  <a:lnTo>
                    <a:pt x="8868" y="3673"/>
                  </a:lnTo>
                  <a:lnTo>
                    <a:pt x="8695" y="3845"/>
                  </a:lnTo>
                  <a:lnTo>
                    <a:pt x="8523" y="4002"/>
                  </a:lnTo>
                  <a:lnTo>
                    <a:pt x="8334" y="4143"/>
                  </a:lnTo>
                  <a:lnTo>
                    <a:pt x="8146" y="4285"/>
                  </a:lnTo>
                  <a:lnTo>
                    <a:pt x="7942" y="4426"/>
                  </a:lnTo>
                  <a:lnTo>
                    <a:pt x="7738" y="4536"/>
                  </a:lnTo>
                  <a:lnTo>
                    <a:pt x="7518" y="4661"/>
                  </a:lnTo>
                  <a:lnTo>
                    <a:pt x="7299" y="4755"/>
                  </a:lnTo>
                  <a:lnTo>
                    <a:pt x="7063" y="4850"/>
                  </a:lnTo>
                  <a:lnTo>
                    <a:pt x="6843" y="4928"/>
                  </a:lnTo>
                  <a:lnTo>
                    <a:pt x="6608" y="5007"/>
                  </a:lnTo>
                  <a:lnTo>
                    <a:pt x="6357" y="5069"/>
                  </a:lnTo>
                  <a:lnTo>
                    <a:pt x="6121" y="5116"/>
                  </a:lnTo>
                  <a:lnTo>
                    <a:pt x="5870" y="5163"/>
                  </a:lnTo>
                  <a:lnTo>
                    <a:pt x="5635" y="5195"/>
                  </a:lnTo>
                  <a:lnTo>
                    <a:pt x="5384" y="5226"/>
                  </a:lnTo>
                  <a:lnTo>
                    <a:pt x="5133" y="5242"/>
                  </a:lnTo>
                  <a:lnTo>
                    <a:pt x="4882" y="5242"/>
                  </a:lnTo>
                  <a:lnTo>
                    <a:pt x="4631" y="5226"/>
                  </a:lnTo>
                  <a:lnTo>
                    <a:pt x="4379" y="5211"/>
                  </a:lnTo>
                  <a:lnTo>
                    <a:pt x="4128" y="5195"/>
                  </a:lnTo>
                  <a:lnTo>
                    <a:pt x="3877" y="5163"/>
                  </a:lnTo>
                  <a:lnTo>
                    <a:pt x="3642" y="5116"/>
                  </a:lnTo>
                  <a:lnTo>
                    <a:pt x="3391" y="5054"/>
                  </a:lnTo>
                  <a:lnTo>
                    <a:pt x="3155" y="4991"/>
                  </a:lnTo>
                  <a:lnTo>
                    <a:pt x="2936" y="4912"/>
                  </a:lnTo>
                  <a:lnTo>
                    <a:pt x="2700" y="4834"/>
                  </a:lnTo>
                  <a:lnTo>
                    <a:pt x="2481" y="4724"/>
                  </a:lnTo>
                  <a:lnTo>
                    <a:pt x="2261" y="4630"/>
                  </a:lnTo>
                  <a:lnTo>
                    <a:pt x="2057" y="4504"/>
                  </a:lnTo>
                  <a:lnTo>
                    <a:pt x="1853" y="4379"/>
                  </a:lnTo>
                  <a:lnTo>
                    <a:pt x="1649" y="4238"/>
                  </a:lnTo>
                  <a:lnTo>
                    <a:pt x="1460" y="4096"/>
                  </a:lnTo>
                  <a:lnTo>
                    <a:pt x="1288" y="3939"/>
                  </a:lnTo>
                  <a:lnTo>
                    <a:pt x="1115" y="3767"/>
                  </a:lnTo>
                  <a:lnTo>
                    <a:pt x="958" y="3594"/>
                  </a:lnTo>
                  <a:lnTo>
                    <a:pt x="801" y="3406"/>
                  </a:lnTo>
                  <a:lnTo>
                    <a:pt x="660" y="3202"/>
                  </a:lnTo>
                  <a:lnTo>
                    <a:pt x="535" y="2998"/>
                  </a:lnTo>
                  <a:lnTo>
                    <a:pt x="425" y="2778"/>
                  </a:lnTo>
                  <a:lnTo>
                    <a:pt x="315" y="2543"/>
                  </a:lnTo>
                  <a:lnTo>
                    <a:pt x="236" y="2307"/>
                  </a:lnTo>
                  <a:lnTo>
                    <a:pt x="158" y="2056"/>
                  </a:lnTo>
                  <a:lnTo>
                    <a:pt x="95" y="1789"/>
                  </a:lnTo>
                  <a:lnTo>
                    <a:pt x="48" y="1523"/>
                  </a:lnTo>
                  <a:lnTo>
                    <a:pt x="17" y="1240"/>
                  </a:lnTo>
                  <a:lnTo>
                    <a:pt x="1" y="942"/>
                  </a:lnTo>
                  <a:lnTo>
                    <a:pt x="17" y="644"/>
                  </a:lnTo>
                  <a:lnTo>
                    <a:pt x="32" y="330"/>
                  </a:lnTo>
                  <a:lnTo>
                    <a:pt x="64"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2295;p42">
              <a:extLst>
                <a:ext uri="{FF2B5EF4-FFF2-40B4-BE49-F238E27FC236}">
                  <a16:creationId xmlns="" xmlns:a16="http://schemas.microsoft.com/office/drawing/2014/main" id="{02184068-6D10-C8B4-47E2-1C1C0EADFBE0}"/>
                </a:ext>
              </a:extLst>
            </p:cNvPr>
            <p:cNvSpPr/>
            <p:nvPr/>
          </p:nvSpPr>
          <p:spPr>
            <a:xfrm>
              <a:off x="1501797" y="2229590"/>
              <a:ext cx="130790" cy="130773"/>
            </a:xfrm>
            <a:custGeom>
              <a:avLst/>
              <a:gdLst/>
              <a:ahLst/>
              <a:cxnLst/>
              <a:rect l="l" t="t" r="r" b="b"/>
              <a:pathLst>
                <a:path w="4600" h="4599" extrusionOk="0">
                  <a:moveTo>
                    <a:pt x="2292" y="1"/>
                  </a:moveTo>
                  <a:lnTo>
                    <a:pt x="2072" y="16"/>
                  </a:lnTo>
                  <a:lnTo>
                    <a:pt x="1853" y="48"/>
                  </a:lnTo>
                  <a:lnTo>
                    <a:pt x="1633" y="110"/>
                  </a:lnTo>
                  <a:lnTo>
                    <a:pt x="1429" y="189"/>
                  </a:lnTo>
                  <a:lnTo>
                    <a:pt x="1225" y="283"/>
                  </a:lnTo>
                  <a:lnTo>
                    <a:pt x="1037" y="409"/>
                  </a:lnTo>
                  <a:lnTo>
                    <a:pt x="848" y="534"/>
                  </a:lnTo>
                  <a:lnTo>
                    <a:pt x="676" y="691"/>
                  </a:lnTo>
                  <a:lnTo>
                    <a:pt x="519" y="848"/>
                  </a:lnTo>
                  <a:lnTo>
                    <a:pt x="393" y="1036"/>
                  </a:lnTo>
                  <a:lnTo>
                    <a:pt x="268" y="1225"/>
                  </a:lnTo>
                  <a:lnTo>
                    <a:pt x="173" y="1429"/>
                  </a:lnTo>
                  <a:lnTo>
                    <a:pt x="95" y="1633"/>
                  </a:lnTo>
                  <a:lnTo>
                    <a:pt x="32" y="1852"/>
                  </a:lnTo>
                  <a:lnTo>
                    <a:pt x="1" y="2072"/>
                  </a:lnTo>
                  <a:lnTo>
                    <a:pt x="1" y="2308"/>
                  </a:lnTo>
                  <a:lnTo>
                    <a:pt x="17" y="2527"/>
                  </a:lnTo>
                  <a:lnTo>
                    <a:pt x="64" y="2763"/>
                  </a:lnTo>
                  <a:lnTo>
                    <a:pt x="126" y="2982"/>
                  </a:lnTo>
                  <a:lnTo>
                    <a:pt x="205" y="3186"/>
                  </a:lnTo>
                  <a:lnTo>
                    <a:pt x="299" y="3390"/>
                  </a:lnTo>
                  <a:lnTo>
                    <a:pt x="409" y="3579"/>
                  </a:lnTo>
                  <a:lnTo>
                    <a:pt x="550" y="3751"/>
                  </a:lnTo>
                  <a:lnTo>
                    <a:pt x="691" y="3924"/>
                  </a:lnTo>
                  <a:lnTo>
                    <a:pt x="848" y="4065"/>
                  </a:lnTo>
                  <a:lnTo>
                    <a:pt x="1021" y="4206"/>
                  </a:lnTo>
                  <a:lnTo>
                    <a:pt x="1209" y="4316"/>
                  </a:lnTo>
                  <a:lnTo>
                    <a:pt x="1413" y="4410"/>
                  </a:lnTo>
                  <a:lnTo>
                    <a:pt x="1617" y="4489"/>
                  </a:lnTo>
                  <a:lnTo>
                    <a:pt x="1837" y="4552"/>
                  </a:lnTo>
                  <a:lnTo>
                    <a:pt x="2057" y="4583"/>
                  </a:lnTo>
                  <a:lnTo>
                    <a:pt x="2292" y="4599"/>
                  </a:lnTo>
                  <a:lnTo>
                    <a:pt x="2528" y="4583"/>
                  </a:lnTo>
                  <a:lnTo>
                    <a:pt x="2747" y="4552"/>
                  </a:lnTo>
                  <a:lnTo>
                    <a:pt x="2967" y="4489"/>
                  </a:lnTo>
                  <a:lnTo>
                    <a:pt x="3171" y="4410"/>
                  </a:lnTo>
                  <a:lnTo>
                    <a:pt x="3375" y="4316"/>
                  </a:lnTo>
                  <a:lnTo>
                    <a:pt x="3563" y="4206"/>
                  </a:lnTo>
                  <a:lnTo>
                    <a:pt x="3752" y="4065"/>
                  </a:lnTo>
                  <a:lnTo>
                    <a:pt x="3924" y="3924"/>
                  </a:lnTo>
                  <a:lnTo>
                    <a:pt x="4065" y="3751"/>
                  </a:lnTo>
                  <a:lnTo>
                    <a:pt x="4207" y="3579"/>
                  </a:lnTo>
                  <a:lnTo>
                    <a:pt x="4332" y="3390"/>
                  </a:lnTo>
                  <a:lnTo>
                    <a:pt x="4426" y="3186"/>
                  </a:lnTo>
                  <a:lnTo>
                    <a:pt x="4505" y="2982"/>
                  </a:lnTo>
                  <a:lnTo>
                    <a:pt x="4568" y="2763"/>
                  </a:lnTo>
                  <a:lnTo>
                    <a:pt x="4599" y="2527"/>
                  </a:lnTo>
                  <a:lnTo>
                    <a:pt x="4599" y="2308"/>
                  </a:lnTo>
                  <a:lnTo>
                    <a:pt x="4568" y="2072"/>
                  </a:lnTo>
                  <a:lnTo>
                    <a:pt x="4536" y="1852"/>
                  </a:lnTo>
                  <a:lnTo>
                    <a:pt x="4474" y="1633"/>
                  </a:lnTo>
                  <a:lnTo>
                    <a:pt x="4395" y="1413"/>
                  </a:lnTo>
                  <a:lnTo>
                    <a:pt x="4301" y="1225"/>
                  </a:lnTo>
                  <a:lnTo>
                    <a:pt x="4191" y="1036"/>
                  </a:lnTo>
                  <a:lnTo>
                    <a:pt x="4050" y="848"/>
                  </a:lnTo>
                  <a:lnTo>
                    <a:pt x="3909" y="691"/>
                  </a:lnTo>
                  <a:lnTo>
                    <a:pt x="3752" y="534"/>
                  </a:lnTo>
                  <a:lnTo>
                    <a:pt x="3579" y="409"/>
                  </a:lnTo>
                  <a:lnTo>
                    <a:pt x="3391" y="283"/>
                  </a:lnTo>
                  <a:lnTo>
                    <a:pt x="3187" y="189"/>
                  </a:lnTo>
                  <a:lnTo>
                    <a:pt x="2983" y="110"/>
                  </a:lnTo>
                  <a:lnTo>
                    <a:pt x="2763" y="48"/>
                  </a:lnTo>
                  <a:lnTo>
                    <a:pt x="2543" y="16"/>
                  </a:lnTo>
                  <a:lnTo>
                    <a:pt x="2292" y="1"/>
                  </a:lnTo>
                  <a:close/>
                </a:path>
              </a:pathLst>
            </a:custGeom>
            <a:solidFill>
              <a:srgbClr val="F695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2296;p42">
              <a:extLst>
                <a:ext uri="{FF2B5EF4-FFF2-40B4-BE49-F238E27FC236}">
                  <a16:creationId xmlns="" xmlns:a16="http://schemas.microsoft.com/office/drawing/2014/main" id="{404767ED-2AAE-A594-3D65-7E52BA7D493F}"/>
                </a:ext>
              </a:extLst>
            </p:cNvPr>
            <p:cNvSpPr/>
            <p:nvPr/>
          </p:nvSpPr>
          <p:spPr>
            <a:xfrm>
              <a:off x="2072547" y="2239399"/>
              <a:ext cx="130761" cy="130801"/>
            </a:xfrm>
            <a:custGeom>
              <a:avLst/>
              <a:gdLst/>
              <a:ahLst/>
              <a:cxnLst/>
              <a:rect l="l" t="t" r="r" b="b"/>
              <a:pathLst>
                <a:path w="4599" h="4600" extrusionOk="0">
                  <a:moveTo>
                    <a:pt x="2291" y="1"/>
                  </a:moveTo>
                  <a:lnTo>
                    <a:pt x="2072" y="17"/>
                  </a:lnTo>
                  <a:lnTo>
                    <a:pt x="1852" y="48"/>
                  </a:lnTo>
                  <a:lnTo>
                    <a:pt x="1632" y="111"/>
                  </a:lnTo>
                  <a:lnTo>
                    <a:pt x="1428" y="189"/>
                  </a:lnTo>
                  <a:lnTo>
                    <a:pt x="1224" y="283"/>
                  </a:lnTo>
                  <a:lnTo>
                    <a:pt x="1036" y="409"/>
                  </a:lnTo>
                  <a:lnTo>
                    <a:pt x="847" y="534"/>
                  </a:lnTo>
                  <a:lnTo>
                    <a:pt x="675" y="691"/>
                  </a:lnTo>
                  <a:lnTo>
                    <a:pt x="518" y="848"/>
                  </a:lnTo>
                  <a:lnTo>
                    <a:pt x="392" y="1021"/>
                  </a:lnTo>
                  <a:lnTo>
                    <a:pt x="267" y="1209"/>
                  </a:lnTo>
                  <a:lnTo>
                    <a:pt x="173" y="1413"/>
                  </a:lnTo>
                  <a:lnTo>
                    <a:pt x="94" y="1633"/>
                  </a:lnTo>
                  <a:lnTo>
                    <a:pt x="31" y="1837"/>
                  </a:lnTo>
                  <a:lnTo>
                    <a:pt x="0" y="2072"/>
                  </a:lnTo>
                  <a:lnTo>
                    <a:pt x="0" y="2292"/>
                  </a:lnTo>
                  <a:lnTo>
                    <a:pt x="16" y="2527"/>
                  </a:lnTo>
                  <a:lnTo>
                    <a:pt x="63" y="2747"/>
                  </a:lnTo>
                  <a:lnTo>
                    <a:pt x="126" y="2967"/>
                  </a:lnTo>
                  <a:lnTo>
                    <a:pt x="204" y="3187"/>
                  </a:lnTo>
                  <a:lnTo>
                    <a:pt x="298" y="3375"/>
                  </a:lnTo>
                  <a:lnTo>
                    <a:pt x="408" y="3579"/>
                  </a:lnTo>
                  <a:lnTo>
                    <a:pt x="549" y="3752"/>
                  </a:lnTo>
                  <a:lnTo>
                    <a:pt x="691" y="3909"/>
                  </a:lnTo>
                  <a:lnTo>
                    <a:pt x="847" y="4065"/>
                  </a:lnTo>
                  <a:lnTo>
                    <a:pt x="1020" y="4191"/>
                  </a:lnTo>
                  <a:lnTo>
                    <a:pt x="1208" y="4317"/>
                  </a:lnTo>
                  <a:lnTo>
                    <a:pt x="1397" y="4411"/>
                  </a:lnTo>
                  <a:lnTo>
                    <a:pt x="1616" y="4489"/>
                  </a:lnTo>
                  <a:lnTo>
                    <a:pt x="1836" y="4552"/>
                  </a:lnTo>
                  <a:lnTo>
                    <a:pt x="2056" y="4583"/>
                  </a:lnTo>
                  <a:lnTo>
                    <a:pt x="2291" y="4599"/>
                  </a:lnTo>
                  <a:lnTo>
                    <a:pt x="2527" y="4583"/>
                  </a:lnTo>
                  <a:lnTo>
                    <a:pt x="2746" y="4552"/>
                  </a:lnTo>
                  <a:lnTo>
                    <a:pt x="2966" y="4489"/>
                  </a:lnTo>
                  <a:lnTo>
                    <a:pt x="3170" y="4411"/>
                  </a:lnTo>
                  <a:lnTo>
                    <a:pt x="3374" y="4317"/>
                  </a:lnTo>
                  <a:lnTo>
                    <a:pt x="3562" y="4191"/>
                  </a:lnTo>
                  <a:lnTo>
                    <a:pt x="3751" y="4065"/>
                  </a:lnTo>
                  <a:lnTo>
                    <a:pt x="3923" y="3909"/>
                  </a:lnTo>
                  <a:lnTo>
                    <a:pt x="4065" y="3752"/>
                  </a:lnTo>
                  <a:lnTo>
                    <a:pt x="4206" y="3563"/>
                  </a:lnTo>
                  <a:lnTo>
                    <a:pt x="4331" y="3375"/>
                  </a:lnTo>
                  <a:lnTo>
                    <a:pt x="4426" y="3187"/>
                  </a:lnTo>
                  <a:lnTo>
                    <a:pt x="4504" y="2967"/>
                  </a:lnTo>
                  <a:lnTo>
                    <a:pt x="4567" y="2747"/>
                  </a:lnTo>
                  <a:lnTo>
                    <a:pt x="4598" y="2527"/>
                  </a:lnTo>
                  <a:lnTo>
                    <a:pt x="4598" y="2292"/>
                  </a:lnTo>
                  <a:lnTo>
                    <a:pt x="4567" y="2072"/>
                  </a:lnTo>
                  <a:lnTo>
                    <a:pt x="4535" y="1837"/>
                  </a:lnTo>
                  <a:lnTo>
                    <a:pt x="4473" y="1617"/>
                  </a:lnTo>
                  <a:lnTo>
                    <a:pt x="4394" y="1413"/>
                  </a:lnTo>
                  <a:lnTo>
                    <a:pt x="4300" y="1209"/>
                  </a:lnTo>
                  <a:lnTo>
                    <a:pt x="4175" y="1021"/>
                  </a:lnTo>
                  <a:lnTo>
                    <a:pt x="4049" y="848"/>
                  </a:lnTo>
                  <a:lnTo>
                    <a:pt x="3908" y="676"/>
                  </a:lnTo>
                  <a:lnTo>
                    <a:pt x="3751" y="534"/>
                  </a:lnTo>
                  <a:lnTo>
                    <a:pt x="3578" y="393"/>
                  </a:lnTo>
                  <a:lnTo>
                    <a:pt x="3390" y="283"/>
                  </a:lnTo>
                  <a:lnTo>
                    <a:pt x="3186" y="189"/>
                  </a:lnTo>
                  <a:lnTo>
                    <a:pt x="2982" y="111"/>
                  </a:lnTo>
                  <a:lnTo>
                    <a:pt x="2762" y="48"/>
                  </a:lnTo>
                  <a:lnTo>
                    <a:pt x="2542" y="17"/>
                  </a:lnTo>
                  <a:lnTo>
                    <a:pt x="2291" y="1"/>
                  </a:lnTo>
                  <a:close/>
                </a:path>
              </a:pathLst>
            </a:custGeom>
            <a:solidFill>
              <a:srgbClr val="F695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2297;p42">
              <a:extLst>
                <a:ext uri="{FF2B5EF4-FFF2-40B4-BE49-F238E27FC236}">
                  <a16:creationId xmlns="" xmlns:a16="http://schemas.microsoft.com/office/drawing/2014/main" id="{01AF5CC6-7A99-2CD0-D3EA-4CFDBFD46065}"/>
                </a:ext>
              </a:extLst>
            </p:cNvPr>
            <p:cNvSpPr/>
            <p:nvPr/>
          </p:nvSpPr>
          <p:spPr>
            <a:xfrm>
              <a:off x="1818179" y="2178722"/>
              <a:ext cx="94623" cy="58036"/>
            </a:xfrm>
            <a:custGeom>
              <a:avLst/>
              <a:gdLst/>
              <a:ahLst/>
              <a:cxnLst/>
              <a:rect l="l" t="t" r="r" b="b"/>
              <a:pathLst>
                <a:path w="3328" h="2041" extrusionOk="0">
                  <a:moveTo>
                    <a:pt x="3045" y="0"/>
                  </a:moveTo>
                  <a:lnTo>
                    <a:pt x="2998" y="16"/>
                  </a:lnTo>
                  <a:lnTo>
                    <a:pt x="2935" y="16"/>
                  </a:lnTo>
                  <a:lnTo>
                    <a:pt x="2873" y="48"/>
                  </a:lnTo>
                  <a:lnTo>
                    <a:pt x="2810" y="79"/>
                  </a:lnTo>
                  <a:lnTo>
                    <a:pt x="2763" y="110"/>
                  </a:lnTo>
                  <a:lnTo>
                    <a:pt x="2731" y="157"/>
                  </a:lnTo>
                  <a:lnTo>
                    <a:pt x="2684" y="220"/>
                  </a:lnTo>
                  <a:lnTo>
                    <a:pt x="2669" y="283"/>
                  </a:lnTo>
                  <a:lnTo>
                    <a:pt x="2653" y="346"/>
                  </a:lnTo>
                  <a:lnTo>
                    <a:pt x="2669" y="424"/>
                  </a:lnTo>
                  <a:lnTo>
                    <a:pt x="2684" y="534"/>
                  </a:lnTo>
                  <a:lnTo>
                    <a:pt x="2684" y="644"/>
                  </a:lnTo>
                  <a:lnTo>
                    <a:pt x="2669" y="738"/>
                  </a:lnTo>
                  <a:lnTo>
                    <a:pt x="2637" y="832"/>
                  </a:lnTo>
                  <a:lnTo>
                    <a:pt x="2606" y="926"/>
                  </a:lnTo>
                  <a:lnTo>
                    <a:pt x="2559" y="989"/>
                  </a:lnTo>
                  <a:lnTo>
                    <a:pt x="2512" y="1068"/>
                  </a:lnTo>
                  <a:lnTo>
                    <a:pt x="2449" y="1130"/>
                  </a:lnTo>
                  <a:lnTo>
                    <a:pt x="2370" y="1193"/>
                  </a:lnTo>
                  <a:lnTo>
                    <a:pt x="2292" y="1240"/>
                  </a:lnTo>
                  <a:lnTo>
                    <a:pt x="2119" y="1303"/>
                  </a:lnTo>
                  <a:lnTo>
                    <a:pt x="1931" y="1350"/>
                  </a:lnTo>
                  <a:lnTo>
                    <a:pt x="1727" y="1366"/>
                  </a:lnTo>
                  <a:lnTo>
                    <a:pt x="1539" y="1366"/>
                  </a:lnTo>
                  <a:lnTo>
                    <a:pt x="1335" y="1319"/>
                  </a:lnTo>
                  <a:lnTo>
                    <a:pt x="1162" y="1240"/>
                  </a:lnTo>
                  <a:lnTo>
                    <a:pt x="1068" y="1193"/>
                  </a:lnTo>
                  <a:lnTo>
                    <a:pt x="989" y="1146"/>
                  </a:lnTo>
                  <a:lnTo>
                    <a:pt x="911" y="1083"/>
                  </a:lnTo>
                  <a:lnTo>
                    <a:pt x="848" y="1005"/>
                  </a:lnTo>
                  <a:lnTo>
                    <a:pt x="801" y="926"/>
                  </a:lnTo>
                  <a:lnTo>
                    <a:pt x="738" y="848"/>
                  </a:lnTo>
                  <a:lnTo>
                    <a:pt x="707" y="754"/>
                  </a:lnTo>
                  <a:lnTo>
                    <a:pt x="675" y="644"/>
                  </a:lnTo>
                  <a:lnTo>
                    <a:pt x="660" y="534"/>
                  </a:lnTo>
                  <a:lnTo>
                    <a:pt x="660" y="424"/>
                  </a:lnTo>
                  <a:lnTo>
                    <a:pt x="660" y="346"/>
                  </a:lnTo>
                  <a:lnTo>
                    <a:pt x="644" y="283"/>
                  </a:lnTo>
                  <a:lnTo>
                    <a:pt x="613" y="220"/>
                  </a:lnTo>
                  <a:lnTo>
                    <a:pt x="566" y="189"/>
                  </a:lnTo>
                  <a:lnTo>
                    <a:pt x="519" y="142"/>
                  </a:lnTo>
                  <a:lnTo>
                    <a:pt x="456" y="126"/>
                  </a:lnTo>
                  <a:lnTo>
                    <a:pt x="393" y="110"/>
                  </a:lnTo>
                  <a:lnTo>
                    <a:pt x="283" y="110"/>
                  </a:lnTo>
                  <a:lnTo>
                    <a:pt x="220" y="126"/>
                  </a:lnTo>
                  <a:lnTo>
                    <a:pt x="158" y="142"/>
                  </a:lnTo>
                  <a:lnTo>
                    <a:pt x="110" y="189"/>
                  </a:lnTo>
                  <a:lnTo>
                    <a:pt x="63" y="220"/>
                  </a:lnTo>
                  <a:lnTo>
                    <a:pt x="32" y="283"/>
                  </a:lnTo>
                  <a:lnTo>
                    <a:pt x="1" y="346"/>
                  </a:lnTo>
                  <a:lnTo>
                    <a:pt x="1" y="424"/>
                  </a:lnTo>
                  <a:lnTo>
                    <a:pt x="1" y="613"/>
                  </a:lnTo>
                  <a:lnTo>
                    <a:pt x="32" y="785"/>
                  </a:lnTo>
                  <a:lnTo>
                    <a:pt x="63" y="942"/>
                  </a:lnTo>
                  <a:lnTo>
                    <a:pt x="126" y="1099"/>
                  </a:lnTo>
                  <a:lnTo>
                    <a:pt x="205" y="1256"/>
                  </a:lnTo>
                  <a:lnTo>
                    <a:pt x="299" y="1382"/>
                  </a:lnTo>
                  <a:lnTo>
                    <a:pt x="409" y="1507"/>
                  </a:lnTo>
                  <a:lnTo>
                    <a:pt x="519" y="1617"/>
                  </a:lnTo>
                  <a:lnTo>
                    <a:pt x="644" y="1727"/>
                  </a:lnTo>
                  <a:lnTo>
                    <a:pt x="785" y="1805"/>
                  </a:lnTo>
                  <a:lnTo>
                    <a:pt x="942" y="1884"/>
                  </a:lnTo>
                  <a:lnTo>
                    <a:pt x="1099" y="1946"/>
                  </a:lnTo>
                  <a:lnTo>
                    <a:pt x="1256" y="1994"/>
                  </a:lnTo>
                  <a:lnTo>
                    <a:pt x="1429" y="2025"/>
                  </a:lnTo>
                  <a:lnTo>
                    <a:pt x="1601" y="2041"/>
                  </a:lnTo>
                  <a:lnTo>
                    <a:pt x="1790" y="2041"/>
                  </a:lnTo>
                  <a:lnTo>
                    <a:pt x="1962" y="2025"/>
                  </a:lnTo>
                  <a:lnTo>
                    <a:pt x="2135" y="1994"/>
                  </a:lnTo>
                  <a:lnTo>
                    <a:pt x="2308" y="1946"/>
                  </a:lnTo>
                  <a:lnTo>
                    <a:pt x="2465" y="1884"/>
                  </a:lnTo>
                  <a:lnTo>
                    <a:pt x="2606" y="1805"/>
                  </a:lnTo>
                  <a:lnTo>
                    <a:pt x="2747" y="1711"/>
                  </a:lnTo>
                  <a:lnTo>
                    <a:pt x="2873" y="1617"/>
                  </a:lnTo>
                  <a:lnTo>
                    <a:pt x="2982" y="1507"/>
                  </a:lnTo>
                  <a:lnTo>
                    <a:pt x="3077" y="1382"/>
                  </a:lnTo>
                  <a:lnTo>
                    <a:pt x="3171" y="1240"/>
                  </a:lnTo>
                  <a:lnTo>
                    <a:pt x="3234" y="1099"/>
                  </a:lnTo>
                  <a:lnTo>
                    <a:pt x="3281" y="942"/>
                  </a:lnTo>
                  <a:lnTo>
                    <a:pt x="3312" y="785"/>
                  </a:lnTo>
                  <a:lnTo>
                    <a:pt x="3328" y="613"/>
                  </a:lnTo>
                  <a:lnTo>
                    <a:pt x="3328" y="440"/>
                  </a:lnTo>
                  <a:lnTo>
                    <a:pt x="3312" y="252"/>
                  </a:lnTo>
                  <a:lnTo>
                    <a:pt x="3281" y="173"/>
                  </a:lnTo>
                  <a:lnTo>
                    <a:pt x="3249" y="110"/>
                  </a:lnTo>
                  <a:lnTo>
                    <a:pt x="3218" y="79"/>
                  </a:lnTo>
                  <a:lnTo>
                    <a:pt x="3171" y="32"/>
                  </a:lnTo>
                  <a:lnTo>
                    <a:pt x="3108" y="16"/>
                  </a:lnTo>
                  <a:lnTo>
                    <a:pt x="304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2298;p42">
              <a:extLst>
                <a:ext uri="{FF2B5EF4-FFF2-40B4-BE49-F238E27FC236}">
                  <a16:creationId xmlns="" xmlns:a16="http://schemas.microsoft.com/office/drawing/2014/main" id="{493CC533-927D-91DF-41C5-E8A9B72B7F60}"/>
                </a:ext>
              </a:extLst>
            </p:cNvPr>
            <p:cNvSpPr/>
            <p:nvPr/>
          </p:nvSpPr>
          <p:spPr>
            <a:xfrm>
              <a:off x="1414790" y="1295625"/>
              <a:ext cx="1062011" cy="695293"/>
            </a:xfrm>
            <a:custGeom>
              <a:avLst/>
              <a:gdLst/>
              <a:ahLst/>
              <a:cxnLst/>
              <a:rect l="l" t="t" r="r" b="b"/>
              <a:pathLst>
                <a:path w="37352" h="24452" extrusionOk="0">
                  <a:moveTo>
                    <a:pt x="16244" y="1"/>
                  </a:moveTo>
                  <a:lnTo>
                    <a:pt x="15710" y="32"/>
                  </a:lnTo>
                  <a:lnTo>
                    <a:pt x="15161" y="64"/>
                  </a:lnTo>
                  <a:lnTo>
                    <a:pt x="14611" y="111"/>
                  </a:lnTo>
                  <a:lnTo>
                    <a:pt x="14062" y="158"/>
                  </a:lnTo>
                  <a:lnTo>
                    <a:pt x="13529" y="221"/>
                  </a:lnTo>
                  <a:lnTo>
                    <a:pt x="12995" y="299"/>
                  </a:lnTo>
                  <a:lnTo>
                    <a:pt x="12461" y="377"/>
                  </a:lnTo>
                  <a:lnTo>
                    <a:pt x="11928" y="472"/>
                  </a:lnTo>
                  <a:lnTo>
                    <a:pt x="11394" y="581"/>
                  </a:lnTo>
                  <a:lnTo>
                    <a:pt x="10876" y="707"/>
                  </a:lnTo>
                  <a:lnTo>
                    <a:pt x="10358" y="833"/>
                  </a:lnTo>
                  <a:lnTo>
                    <a:pt x="9856" y="974"/>
                  </a:lnTo>
                  <a:lnTo>
                    <a:pt x="9338" y="1131"/>
                  </a:lnTo>
                  <a:lnTo>
                    <a:pt x="8852" y="1303"/>
                  </a:lnTo>
                  <a:lnTo>
                    <a:pt x="8365" y="1476"/>
                  </a:lnTo>
                  <a:lnTo>
                    <a:pt x="7879" y="1664"/>
                  </a:lnTo>
                  <a:lnTo>
                    <a:pt x="7408" y="1868"/>
                  </a:lnTo>
                  <a:lnTo>
                    <a:pt x="6937" y="2088"/>
                  </a:lnTo>
                  <a:lnTo>
                    <a:pt x="6482" y="2323"/>
                  </a:lnTo>
                  <a:lnTo>
                    <a:pt x="6043" y="2559"/>
                  </a:lnTo>
                  <a:lnTo>
                    <a:pt x="5603" y="2810"/>
                  </a:lnTo>
                  <a:lnTo>
                    <a:pt x="5179" y="3077"/>
                  </a:lnTo>
                  <a:lnTo>
                    <a:pt x="4756" y="3359"/>
                  </a:lnTo>
                  <a:lnTo>
                    <a:pt x="4363" y="3657"/>
                  </a:lnTo>
                  <a:lnTo>
                    <a:pt x="3971" y="3956"/>
                  </a:lnTo>
                  <a:lnTo>
                    <a:pt x="3594" y="4269"/>
                  </a:lnTo>
                  <a:lnTo>
                    <a:pt x="3233" y="4615"/>
                  </a:lnTo>
                  <a:lnTo>
                    <a:pt x="2873" y="4960"/>
                  </a:lnTo>
                  <a:lnTo>
                    <a:pt x="2543" y="5321"/>
                  </a:lnTo>
                  <a:lnTo>
                    <a:pt x="2229" y="5698"/>
                  </a:lnTo>
                  <a:lnTo>
                    <a:pt x="1915" y="6074"/>
                  </a:lnTo>
                  <a:lnTo>
                    <a:pt x="1633" y="6482"/>
                  </a:lnTo>
                  <a:lnTo>
                    <a:pt x="1350" y="6906"/>
                  </a:lnTo>
                  <a:lnTo>
                    <a:pt x="1099" y="7330"/>
                  </a:lnTo>
                  <a:lnTo>
                    <a:pt x="848" y="7785"/>
                  </a:lnTo>
                  <a:lnTo>
                    <a:pt x="1" y="9903"/>
                  </a:lnTo>
                  <a:lnTo>
                    <a:pt x="48" y="10500"/>
                  </a:lnTo>
                  <a:lnTo>
                    <a:pt x="126" y="11096"/>
                  </a:lnTo>
                  <a:lnTo>
                    <a:pt x="220" y="11708"/>
                  </a:lnTo>
                  <a:lnTo>
                    <a:pt x="346" y="12320"/>
                  </a:lnTo>
                  <a:lnTo>
                    <a:pt x="487" y="12932"/>
                  </a:lnTo>
                  <a:lnTo>
                    <a:pt x="644" y="13544"/>
                  </a:lnTo>
                  <a:lnTo>
                    <a:pt x="832" y="14172"/>
                  </a:lnTo>
                  <a:lnTo>
                    <a:pt x="1021" y="14769"/>
                  </a:lnTo>
                  <a:lnTo>
                    <a:pt x="1240" y="15381"/>
                  </a:lnTo>
                  <a:lnTo>
                    <a:pt x="1476" y="15977"/>
                  </a:lnTo>
                  <a:lnTo>
                    <a:pt x="1711" y="16558"/>
                  </a:lnTo>
                  <a:lnTo>
                    <a:pt x="1962" y="17123"/>
                  </a:lnTo>
                  <a:lnTo>
                    <a:pt x="2229" y="17672"/>
                  </a:lnTo>
                  <a:lnTo>
                    <a:pt x="2496" y="18205"/>
                  </a:lnTo>
                  <a:lnTo>
                    <a:pt x="2778" y="18723"/>
                  </a:lnTo>
                  <a:lnTo>
                    <a:pt x="3061" y="19210"/>
                  </a:lnTo>
                  <a:lnTo>
                    <a:pt x="3265" y="19492"/>
                  </a:lnTo>
                  <a:lnTo>
                    <a:pt x="3485" y="19775"/>
                  </a:lnTo>
                  <a:lnTo>
                    <a:pt x="3704" y="20042"/>
                  </a:lnTo>
                  <a:lnTo>
                    <a:pt x="3955" y="20293"/>
                  </a:lnTo>
                  <a:lnTo>
                    <a:pt x="4206" y="20544"/>
                  </a:lnTo>
                  <a:lnTo>
                    <a:pt x="4473" y="20763"/>
                  </a:lnTo>
                  <a:lnTo>
                    <a:pt x="4740" y="20983"/>
                  </a:lnTo>
                  <a:lnTo>
                    <a:pt x="5007" y="21172"/>
                  </a:lnTo>
                  <a:lnTo>
                    <a:pt x="5289" y="21360"/>
                  </a:lnTo>
                  <a:lnTo>
                    <a:pt x="5588" y="21532"/>
                  </a:lnTo>
                  <a:lnTo>
                    <a:pt x="5870" y="21674"/>
                  </a:lnTo>
                  <a:lnTo>
                    <a:pt x="6168" y="21799"/>
                  </a:lnTo>
                  <a:lnTo>
                    <a:pt x="6451" y="21893"/>
                  </a:lnTo>
                  <a:lnTo>
                    <a:pt x="6733" y="21972"/>
                  </a:lnTo>
                  <a:lnTo>
                    <a:pt x="7016" y="22035"/>
                  </a:lnTo>
                  <a:lnTo>
                    <a:pt x="7298" y="22066"/>
                  </a:lnTo>
                  <a:lnTo>
                    <a:pt x="7565" y="22066"/>
                  </a:lnTo>
                  <a:lnTo>
                    <a:pt x="7832" y="22050"/>
                  </a:lnTo>
                  <a:lnTo>
                    <a:pt x="8083" y="21988"/>
                  </a:lnTo>
                  <a:lnTo>
                    <a:pt x="8334" y="21909"/>
                  </a:lnTo>
                  <a:lnTo>
                    <a:pt x="8554" y="21799"/>
                  </a:lnTo>
                  <a:lnTo>
                    <a:pt x="8773" y="21658"/>
                  </a:lnTo>
                  <a:lnTo>
                    <a:pt x="8977" y="21485"/>
                  </a:lnTo>
                  <a:lnTo>
                    <a:pt x="9166" y="21281"/>
                  </a:lnTo>
                  <a:lnTo>
                    <a:pt x="9338" y="21030"/>
                  </a:lnTo>
                  <a:lnTo>
                    <a:pt x="9480" y="20748"/>
                  </a:lnTo>
                  <a:lnTo>
                    <a:pt x="9605" y="20434"/>
                  </a:lnTo>
                  <a:lnTo>
                    <a:pt x="9715" y="20073"/>
                  </a:lnTo>
                  <a:lnTo>
                    <a:pt x="9793" y="19681"/>
                  </a:lnTo>
                  <a:lnTo>
                    <a:pt x="9840" y="19241"/>
                  </a:lnTo>
                  <a:lnTo>
                    <a:pt x="9872" y="18755"/>
                  </a:lnTo>
                  <a:lnTo>
                    <a:pt x="9872" y="18237"/>
                  </a:lnTo>
                  <a:lnTo>
                    <a:pt x="10013" y="18786"/>
                  </a:lnTo>
                  <a:lnTo>
                    <a:pt x="10154" y="19320"/>
                  </a:lnTo>
                  <a:lnTo>
                    <a:pt x="10327" y="19853"/>
                  </a:lnTo>
                  <a:lnTo>
                    <a:pt x="10531" y="20371"/>
                  </a:lnTo>
                  <a:lnTo>
                    <a:pt x="10735" y="20889"/>
                  </a:lnTo>
                  <a:lnTo>
                    <a:pt x="10970" y="21376"/>
                  </a:lnTo>
                  <a:lnTo>
                    <a:pt x="11237" y="21846"/>
                  </a:lnTo>
                  <a:lnTo>
                    <a:pt x="11378" y="22066"/>
                  </a:lnTo>
                  <a:lnTo>
                    <a:pt x="11535" y="22286"/>
                  </a:lnTo>
                  <a:lnTo>
                    <a:pt x="11677" y="22490"/>
                  </a:lnTo>
                  <a:lnTo>
                    <a:pt x="11849" y="22694"/>
                  </a:lnTo>
                  <a:lnTo>
                    <a:pt x="12022" y="22882"/>
                  </a:lnTo>
                  <a:lnTo>
                    <a:pt x="12195" y="23070"/>
                  </a:lnTo>
                  <a:lnTo>
                    <a:pt x="12383" y="23243"/>
                  </a:lnTo>
                  <a:lnTo>
                    <a:pt x="12571" y="23416"/>
                  </a:lnTo>
                  <a:lnTo>
                    <a:pt x="12775" y="23573"/>
                  </a:lnTo>
                  <a:lnTo>
                    <a:pt x="12979" y="23714"/>
                  </a:lnTo>
                  <a:lnTo>
                    <a:pt x="13199" y="23839"/>
                  </a:lnTo>
                  <a:lnTo>
                    <a:pt x="13419" y="23965"/>
                  </a:lnTo>
                  <a:lnTo>
                    <a:pt x="13654" y="24075"/>
                  </a:lnTo>
                  <a:lnTo>
                    <a:pt x="13905" y="24185"/>
                  </a:lnTo>
                  <a:lnTo>
                    <a:pt x="14156" y="24263"/>
                  </a:lnTo>
                  <a:lnTo>
                    <a:pt x="14423" y="24342"/>
                  </a:lnTo>
                  <a:lnTo>
                    <a:pt x="14690" y="24389"/>
                  </a:lnTo>
                  <a:lnTo>
                    <a:pt x="14972" y="24436"/>
                  </a:lnTo>
                  <a:lnTo>
                    <a:pt x="15223" y="24451"/>
                  </a:lnTo>
                  <a:lnTo>
                    <a:pt x="15475" y="24436"/>
                  </a:lnTo>
                  <a:lnTo>
                    <a:pt x="15726" y="24420"/>
                  </a:lnTo>
                  <a:lnTo>
                    <a:pt x="15977" y="24373"/>
                  </a:lnTo>
                  <a:lnTo>
                    <a:pt x="16228" y="24326"/>
                  </a:lnTo>
                  <a:lnTo>
                    <a:pt x="16463" y="24247"/>
                  </a:lnTo>
                  <a:lnTo>
                    <a:pt x="16714" y="24169"/>
                  </a:lnTo>
                  <a:lnTo>
                    <a:pt x="16950" y="24075"/>
                  </a:lnTo>
                  <a:lnTo>
                    <a:pt x="17169" y="23965"/>
                  </a:lnTo>
                  <a:lnTo>
                    <a:pt x="17405" y="23839"/>
                  </a:lnTo>
                  <a:lnTo>
                    <a:pt x="17625" y="23714"/>
                  </a:lnTo>
                  <a:lnTo>
                    <a:pt x="17844" y="23557"/>
                  </a:lnTo>
                  <a:lnTo>
                    <a:pt x="18048" y="23400"/>
                  </a:lnTo>
                  <a:lnTo>
                    <a:pt x="18252" y="23227"/>
                  </a:lnTo>
                  <a:lnTo>
                    <a:pt x="18441" y="23055"/>
                  </a:lnTo>
                  <a:lnTo>
                    <a:pt x="18629" y="22866"/>
                  </a:lnTo>
                  <a:lnTo>
                    <a:pt x="18802" y="22662"/>
                  </a:lnTo>
                  <a:lnTo>
                    <a:pt x="18974" y="22458"/>
                  </a:lnTo>
                  <a:lnTo>
                    <a:pt x="19147" y="22239"/>
                  </a:lnTo>
                  <a:lnTo>
                    <a:pt x="19288" y="22003"/>
                  </a:lnTo>
                  <a:lnTo>
                    <a:pt x="19445" y="21768"/>
                  </a:lnTo>
                  <a:lnTo>
                    <a:pt x="19571" y="21532"/>
                  </a:lnTo>
                  <a:lnTo>
                    <a:pt x="19696" y="21281"/>
                  </a:lnTo>
                  <a:lnTo>
                    <a:pt x="19806" y="21030"/>
                  </a:lnTo>
                  <a:lnTo>
                    <a:pt x="19900" y="20763"/>
                  </a:lnTo>
                  <a:lnTo>
                    <a:pt x="19994" y="20512"/>
                  </a:lnTo>
                  <a:lnTo>
                    <a:pt x="20073" y="20230"/>
                  </a:lnTo>
                  <a:lnTo>
                    <a:pt x="20136" y="19963"/>
                  </a:lnTo>
                  <a:lnTo>
                    <a:pt x="20183" y="19681"/>
                  </a:lnTo>
                  <a:lnTo>
                    <a:pt x="20214" y="19398"/>
                  </a:lnTo>
                  <a:lnTo>
                    <a:pt x="20245" y="19116"/>
                  </a:lnTo>
                  <a:lnTo>
                    <a:pt x="20245" y="18817"/>
                  </a:lnTo>
                  <a:lnTo>
                    <a:pt x="20857" y="19806"/>
                  </a:lnTo>
                  <a:lnTo>
                    <a:pt x="21438" y="20701"/>
                  </a:lnTo>
                  <a:lnTo>
                    <a:pt x="21736" y="21124"/>
                  </a:lnTo>
                  <a:lnTo>
                    <a:pt x="22019" y="21517"/>
                  </a:lnTo>
                  <a:lnTo>
                    <a:pt x="22333" y="21893"/>
                  </a:lnTo>
                  <a:lnTo>
                    <a:pt x="22647" y="22254"/>
                  </a:lnTo>
                  <a:lnTo>
                    <a:pt x="22992" y="22584"/>
                  </a:lnTo>
                  <a:lnTo>
                    <a:pt x="23337" y="22898"/>
                  </a:lnTo>
                  <a:lnTo>
                    <a:pt x="23729" y="23180"/>
                  </a:lnTo>
                  <a:lnTo>
                    <a:pt x="23933" y="23322"/>
                  </a:lnTo>
                  <a:lnTo>
                    <a:pt x="24137" y="23447"/>
                  </a:lnTo>
                  <a:lnTo>
                    <a:pt x="24373" y="23573"/>
                  </a:lnTo>
                  <a:lnTo>
                    <a:pt x="24593" y="23682"/>
                  </a:lnTo>
                  <a:lnTo>
                    <a:pt x="24828" y="23792"/>
                  </a:lnTo>
                  <a:lnTo>
                    <a:pt x="25079" y="23902"/>
                  </a:lnTo>
                  <a:lnTo>
                    <a:pt x="25346" y="23996"/>
                  </a:lnTo>
                  <a:lnTo>
                    <a:pt x="25613" y="24091"/>
                  </a:lnTo>
                  <a:lnTo>
                    <a:pt x="25895" y="24169"/>
                  </a:lnTo>
                  <a:lnTo>
                    <a:pt x="26193" y="24247"/>
                  </a:lnTo>
                  <a:lnTo>
                    <a:pt x="26570" y="24310"/>
                  </a:lnTo>
                  <a:lnTo>
                    <a:pt x="26915" y="24357"/>
                  </a:lnTo>
                  <a:lnTo>
                    <a:pt x="27245" y="24389"/>
                  </a:lnTo>
                  <a:lnTo>
                    <a:pt x="27559" y="24404"/>
                  </a:lnTo>
                  <a:lnTo>
                    <a:pt x="27841" y="24404"/>
                  </a:lnTo>
                  <a:lnTo>
                    <a:pt x="28108" y="24373"/>
                  </a:lnTo>
                  <a:lnTo>
                    <a:pt x="28359" y="24342"/>
                  </a:lnTo>
                  <a:lnTo>
                    <a:pt x="28579" y="24295"/>
                  </a:lnTo>
                  <a:lnTo>
                    <a:pt x="28798" y="24232"/>
                  </a:lnTo>
                  <a:lnTo>
                    <a:pt x="28987" y="24153"/>
                  </a:lnTo>
                  <a:lnTo>
                    <a:pt x="29175" y="24059"/>
                  </a:lnTo>
                  <a:lnTo>
                    <a:pt x="29332" y="23949"/>
                  </a:lnTo>
                  <a:lnTo>
                    <a:pt x="29489" y="23824"/>
                  </a:lnTo>
                  <a:lnTo>
                    <a:pt x="29630" y="23682"/>
                  </a:lnTo>
                  <a:lnTo>
                    <a:pt x="29740" y="23541"/>
                  </a:lnTo>
                  <a:lnTo>
                    <a:pt x="29850" y="23369"/>
                  </a:lnTo>
                  <a:lnTo>
                    <a:pt x="29960" y="23196"/>
                  </a:lnTo>
                  <a:lnTo>
                    <a:pt x="30038" y="22992"/>
                  </a:lnTo>
                  <a:lnTo>
                    <a:pt x="30117" y="22788"/>
                  </a:lnTo>
                  <a:lnTo>
                    <a:pt x="30179" y="22568"/>
                  </a:lnTo>
                  <a:lnTo>
                    <a:pt x="30242" y="22349"/>
                  </a:lnTo>
                  <a:lnTo>
                    <a:pt x="30289" y="22097"/>
                  </a:lnTo>
                  <a:lnTo>
                    <a:pt x="30368" y="21580"/>
                  </a:lnTo>
                  <a:lnTo>
                    <a:pt x="30415" y="20999"/>
                  </a:lnTo>
                  <a:lnTo>
                    <a:pt x="30431" y="20387"/>
                  </a:lnTo>
                  <a:lnTo>
                    <a:pt x="30446" y="19712"/>
                  </a:lnTo>
                  <a:lnTo>
                    <a:pt x="30446" y="19006"/>
                  </a:lnTo>
                  <a:lnTo>
                    <a:pt x="30603" y="19539"/>
                  </a:lnTo>
                  <a:lnTo>
                    <a:pt x="30776" y="20026"/>
                  </a:lnTo>
                  <a:lnTo>
                    <a:pt x="30964" y="20465"/>
                  </a:lnTo>
                  <a:lnTo>
                    <a:pt x="31152" y="20873"/>
                  </a:lnTo>
                  <a:lnTo>
                    <a:pt x="31372" y="21250"/>
                  </a:lnTo>
                  <a:lnTo>
                    <a:pt x="31592" y="21580"/>
                  </a:lnTo>
                  <a:lnTo>
                    <a:pt x="31827" y="21878"/>
                  </a:lnTo>
                  <a:lnTo>
                    <a:pt x="32063" y="22129"/>
                  </a:lnTo>
                  <a:lnTo>
                    <a:pt x="32314" y="22349"/>
                  </a:lnTo>
                  <a:lnTo>
                    <a:pt x="32565" y="22537"/>
                  </a:lnTo>
                  <a:lnTo>
                    <a:pt x="32832" y="22694"/>
                  </a:lnTo>
                  <a:lnTo>
                    <a:pt x="33098" y="22804"/>
                  </a:lnTo>
                  <a:lnTo>
                    <a:pt x="33365" y="22882"/>
                  </a:lnTo>
                  <a:lnTo>
                    <a:pt x="33632" y="22929"/>
                  </a:lnTo>
                  <a:lnTo>
                    <a:pt x="33899" y="22929"/>
                  </a:lnTo>
                  <a:lnTo>
                    <a:pt x="34166" y="22913"/>
                  </a:lnTo>
                  <a:lnTo>
                    <a:pt x="34432" y="22851"/>
                  </a:lnTo>
                  <a:lnTo>
                    <a:pt x="34699" y="22757"/>
                  </a:lnTo>
                  <a:lnTo>
                    <a:pt x="34950" y="22647"/>
                  </a:lnTo>
                  <a:lnTo>
                    <a:pt x="35201" y="22490"/>
                  </a:lnTo>
                  <a:lnTo>
                    <a:pt x="35453" y="22301"/>
                  </a:lnTo>
                  <a:lnTo>
                    <a:pt x="35688" y="22082"/>
                  </a:lnTo>
                  <a:lnTo>
                    <a:pt x="35908" y="21831"/>
                  </a:lnTo>
                  <a:lnTo>
                    <a:pt x="36127" y="21548"/>
                  </a:lnTo>
                  <a:lnTo>
                    <a:pt x="36316" y="21234"/>
                  </a:lnTo>
                  <a:lnTo>
                    <a:pt x="36504" y="20889"/>
                  </a:lnTo>
                  <a:lnTo>
                    <a:pt x="36677" y="20528"/>
                  </a:lnTo>
                  <a:lnTo>
                    <a:pt x="36834" y="20120"/>
                  </a:lnTo>
                  <a:lnTo>
                    <a:pt x="36959" y="19696"/>
                  </a:lnTo>
                  <a:lnTo>
                    <a:pt x="37085" y="19241"/>
                  </a:lnTo>
                  <a:lnTo>
                    <a:pt x="37179" y="18755"/>
                  </a:lnTo>
                  <a:lnTo>
                    <a:pt x="37257" y="18237"/>
                  </a:lnTo>
                  <a:lnTo>
                    <a:pt x="37304" y="17640"/>
                  </a:lnTo>
                  <a:lnTo>
                    <a:pt x="37336" y="17044"/>
                  </a:lnTo>
                  <a:lnTo>
                    <a:pt x="37351" y="16463"/>
                  </a:lnTo>
                  <a:lnTo>
                    <a:pt x="37351" y="15883"/>
                  </a:lnTo>
                  <a:lnTo>
                    <a:pt x="37320" y="15318"/>
                  </a:lnTo>
                  <a:lnTo>
                    <a:pt x="37273" y="14753"/>
                  </a:lnTo>
                  <a:lnTo>
                    <a:pt x="37210" y="14204"/>
                  </a:lnTo>
                  <a:lnTo>
                    <a:pt x="37116" y="13654"/>
                  </a:lnTo>
                  <a:lnTo>
                    <a:pt x="37022" y="13105"/>
                  </a:lnTo>
                  <a:lnTo>
                    <a:pt x="36896" y="12571"/>
                  </a:lnTo>
                  <a:lnTo>
                    <a:pt x="36755" y="12038"/>
                  </a:lnTo>
                  <a:lnTo>
                    <a:pt x="36598" y="11520"/>
                  </a:lnTo>
                  <a:lnTo>
                    <a:pt x="36426" y="11018"/>
                  </a:lnTo>
                  <a:lnTo>
                    <a:pt x="36237" y="10516"/>
                  </a:lnTo>
                  <a:lnTo>
                    <a:pt x="36033" y="10029"/>
                  </a:lnTo>
                  <a:lnTo>
                    <a:pt x="35813" y="9543"/>
                  </a:lnTo>
                  <a:lnTo>
                    <a:pt x="35562" y="9072"/>
                  </a:lnTo>
                  <a:lnTo>
                    <a:pt x="35311" y="8617"/>
                  </a:lnTo>
                  <a:lnTo>
                    <a:pt x="35045" y="8161"/>
                  </a:lnTo>
                  <a:lnTo>
                    <a:pt x="34762" y="7722"/>
                  </a:lnTo>
                  <a:lnTo>
                    <a:pt x="34464" y="7283"/>
                  </a:lnTo>
                  <a:lnTo>
                    <a:pt x="34150" y="6875"/>
                  </a:lnTo>
                  <a:lnTo>
                    <a:pt x="33820" y="6467"/>
                  </a:lnTo>
                  <a:lnTo>
                    <a:pt x="33475" y="6059"/>
                  </a:lnTo>
                  <a:lnTo>
                    <a:pt x="33114" y="5682"/>
                  </a:lnTo>
                  <a:lnTo>
                    <a:pt x="32753" y="5305"/>
                  </a:lnTo>
                  <a:lnTo>
                    <a:pt x="32377" y="4944"/>
                  </a:lnTo>
                  <a:lnTo>
                    <a:pt x="31969" y="4599"/>
                  </a:lnTo>
                  <a:lnTo>
                    <a:pt x="31576" y="4254"/>
                  </a:lnTo>
                  <a:lnTo>
                    <a:pt x="31152" y="3940"/>
                  </a:lnTo>
                  <a:lnTo>
                    <a:pt x="30729" y="3626"/>
                  </a:lnTo>
                  <a:lnTo>
                    <a:pt x="30274" y="3328"/>
                  </a:lnTo>
                  <a:lnTo>
                    <a:pt x="29928" y="3108"/>
                  </a:lnTo>
                  <a:lnTo>
                    <a:pt x="29552" y="2888"/>
                  </a:lnTo>
                  <a:lnTo>
                    <a:pt x="29175" y="2669"/>
                  </a:lnTo>
                  <a:lnTo>
                    <a:pt x="28767" y="2465"/>
                  </a:lnTo>
                  <a:lnTo>
                    <a:pt x="28359" y="2276"/>
                  </a:lnTo>
                  <a:lnTo>
                    <a:pt x="27935" y="2088"/>
                  </a:lnTo>
                  <a:lnTo>
                    <a:pt x="27512" y="1900"/>
                  </a:lnTo>
                  <a:lnTo>
                    <a:pt x="27072" y="1727"/>
                  </a:lnTo>
                  <a:lnTo>
                    <a:pt x="26617" y="1554"/>
                  </a:lnTo>
                  <a:lnTo>
                    <a:pt x="26162" y="1398"/>
                  </a:lnTo>
                  <a:lnTo>
                    <a:pt x="25691" y="1256"/>
                  </a:lnTo>
                  <a:lnTo>
                    <a:pt x="25205" y="1099"/>
                  </a:lnTo>
                  <a:lnTo>
                    <a:pt x="24718" y="974"/>
                  </a:lnTo>
                  <a:lnTo>
                    <a:pt x="24232" y="848"/>
                  </a:lnTo>
                  <a:lnTo>
                    <a:pt x="23729" y="723"/>
                  </a:lnTo>
                  <a:lnTo>
                    <a:pt x="23227" y="613"/>
                  </a:lnTo>
                  <a:lnTo>
                    <a:pt x="22709" y="519"/>
                  </a:lnTo>
                  <a:lnTo>
                    <a:pt x="22191" y="425"/>
                  </a:lnTo>
                  <a:lnTo>
                    <a:pt x="21658" y="330"/>
                  </a:lnTo>
                  <a:lnTo>
                    <a:pt x="21140" y="268"/>
                  </a:lnTo>
                  <a:lnTo>
                    <a:pt x="20606" y="189"/>
                  </a:lnTo>
                  <a:lnTo>
                    <a:pt x="20057" y="142"/>
                  </a:lnTo>
                  <a:lnTo>
                    <a:pt x="19523" y="95"/>
                  </a:lnTo>
                  <a:lnTo>
                    <a:pt x="18990" y="48"/>
                  </a:lnTo>
                  <a:lnTo>
                    <a:pt x="18441" y="17"/>
                  </a:lnTo>
                  <a:lnTo>
                    <a:pt x="17891" y="1"/>
                  </a:lnTo>
                  <a:close/>
                </a:path>
              </a:pathLst>
            </a:custGeom>
            <a:solidFill>
              <a:srgbClr val="5492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2299;p42">
              <a:extLst>
                <a:ext uri="{FF2B5EF4-FFF2-40B4-BE49-F238E27FC236}">
                  <a16:creationId xmlns="" xmlns:a16="http://schemas.microsoft.com/office/drawing/2014/main" id="{8851D32F-E5CF-0A8A-07E1-2B532093DC1A}"/>
                </a:ext>
              </a:extLst>
            </p:cNvPr>
            <p:cNvSpPr/>
            <p:nvPr/>
          </p:nvSpPr>
          <p:spPr>
            <a:xfrm>
              <a:off x="1235857" y="1421928"/>
              <a:ext cx="323988" cy="687246"/>
            </a:xfrm>
            <a:custGeom>
              <a:avLst/>
              <a:gdLst/>
              <a:ahLst/>
              <a:cxnLst/>
              <a:rect l="l" t="t" r="r" b="b"/>
              <a:pathLst>
                <a:path w="11395" h="24169" extrusionOk="0">
                  <a:moveTo>
                    <a:pt x="7047" y="0"/>
                  </a:moveTo>
                  <a:lnTo>
                    <a:pt x="6811" y="16"/>
                  </a:lnTo>
                  <a:lnTo>
                    <a:pt x="6341" y="63"/>
                  </a:lnTo>
                  <a:lnTo>
                    <a:pt x="5870" y="157"/>
                  </a:lnTo>
                  <a:lnTo>
                    <a:pt x="5399" y="283"/>
                  </a:lnTo>
                  <a:lnTo>
                    <a:pt x="4928" y="440"/>
                  </a:lnTo>
                  <a:lnTo>
                    <a:pt x="4473" y="628"/>
                  </a:lnTo>
                  <a:lnTo>
                    <a:pt x="4018" y="863"/>
                  </a:lnTo>
                  <a:lnTo>
                    <a:pt x="3579" y="1114"/>
                  </a:lnTo>
                  <a:lnTo>
                    <a:pt x="3155" y="1397"/>
                  </a:lnTo>
                  <a:lnTo>
                    <a:pt x="2747" y="1695"/>
                  </a:lnTo>
                  <a:lnTo>
                    <a:pt x="2354" y="2025"/>
                  </a:lnTo>
                  <a:lnTo>
                    <a:pt x="1994" y="2386"/>
                  </a:lnTo>
                  <a:lnTo>
                    <a:pt x="1664" y="2762"/>
                  </a:lnTo>
                  <a:lnTo>
                    <a:pt x="1350" y="3170"/>
                  </a:lnTo>
                  <a:lnTo>
                    <a:pt x="1209" y="3374"/>
                  </a:lnTo>
                  <a:lnTo>
                    <a:pt x="1068" y="3594"/>
                  </a:lnTo>
                  <a:lnTo>
                    <a:pt x="942" y="3814"/>
                  </a:lnTo>
                  <a:lnTo>
                    <a:pt x="832" y="4033"/>
                  </a:lnTo>
                  <a:lnTo>
                    <a:pt x="722" y="4253"/>
                  </a:lnTo>
                  <a:lnTo>
                    <a:pt x="628" y="4488"/>
                  </a:lnTo>
                  <a:lnTo>
                    <a:pt x="534" y="4724"/>
                  </a:lnTo>
                  <a:lnTo>
                    <a:pt x="471" y="4959"/>
                  </a:lnTo>
                  <a:lnTo>
                    <a:pt x="393" y="5210"/>
                  </a:lnTo>
                  <a:lnTo>
                    <a:pt x="346" y="5446"/>
                  </a:lnTo>
                  <a:lnTo>
                    <a:pt x="236" y="6026"/>
                  </a:lnTo>
                  <a:lnTo>
                    <a:pt x="157" y="6607"/>
                  </a:lnTo>
                  <a:lnTo>
                    <a:pt x="95" y="7188"/>
                  </a:lnTo>
                  <a:lnTo>
                    <a:pt x="48" y="7784"/>
                  </a:lnTo>
                  <a:lnTo>
                    <a:pt x="16" y="8365"/>
                  </a:lnTo>
                  <a:lnTo>
                    <a:pt x="0" y="8961"/>
                  </a:lnTo>
                  <a:lnTo>
                    <a:pt x="16" y="9558"/>
                  </a:lnTo>
                  <a:lnTo>
                    <a:pt x="32" y="10138"/>
                  </a:lnTo>
                  <a:lnTo>
                    <a:pt x="63" y="10735"/>
                  </a:lnTo>
                  <a:lnTo>
                    <a:pt x="110" y="11347"/>
                  </a:lnTo>
                  <a:lnTo>
                    <a:pt x="157" y="11943"/>
                  </a:lnTo>
                  <a:lnTo>
                    <a:pt x="236" y="12539"/>
                  </a:lnTo>
                  <a:lnTo>
                    <a:pt x="314" y="13136"/>
                  </a:lnTo>
                  <a:lnTo>
                    <a:pt x="408" y="13732"/>
                  </a:lnTo>
                  <a:lnTo>
                    <a:pt x="628" y="14940"/>
                  </a:lnTo>
                  <a:lnTo>
                    <a:pt x="864" y="16133"/>
                  </a:lnTo>
                  <a:lnTo>
                    <a:pt x="1146" y="17310"/>
                  </a:lnTo>
                  <a:lnTo>
                    <a:pt x="1444" y="18487"/>
                  </a:lnTo>
                  <a:lnTo>
                    <a:pt x="1758" y="19664"/>
                  </a:lnTo>
                  <a:lnTo>
                    <a:pt x="2088" y="20810"/>
                  </a:lnTo>
                  <a:lnTo>
                    <a:pt x="2417" y="21955"/>
                  </a:lnTo>
                  <a:lnTo>
                    <a:pt x="3061" y="24168"/>
                  </a:lnTo>
                  <a:lnTo>
                    <a:pt x="3359" y="23211"/>
                  </a:lnTo>
                  <a:lnTo>
                    <a:pt x="3673" y="22269"/>
                  </a:lnTo>
                  <a:lnTo>
                    <a:pt x="4018" y="21328"/>
                  </a:lnTo>
                  <a:lnTo>
                    <a:pt x="4363" y="20402"/>
                  </a:lnTo>
                  <a:lnTo>
                    <a:pt x="4724" y="19476"/>
                  </a:lnTo>
                  <a:lnTo>
                    <a:pt x="5117" y="18550"/>
                  </a:lnTo>
                  <a:lnTo>
                    <a:pt x="5509" y="17640"/>
                  </a:lnTo>
                  <a:lnTo>
                    <a:pt x="5917" y="16745"/>
                  </a:lnTo>
                  <a:lnTo>
                    <a:pt x="6341" y="15851"/>
                  </a:lnTo>
                  <a:lnTo>
                    <a:pt x="6764" y="14956"/>
                  </a:lnTo>
                  <a:lnTo>
                    <a:pt x="7204" y="14062"/>
                  </a:lnTo>
                  <a:lnTo>
                    <a:pt x="7659" y="13183"/>
                  </a:lnTo>
                  <a:lnTo>
                    <a:pt x="8585" y="11441"/>
                  </a:lnTo>
                  <a:lnTo>
                    <a:pt x="9526" y="9699"/>
                  </a:lnTo>
                  <a:lnTo>
                    <a:pt x="11394" y="3924"/>
                  </a:lnTo>
                  <a:lnTo>
                    <a:pt x="11347" y="3610"/>
                  </a:lnTo>
                  <a:lnTo>
                    <a:pt x="11284" y="3311"/>
                  </a:lnTo>
                  <a:lnTo>
                    <a:pt x="11206" y="3029"/>
                  </a:lnTo>
                  <a:lnTo>
                    <a:pt x="11127" y="2762"/>
                  </a:lnTo>
                  <a:lnTo>
                    <a:pt x="11017" y="2495"/>
                  </a:lnTo>
                  <a:lnTo>
                    <a:pt x="10923" y="2260"/>
                  </a:lnTo>
                  <a:lnTo>
                    <a:pt x="10798" y="2025"/>
                  </a:lnTo>
                  <a:lnTo>
                    <a:pt x="10672" y="1821"/>
                  </a:lnTo>
                  <a:lnTo>
                    <a:pt x="10547" y="1617"/>
                  </a:lnTo>
                  <a:lnTo>
                    <a:pt x="10405" y="1428"/>
                  </a:lnTo>
                  <a:lnTo>
                    <a:pt x="10248" y="1256"/>
                  </a:lnTo>
                  <a:lnTo>
                    <a:pt x="10091" y="1083"/>
                  </a:lnTo>
                  <a:lnTo>
                    <a:pt x="9919" y="926"/>
                  </a:lnTo>
                  <a:lnTo>
                    <a:pt x="9746" y="785"/>
                  </a:lnTo>
                  <a:lnTo>
                    <a:pt x="9574" y="659"/>
                  </a:lnTo>
                  <a:lnTo>
                    <a:pt x="9385" y="549"/>
                  </a:lnTo>
                  <a:lnTo>
                    <a:pt x="9197" y="440"/>
                  </a:lnTo>
                  <a:lnTo>
                    <a:pt x="8993" y="345"/>
                  </a:lnTo>
                  <a:lnTo>
                    <a:pt x="8789" y="267"/>
                  </a:lnTo>
                  <a:lnTo>
                    <a:pt x="8585" y="204"/>
                  </a:lnTo>
                  <a:lnTo>
                    <a:pt x="8381" y="141"/>
                  </a:lnTo>
                  <a:lnTo>
                    <a:pt x="8161" y="94"/>
                  </a:lnTo>
                  <a:lnTo>
                    <a:pt x="7941" y="47"/>
                  </a:lnTo>
                  <a:lnTo>
                    <a:pt x="7722" y="31"/>
                  </a:lnTo>
                  <a:lnTo>
                    <a:pt x="7502" y="0"/>
                  </a:lnTo>
                  <a:close/>
                </a:path>
              </a:pathLst>
            </a:custGeom>
            <a:solidFill>
              <a:srgbClr val="5492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2300;p42">
              <a:extLst>
                <a:ext uri="{FF2B5EF4-FFF2-40B4-BE49-F238E27FC236}">
                  <a16:creationId xmlns="" xmlns:a16="http://schemas.microsoft.com/office/drawing/2014/main" id="{D439ACFC-4C56-953E-E972-6CA91CCADEAE}"/>
                </a:ext>
              </a:extLst>
            </p:cNvPr>
            <p:cNvSpPr/>
            <p:nvPr/>
          </p:nvSpPr>
          <p:spPr>
            <a:xfrm>
              <a:off x="1235857" y="1421928"/>
              <a:ext cx="323988" cy="687246"/>
            </a:xfrm>
            <a:custGeom>
              <a:avLst/>
              <a:gdLst/>
              <a:ahLst/>
              <a:cxnLst/>
              <a:rect l="l" t="t" r="r" b="b"/>
              <a:pathLst>
                <a:path w="11395" h="24169" fill="none" extrusionOk="0">
                  <a:moveTo>
                    <a:pt x="9526" y="9699"/>
                  </a:moveTo>
                  <a:lnTo>
                    <a:pt x="9526" y="9699"/>
                  </a:lnTo>
                  <a:lnTo>
                    <a:pt x="8585" y="11441"/>
                  </a:lnTo>
                  <a:lnTo>
                    <a:pt x="7659" y="13183"/>
                  </a:lnTo>
                  <a:lnTo>
                    <a:pt x="7204" y="14062"/>
                  </a:lnTo>
                  <a:lnTo>
                    <a:pt x="6764" y="14956"/>
                  </a:lnTo>
                  <a:lnTo>
                    <a:pt x="6341" y="15851"/>
                  </a:lnTo>
                  <a:lnTo>
                    <a:pt x="5917" y="16745"/>
                  </a:lnTo>
                  <a:lnTo>
                    <a:pt x="5509" y="17640"/>
                  </a:lnTo>
                  <a:lnTo>
                    <a:pt x="5117" y="18550"/>
                  </a:lnTo>
                  <a:lnTo>
                    <a:pt x="4724" y="19476"/>
                  </a:lnTo>
                  <a:lnTo>
                    <a:pt x="4363" y="20402"/>
                  </a:lnTo>
                  <a:lnTo>
                    <a:pt x="4018" y="21328"/>
                  </a:lnTo>
                  <a:lnTo>
                    <a:pt x="3673" y="22269"/>
                  </a:lnTo>
                  <a:lnTo>
                    <a:pt x="3359" y="23211"/>
                  </a:lnTo>
                  <a:lnTo>
                    <a:pt x="3061" y="24168"/>
                  </a:lnTo>
                  <a:lnTo>
                    <a:pt x="3061" y="24168"/>
                  </a:lnTo>
                  <a:lnTo>
                    <a:pt x="2417" y="21955"/>
                  </a:lnTo>
                  <a:lnTo>
                    <a:pt x="2088" y="20810"/>
                  </a:lnTo>
                  <a:lnTo>
                    <a:pt x="1758" y="19664"/>
                  </a:lnTo>
                  <a:lnTo>
                    <a:pt x="1444" y="18487"/>
                  </a:lnTo>
                  <a:lnTo>
                    <a:pt x="1146" y="17310"/>
                  </a:lnTo>
                  <a:lnTo>
                    <a:pt x="864" y="16133"/>
                  </a:lnTo>
                  <a:lnTo>
                    <a:pt x="628" y="14940"/>
                  </a:lnTo>
                  <a:lnTo>
                    <a:pt x="408" y="13732"/>
                  </a:lnTo>
                  <a:lnTo>
                    <a:pt x="314" y="13136"/>
                  </a:lnTo>
                  <a:lnTo>
                    <a:pt x="236" y="12539"/>
                  </a:lnTo>
                  <a:lnTo>
                    <a:pt x="157" y="11943"/>
                  </a:lnTo>
                  <a:lnTo>
                    <a:pt x="110" y="11347"/>
                  </a:lnTo>
                  <a:lnTo>
                    <a:pt x="63" y="10735"/>
                  </a:lnTo>
                  <a:lnTo>
                    <a:pt x="32" y="10138"/>
                  </a:lnTo>
                  <a:lnTo>
                    <a:pt x="16" y="9558"/>
                  </a:lnTo>
                  <a:lnTo>
                    <a:pt x="0" y="8961"/>
                  </a:lnTo>
                  <a:lnTo>
                    <a:pt x="16" y="8365"/>
                  </a:lnTo>
                  <a:lnTo>
                    <a:pt x="48" y="7784"/>
                  </a:lnTo>
                  <a:lnTo>
                    <a:pt x="95" y="7188"/>
                  </a:lnTo>
                  <a:lnTo>
                    <a:pt x="157" y="6607"/>
                  </a:lnTo>
                  <a:lnTo>
                    <a:pt x="236" y="6026"/>
                  </a:lnTo>
                  <a:lnTo>
                    <a:pt x="346" y="5446"/>
                  </a:lnTo>
                  <a:lnTo>
                    <a:pt x="346" y="5446"/>
                  </a:lnTo>
                  <a:lnTo>
                    <a:pt x="393" y="5210"/>
                  </a:lnTo>
                  <a:lnTo>
                    <a:pt x="471" y="4959"/>
                  </a:lnTo>
                  <a:lnTo>
                    <a:pt x="534" y="4724"/>
                  </a:lnTo>
                  <a:lnTo>
                    <a:pt x="628" y="4488"/>
                  </a:lnTo>
                  <a:lnTo>
                    <a:pt x="722" y="4253"/>
                  </a:lnTo>
                  <a:lnTo>
                    <a:pt x="832" y="4033"/>
                  </a:lnTo>
                  <a:lnTo>
                    <a:pt x="942" y="3814"/>
                  </a:lnTo>
                  <a:lnTo>
                    <a:pt x="1068" y="3594"/>
                  </a:lnTo>
                  <a:lnTo>
                    <a:pt x="1209" y="3374"/>
                  </a:lnTo>
                  <a:lnTo>
                    <a:pt x="1350" y="3170"/>
                  </a:lnTo>
                  <a:lnTo>
                    <a:pt x="1664" y="2762"/>
                  </a:lnTo>
                  <a:lnTo>
                    <a:pt x="1994" y="2386"/>
                  </a:lnTo>
                  <a:lnTo>
                    <a:pt x="2354" y="2025"/>
                  </a:lnTo>
                  <a:lnTo>
                    <a:pt x="2747" y="1695"/>
                  </a:lnTo>
                  <a:lnTo>
                    <a:pt x="3155" y="1397"/>
                  </a:lnTo>
                  <a:lnTo>
                    <a:pt x="3579" y="1114"/>
                  </a:lnTo>
                  <a:lnTo>
                    <a:pt x="4018" y="863"/>
                  </a:lnTo>
                  <a:lnTo>
                    <a:pt x="4473" y="628"/>
                  </a:lnTo>
                  <a:lnTo>
                    <a:pt x="4928" y="440"/>
                  </a:lnTo>
                  <a:lnTo>
                    <a:pt x="5399" y="283"/>
                  </a:lnTo>
                  <a:lnTo>
                    <a:pt x="5870" y="157"/>
                  </a:lnTo>
                  <a:lnTo>
                    <a:pt x="6341" y="63"/>
                  </a:lnTo>
                  <a:lnTo>
                    <a:pt x="6811" y="16"/>
                  </a:lnTo>
                  <a:lnTo>
                    <a:pt x="7047" y="0"/>
                  </a:lnTo>
                  <a:lnTo>
                    <a:pt x="7267" y="0"/>
                  </a:lnTo>
                  <a:lnTo>
                    <a:pt x="7502" y="0"/>
                  </a:lnTo>
                  <a:lnTo>
                    <a:pt x="7722" y="31"/>
                  </a:lnTo>
                  <a:lnTo>
                    <a:pt x="7941" y="47"/>
                  </a:lnTo>
                  <a:lnTo>
                    <a:pt x="8161" y="94"/>
                  </a:lnTo>
                  <a:lnTo>
                    <a:pt x="8381" y="141"/>
                  </a:lnTo>
                  <a:lnTo>
                    <a:pt x="8585" y="204"/>
                  </a:lnTo>
                  <a:lnTo>
                    <a:pt x="8789" y="267"/>
                  </a:lnTo>
                  <a:lnTo>
                    <a:pt x="8993" y="345"/>
                  </a:lnTo>
                  <a:lnTo>
                    <a:pt x="9197" y="440"/>
                  </a:lnTo>
                  <a:lnTo>
                    <a:pt x="9385" y="549"/>
                  </a:lnTo>
                  <a:lnTo>
                    <a:pt x="9574" y="659"/>
                  </a:lnTo>
                  <a:lnTo>
                    <a:pt x="9746" y="785"/>
                  </a:lnTo>
                  <a:lnTo>
                    <a:pt x="9919" y="926"/>
                  </a:lnTo>
                  <a:lnTo>
                    <a:pt x="10091" y="1083"/>
                  </a:lnTo>
                  <a:lnTo>
                    <a:pt x="10248" y="1256"/>
                  </a:lnTo>
                  <a:lnTo>
                    <a:pt x="10405" y="1428"/>
                  </a:lnTo>
                  <a:lnTo>
                    <a:pt x="10547" y="1617"/>
                  </a:lnTo>
                  <a:lnTo>
                    <a:pt x="10672" y="1821"/>
                  </a:lnTo>
                  <a:lnTo>
                    <a:pt x="10798" y="2025"/>
                  </a:lnTo>
                  <a:lnTo>
                    <a:pt x="10923" y="2260"/>
                  </a:lnTo>
                  <a:lnTo>
                    <a:pt x="11017" y="2495"/>
                  </a:lnTo>
                  <a:lnTo>
                    <a:pt x="11127" y="2762"/>
                  </a:lnTo>
                  <a:lnTo>
                    <a:pt x="11206" y="3029"/>
                  </a:lnTo>
                  <a:lnTo>
                    <a:pt x="11284" y="3311"/>
                  </a:lnTo>
                  <a:lnTo>
                    <a:pt x="11347" y="3610"/>
                  </a:lnTo>
                  <a:lnTo>
                    <a:pt x="11394" y="3924"/>
                  </a:lnTo>
                  <a:lnTo>
                    <a:pt x="9526" y="9699"/>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2301;p42">
              <a:extLst>
                <a:ext uri="{FF2B5EF4-FFF2-40B4-BE49-F238E27FC236}">
                  <a16:creationId xmlns="" xmlns:a16="http://schemas.microsoft.com/office/drawing/2014/main" id="{E0550929-A36C-C6ED-D8E6-956D35795694}"/>
                </a:ext>
              </a:extLst>
            </p:cNvPr>
            <p:cNvSpPr/>
            <p:nvPr/>
          </p:nvSpPr>
          <p:spPr>
            <a:xfrm>
              <a:off x="876654" y="1100200"/>
              <a:ext cx="756788" cy="722931"/>
            </a:xfrm>
            <a:custGeom>
              <a:avLst/>
              <a:gdLst/>
              <a:ahLst/>
              <a:cxnLst/>
              <a:rect l="l" t="t" r="r" b="b"/>
              <a:pathLst>
                <a:path w="26617" h="25424" extrusionOk="0">
                  <a:moveTo>
                    <a:pt x="8992" y="0"/>
                  </a:moveTo>
                  <a:lnTo>
                    <a:pt x="8757" y="31"/>
                  </a:lnTo>
                  <a:lnTo>
                    <a:pt x="8522" y="63"/>
                  </a:lnTo>
                  <a:lnTo>
                    <a:pt x="8271" y="94"/>
                  </a:lnTo>
                  <a:lnTo>
                    <a:pt x="8035" y="157"/>
                  </a:lnTo>
                  <a:lnTo>
                    <a:pt x="7815" y="220"/>
                  </a:lnTo>
                  <a:lnTo>
                    <a:pt x="7580" y="298"/>
                  </a:lnTo>
                  <a:lnTo>
                    <a:pt x="7360" y="392"/>
                  </a:lnTo>
                  <a:lnTo>
                    <a:pt x="7141" y="487"/>
                  </a:lnTo>
                  <a:lnTo>
                    <a:pt x="6921" y="581"/>
                  </a:lnTo>
                  <a:lnTo>
                    <a:pt x="6701" y="706"/>
                  </a:lnTo>
                  <a:lnTo>
                    <a:pt x="6497" y="816"/>
                  </a:lnTo>
                  <a:lnTo>
                    <a:pt x="6309" y="957"/>
                  </a:lnTo>
                  <a:lnTo>
                    <a:pt x="6121" y="1099"/>
                  </a:lnTo>
                  <a:lnTo>
                    <a:pt x="5932" y="1240"/>
                  </a:lnTo>
                  <a:lnTo>
                    <a:pt x="5760" y="1397"/>
                  </a:lnTo>
                  <a:lnTo>
                    <a:pt x="5587" y="1554"/>
                  </a:lnTo>
                  <a:lnTo>
                    <a:pt x="5430" y="1711"/>
                  </a:lnTo>
                  <a:lnTo>
                    <a:pt x="5273" y="1883"/>
                  </a:lnTo>
                  <a:lnTo>
                    <a:pt x="5132" y="2056"/>
                  </a:lnTo>
                  <a:lnTo>
                    <a:pt x="5006" y="2244"/>
                  </a:lnTo>
                  <a:lnTo>
                    <a:pt x="4881" y="2433"/>
                  </a:lnTo>
                  <a:lnTo>
                    <a:pt x="4771" y="2621"/>
                  </a:lnTo>
                  <a:lnTo>
                    <a:pt x="4677" y="2809"/>
                  </a:lnTo>
                  <a:lnTo>
                    <a:pt x="4598" y="3013"/>
                  </a:lnTo>
                  <a:lnTo>
                    <a:pt x="4520" y="3217"/>
                  </a:lnTo>
                  <a:lnTo>
                    <a:pt x="4473" y="3421"/>
                  </a:lnTo>
                  <a:lnTo>
                    <a:pt x="4426" y="3625"/>
                  </a:lnTo>
                  <a:lnTo>
                    <a:pt x="4394" y="3829"/>
                  </a:lnTo>
                  <a:lnTo>
                    <a:pt x="4379" y="4049"/>
                  </a:lnTo>
                  <a:lnTo>
                    <a:pt x="4379" y="4253"/>
                  </a:lnTo>
                  <a:lnTo>
                    <a:pt x="4379" y="4473"/>
                  </a:lnTo>
                  <a:lnTo>
                    <a:pt x="4410" y="4677"/>
                  </a:lnTo>
                  <a:lnTo>
                    <a:pt x="4457" y="4896"/>
                  </a:lnTo>
                  <a:lnTo>
                    <a:pt x="4535" y="5100"/>
                  </a:lnTo>
                  <a:lnTo>
                    <a:pt x="4614" y="5320"/>
                  </a:lnTo>
                  <a:lnTo>
                    <a:pt x="4708" y="5524"/>
                  </a:lnTo>
                  <a:lnTo>
                    <a:pt x="4834" y="5744"/>
                  </a:lnTo>
                  <a:lnTo>
                    <a:pt x="4959" y="5948"/>
                  </a:lnTo>
                  <a:lnTo>
                    <a:pt x="5116" y="6152"/>
                  </a:lnTo>
                  <a:lnTo>
                    <a:pt x="5304" y="6356"/>
                  </a:lnTo>
                  <a:lnTo>
                    <a:pt x="5493" y="6560"/>
                  </a:lnTo>
                  <a:lnTo>
                    <a:pt x="5320" y="6387"/>
                  </a:lnTo>
                  <a:lnTo>
                    <a:pt x="5148" y="6246"/>
                  </a:lnTo>
                  <a:lnTo>
                    <a:pt x="4975" y="6121"/>
                  </a:lnTo>
                  <a:lnTo>
                    <a:pt x="4802" y="6011"/>
                  </a:lnTo>
                  <a:lnTo>
                    <a:pt x="4614" y="5916"/>
                  </a:lnTo>
                  <a:lnTo>
                    <a:pt x="4441" y="5838"/>
                  </a:lnTo>
                  <a:lnTo>
                    <a:pt x="4253" y="5775"/>
                  </a:lnTo>
                  <a:lnTo>
                    <a:pt x="4065" y="5728"/>
                  </a:lnTo>
                  <a:lnTo>
                    <a:pt x="3876" y="5697"/>
                  </a:lnTo>
                  <a:lnTo>
                    <a:pt x="3704" y="5681"/>
                  </a:lnTo>
                  <a:lnTo>
                    <a:pt x="3515" y="5665"/>
                  </a:lnTo>
                  <a:lnTo>
                    <a:pt x="3327" y="5681"/>
                  </a:lnTo>
                  <a:lnTo>
                    <a:pt x="3139" y="5712"/>
                  </a:lnTo>
                  <a:lnTo>
                    <a:pt x="2966" y="5744"/>
                  </a:lnTo>
                  <a:lnTo>
                    <a:pt x="2778" y="5791"/>
                  </a:lnTo>
                  <a:lnTo>
                    <a:pt x="2605" y="5854"/>
                  </a:lnTo>
                  <a:lnTo>
                    <a:pt x="2433" y="5916"/>
                  </a:lnTo>
                  <a:lnTo>
                    <a:pt x="2260" y="6011"/>
                  </a:lnTo>
                  <a:lnTo>
                    <a:pt x="2087" y="6105"/>
                  </a:lnTo>
                  <a:lnTo>
                    <a:pt x="1915" y="6199"/>
                  </a:lnTo>
                  <a:lnTo>
                    <a:pt x="1758" y="6309"/>
                  </a:lnTo>
                  <a:lnTo>
                    <a:pt x="1601" y="6434"/>
                  </a:lnTo>
                  <a:lnTo>
                    <a:pt x="1460" y="6560"/>
                  </a:lnTo>
                  <a:lnTo>
                    <a:pt x="1303" y="6701"/>
                  </a:lnTo>
                  <a:lnTo>
                    <a:pt x="1036" y="6999"/>
                  </a:lnTo>
                  <a:lnTo>
                    <a:pt x="785" y="7313"/>
                  </a:lnTo>
                  <a:lnTo>
                    <a:pt x="565" y="7658"/>
                  </a:lnTo>
                  <a:lnTo>
                    <a:pt x="455" y="7847"/>
                  </a:lnTo>
                  <a:lnTo>
                    <a:pt x="377" y="8035"/>
                  </a:lnTo>
                  <a:lnTo>
                    <a:pt x="283" y="8208"/>
                  </a:lnTo>
                  <a:lnTo>
                    <a:pt x="220" y="8412"/>
                  </a:lnTo>
                  <a:lnTo>
                    <a:pt x="157" y="8600"/>
                  </a:lnTo>
                  <a:lnTo>
                    <a:pt x="94" y="8788"/>
                  </a:lnTo>
                  <a:lnTo>
                    <a:pt x="63" y="8992"/>
                  </a:lnTo>
                  <a:lnTo>
                    <a:pt x="31" y="9181"/>
                  </a:lnTo>
                  <a:lnTo>
                    <a:pt x="16" y="9385"/>
                  </a:lnTo>
                  <a:lnTo>
                    <a:pt x="0" y="9589"/>
                  </a:lnTo>
                  <a:lnTo>
                    <a:pt x="0" y="9777"/>
                  </a:lnTo>
                  <a:lnTo>
                    <a:pt x="16" y="9981"/>
                  </a:lnTo>
                  <a:lnTo>
                    <a:pt x="47" y="10185"/>
                  </a:lnTo>
                  <a:lnTo>
                    <a:pt x="94" y="10373"/>
                  </a:lnTo>
                  <a:lnTo>
                    <a:pt x="141" y="10562"/>
                  </a:lnTo>
                  <a:lnTo>
                    <a:pt x="220" y="10766"/>
                  </a:lnTo>
                  <a:lnTo>
                    <a:pt x="298" y="10938"/>
                  </a:lnTo>
                  <a:lnTo>
                    <a:pt x="392" y="11127"/>
                  </a:lnTo>
                  <a:lnTo>
                    <a:pt x="518" y="11315"/>
                  </a:lnTo>
                  <a:lnTo>
                    <a:pt x="643" y="11488"/>
                  </a:lnTo>
                  <a:lnTo>
                    <a:pt x="785" y="11660"/>
                  </a:lnTo>
                  <a:lnTo>
                    <a:pt x="942" y="11817"/>
                  </a:lnTo>
                  <a:lnTo>
                    <a:pt x="1130" y="11974"/>
                  </a:lnTo>
                  <a:lnTo>
                    <a:pt x="1318" y="12131"/>
                  </a:lnTo>
                  <a:lnTo>
                    <a:pt x="1538" y="12272"/>
                  </a:lnTo>
                  <a:lnTo>
                    <a:pt x="1773" y="12414"/>
                  </a:lnTo>
                  <a:lnTo>
                    <a:pt x="2009" y="12539"/>
                  </a:lnTo>
                  <a:lnTo>
                    <a:pt x="2276" y="12665"/>
                  </a:lnTo>
                  <a:lnTo>
                    <a:pt x="2574" y="12775"/>
                  </a:lnTo>
                  <a:lnTo>
                    <a:pt x="2872" y="12884"/>
                  </a:lnTo>
                  <a:lnTo>
                    <a:pt x="3202" y="12979"/>
                  </a:lnTo>
                  <a:lnTo>
                    <a:pt x="3547" y="13057"/>
                  </a:lnTo>
                  <a:lnTo>
                    <a:pt x="3908" y="13136"/>
                  </a:lnTo>
                  <a:lnTo>
                    <a:pt x="4300" y="13198"/>
                  </a:lnTo>
                  <a:lnTo>
                    <a:pt x="4033" y="13261"/>
                  </a:lnTo>
                  <a:lnTo>
                    <a:pt x="3767" y="13340"/>
                  </a:lnTo>
                  <a:lnTo>
                    <a:pt x="3531" y="13434"/>
                  </a:lnTo>
                  <a:lnTo>
                    <a:pt x="3296" y="13528"/>
                  </a:lnTo>
                  <a:lnTo>
                    <a:pt x="3076" y="13638"/>
                  </a:lnTo>
                  <a:lnTo>
                    <a:pt x="2872" y="13763"/>
                  </a:lnTo>
                  <a:lnTo>
                    <a:pt x="2668" y="13889"/>
                  </a:lnTo>
                  <a:lnTo>
                    <a:pt x="2495" y="14014"/>
                  </a:lnTo>
                  <a:lnTo>
                    <a:pt x="2323" y="14156"/>
                  </a:lnTo>
                  <a:lnTo>
                    <a:pt x="2166" y="14297"/>
                  </a:lnTo>
                  <a:lnTo>
                    <a:pt x="2025" y="14454"/>
                  </a:lnTo>
                  <a:lnTo>
                    <a:pt x="1883" y="14611"/>
                  </a:lnTo>
                  <a:lnTo>
                    <a:pt x="1758" y="14783"/>
                  </a:lnTo>
                  <a:lnTo>
                    <a:pt x="1648" y="14956"/>
                  </a:lnTo>
                  <a:lnTo>
                    <a:pt x="1554" y="15129"/>
                  </a:lnTo>
                  <a:lnTo>
                    <a:pt x="1460" y="15301"/>
                  </a:lnTo>
                  <a:lnTo>
                    <a:pt x="1381" y="15474"/>
                  </a:lnTo>
                  <a:lnTo>
                    <a:pt x="1318" y="15662"/>
                  </a:lnTo>
                  <a:lnTo>
                    <a:pt x="1256" y="15851"/>
                  </a:lnTo>
                  <a:lnTo>
                    <a:pt x="1208" y="16039"/>
                  </a:lnTo>
                  <a:lnTo>
                    <a:pt x="1177" y="16227"/>
                  </a:lnTo>
                  <a:lnTo>
                    <a:pt x="1146" y="16416"/>
                  </a:lnTo>
                  <a:lnTo>
                    <a:pt x="1114" y="16808"/>
                  </a:lnTo>
                  <a:lnTo>
                    <a:pt x="1114" y="17185"/>
                  </a:lnTo>
                  <a:lnTo>
                    <a:pt x="1161" y="17561"/>
                  </a:lnTo>
                  <a:lnTo>
                    <a:pt x="1240" y="17938"/>
                  </a:lnTo>
                  <a:lnTo>
                    <a:pt x="1350" y="18299"/>
                  </a:lnTo>
                  <a:lnTo>
                    <a:pt x="1491" y="18644"/>
                  </a:lnTo>
                  <a:lnTo>
                    <a:pt x="1648" y="18958"/>
                  </a:lnTo>
                  <a:lnTo>
                    <a:pt x="1852" y="19256"/>
                  </a:lnTo>
                  <a:lnTo>
                    <a:pt x="1962" y="19397"/>
                  </a:lnTo>
                  <a:lnTo>
                    <a:pt x="2072" y="19539"/>
                  </a:lnTo>
                  <a:lnTo>
                    <a:pt x="2181" y="19664"/>
                  </a:lnTo>
                  <a:lnTo>
                    <a:pt x="2307" y="19774"/>
                  </a:lnTo>
                  <a:lnTo>
                    <a:pt x="2448" y="19884"/>
                  </a:lnTo>
                  <a:lnTo>
                    <a:pt x="2574" y="19978"/>
                  </a:lnTo>
                  <a:lnTo>
                    <a:pt x="2731" y="20072"/>
                  </a:lnTo>
                  <a:lnTo>
                    <a:pt x="2872" y="20151"/>
                  </a:lnTo>
                  <a:lnTo>
                    <a:pt x="3029" y="20213"/>
                  </a:lnTo>
                  <a:lnTo>
                    <a:pt x="3186" y="20276"/>
                  </a:lnTo>
                  <a:lnTo>
                    <a:pt x="3343" y="20323"/>
                  </a:lnTo>
                  <a:lnTo>
                    <a:pt x="3500" y="20355"/>
                  </a:lnTo>
                  <a:lnTo>
                    <a:pt x="3672" y="20370"/>
                  </a:lnTo>
                  <a:lnTo>
                    <a:pt x="3845" y="20386"/>
                  </a:lnTo>
                  <a:lnTo>
                    <a:pt x="4033" y="20386"/>
                  </a:lnTo>
                  <a:lnTo>
                    <a:pt x="4206" y="20370"/>
                  </a:lnTo>
                  <a:lnTo>
                    <a:pt x="4394" y="20323"/>
                  </a:lnTo>
                  <a:lnTo>
                    <a:pt x="4583" y="20276"/>
                  </a:lnTo>
                  <a:lnTo>
                    <a:pt x="4771" y="20213"/>
                  </a:lnTo>
                  <a:lnTo>
                    <a:pt x="4959" y="20135"/>
                  </a:lnTo>
                  <a:lnTo>
                    <a:pt x="5163" y="20041"/>
                  </a:lnTo>
                  <a:lnTo>
                    <a:pt x="5352" y="19931"/>
                  </a:lnTo>
                  <a:lnTo>
                    <a:pt x="5556" y="19805"/>
                  </a:lnTo>
                  <a:lnTo>
                    <a:pt x="5760" y="19664"/>
                  </a:lnTo>
                  <a:lnTo>
                    <a:pt x="5964" y="19507"/>
                  </a:lnTo>
                  <a:lnTo>
                    <a:pt x="6168" y="19319"/>
                  </a:lnTo>
                  <a:lnTo>
                    <a:pt x="6042" y="19617"/>
                  </a:lnTo>
                  <a:lnTo>
                    <a:pt x="5932" y="19900"/>
                  </a:lnTo>
                  <a:lnTo>
                    <a:pt x="5854" y="20182"/>
                  </a:lnTo>
                  <a:lnTo>
                    <a:pt x="5775" y="20449"/>
                  </a:lnTo>
                  <a:lnTo>
                    <a:pt x="5713" y="20716"/>
                  </a:lnTo>
                  <a:lnTo>
                    <a:pt x="5681" y="20967"/>
                  </a:lnTo>
                  <a:lnTo>
                    <a:pt x="5650" y="21233"/>
                  </a:lnTo>
                  <a:lnTo>
                    <a:pt x="5650" y="21469"/>
                  </a:lnTo>
                  <a:lnTo>
                    <a:pt x="5650" y="21720"/>
                  </a:lnTo>
                  <a:lnTo>
                    <a:pt x="5665" y="21940"/>
                  </a:lnTo>
                  <a:lnTo>
                    <a:pt x="5713" y="22175"/>
                  </a:lnTo>
                  <a:lnTo>
                    <a:pt x="5760" y="22395"/>
                  </a:lnTo>
                  <a:lnTo>
                    <a:pt x="5807" y="22599"/>
                  </a:lnTo>
                  <a:lnTo>
                    <a:pt x="5885" y="22803"/>
                  </a:lnTo>
                  <a:lnTo>
                    <a:pt x="5979" y="23007"/>
                  </a:lnTo>
                  <a:lnTo>
                    <a:pt x="6073" y="23195"/>
                  </a:lnTo>
                  <a:lnTo>
                    <a:pt x="6168" y="23384"/>
                  </a:lnTo>
                  <a:lnTo>
                    <a:pt x="6293" y="23556"/>
                  </a:lnTo>
                  <a:lnTo>
                    <a:pt x="6419" y="23729"/>
                  </a:lnTo>
                  <a:lnTo>
                    <a:pt x="6560" y="23886"/>
                  </a:lnTo>
                  <a:lnTo>
                    <a:pt x="6701" y="24043"/>
                  </a:lnTo>
                  <a:lnTo>
                    <a:pt x="6858" y="24184"/>
                  </a:lnTo>
                  <a:lnTo>
                    <a:pt x="7015" y="24325"/>
                  </a:lnTo>
                  <a:lnTo>
                    <a:pt x="7188" y="24451"/>
                  </a:lnTo>
                  <a:lnTo>
                    <a:pt x="7360" y="24576"/>
                  </a:lnTo>
                  <a:lnTo>
                    <a:pt x="7549" y="24686"/>
                  </a:lnTo>
                  <a:lnTo>
                    <a:pt x="7737" y="24796"/>
                  </a:lnTo>
                  <a:lnTo>
                    <a:pt x="7941" y="24890"/>
                  </a:lnTo>
                  <a:lnTo>
                    <a:pt x="8349" y="25063"/>
                  </a:lnTo>
                  <a:lnTo>
                    <a:pt x="8773" y="25204"/>
                  </a:lnTo>
                  <a:lnTo>
                    <a:pt x="9197" y="25314"/>
                  </a:lnTo>
                  <a:lnTo>
                    <a:pt x="9652" y="25392"/>
                  </a:lnTo>
                  <a:lnTo>
                    <a:pt x="10107" y="25424"/>
                  </a:lnTo>
                  <a:lnTo>
                    <a:pt x="10546" y="25424"/>
                  </a:lnTo>
                  <a:lnTo>
                    <a:pt x="11001" y="25392"/>
                  </a:lnTo>
                  <a:lnTo>
                    <a:pt x="11441" y="25330"/>
                  </a:lnTo>
                  <a:lnTo>
                    <a:pt x="11660" y="25282"/>
                  </a:lnTo>
                  <a:lnTo>
                    <a:pt x="11880" y="25220"/>
                  </a:lnTo>
                  <a:lnTo>
                    <a:pt x="12084" y="25157"/>
                  </a:lnTo>
                  <a:lnTo>
                    <a:pt x="12304" y="25078"/>
                  </a:lnTo>
                  <a:lnTo>
                    <a:pt x="12508" y="25000"/>
                  </a:lnTo>
                  <a:lnTo>
                    <a:pt x="12696" y="24906"/>
                  </a:lnTo>
                  <a:lnTo>
                    <a:pt x="12885" y="24796"/>
                  </a:lnTo>
                  <a:lnTo>
                    <a:pt x="13073" y="24686"/>
                  </a:lnTo>
                  <a:lnTo>
                    <a:pt x="13261" y="24561"/>
                  </a:lnTo>
                  <a:lnTo>
                    <a:pt x="13434" y="24435"/>
                  </a:lnTo>
                  <a:lnTo>
                    <a:pt x="13591" y="24294"/>
                  </a:lnTo>
                  <a:lnTo>
                    <a:pt x="13748" y="24137"/>
                  </a:lnTo>
                  <a:lnTo>
                    <a:pt x="13905" y="23964"/>
                  </a:lnTo>
                  <a:lnTo>
                    <a:pt x="14046" y="23792"/>
                  </a:lnTo>
                  <a:lnTo>
                    <a:pt x="14171" y="23619"/>
                  </a:lnTo>
                  <a:lnTo>
                    <a:pt x="14297" y="23431"/>
                  </a:lnTo>
                  <a:lnTo>
                    <a:pt x="14407" y="23227"/>
                  </a:lnTo>
                  <a:lnTo>
                    <a:pt x="14517" y="23007"/>
                  </a:lnTo>
                  <a:lnTo>
                    <a:pt x="14595" y="22787"/>
                  </a:lnTo>
                  <a:lnTo>
                    <a:pt x="14674" y="22552"/>
                  </a:lnTo>
                  <a:lnTo>
                    <a:pt x="23180" y="13026"/>
                  </a:lnTo>
                  <a:lnTo>
                    <a:pt x="23839" y="12555"/>
                  </a:lnTo>
                  <a:lnTo>
                    <a:pt x="24153" y="12304"/>
                  </a:lnTo>
                  <a:lnTo>
                    <a:pt x="24482" y="12037"/>
                  </a:lnTo>
                  <a:lnTo>
                    <a:pt x="24796" y="11755"/>
                  </a:lnTo>
                  <a:lnTo>
                    <a:pt x="25094" y="11456"/>
                  </a:lnTo>
                  <a:lnTo>
                    <a:pt x="25377" y="11158"/>
                  </a:lnTo>
                  <a:lnTo>
                    <a:pt x="25643" y="10829"/>
                  </a:lnTo>
                  <a:lnTo>
                    <a:pt x="25895" y="10499"/>
                  </a:lnTo>
                  <a:lnTo>
                    <a:pt x="26114" y="10154"/>
                  </a:lnTo>
                  <a:lnTo>
                    <a:pt x="26287" y="9793"/>
                  </a:lnTo>
                  <a:lnTo>
                    <a:pt x="26365" y="9604"/>
                  </a:lnTo>
                  <a:lnTo>
                    <a:pt x="26444" y="9416"/>
                  </a:lnTo>
                  <a:lnTo>
                    <a:pt x="26491" y="9212"/>
                  </a:lnTo>
                  <a:lnTo>
                    <a:pt x="26538" y="9024"/>
                  </a:lnTo>
                  <a:lnTo>
                    <a:pt x="26585" y="8820"/>
                  </a:lnTo>
                  <a:lnTo>
                    <a:pt x="26601" y="8616"/>
                  </a:lnTo>
                  <a:lnTo>
                    <a:pt x="26616" y="8396"/>
                  </a:lnTo>
                  <a:lnTo>
                    <a:pt x="26616" y="8192"/>
                  </a:lnTo>
                  <a:lnTo>
                    <a:pt x="26616" y="7972"/>
                  </a:lnTo>
                  <a:lnTo>
                    <a:pt x="26585" y="7753"/>
                  </a:lnTo>
                  <a:lnTo>
                    <a:pt x="26554" y="7486"/>
                  </a:lnTo>
                  <a:lnTo>
                    <a:pt x="26491" y="7235"/>
                  </a:lnTo>
                  <a:lnTo>
                    <a:pt x="26444" y="6999"/>
                  </a:lnTo>
                  <a:lnTo>
                    <a:pt x="26365" y="6764"/>
                  </a:lnTo>
                  <a:lnTo>
                    <a:pt x="26287" y="6544"/>
                  </a:lnTo>
                  <a:lnTo>
                    <a:pt x="26193" y="6340"/>
                  </a:lnTo>
                  <a:lnTo>
                    <a:pt x="26099" y="6152"/>
                  </a:lnTo>
                  <a:lnTo>
                    <a:pt x="25989" y="5979"/>
                  </a:lnTo>
                  <a:lnTo>
                    <a:pt x="25863" y="5822"/>
                  </a:lnTo>
                  <a:lnTo>
                    <a:pt x="25753" y="5665"/>
                  </a:lnTo>
                  <a:lnTo>
                    <a:pt x="25612" y="5524"/>
                  </a:lnTo>
                  <a:lnTo>
                    <a:pt x="25471" y="5399"/>
                  </a:lnTo>
                  <a:lnTo>
                    <a:pt x="25330" y="5289"/>
                  </a:lnTo>
                  <a:lnTo>
                    <a:pt x="25173" y="5195"/>
                  </a:lnTo>
                  <a:lnTo>
                    <a:pt x="25031" y="5116"/>
                  </a:lnTo>
                  <a:lnTo>
                    <a:pt x="24859" y="5053"/>
                  </a:lnTo>
                  <a:lnTo>
                    <a:pt x="24702" y="5006"/>
                  </a:lnTo>
                  <a:lnTo>
                    <a:pt x="24529" y="4959"/>
                  </a:lnTo>
                  <a:lnTo>
                    <a:pt x="24357" y="4943"/>
                  </a:lnTo>
                  <a:lnTo>
                    <a:pt x="24184" y="4928"/>
                  </a:lnTo>
                  <a:lnTo>
                    <a:pt x="23996" y="4943"/>
                  </a:lnTo>
                  <a:lnTo>
                    <a:pt x="23823" y="4959"/>
                  </a:lnTo>
                  <a:lnTo>
                    <a:pt x="23635" y="4991"/>
                  </a:lnTo>
                  <a:lnTo>
                    <a:pt x="23446" y="5053"/>
                  </a:lnTo>
                  <a:lnTo>
                    <a:pt x="23274" y="5116"/>
                  </a:lnTo>
                  <a:lnTo>
                    <a:pt x="23085" y="5195"/>
                  </a:lnTo>
                  <a:lnTo>
                    <a:pt x="22897" y="5304"/>
                  </a:lnTo>
                  <a:lnTo>
                    <a:pt x="22709" y="5414"/>
                  </a:lnTo>
                  <a:lnTo>
                    <a:pt x="22536" y="5556"/>
                  </a:lnTo>
                  <a:lnTo>
                    <a:pt x="22348" y="5697"/>
                  </a:lnTo>
                  <a:lnTo>
                    <a:pt x="22175" y="5869"/>
                  </a:lnTo>
                  <a:lnTo>
                    <a:pt x="21987" y="6058"/>
                  </a:lnTo>
                  <a:lnTo>
                    <a:pt x="21924" y="5100"/>
                  </a:lnTo>
                  <a:lnTo>
                    <a:pt x="21893" y="4630"/>
                  </a:lnTo>
                  <a:lnTo>
                    <a:pt x="21846" y="4159"/>
                  </a:lnTo>
                  <a:lnTo>
                    <a:pt x="21783" y="3704"/>
                  </a:lnTo>
                  <a:lnTo>
                    <a:pt x="21704" y="3264"/>
                  </a:lnTo>
                  <a:lnTo>
                    <a:pt x="21594" y="2841"/>
                  </a:lnTo>
                  <a:lnTo>
                    <a:pt x="21453" y="2433"/>
                  </a:lnTo>
                  <a:lnTo>
                    <a:pt x="21375" y="2244"/>
                  </a:lnTo>
                  <a:lnTo>
                    <a:pt x="21296" y="2056"/>
                  </a:lnTo>
                  <a:lnTo>
                    <a:pt x="21186" y="1868"/>
                  </a:lnTo>
                  <a:lnTo>
                    <a:pt x="21077" y="1679"/>
                  </a:lnTo>
                  <a:lnTo>
                    <a:pt x="20967" y="1507"/>
                  </a:lnTo>
                  <a:lnTo>
                    <a:pt x="20826" y="1334"/>
                  </a:lnTo>
                  <a:lnTo>
                    <a:pt x="20684" y="1177"/>
                  </a:lnTo>
                  <a:lnTo>
                    <a:pt x="20527" y="1020"/>
                  </a:lnTo>
                  <a:lnTo>
                    <a:pt x="20370" y="879"/>
                  </a:lnTo>
                  <a:lnTo>
                    <a:pt x="20182" y="738"/>
                  </a:lnTo>
                  <a:lnTo>
                    <a:pt x="19978" y="612"/>
                  </a:lnTo>
                  <a:lnTo>
                    <a:pt x="19774" y="487"/>
                  </a:lnTo>
                  <a:lnTo>
                    <a:pt x="19539" y="377"/>
                  </a:lnTo>
                  <a:lnTo>
                    <a:pt x="19303" y="282"/>
                  </a:lnTo>
                  <a:lnTo>
                    <a:pt x="19036" y="188"/>
                  </a:lnTo>
                  <a:lnTo>
                    <a:pt x="18754" y="94"/>
                  </a:lnTo>
                  <a:lnTo>
                    <a:pt x="18519" y="63"/>
                  </a:lnTo>
                  <a:lnTo>
                    <a:pt x="18283" y="31"/>
                  </a:lnTo>
                  <a:lnTo>
                    <a:pt x="18063" y="16"/>
                  </a:lnTo>
                  <a:lnTo>
                    <a:pt x="17828" y="0"/>
                  </a:lnTo>
                  <a:lnTo>
                    <a:pt x="17608" y="16"/>
                  </a:lnTo>
                  <a:lnTo>
                    <a:pt x="17389" y="31"/>
                  </a:lnTo>
                  <a:lnTo>
                    <a:pt x="17169" y="63"/>
                  </a:lnTo>
                  <a:lnTo>
                    <a:pt x="16965" y="110"/>
                  </a:lnTo>
                  <a:lnTo>
                    <a:pt x="16761" y="157"/>
                  </a:lnTo>
                  <a:lnTo>
                    <a:pt x="16557" y="220"/>
                  </a:lnTo>
                  <a:lnTo>
                    <a:pt x="16353" y="298"/>
                  </a:lnTo>
                  <a:lnTo>
                    <a:pt x="16164" y="377"/>
                  </a:lnTo>
                  <a:lnTo>
                    <a:pt x="15976" y="471"/>
                  </a:lnTo>
                  <a:lnTo>
                    <a:pt x="15804" y="565"/>
                  </a:lnTo>
                  <a:lnTo>
                    <a:pt x="15631" y="675"/>
                  </a:lnTo>
                  <a:lnTo>
                    <a:pt x="15458" y="800"/>
                  </a:lnTo>
                  <a:lnTo>
                    <a:pt x="15301" y="926"/>
                  </a:lnTo>
                  <a:lnTo>
                    <a:pt x="15144" y="1067"/>
                  </a:lnTo>
                  <a:lnTo>
                    <a:pt x="15003" y="1208"/>
                  </a:lnTo>
                  <a:lnTo>
                    <a:pt x="14862" y="1365"/>
                  </a:lnTo>
                  <a:lnTo>
                    <a:pt x="14736" y="1522"/>
                  </a:lnTo>
                  <a:lnTo>
                    <a:pt x="14611" y="1679"/>
                  </a:lnTo>
                  <a:lnTo>
                    <a:pt x="14485" y="1852"/>
                  </a:lnTo>
                  <a:lnTo>
                    <a:pt x="14391" y="2040"/>
                  </a:lnTo>
                  <a:lnTo>
                    <a:pt x="14281" y="2213"/>
                  </a:lnTo>
                  <a:lnTo>
                    <a:pt x="14187" y="2417"/>
                  </a:lnTo>
                  <a:lnTo>
                    <a:pt x="14109" y="2605"/>
                  </a:lnTo>
                  <a:lnTo>
                    <a:pt x="14030" y="2809"/>
                  </a:lnTo>
                  <a:lnTo>
                    <a:pt x="13967" y="3013"/>
                  </a:lnTo>
                  <a:lnTo>
                    <a:pt x="13905" y="3233"/>
                  </a:lnTo>
                  <a:lnTo>
                    <a:pt x="13858" y="3453"/>
                  </a:lnTo>
                  <a:lnTo>
                    <a:pt x="13826" y="3672"/>
                  </a:lnTo>
                  <a:lnTo>
                    <a:pt x="13685" y="3311"/>
                  </a:lnTo>
                  <a:lnTo>
                    <a:pt x="13544" y="2982"/>
                  </a:lnTo>
                  <a:lnTo>
                    <a:pt x="13371" y="2668"/>
                  </a:lnTo>
                  <a:lnTo>
                    <a:pt x="13214" y="2370"/>
                  </a:lnTo>
                  <a:lnTo>
                    <a:pt x="13026" y="2087"/>
                  </a:lnTo>
                  <a:lnTo>
                    <a:pt x="12853" y="1836"/>
                  </a:lnTo>
                  <a:lnTo>
                    <a:pt x="12649" y="1601"/>
                  </a:lnTo>
                  <a:lnTo>
                    <a:pt x="12461" y="1365"/>
                  </a:lnTo>
                  <a:lnTo>
                    <a:pt x="12257" y="1177"/>
                  </a:lnTo>
                  <a:lnTo>
                    <a:pt x="12037" y="989"/>
                  </a:lnTo>
                  <a:lnTo>
                    <a:pt x="11833" y="816"/>
                  </a:lnTo>
                  <a:lnTo>
                    <a:pt x="11613" y="659"/>
                  </a:lnTo>
                  <a:lnTo>
                    <a:pt x="11378" y="534"/>
                  </a:lnTo>
                  <a:lnTo>
                    <a:pt x="11158" y="408"/>
                  </a:lnTo>
                  <a:lnTo>
                    <a:pt x="10923" y="314"/>
                  </a:lnTo>
                  <a:lnTo>
                    <a:pt x="10687" y="220"/>
                  </a:lnTo>
                  <a:lnTo>
                    <a:pt x="10452" y="157"/>
                  </a:lnTo>
                  <a:lnTo>
                    <a:pt x="10201" y="94"/>
                  </a:lnTo>
                  <a:lnTo>
                    <a:pt x="9966" y="47"/>
                  </a:lnTo>
                  <a:lnTo>
                    <a:pt x="9730" y="16"/>
                  </a:lnTo>
                  <a:lnTo>
                    <a:pt x="9479" y="0"/>
                  </a:lnTo>
                  <a:close/>
                </a:path>
              </a:pathLst>
            </a:custGeom>
            <a:solidFill>
              <a:srgbClr val="5492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2302;p42">
              <a:extLst>
                <a:ext uri="{FF2B5EF4-FFF2-40B4-BE49-F238E27FC236}">
                  <a16:creationId xmlns="" xmlns:a16="http://schemas.microsoft.com/office/drawing/2014/main" id="{F568DF23-0EC2-0E5D-8373-BA147E32D050}"/>
                </a:ext>
              </a:extLst>
            </p:cNvPr>
            <p:cNvSpPr/>
            <p:nvPr/>
          </p:nvSpPr>
          <p:spPr>
            <a:xfrm>
              <a:off x="876654" y="1100200"/>
              <a:ext cx="756788" cy="722931"/>
            </a:xfrm>
            <a:custGeom>
              <a:avLst/>
              <a:gdLst/>
              <a:ahLst/>
              <a:cxnLst/>
              <a:rect l="l" t="t" r="r" b="b"/>
              <a:pathLst>
                <a:path w="26617" h="25424" fill="none" extrusionOk="0">
                  <a:moveTo>
                    <a:pt x="23180" y="13026"/>
                  </a:moveTo>
                  <a:lnTo>
                    <a:pt x="23180" y="13026"/>
                  </a:lnTo>
                  <a:lnTo>
                    <a:pt x="23839" y="12555"/>
                  </a:lnTo>
                  <a:lnTo>
                    <a:pt x="24153" y="12304"/>
                  </a:lnTo>
                  <a:lnTo>
                    <a:pt x="24482" y="12037"/>
                  </a:lnTo>
                  <a:lnTo>
                    <a:pt x="24796" y="11755"/>
                  </a:lnTo>
                  <a:lnTo>
                    <a:pt x="25094" y="11456"/>
                  </a:lnTo>
                  <a:lnTo>
                    <a:pt x="25377" y="11158"/>
                  </a:lnTo>
                  <a:lnTo>
                    <a:pt x="25643" y="10829"/>
                  </a:lnTo>
                  <a:lnTo>
                    <a:pt x="25895" y="10499"/>
                  </a:lnTo>
                  <a:lnTo>
                    <a:pt x="26114" y="10154"/>
                  </a:lnTo>
                  <a:lnTo>
                    <a:pt x="26287" y="9793"/>
                  </a:lnTo>
                  <a:lnTo>
                    <a:pt x="26365" y="9604"/>
                  </a:lnTo>
                  <a:lnTo>
                    <a:pt x="26444" y="9416"/>
                  </a:lnTo>
                  <a:lnTo>
                    <a:pt x="26491" y="9212"/>
                  </a:lnTo>
                  <a:lnTo>
                    <a:pt x="26538" y="9024"/>
                  </a:lnTo>
                  <a:lnTo>
                    <a:pt x="26585" y="8820"/>
                  </a:lnTo>
                  <a:lnTo>
                    <a:pt x="26601" y="8616"/>
                  </a:lnTo>
                  <a:lnTo>
                    <a:pt x="26616" y="8396"/>
                  </a:lnTo>
                  <a:lnTo>
                    <a:pt x="26616" y="8192"/>
                  </a:lnTo>
                  <a:lnTo>
                    <a:pt x="26616" y="7972"/>
                  </a:lnTo>
                  <a:lnTo>
                    <a:pt x="26585" y="7753"/>
                  </a:lnTo>
                  <a:lnTo>
                    <a:pt x="26585" y="7753"/>
                  </a:lnTo>
                  <a:lnTo>
                    <a:pt x="26554" y="7486"/>
                  </a:lnTo>
                  <a:lnTo>
                    <a:pt x="26491" y="7235"/>
                  </a:lnTo>
                  <a:lnTo>
                    <a:pt x="26444" y="6999"/>
                  </a:lnTo>
                  <a:lnTo>
                    <a:pt x="26365" y="6764"/>
                  </a:lnTo>
                  <a:lnTo>
                    <a:pt x="26287" y="6544"/>
                  </a:lnTo>
                  <a:lnTo>
                    <a:pt x="26193" y="6340"/>
                  </a:lnTo>
                  <a:lnTo>
                    <a:pt x="26099" y="6152"/>
                  </a:lnTo>
                  <a:lnTo>
                    <a:pt x="25989" y="5979"/>
                  </a:lnTo>
                  <a:lnTo>
                    <a:pt x="25863" y="5822"/>
                  </a:lnTo>
                  <a:lnTo>
                    <a:pt x="25753" y="5665"/>
                  </a:lnTo>
                  <a:lnTo>
                    <a:pt x="25612" y="5524"/>
                  </a:lnTo>
                  <a:lnTo>
                    <a:pt x="25471" y="5399"/>
                  </a:lnTo>
                  <a:lnTo>
                    <a:pt x="25330" y="5289"/>
                  </a:lnTo>
                  <a:lnTo>
                    <a:pt x="25173" y="5195"/>
                  </a:lnTo>
                  <a:lnTo>
                    <a:pt x="25031" y="5116"/>
                  </a:lnTo>
                  <a:lnTo>
                    <a:pt x="24859" y="5053"/>
                  </a:lnTo>
                  <a:lnTo>
                    <a:pt x="24702" y="5006"/>
                  </a:lnTo>
                  <a:lnTo>
                    <a:pt x="24529" y="4959"/>
                  </a:lnTo>
                  <a:lnTo>
                    <a:pt x="24357" y="4943"/>
                  </a:lnTo>
                  <a:lnTo>
                    <a:pt x="24184" y="4928"/>
                  </a:lnTo>
                  <a:lnTo>
                    <a:pt x="23996" y="4943"/>
                  </a:lnTo>
                  <a:lnTo>
                    <a:pt x="23823" y="4959"/>
                  </a:lnTo>
                  <a:lnTo>
                    <a:pt x="23635" y="4991"/>
                  </a:lnTo>
                  <a:lnTo>
                    <a:pt x="23446" y="5053"/>
                  </a:lnTo>
                  <a:lnTo>
                    <a:pt x="23274" y="5116"/>
                  </a:lnTo>
                  <a:lnTo>
                    <a:pt x="23085" y="5195"/>
                  </a:lnTo>
                  <a:lnTo>
                    <a:pt x="22897" y="5304"/>
                  </a:lnTo>
                  <a:lnTo>
                    <a:pt x="22709" y="5414"/>
                  </a:lnTo>
                  <a:lnTo>
                    <a:pt x="22536" y="5556"/>
                  </a:lnTo>
                  <a:lnTo>
                    <a:pt x="22348" y="5697"/>
                  </a:lnTo>
                  <a:lnTo>
                    <a:pt x="22175" y="5869"/>
                  </a:lnTo>
                  <a:lnTo>
                    <a:pt x="21987" y="6058"/>
                  </a:lnTo>
                  <a:lnTo>
                    <a:pt x="21987" y="6058"/>
                  </a:lnTo>
                  <a:lnTo>
                    <a:pt x="21924" y="5100"/>
                  </a:lnTo>
                  <a:lnTo>
                    <a:pt x="21893" y="4630"/>
                  </a:lnTo>
                  <a:lnTo>
                    <a:pt x="21846" y="4159"/>
                  </a:lnTo>
                  <a:lnTo>
                    <a:pt x="21783" y="3704"/>
                  </a:lnTo>
                  <a:lnTo>
                    <a:pt x="21704" y="3264"/>
                  </a:lnTo>
                  <a:lnTo>
                    <a:pt x="21594" y="2841"/>
                  </a:lnTo>
                  <a:lnTo>
                    <a:pt x="21453" y="2433"/>
                  </a:lnTo>
                  <a:lnTo>
                    <a:pt x="21375" y="2244"/>
                  </a:lnTo>
                  <a:lnTo>
                    <a:pt x="21296" y="2056"/>
                  </a:lnTo>
                  <a:lnTo>
                    <a:pt x="21186" y="1868"/>
                  </a:lnTo>
                  <a:lnTo>
                    <a:pt x="21077" y="1679"/>
                  </a:lnTo>
                  <a:lnTo>
                    <a:pt x="20967" y="1507"/>
                  </a:lnTo>
                  <a:lnTo>
                    <a:pt x="20826" y="1334"/>
                  </a:lnTo>
                  <a:lnTo>
                    <a:pt x="20684" y="1177"/>
                  </a:lnTo>
                  <a:lnTo>
                    <a:pt x="20527" y="1020"/>
                  </a:lnTo>
                  <a:lnTo>
                    <a:pt x="20370" y="879"/>
                  </a:lnTo>
                  <a:lnTo>
                    <a:pt x="20182" y="738"/>
                  </a:lnTo>
                  <a:lnTo>
                    <a:pt x="19978" y="612"/>
                  </a:lnTo>
                  <a:lnTo>
                    <a:pt x="19774" y="487"/>
                  </a:lnTo>
                  <a:lnTo>
                    <a:pt x="19539" y="377"/>
                  </a:lnTo>
                  <a:lnTo>
                    <a:pt x="19303" y="282"/>
                  </a:lnTo>
                  <a:lnTo>
                    <a:pt x="19036" y="188"/>
                  </a:lnTo>
                  <a:lnTo>
                    <a:pt x="18754" y="94"/>
                  </a:lnTo>
                  <a:lnTo>
                    <a:pt x="18754" y="94"/>
                  </a:lnTo>
                  <a:lnTo>
                    <a:pt x="18519" y="63"/>
                  </a:lnTo>
                  <a:lnTo>
                    <a:pt x="18283" y="31"/>
                  </a:lnTo>
                  <a:lnTo>
                    <a:pt x="18063" y="16"/>
                  </a:lnTo>
                  <a:lnTo>
                    <a:pt x="17828" y="0"/>
                  </a:lnTo>
                  <a:lnTo>
                    <a:pt x="17608" y="16"/>
                  </a:lnTo>
                  <a:lnTo>
                    <a:pt x="17389" y="31"/>
                  </a:lnTo>
                  <a:lnTo>
                    <a:pt x="17169" y="63"/>
                  </a:lnTo>
                  <a:lnTo>
                    <a:pt x="16965" y="110"/>
                  </a:lnTo>
                  <a:lnTo>
                    <a:pt x="16761" y="157"/>
                  </a:lnTo>
                  <a:lnTo>
                    <a:pt x="16557" y="220"/>
                  </a:lnTo>
                  <a:lnTo>
                    <a:pt x="16353" y="298"/>
                  </a:lnTo>
                  <a:lnTo>
                    <a:pt x="16164" y="377"/>
                  </a:lnTo>
                  <a:lnTo>
                    <a:pt x="15976" y="471"/>
                  </a:lnTo>
                  <a:lnTo>
                    <a:pt x="15804" y="565"/>
                  </a:lnTo>
                  <a:lnTo>
                    <a:pt x="15631" y="675"/>
                  </a:lnTo>
                  <a:lnTo>
                    <a:pt x="15458" y="800"/>
                  </a:lnTo>
                  <a:lnTo>
                    <a:pt x="15301" y="926"/>
                  </a:lnTo>
                  <a:lnTo>
                    <a:pt x="15144" y="1067"/>
                  </a:lnTo>
                  <a:lnTo>
                    <a:pt x="15003" y="1208"/>
                  </a:lnTo>
                  <a:lnTo>
                    <a:pt x="14862" y="1365"/>
                  </a:lnTo>
                  <a:lnTo>
                    <a:pt x="14736" y="1522"/>
                  </a:lnTo>
                  <a:lnTo>
                    <a:pt x="14611" y="1679"/>
                  </a:lnTo>
                  <a:lnTo>
                    <a:pt x="14485" y="1852"/>
                  </a:lnTo>
                  <a:lnTo>
                    <a:pt x="14391" y="2040"/>
                  </a:lnTo>
                  <a:lnTo>
                    <a:pt x="14281" y="2213"/>
                  </a:lnTo>
                  <a:lnTo>
                    <a:pt x="14187" y="2417"/>
                  </a:lnTo>
                  <a:lnTo>
                    <a:pt x="14109" y="2605"/>
                  </a:lnTo>
                  <a:lnTo>
                    <a:pt x="14030" y="2809"/>
                  </a:lnTo>
                  <a:lnTo>
                    <a:pt x="13967" y="3013"/>
                  </a:lnTo>
                  <a:lnTo>
                    <a:pt x="13905" y="3233"/>
                  </a:lnTo>
                  <a:lnTo>
                    <a:pt x="13858" y="3453"/>
                  </a:lnTo>
                  <a:lnTo>
                    <a:pt x="13826" y="3672"/>
                  </a:lnTo>
                  <a:lnTo>
                    <a:pt x="13826" y="3672"/>
                  </a:lnTo>
                  <a:lnTo>
                    <a:pt x="13685" y="3311"/>
                  </a:lnTo>
                  <a:lnTo>
                    <a:pt x="13544" y="2982"/>
                  </a:lnTo>
                  <a:lnTo>
                    <a:pt x="13371" y="2668"/>
                  </a:lnTo>
                  <a:lnTo>
                    <a:pt x="13214" y="2370"/>
                  </a:lnTo>
                  <a:lnTo>
                    <a:pt x="13026" y="2087"/>
                  </a:lnTo>
                  <a:lnTo>
                    <a:pt x="12853" y="1836"/>
                  </a:lnTo>
                  <a:lnTo>
                    <a:pt x="12649" y="1601"/>
                  </a:lnTo>
                  <a:lnTo>
                    <a:pt x="12461" y="1365"/>
                  </a:lnTo>
                  <a:lnTo>
                    <a:pt x="12257" y="1177"/>
                  </a:lnTo>
                  <a:lnTo>
                    <a:pt x="12037" y="989"/>
                  </a:lnTo>
                  <a:lnTo>
                    <a:pt x="11833" y="816"/>
                  </a:lnTo>
                  <a:lnTo>
                    <a:pt x="11613" y="659"/>
                  </a:lnTo>
                  <a:lnTo>
                    <a:pt x="11378" y="534"/>
                  </a:lnTo>
                  <a:lnTo>
                    <a:pt x="11158" y="408"/>
                  </a:lnTo>
                  <a:lnTo>
                    <a:pt x="10923" y="314"/>
                  </a:lnTo>
                  <a:lnTo>
                    <a:pt x="10687" y="220"/>
                  </a:lnTo>
                  <a:lnTo>
                    <a:pt x="10452" y="157"/>
                  </a:lnTo>
                  <a:lnTo>
                    <a:pt x="10201" y="94"/>
                  </a:lnTo>
                  <a:lnTo>
                    <a:pt x="9966" y="47"/>
                  </a:lnTo>
                  <a:lnTo>
                    <a:pt x="9730" y="16"/>
                  </a:lnTo>
                  <a:lnTo>
                    <a:pt x="9479" y="0"/>
                  </a:lnTo>
                  <a:lnTo>
                    <a:pt x="9244" y="0"/>
                  </a:lnTo>
                  <a:lnTo>
                    <a:pt x="8992" y="0"/>
                  </a:lnTo>
                  <a:lnTo>
                    <a:pt x="8757" y="31"/>
                  </a:lnTo>
                  <a:lnTo>
                    <a:pt x="8522" y="63"/>
                  </a:lnTo>
                  <a:lnTo>
                    <a:pt x="8271" y="94"/>
                  </a:lnTo>
                  <a:lnTo>
                    <a:pt x="8035" y="157"/>
                  </a:lnTo>
                  <a:lnTo>
                    <a:pt x="7815" y="220"/>
                  </a:lnTo>
                  <a:lnTo>
                    <a:pt x="7580" y="298"/>
                  </a:lnTo>
                  <a:lnTo>
                    <a:pt x="7360" y="392"/>
                  </a:lnTo>
                  <a:lnTo>
                    <a:pt x="7141" y="487"/>
                  </a:lnTo>
                  <a:lnTo>
                    <a:pt x="6921" y="581"/>
                  </a:lnTo>
                  <a:lnTo>
                    <a:pt x="6701" y="706"/>
                  </a:lnTo>
                  <a:lnTo>
                    <a:pt x="6497" y="816"/>
                  </a:lnTo>
                  <a:lnTo>
                    <a:pt x="6309" y="957"/>
                  </a:lnTo>
                  <a:lnTo>
                    <a:pt x="6121" y="1099"/>
                  </a:lnTo>
                  <a:lnTo>
                    <a:pt x="5932" y="1240"/>
                  </a:lnTo>
                  <a:lnTo>
                    <a:pt x="5760" y="1397"/>
                  </a:lnTo>
                  <a:lnTo>
                    <a:pt x="5587" y="1554"/>
                  </a:lnTo>
                  <a:lnTo>
                    <a:pt x="5430" y="1711"/>
                  </a:lnTo>
                  <a:lnTo>
                    <a:pt x="5273" y="1883"/>
                  </a:lnTo>
                  <a:lnTo>
                    <a:pt x="5132" y="2056"/>
                  </a:lnTo>
                  <a:lnTo>
                    <a:pt x="5006" y="2244"/>
                  </a:lnTo>
                  <a:lnTo>
                    <a:pt x="4881" y="2433"/>
                  </a:lnTo>
                  <a:lnTo>
                    <a:pt x="4771" y="2621"/>
                  </a:lnTo>
                  <a:lnTo>
                    <a:pt x="4677" y="2809"/>
                  </a:lnTo>
                  <a:lnTo>
                    <a:pt x="4598" y="3013"/>
                  </a:lnTo>
                  <a:lnTo>
                    <a:pt x="4520" y="3217"/>
                  </a:lnTo>
                  <a:lnTo>
                    <a:pt x="4473" y="3421"/>
                  </a:lnTo>
                  <a:lnTo>
                    <a:pt x="4426" y="3625"/>
                  </a:lnTo>
                  <a:lnTo>
                    <a:pt x="4394" y="3829"/>
                  </a:lnTo>
                  <a:lnTo>
                    <a:pt x="4379" y="4049"/>
                  </a:lnTo>
                  <a:lnTo>
                    <a:pt x="4379" y="4253"/>
                  </a:lnTo>
                  <a:lnTo>
                    <a:pt x="4379" y="4473"/>
                  </a:lnTo>
                  <a:lnTo>
                    <a:pt x="4410" y="4677"/>
                  </a:lnTo>
                  <a:lnTo>
                    <a:pt x="4457" y="4896"/>
                  </a:lnTo>
                  <a:lnTo>
                    <a:pt x="4535" y="5100"/>
                  </a:lnTo>
                  <a:lnTo>
                    <a:pt x="4614" y="5320"/>
                  </a:lnTo>
                  <a:lnTo>
                    <a:pt x="4708" y="5524"/>
                  </a:lnTo>
                  <a:lnTo>
                    <a:pt x="4834" y="5744"/>
                  </a:lnTo>
                  <a:lnTo>
                    <a:pt x="4959" y="5948"/>
                  </a:lnTo>
                  <a:lnTo>
                    <a:pt x="5116" y="6152"/>
                  </a:lnTo>
                  <a:lnTo>
                    <a:pt x="5304" y="6356"/>
                  </a:lnTo>
                  <a:lnTo>
                    <a:pt x="5493" y="6560"/>
                  </a:lnTo>
                  <a:lnTo>
                    <a:pt x="5493" y="6560"/>
                  </a:lnTo>
                  <a:lnTo>
                    <a:pt x="5320" y="6387"/>
                  </a:lnTo>
                  <a:lnTo>
                    <a:pt x="5148" y="6246"/>
                  </a:lnTo>
                  <a:lnTo>
                    <a:pt x="4975" y="6121"/>
                  </a:lnTo>
                  <a:lnTo>
                    <a:pt x="4802" y="6011"/>
                  </a:lnTo>
                  <a:lnTo>
                    <a:pt x="4614" y="5916"/>
                  </a:lnTo>
                  <a:lnTo>
                    <a:pt x="4441" y="5838"/>
                  </a:lnTo>
                  <a:lnTo>
                    <a:pt x="4253" y="5775"/>
                  </a:lnTo>
                  <a:lnTo>
                    <a:pt x="4065" y="5728"/>
                  </a:lnTo>
                  <a:lnTo>
                    <a:pt x="3876" y="5697"/>
                  </a:lnTo>
                  <a:lnTo>
                    <a:pt x="3704" y="5681"/>
                  </a:lnTo>
                  <a:lnTo>
                    <a:pt x="3515" y="5665"/>
                  </a:lnTo>
                  <a:lnTo>
                    <a:pt x="3327" y="5681"/>
                  </a:lnTo>
                  <a:lnTo>
                    <a:pt x="3139" y="5712"/>
                  </a:lnTo>
                  <a:lnTo>
                    <a:pt x="2966" y="5744"/>
                  </a:lnTo>
                  <a:lnTo>
                    <a:pt x="2778" y="5791"/>
                  </a:lnTo>
                  <a:lnTo>
                    <a:pt x="2605" y="5854"/>
                  </a:lnTo>
                  <a:lnTo>
                    <a:pt x="2433" y="5916"/>
                  </a:lnTo>
                  <a:lnTo>
                    <a:pt x="2260" y="6011"/>
                  </a:lnTo>
                  <a:lnTo>
                    <a:pt x="2087" y="6105"/>
                  </a:lnTo>
                  <a:lnTo>
                    <a:pt x="1915" y="6199"/>
                  </a:lnTo>
                  <a:lnTo>
                    <a:pt x="1758" y="6309"/>
                  </a:lnTo>
                  <a:lnTo>
                    <a:pt x="1601" y="6434"/>
                  </a:lnTo>
                  <a:lnTo>
                    <a:pt x="1460" y="6560"/>
                  </a:lnTo>
                  <a:lnTo>
                    <a:pt x="1303" y="6701"/>
                  </a:lnTo>
                  <a:lnTo>
                    <a:pt x="1036" y="6999"/>
                  </a:lnTo>
                  <a:lnTo>
                    <a:pt x="785" y="7313"/>
                  </a:lnTo>
                  <a:lnTo>
                    <a:pt x="565" y="7658"/>
                  </a:lnTo>
                  <a:lnTo>
                    <a:pt x="455" y="7847"/>
                  </a:lnTo>
                  <a:lnTo>
                    <a:pt x="377" y="8035"/>
                  </a:lnTo>
                  <a:lnTo>
                    <a:pt x="283" y="8208"/>
                  </a:lnTo>
                  <a:lnTo>
                    <a:pt x="220" y="8412"/>
                  </a:lnTo>
                  <a:lnTo>
                    <a:pt x="157" y="8600"/>
                  </a:lnTo>
                  <a:lnTo>
                    <a:pt x="94" y="8788"/>
                  </a:lnTo>
                  <a:lnTo>
                    <a:pt x="63" y="8992"/>
                  </a:lnTo>
                  <a:lnTo>
                    <a:pt x="31" y="9181"/>
                  </a:lnTo>
                  <a:lnTo>
                    <a:pt x="16" y="9385"/>
                  </a:lnTo>
                  <a:lnTo>
                    <a:pt x="0" y="9589"/>
                  </a:lnTo>
                  <a:lnTo>
                    <a:pt x="0" y="9777"/>
                  </a:lnTo>
                  <a:lnTo>
                    <a:pt x="16" y="9981"/>
                  </a:lnTo>
                  <a:lnTo>
                    <a:pt x="47" y="10185"/>
                  </a:lnTo>
                  <a:lnTo>
                    <a:pt x="94" y="10373"/>
                  </a:lnTo>
                  <a:lnTo>
                    <a:pt x="141" y="10562"/>
                  </a:lnTo>
                  <a:lnTo>
                    <a:pt x="220" y="10766"/>
                  </a:lnTo>
                  <a:lnTo>
                    <a:pt x="298" y="10938"/>
                  </a:lnTo>
                  <a:lnTo>
                    <a:pt x="392" y="11127"/>
                  </a:lnTo>
                  <a:lnTo>
                    <a:pt x="518" y="11315"/>
                  </a:lnTo>
                  <a:lnTo>
                    <a:pt x="643" y="11488"/>
                  </a:lnTo>
                  <a:lnTo>
                    <a:pt x="785" y="11660"/>
                  </a:lnTo>
                  <a:lnTo>
                    <a:pt x="942" y="11817"/>
                  </a:lnTo>
                  <a:lnTo>
                    <a:pt x="1130" y="11974"/>
                  </a:lnTo>
                  <a:lnTo>
                    <a:pt x="1318" y="12131"/>
                  </a:lnTo>
                  <a:lnTo>
                    <a:pt x="1538" y="12272"/>
                  </a:lnTo>
                  <a:lnTo>
                    <a:pt x="1773" y="12414"/>
                  </a:lnTo>
                  <a:lnTo>
                    <a:pt x="2009" y="12539"/>
                  </a:lnTo>
                  <a:lnTo>
                    <a:pt x="2276" y="12665"/>
                  </a:lnTo>
                  <a:lnTo>
                    <a:pt x="2574" y="12775"/>
                  </a:lnTo>
                  <a:lnTo>
                    <a:pt x="2872" y="12884"/>
                  </a:lnTo>
                  <a:lnTo>
                    <a:pt x="3202" y="12979"/>
                  </a:lnTo>
                  <a:lnTo>
                    <a:pt x="3547" y="13057"/>
                  </a:lnTo>
                  <a:lnTo>
                    <a:pt x="3908" y="13136"/>
                  </a:lnTo>
                  <a:lnTo>
                    <a:pt x="4300" y="13198"/>
                  </a:lnTo>
                  <a:lnTo>
                    <a:pt x="4300" y="13198"/>
                  </a:lnTo>
                  <a:lnTo>
                    <a:pt x="4033" y="13261"/>
                  </a:lnTo>
                  <a:lnTo>
                    <a:pt x="3767" y="13340"/>
                  </a:lnTo>
                  <a:lnTo>
                    <a:pt x="3531" y="13434"/>
                  </a:lnTo>
                  <a:lnTo>
                    <a:pt x="3296" y="13528"/>
                  </a:lnTo>
                  <a:lnTo>
                    <a:pt x="3076" y="13638"/>
                  </a:lnTo>
                  <a:lnTo>
                    <a:pt x="2872" y="13763"/>
                  </a:lnTo>
                  <a:lnTo>
                    <a:pt x="2668" y="13889"/>
                  </a:lnTo>
                  <a:lnTo>
                    <a:pt x="2495" y="14014"/>
                  </a:lnTo>
                  <a:lnTo>
                    <a:pt x="2323" y="14156"/>
                  </a:lnTo>
                  <a:lnTo>
                    <a:pt x="2166" y="14297"/>
                  </a:lnTo>
                  <a:lnTo>
                    <a:pt x="2025" y="14454"/>
                  </a:lnTo>
                  <a:lnTo>
                    <a:pt x="1883" y="14611"/>
                  </a:lnTo>
                  <a:lnTo>
                    <a:pt x="1758" y="14783"/>
                  </a:lnTo>
                  <a:lnTo>
                    <a:pt x="1648" y="14956"/>
                  </a:lnTo>
                  <a:lnTo>
                    <a:pt x="1554" y="15129"/>
                  </a:lnTo>
                  <a:lnTo>
                    <a:pt x="1460" y="15301"/>
                  </a:lnTo>
                  <a:lnTo>
                    <a:pt x="1381" y="15474"/>
                  </a:lnTo>
                  <a:lnTo>
                    <a:pt x="1318" y="15662"/>
                  </a:lnTo>
                  <a:lnTo>
                    <a:pt x="1256" y="15851"/>
                  </a:lnTo>
                  <a:lnTo>
                    <a:pt x="1208" y="16039"/>
                  </a:lnTo>
                  <a:lnTo>
                    <a:pt x="1177" y="16227"/>
                  </a:lnTo>
                  <a:lnTo>
                    <a:pt x="1146" y="16416"/>
                  </a:lnTo>
                  <a:lnTo>
                    <a:pt x="1114" y="16808"/>
                  </a:lnTo>
                  <a:lnTo>
                    <a:pt x="1114" y="17185"/>
                  </a:lnTo>
                  <a:lnTo>
                    <a:pt x="1161" y="17561"/>
                  </a:lnTo>
                  <a:lnTo>
                    <a:pt x="1240" y="17938"/>
                  </a:lnTo>
                  <a:lnTo>
                    <a:pt x="1350" y="18299"/>
                  </a:lnTo>
                  <a:lnTo>
                    <a:pt x="1491" y="18644"/>
                  </a:lnTo>
                  <a:lnTo>
                    <a:pt x="1648" y="18958"/>
                  </a:lnTo>
                  <a:lnTo>
                    <a:pt x="1852" y="19256"/>
                  </a:lnTo>
                  <a:lnTo>
                    <a:pt x="1962" y="19397"/>
                  </a:lnTo>
                  <a:lnTo>
                    <a:pt x="2072" y="19539"/>
                  </a:lnTo>
                  <a:lnTo>
                    <a:pt x="2181" y="19664"/>
                  </a:lnTo>
                  <a:lnTo>
                    <a:pt x="2307" y="19774"/>
                  </a:lnTo>
                  <a:lnTo>
                    <a:pt x="2448" y="19884"/>
                  </a:lnTo>
                  <a:lnTo>
                    <a:pt x="2574" y="19978"/>
                  </a:lnTo>
                  <a:lnTo>
                    <a:pt x="2731" y="20072"/>
                  </a:lnTo>
                  <a:lnTo>
                    <a:pt x="2872" y="20151"/>
                  </a:lnTo>
                  <a:lnTo>
                    <a:pt x="3029" y="20213"/>
                  </a:lnTo>
                  <a:lnTo>
                    <a:pt x="3186" y="20276"/>
                  </a:lnTo>
                  <a:lnTo>
                    <a:pt x="3343" y="20323"/>
                  </a:lnTo>
                  <a:lnTo>
                    <a:pt x="3500" y="20355"/>
                  </a:lnTo>
                  <a:lnTo>
                    <a:pt x="3672" y="20370"/>
                  </a:lnTo>
                  <a:lnTo>
                    <a:pt x="3845" y="20386"/>
                  </a:lnTo>
                  <a:lnTo>
                    <a:pt x="4033" y="20386"/>
                  </a:lnTo>
                  <a:lnTo>
                    <a:pt x="4206" y="20370"/>
                  </a:lnTo>
                  <a:lnTo>
                    <a:pt x="4394" y="20323"/>
                  </a:lnTo>
                  <a:lnTo>
                    <a:pt x="4583" y="20276"/>
                  </a:lnTo>
                  <a:lnTo>
                    <a:pt x="4771" y="20213"/>
                  </a:lnTo>
                  <a:lnTo>
                    <a:pt x="4959" y="20135"/>
                  </a:lnTo>
                  <a:lnTo>
                    <a:pt x="5163" y="20041"/>
                  </a:lnTo>
                  <a:lnTo>
                    <a:pt x="5352" y="19931"/>
                  </a:lnTo>
                  <a:lnTo>
                    <a:pt x="5556" y="19805"/>
                  </a:lnTo>
                  <a:lnTo>
                    <a:pt x="5760" y="19664"/>
                  </a:lnTo>
                  <a:lnTo>
                    <a:pt x="5964" y="19507"/>
                  </a:lnTo>
                  <a:lnTo>
                    <a:pt x="6168" y="19319"/>
                  </a:lnTo>
                  <a:lnTo>
                    <a:pt x="6168" y="19319"/>
                  </a:lnTo>
                  <a:lnTo>
                    <a:pt x="6042" y="19617"/>
                  </a:lnTo>
                  <a:lnTo>
                    <a:pt x="5932" y="19900"/>
                  </a:lnTo>
                  <a:lnTo>
                    <a:pt x="5854" y="20182"/>
                  </a:lnTo>
                  <a:lnTo>
                    <a:pt x="5775" y="20449"/>
                  </a:lnTo>
                  <a:lnTo>
                    <a:pt x="5713" y="20716"/>
                  </a:lnTo>
                  <a:lnTo>
                    <a:pt x="5681" y="20967"/>
                  </a:lnTo>
                  <a:lnTo>
                    <a:pt x="5650" y="21233"/>
                  </a:lnTo>
                  <a:lnTo>
                    <a:pt x="5650" y="21469"/>
                  </a:lnTo>
                  <a:lnTo>
                    <a:pt x="5650" y="21720"/>
                  </a:lnTo>
                  <a:lnTo>
                    <a:pt x="5665" y="21940"/>
                  </a:lnTo>
                  <a:lnTo>
                    <a:pt x="5713" y="22175"/>
                  </a:lnTo>
                  <a:lnTo>
                    <a:pt x="5760" y="22395"/>
                  </a:lnTo>
                  <a:lnTo>
                    <a:pt x="5807" y="22599"/>
                  </a:lnTo>
                  <a:lnTo>
                    <a:pt x="5885" y="22803"/>
                  </a:lnTo>
                  <a:lnTo>
                    <a:pt x="5979" y="23007"/>
                  </a:lnTo>
                  <a:lnTo>
                    <a:pt x="6073" y="23195"/>
                  </a:lnTo>
                  <a:lnTo>
                    <a:pt x="6168" y="23384"/>
                  </a:lnTo>
                  <a:lnTo>
                    <a:pt x="6293" y="23556"/>
                  </a:lnTo>
                  <a:lnTo>
                    <a:pt x="6419" y="23729"/>
                  </a:lnTo>
                  <a:lnTo>
                    <a:pt x="6560" y="23886"/>
                  </a:lnTo>
                  <a:lnTo>
                    <a:pt x="6701" y="24043"/>
                  </a:lnTo>
                  <a:lnTo>
                    <a:pt x="6858" y="24184"/>
                  </a:lnTo>
                  <a:lnTo>
                    <a:pt x="7015" y="24325"/>
                  </a:lnTo>
                  <a:lnTo>
                    <a:pt x="7188" y="24451"/>
                  </a:lnTo>
                  <a:lnTo>
                    <a:pt x="7360" y="24576"/>
                  </a:lnTo>
                  <a:lnTo>
                    <a:pt x="7549" y="24686"/>
                  </a:lnTo>
                  <a:lnTo>
                    <a:pt x="7737" y="24796"/>
                  </a:lnTo>
                  <a:lnTo>
                    <a:pt x="7941" y="24890"/>
                  </a:lnTo>
                  <a:lnTo>
                    <a:pt x="8349" y="25063"/>
                  </a:lnTo>
                  <a:lnTo>
                    <a:pt x="8773" y="25204"/>
                  </a:lnTo>
                  <a:lnTo>
                    <a:pt x="9197" y="25314"/>
                  </a:lnTo>
                  <a:lnTo>
                    <a:pt x="9652" y="25392"/>
                  </a:lnTo>
                  <a:lnTo>
                    <a:pt x="10107" y="25424"/>
                  </a:lnTo>
                  <a:lnTo>
                    <a:pt x="10546" y="25424"/>
                  </a:lnTo>
                  <a:lnTo>
                    <a:pt x="11001" y="25392"/>
                  </a:lnTo>
                  <a:lnTo>
                    <a:pt x="11441" y="25330"/>
                  </a:lnTo>
                  <a:lnTo>
                    <a:pt x="11660" y="25282"/>
                  </a:lnTo>
                  <a:lnTo>
                    <a:pt x="11880" y="25220"/>
                  </a:lnTo>
                  <a:lnTo>
                    <a:pt x="12084" y="25157"/>
                  </a:lnTo>
                  <a:lnTo>
                    <a:pt x="12304" y="25078"/>
                  </a:lnTo>
                  <a:lnTo>
                    <a:pt x="12508" y="25000"/>
                  </a:lnTo>
                  <a:lnTo>
                    <a:pt x="12696" y="24906"/>
                  </a:lnTo>
                  <a:lnTo>
                    <a:pt x="12885" y="24796"/>
                  </a:lnTo>
                  <a:lnTo>
                    <a:pt x="13073" y="24686"/>
                  </a:lnTo>
                  <a:lnTo>
                    <a:pt x="13261" y="24561"/>
                  </a:lnTo>
                  <a:lnTo>
                    <a:pt x="13434" y="24435"/>
                  </a:lnTo>
                  <a:lnTo>
                    <a:pt x="13591" y="24294"/>
                  </a:lnTo>
                  <a:lnTo>
                    <a:pt x="13748" y="24137"/>
                  </a:lnTo>
                  <a:lnTo>
                    <a:pt x="13905" y="23964"/>
                  </a:lnTo>
                  <a:lnTo>
                    <a:pt x="14046" y="23792"/>
                  </a:lnTo>
                  <a:lnTo>
                    <a:pt x="14171" y="23619"/>
                  </a:lnTo>
                  <a:lnTo>
                    <a:pt x="14297" y="23431"/>
                  </a:lnTo>
                  <a:lnTo>
                    <a:pt x="14407" y="23227"/>
                  </a:lnTo>
                  <a:lnTo>
                    <a:pt x="14517" y="23007"/>
                  </a:lnTo>
                  <a:lnTo>
                    <a:pt x="14595" y="22787"/>
                  </a:lnTo>
                  <a:lnTo>
                    <a:pt x="14674" y="2255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2303;p42">
              <a:extLst>
                <a:ext uri="{FF2B5EF4-FFF2-40B4-BE49-F238E27FC236}">
                  <a16:creationId xmlns="" xmlns:a16="http://schemas.microsoft.com/office/drawing/2014/main" id="{A9F31C70-9F0E-D4E2-9281-EA7E0E24DBA2}"/>
                </a:ext>
              </a:extLst>
            </p:cNvPr>
            <p:cNvSpPr/>
            <p:nvPr/>
          </p:nvSpPr>
          <p:spPr>
            <a:xfrm>
              <a:off x="1523236" y="1560259"/>
              <a:ext cx="867902" cy="266436"/>
            </a:xfrm>
            <a:custGeom>
              <a:avLst/>
              <a:gdLst/>
              <a:ahLst/>
              <a:cxnLst/>
              <a:rect l="l" t="t" r="r" b="b"/>
              <a:pathLst>
                <a:path w="30525" h="9370" extrusionOk="0">
                  <a:moveTo>
                    <a:pt x="6042" y="0"/>
                  </a:moveTo>
                  <a:lnTo>
                    <a:pt x="5932" y="16"/>
                  </a:lnTo>
                  <a:lnTo>
                    <a:pt x="5838" y="32"/>
                  </a:lnTo>
                  <a:lnTo>
                    <a:pt x="5744" y="79"/>
                  </a:lnTo>
                  <a:lnTo>
                    <a:pt x="5666" y="141"/>
                  </a:lnTo>
                  <a:lnTo>
                    <a:pt x="5587" y="220"/>
                  </a:lnTo>
                  <a:lnTo>
                    <a:pt x="5540" y="314"/>
                  </a:lnTo>
                  <a:lnTo>
                    <a:pt x="5493" y="408"/>
                  </a:lnTo>
                  <a:lnTo>
                    <a:pt x="5477" y="518"/>
                  </a:lnTo>
                  <a:lnTo>
                    <a:pt x="5477" y="549"/>
                  </a:lnTo>
                  <a:lnTo>
                    <a:pt x="5414" y="1413"/>
                  </a:lnTo>
                  <a:lnTo>
                    <a:pt x="5352" y="1648"/>
                  </a:lnTo>
                  <a:lnTo>
                    <a:pt x="5258" y="1883"/>
                  </a:lnTo>
                  <a:lnTo>
                    <a:pt x="5101" y="2197"/>
                  </a:lnTo>
                  <a:lnTo>
                    <a:pt x="4928" y="2495"/>
                  </a:lnTo>
                  <a:lnTo>
                    <a:pt x="4724" y="2794"/>
                  </a:lnTo>
                  <a:lnTo>
                    <a:pt x="4504" y="3076"/>
                  </a:lnTo>
                  <a:lnTo>
                    <a:pt x="4253" y="3343"/>
                  </a:lnTo>
                  <a:lnTo>
                    <a:pt x="3986" y="3578"/>
                  </a:lnTo>
                  <a:lnTo>
                    <a:pt x="3720" y="3798"/>
                  </a:lnTo>
                  <a:lnTo>
                    <a:pt x="3421" y="4002"/>
                  </a:lnTo>
                  <a:lnTo>
                    <a:pt x="3123" y="4143"/>
                  </a:lnTo>
                  <a:lnTo>
                    <a:pt x="2982" y="4222"/>
                  </a:lnTo>
                  <a:lnTo>
                    <a:pt x="2825" y="4269"/>
                  </a:lnTo>
                  <a:lnTo>
                    <a:pt x="2684" y="4316"/>
                  </a:lnTo>
                  <a:lnTo>
                    <a:pt x="2527" y="4347"/>
                  </a:lnTo>
                  <a:lnTo>
                    <a:pt x="2386" y="4363"/>
                  </a:lnTo>
                  <a:lnTo>
                    <a:pt x="2229" y="4379"/>
                  </a:lnTo>
                  <a:lnTo>
                    <a:pt x="2134" y="4363"/>
                  </a:lnTo>
                  <a:lnTo>
                    <a:pt x="2056" y="4363"/>
                  </a:lnTo>
                  <a:lnTo>
                    <a:pt x="1978" y="4347"/>
                  </a:lnTo>
                  <a:lnTo>
                    <a:pt x="1821" y="4316"/>
                  </a:lnTo>
                  <a:lnTo>
                    <a:pt x="1648" y="4269"/>
                  </a:lnTo>
                  <a:lnTo>
                    <a:pt x="1491" y="4206"/>
                  </a:lnTo>
                  <a:lnTo>
                    <a:pt x="1334" y="4128"/>
                  </a:lnTo>
                  <a:lnTo>
                    <a:pt x="1193" y="4049"/>
                  </a:lnTo>
                  <a:lnTo>
                    <a:pt x="1052" y="3955"/>
                  </a:lnTo>
                  <a:lnTo>
                    <a:pt x="926" y="3829"/>
                  </a:lnTo>
                  <a:lnTo>
                    <a:pt x="816" y="3704"/>
                  </a:lnTo>
                  <a:lnTo>
                    <a:pt x="706" y="3563"/>
                  </a:lnTo>
                  <a:lnTo>
                    <a:pt x="612" y="3421"/>
                  </a:lnTo>
                  <a:lnTo>
                    <a:pt x="518" y="3264"/>
                  </a:lnTo>
                  <a:lnTo>
                    <a:pt x="455" y="3092"/>
                  </a:lnTo>
                  <a:lnTo>
                    <a:pt x="392" y="2919"/>
                  </a:lnTo>
                  <a:lnTo>
                    <a:pt x="283" y="2558"/>
                  </a:lnTo>
                  <a:lnTo>
                    <a:pt x="236" y="2307"/>
                  </a:lnTo>
                  <a:lnTo>
                    <a:pt x="0" y="3076"/>
                  </a:lnTo>
                  <a:lnTo>
                    <a:pt x="47" y="3249"/>
                  </a:lnTo>
                  <a:lnTo>
                    <a:pt x="110" y="3437"/>
                  </a:lnTo>
                  <a:lnTo>
                    <a:pt x="188" y="3641"/>
                  </a:lnTo>
                  <a:lnTo>
                    <a:pt x="283" y="3829"/>
                  </a:lnTo>
                  <a:lnTo>
                    <a:pt x="392" y="4018"/>
                  </a:lnTo>
                  <a:lnTo>
                    <a:pt x="534" y="4190"/>
                  </a:lnTo>
                  <a:lnTo>
                    <a:pt x="675" y="4363"/>
                  </a:lnTo>
                  <a:lnTo>
                    <a:pt x="848" y="4504"/>
                  </a:lnTo>
                  <a:lnTo>
                    <a:pt x="1036" y="4630"/>
                  </a:lnTo>
                  <a:lnTo>
                    <a:pt x="1224" y="4755"/>
                  </a:lnTo>
                  <a:lnTo>
                    <a:pt x="1413" y="4849"/>
                  </a:lnTo>
                  <a:lnTo>
                    <a:pt x="1617" y="4928"/>
                  </a:lnTo>
                  <a:lnTo>
                    <a:pt x="1836" y="4991"/>
                  </a:lnTo>
                  <a:lnTo>
                    <a:pt x="1946" y="5022"/>
                  </a:lnTo>
                  <a:lnTo>
                    <a:pt x="2072" y="5038"/>
                  </a:lnTo>
                  <a:lnTo>
                    <a:pt x="2229" y="5069"/>
                  </a:lnTo>
                  <a:lnTo>
                    <a:pt x="2386" y="5069"/>
                  </a:lnTo>
                  <a:lnTo>
                    <a:pt x="2684" y="5053"/>
                  </a:lnTo>
                  <a:lnTo>
                    <a:pt x="2966" y="5006"/>
                  </a:lnTo>
                  <a:lnTo>
                    <a:pt x="3186" y="4944"/>
                  </a:lnTo>
                  <a:lnTo>
                    <a:pt x="3390" y="4881"/>
                  </a:lnTo>
                  <a:lnTo>
                    <a:pt x="3594" y="4802"/>
                  </a:lnTo>
                  <a:lnTo>
                    <a:pt x="3798" y="4708"/>
                  </a:lnTo>
                  <a:lnTo>
                    <a:pt x="3986" y="4614"/>
                  </a:lnTo>
                  <a:lnTo>
                    <a:pt x="4175" y="4504"/>
                  </a:lnTo>
                  <a:lnTo>
                    <a:pt x="4363" y="4379"/>
                  </a:lnTo>
                  <a:lnTo>
                    <a:pt x="4536" y="4269"/>
                  </a:lnTo>
                  <a:lnTo>
                    <a:pt x="4865" y="3986"/>
                  </a:lnTo>
                  <a:lnTo>
                    <a:pt x="5179" y="3704"/>
                  </a:lnTo>
                  <a:lnTo>
                    <a:pt x="5414" y="3453"/>
                  </a:lnTo>
                  <a:lnTo>
                    <a:pt x="5446" y="3876"/>
                  </a:lnTo>
                  <a:lnTo>
                    <a:pt x="5493" y="4284"/>
                  </a:lnTo>
                  <a:lnTo>
                    <a:pt x="5540" y="4614"/>
                  </a:lnTo>
                  <a:lnTo>
                    <a:pt x="5603" y="4928"/>
                  </a:lnTo>
                  <a:lnTo>
                    <a:pt x="5697" y="5257"/>
                  </a:lnTo>
                  <a:lnTo>
                    <a:pt x="5791" y="5571"/>
                  </a:lnTo>
                  <a:lnTo>
                    <a:pt x="5901" y="5901"/>
                  </a:lnTo>
                  <a:lnTo>
                    <a:pt x="6026" y="6215"/>
                  </a:lnTo>
                  <a:lnTo>
                    <a:pt x="6183" y="6529"/>
                  </a:lnTo>
                  <a:lnTo>
                    <a:pt x="6372" y="6827"/>
                  </a:lnTo>
                  <a:lnTo>
                    <a:pt x="6466" y="6968"/>
                  </a:lnTo>
                  <a:lnTo>
                    <a:pt x="6576" y="7125"/>
                  </a:lnTo>
                  <a:lnTo>
                    <a:pt x="6811" y="7392"/>
                  </a:lnTo>
                  <a:lnTo>
                    <a:pt x="7078" y="7659"/>
                  </a:lnTo>
                  <a:lnTo>
                    <a:pt x="7219" y="7768"/>
                  </a:lnTo>
                  <a:lnTo>
                    <a:pt x="7360" y="7894"/>
                  </a:lnTo>
                  <a:lnTo>
                    <a:pt x="7659" y="8098"/>
                  </a:lnTo>
                  <a:lnTo>
                    <a:pt x="7973" y="8271"/>
                  </a:lnTo>
                  <a:lnTo>
                    <a:pt x="8302" y="8428"/>
                  </a:lnTo>
                  <a:lnTo>
                    <a:pt x="8632" y="8553"/>
                  </a:lnTo>
                  <a:lnTo>
                    <a:pt x="8804" y="8600"/>
                  </a:lnTo>
                  <a:lnTo>
                    <a:pt x="8977" y="8647"/>
                  </a:lnTo>
                  <a:lnTo>
                    <a:pt x="9322" y="8726"/>
                  </a:lnTo>
                  <a:lnTo>
                    <a:pt x="9652" y="8773"/>
                  </a:lnTo>
                  <a:lnTo>
                    <a:pt x="10013" y="8804"/>
                  </a:lnTo>
                  <a:lnTo>
                    <a:pt x="10531" y="8804"/>
                  </a:lnTo>
                  <a:lnTo>
                    <a:pt x="10703" y="8789"/>
                  </a:lnTo>
                  <a:lnTo>
                    <a:pt x="11048" y="8757"/>
                  </a:lnTo>
                  <a:lnTo>
                    <a:pt x="11394" y="8710"/>
                  </a:lnTo>
                  <a:lnTo>
                    <a:pt x="11739" y="8647"/>
                  </a:lnTo>
                  <a:lnTo>
                    <a:pt x="12069" y="8553"/>
                  </a:lnTo>
                  <a:lnTo>
                    <a:pt x="12414" y="8428"/>
                  </a:lnTo>
                  <a:lnTo>
                    <a:pt x="12743" y="8271"/>
                  </a:lnTo>
                  <a:lnTo>
                    <a:pt x="13073" y="8098"/>
                  </a:lnTo>
                  <a:lnTo>
                    <a:pt x="13371" y="7878"/>
                  </a:lnTo>
                  <a:lnTo>
                    <a:pt x="13654" y="7643"/>
                  </a:lnTo>
                  <a:lnTo>
                    <a:pt x="13920" y="7392"/>
                  </a:lnTo>
                  <a:lnTo>
                    <a:pt x="14172" y="7109"/>
                  </a:lnTo>
                  <a:lnTo>
                    <a:pt x="14391" y="6827"/>
                  </a:lnTo>
                  <a:lnTo>
                    <a:pt x="14580" y="6529"/>
                  </a:lnTo>
                  <a:lnTo>
                    <a:pt x="14752" y="6215"/>
                  </a:lnTo>
                  <a:lnTo>
                    <a:pt x="14878" y="5932"/>
                  </a:lnTo>
                  <a:lnTo>
                    <a:pt x="15003" y="5634"/>
                  </a:lnTo>
                  <a:lnTo>
                    <a:pt x="15113" y="5352"/>
                  </a:lnTo>
                  <a:lnTo>
                    <a:pt x="15207" y="5053"/>
                  </a:lnTo>
                  <a:lnTo>
                    <a:pt x="15521" y="5650"/>
                  </a:lnTo>
                  <a:lnTo>
                    <a:pt x="15694" y="5932"/>
                  </a:lnTo>
                  <a:lnTo>
                    <a:pt x="15866" y="6230"/>
                  </a:lnTo>
                  <a:lnTo>
                    <a:pt x="16055" y="6497"/>
                  </a:lnTo>
                  <a:lnTo>
                    <a:pt x="16259" y="6780"/>
                  </a:lnTo>
                  <a:lnTo>
                    <a:pt x="16463" y="7047"/>
                  </a:lnTo>
                  <a:lnTo>
                    <a:pt x="16682" y="7313"/>
                  </a:lnTo>
                  <a:lnTo>
                    <a:pt x="16902" y="7564"/>
                  </a:lnTo>
                  <a:lnTo>
                    <a:pt x="17153" y="7816"/>
                  </a:lnTo>
                  <a:lnTo>
                    <a:pt x="17404" y="8067"/>
                  </a:lnTo>
                  <a:lnTo>
                    <a:pt x="17687" y="8286"/>
                  </a:lnTo>
                  <a:lnTo>
                    <a:pt x="17969" y="8506"/>
                  </a:lnTo>
                  <a:lnTo>
                    <a:pt x="18268" y="8694"/>
                  </a:lnTo>
                  <a:lnTo>
                    <a:pt x="18597" y="8883"/>
                  </a:lnTo>
                  <a:lnTo>
                    <a:pt x="18942" y="9040"/>
                  </a:lnTo>
                  <a:lnTo>
                    <a:pt x="19288" y="9165"/>
                  </a:lnTo>
                  <a:lnTo>
                    <a:pt x="19664" y="9275"/>
                  </a:lnTo>
                  <a:lnTo>
                    <a:pt x="20041" y="9338"/>
                  </a:lnTo>
                  <a:lnTo>
                    <a:pt x="20229" y="9354"/>
                  </a:lnTo>
                  <a:lnTo>
                    <a:pt x="20418" y="9369"/>
                  </a:lnTo>
                  <a:lnTo>
                    <a:pt x="20794" y="9369"/>
                  </a:lnTo>
                  <a:lnTo>
                    <a:pt x="20983" y="9354"/>
                  </a:lnTo>
                  <a:lnTo>
                    <a:pt x="21155" y="9338"/>
                  </a:lnTo>
                  <a:lnTo>
                    <a:pt x="21344" y="9306"/>
                  </a:lnTo>
                  <a:lnTo>
                    <a:pt x="21516" y="9275"/>
                  </a:lnTo>
                  <a:lnTo>
                    <a:pt x="21893" y="9197"/>
                  </a:lnTo>
                  <a:lnTo>
                    <a:pt x="22081" y="9134"/>
                  </a:lnTo>
                  <a:lnTo>
                    <a:pt x="22254" y="9071"/>
                  </a:lnTo>
                  <a:lnTo>
                    <a:pt x="22442" y="8993"/>
                  </a:lnTo>
                  <a:lnTo>
                    <a:pt x="22615" y="8914"/>
                  </a:lnTo>
                  <a:lnTo>
                    <a:pt x="22787" y="8820"/>
                  </a:lnTo>
                  <a:lnTo>
                    <a:pt x="22960" y="8710"/>
                  </a:lnTo>
                  <a:lnTo>
                    <a:pt x="23117" y="8600"/>
                  </a:lnTo>
                  <a:lnTo>
                    <a:pt x="23274" y="8475"/>
                  </a:lnTo>
                  <a:lnTo>
                    <a:pt x="23415" y="8333"/>
                  </a:lnTo>
                  <a:lnTo>
                    <a:pt x="23556" y="8192"/>
                  </a:lnTo>
                  <a:lnTo>
                    <a:pt x="23682" y="8051"/>
                  </a:lnTo>
                  <a:lnTo>
                    <a:pt x="23807" y="7894"/>
                  </a:lnTo>
                  <a:lnTo>
                    <a:pt x="23917" y="7737"/>
                  </a:lnTo>
                  <a:lnTo>
                    <a:pt x="24011" y="7580"/>
                  </a:lnTo>
                  <a:lnTo>
                    <a:pt x="24200" y="7251"/>
                  </a:lnTo>
                  <a:lnTo>
                    <a:pt x="24341" y="6905"/>
                  </a:lnTo>
                  <a:lnTo>
                    <a:pt x="24467" y="6576"/>
                  </a:lnTo>
                  <a:lnTo>
                    <a:pt x="24561" y="6230"/>
                  </a:lnTo>
                  <a:lnTo>
                    <a:pt x="24639" y="5901"/>
                  </a:lnTo>
                  <a:lnTo>
                    <a:pt x="24702" y="5556"/>
                  </a:lnTo>
                  <a:lnTo>
                    <a:pt x="24749" y="5226"/>
                  </a:lnTo>
                  <a:lnTo>
                    <a:pt x="24780" y="4897"/>
                  </a:lnTo>
                  <a:lnTo>
                    <a:pt x="24796" y="4567"/>
                  </a:lnTo>
                  <a:lnTo>
                    <a:pt x="24812" y="4332"/>
                  </a:lnTo>
                  <a:lnTo>
                    <a:pt x="25032" y="4708"/>
                  </a:lnTo>
                  <a:lnTo>
                    <a:pt x="25267" y="5085"/>
                  </a:lnTo>
                  <a:lnTo>
                    <a:pt x="25518" y="5446"/>
                  </a:lnTo>
                  <a:lnTo>
                    <a:pt x="25800" y="5807"/>
                  </a:lnTo>
                  <a:lnTo>
                    <a:pt x="25957" y="5979"/>
                  </a:lnTo>
                  <a:lnTo>
                    <a:pt x="26130" y="6136"/>
                  </a:lnTo>
                  <a:lnTo>
                    <a:pt x="26318" y="6293"/>
                  </a:lnTo>
                  <a:lnTo>
                    <a:pt x="26507" y="6450"/>
                  </a:lnTo>
                  <a:lnTo>
                    <a:pt x="26711" y="6576"/>
                  </a:lnTo>
                  <a:lnTo>
                    <a:pt x="26946" y="6686"/>
                  </a:lnTo>
                  <a:lnTo>
                    <a:pt x="27182" y="6780"/>
                  </a:lnTo>
                  <a:lnTo>
                    <a:pt x="27433" y="6843"/>
                  </a:lnTo>
                  <a:lnTo>
                    <a:pt x="27590" y="6843"/>
                  </a:lnTo>
                  <a:lnTo>
                    <a:pt x="27903" y="6827"/>
                  </a:lnTo>
                  <a:lnTo>
                    <a:pt x="28060" y="6811"/>
                  </a:lnTo>
                  <a:lnTo>
                    <a:pt x="28217" y="6780"/>
                  </a:lnTo>
                  <a:lnTo>
                    <a:pt x="28390" y="6717"/>
                  </a:lnTo>
                  <a:lnTo>
                    <a:pt x="28578" y="6654"/>
                  </a:lnTo>
                  <a:lnTo>
                    <a:pt x="28751" y="6576"/>
                  </a:lnTo>
                  <a:lnTo>
                    <a:pt x="28908" y="6482"/>
                  </a:lnTo>
                  <a:lnTo>
                    <a:pt x="29065" y="6387"/>
                  </a:lnTo>
                  <a:lnTo>
                    <a:pt x="29206" y="6278"/>
                  </a:lnTo>
                  <a:lnTo>
                    <a:pt x="29347" y="6152"/>
                  </a:lnTo>
                  <a:lnTo>
                    <a:pt x="29473" y="6026"/>
                  </a:lnTo>
                  <a:lnTo>
                    <a:pt x="29598" y="5901"/>
                  </a:lnTo>
                  <a:lnTo>
                    <a:pt x="29708" y="5760"/>
                  </a:lnTo>
                  <a:lnTo>
                    <a:pt x="29912" y="5462"/>
                  </a:lnTo>
                  <a:lnTo>
                    <a:pt x="30085" y="5163"/>
                  </a:lnTo>
                  <a:lnTo>
                    <a:pt x="30226" y="4834"/>
                  </a:lnTo>
                  <a:lnTo>
                    <a:pt x="30352" y="4520"/>
                  </a:lnTo>
                  <a:lnTo>
                    <a:pt x="30430" y="4175"/>
                  </a:lnTo>
                  <a:lnTo>
                    <a:pt x="30493" y="3845"/>
                  </a:lnTo>
                  <a:lnTo>
                    <a:pt x="30524" y="3500"/>
                  </a:lnTo>
                  <a:lnTo>
                    <a:pt x="30524" y="3155"/>
                  </a:lnTo>
                  <a:lnTo>
                    <a:pt x="30493" y="2982"/>
                  </a:lnTo>
                  <a:lnTo>
                    <a:pt x="30477" y="2825"/>
                  </a:lnTo>
                  <a:lnTo>
                    <a:pt x="30477" y="2982"/>
                  </a:lnTo>
                  <a:lnTo>
                    <a:pt x="30477" y="3155"/>
                  </a:lnTo>
                  <a:lnTo>
                    <a:pt x="30430" y="3484"/>
                  </a:lnTo>
                  <a:lnTo>
                    <a:pt x="30367" y="3814"/>
                  </a:lnTo>
                  <a:lnTo>
                    <a:pt x="30257" y="4128"/>
                  </a:lnTo>
                  <a:lnTo>
                    <a:pt x="30148" y="4441"/>
                  </a:lnTo>
                  <a:lnTo>
                    <a:pt x="29991" y="4740"/>
                  </a:lnTo>
                  <a:lnTo>
                    <a:pt x="29834" y="5022"/>
                  </a:lnTo>
                  <a:lnTo>
                    <a:pt x="29645" y="5273"/>
                  </a:lnTo>
                  <a:lnTo>
                    <a:pt x="29426" y="5524"/>
                  </a:lnTo>
                  <a:lnTo>
                    <a:pt x="29206" y="5744"/>
                  </a:lnTo>
                  <a:lnTo>
                    <a:pt x="29080" y="5838"/>
                  </a:lnTo>
                  <a:lnTo>
                    <a:pt x="28955" y="5917"/>
                  </a:lnTo>
                  <a:lnTo>
                    <a:pt x="28814" y="6011"/>
                  </a:lnTo>
                  <a:lnTo>
                    <a:pt x="28688" y="6074"/>
                  </a:lnTo>
                  <a:lnTo>
                    <a:pt x="28468" y="6168"/>
                  </a:lnTo>
                  <a:lnTo>
                    <a:pt x="28249" y="6215"/>
                  </a:lnTo>
                  <a:lnTo>
                    <a:pt x="28029" y="6262"/>
                  </a:lnTo>
                  <a:lnTo>
                    <a:pt x="27809" y="6262"/>
                  </a:lnTo>
                  <a:lnTo>
                    <a:pt x="27542" y="6246"/>
                  </a:lnTo>
                  <a:lnTo>
                    <a:pt x="27386" y="6199"/>
                  </a:lnTo>
                  <a:lnTo>
                    <a:pt x="27213" y="6121"/>
                  </a:lnTo>
                  <a:lnTo>
                    <a:pt x="27072" y="6011"/>
                  </a:lnTo>
                  <a:lnTo>
                    <a:pt x="26915" y="5901"/>
                  </a:lnTo>
                  <a:lnTo>
                    <a:pt x="26774" y="5775"/>
                  </a:lnTo>
                  <a:lnTo>
                    <a:pt x="26632" y="5634"/>
                  </a:lnTo>
                  <a:lnTo>
                    <a:pt x="26507" y="5477"/>
                  </a:lnTo>
                  <a:lnTo>
                    <a:pt x="26381" y="5320"/>
                  </a:lnTo>
                  <a:lnTo>
                    <a:pt x="26161" y="4991"/>
                  </a:lnTo>
                  <a:lnTo>
                    <a:pt x="25942" y="4630"/>
                  </a:lnTo>
                  <a:lnTo>
                    <a:pt x="25753" y="4269"/>
                  </a:lnTo>
                  <a:lnTo>
                    <a:pt x="25581" y="3892"/>
                  </a:lnTo>
                  <a:lnTo>
                    <a:pt x="25424" y="3500"/>
                  </a:lnTo>
                  <a:lnTo>
                    <a:pt x="25283" y="3107"/>
                  </a:lnTo>
                  <a:lnTo>
                    <a:pt x="25141" y="2699"/>
                  </a:lnTo>
                  <a:lnTo>
                    <a:pt x="25016" y="2307"/>
                  </a:lnTo>
                  <a:lnTo>
                    <a:pt x="24922" y="1899"/>
                  </a:lnTo>
                  <a:lnTo>
                    <a:pt x="24812" y="1491"/>
                  </a:lnTo>
                  <a:lnTo>
                    <a:pt x="24749" y="1083"/>
                  </a:lnTo>
                  <a:lnTo>
                    <a:pt x="24686" y="691"/>
                  </a:lnTo>
                  <a:lnTo>
                    <a:pt x="24671" y="596"/>
                  </a:lnTo>
                  <a:lnTo>
                    <a:pt x="24639" y="502"/>
                  </a:lnTo>
                  <a:lnTo>
                    <a:pt x="24576" y="424"/>
                  </a:lnTo>
                  <a:lnTo>
                    <a:pt x="24514" y="345"/>
                  </a:lnTo>
                  <a:lnTo>
                    <a:pt x="24435" y="283"/>
                  </a:lnTo>
                  <a:lnTo>
                    <a:pt x="24357" y="236"/>
                  </a:lnTo>
                  <a:lnTo>
                    <a:pt x="24247" y="204"/>
                  </a:lnTo>
                  <a:lnTo>
                    <a:pt x="24153" y="188"/>
                  </a:lnTo>
                  <a:lnTo>
                    <a:pt x="24137" y="188"/>
                  </a:lnTo>
                  <a:lnTo>
                    <a:pt x="24027" y="204"/>
                  </a:lnTo>
                  <a:lnTo>
                    <a:pt x="23917" y="236"/>
                  </a:lnTo>
                  <a:lnTo>
                    <a:pt x="23823" y="283"/>
                  </a:lnTo>
                  <a:lnTo>
                    <a:pt x="23745" y="345"/>
                  </a:lnTo>
                  <a:lnTo>
                    <a:pt x="23666" y="424"/>
                  </a:lnTo>
                  <a:lnTo>
                    <a:pt x="23619" y="518"/>
                  </a:lnTo>
                  <a:lnTo>
                    <a:pt x="23588" y="628"/>
                  </a:lnTo>
                  <a:lnTo>
                    <a:pt x="23572" y="738"/>
                  </a:lnTo>
                  <a:lnTo>
                    <a:pt x="23572" y="769"/>
                  </a:lnTo>
                  <a:lnTo>
                    <a:pt x="23556" y="1413"/>
                  </a:lnTo>
                  <a:lnTo>
                    <a:pt x="23556" y="2025"/>
                  </a:lnTo>
                  <a:lnTo>
                    <a:pt x="23556" y="2652"/>
                  </a:lnTo>
                  <a:lnTo>
                    <a:pt x="23556" y="3264"/>
                  </a:lnTo>
                  <a:lnTo>
                    <a:pt x="23525" y="3861"/>
                  </a:lnTo>
                  <a:lnTo>
                    <a:pt x="23478" y="4457"/>
                  </a:lnTo>
                  <a:lnTo>
                    <a:pt x="23399" y="5038"/>
                  </a:lnTo>
                  <a:lnTo>
                    <a:pt x="23352" y="5320"/>
                  </a:lnTo>
                  <a:lnTo>
                    <a:pt x="23290" y="5603"/>
                  </a:lnTo>
                  <a:lnTo>
                    <a:pt x="23227" y="5870"/>
                  </a:lnTo>
                  <a:lnTo>
                    <a:pt x="23133" y="6121"/>
                  </a:lnTo>
                  <a:lnTo>
                    <a:pt x="23038" y="6372"/>
                  </a:lnTo>
                  <a:lnTo>
                    <a:pt x="22929" y="6607"/>
                  </a:lnTo>
                  <a:lnTo>
                    <a:pt x="22803" y="6811"/>
                  </a:lnTo>
                  <a:lnTo>
                    <a:pt x="22662" y="7015"/>
                  </a:lnTo>
                  <a:lnTo>
                    <a:pt x="22505" y="7188"/>
                  </a:lnTo>
                  <a:lnTo>
                    <a:pt x="22332" y="7329"/>
                  </a:lnTo>
                  <a:lnTo>
                    <a:pt x="22144" y="7470"/>
                  </a:lnTo>
                  <a:lnTo>
                    <a:pt x="21940" y="7580"/>
                  </a:lnTo>
                  <a:lnTo>
                    <a:pt x="21720" y="7659"/>
                  </a:lnTo>
                  <a:lnTo>
                    <a:pt x="21500" y="7737"/>
                  </a:lnTo>
                  <a:lnTo>
                    <a:pt x="21249" y="7784"/>
                  </a:lnTo>
                  <a:lnTo>
                    <a:pt x="21124" y="7800"/>
                  </a:lnTo>
                  <a:lnTo>
                    <a:pt x="20998" y="7816"/>
                  </a:lnTo>
                  <a:lnTo>
                    <a:pt x="20747" y="7816"/>
                  </a:lnTo>
                  <a:lnTo>
                    <a:pt x="20606" y="7831"/>
                  </a:lnTo>
                  <a:lnTo>
                    <a:pt x="20496" y="7816"/>
                  </a:lnTo>
                  <a:lnTo>
                    <a:pt x="20261" y="7800"/>
                  </a:lnTo>
                  <a:lnTo>
                    <a:pt x="20025" y="7753"/>
                  </a:lnTo>
                  <a:lnTo>
                    <a:pt x="19790" y="7674"/>
                  </a:lnTo>
                  <a:lnTo>
                    <a:pt x="19554" y="7580"/>
                  </a:lnTo>
                  <a:lnTo>
                    <a:pt x="19335" y="7470"/>
                  </a:lnTo>
                  <a:lnTo>
                    <a:pt x="19115" y="7345"/>
                  </a:lnTo>
                  <a:lnTo>
                    <a:pt x="18895" y="7204"/>
                  </a:lnTo>
                  <a:lnTo>
                    <a:pt x="18691" y="7031"/>
                  </a:lnTo>
                  <a:lnTo>
                    <a:pt x="18487" y="6858"/>
                  </a:lnTo>
                  <a:lnTo>
                    <a:pt x="18299" y="6670"/>
                  </a:lnTo>
                  <a:lnTo>
                    <a:pt x="18095" y="6466"/>
                  </a:lnTo>
                  <a:lnTo>
                    <a:pt x="17922" y="6262"/>
                  </a:lnTo>
                  <a:lnTo>
                    <a:pt x="17750" y="6042"/>
                  </a:lnTo>
                  <a:lnTo>
                    <a:pt x="17577" y="5807"/>
                  </a:lnTo>
                  <a:lnTo>
                    <a:pt x="17247" y="5336"/>
                  </a:lnTo>
                  <a:lnTo>
                    <a:pt x="16965" y="4834"/>
                  </a:lnTo>
                  <a:lnTo>
                    <a:pt x="16698" y="4316"/>
                  </a:lnTo>
                  <a:lnTo>
                    <a:pt x="16447" y="3798"/>
                  </a:lnTo>
                  <a:lnTo>
                    <a:pt x="16227" y="3249"/>
                  </a:lnTo>
                  <a:lnTo>
                    <a:pt x="16039" y="2699"/>
                  </a:lnTo>
                  <a:lnTo>
                    <a:pt x="15866" y="2150"/>
                  </a:lnTo>
                  <a:lnTo>
                    <a:pt x="15741" y="1585"/>
                  </a:lnTo>
                  <a:lnTo>
                    <a:pt x="15631" y="1036"/>
                  </a:lnTo>
                  <a:lnTo>
                    <a:pt x="15631" y="1020"/>
                  </a:lnTo>
                  <a:lnTo>
                    <a:pt x="15600" y="879"/>
                  </a:lnTo>
                  <a:lnTo>
                    <a:pt x="15537" y="738"/>
                  </a:lnTo>
                  <a:lnTo>
                    <a:pt x="15458" y="612"/>
                  </a:lnTo>
                  <a:lnTo>
                    <a:pt x="15364" y="502"/>
                  </a:lnTo>
                  <a:lnTo>
                    <a:pt x="15239" y="424"/>
                  </a:lnTo>
                  <a:lnTo>
                    <a:pt x="15113" y="361"/>
                  </a:lnTo>
                  <a:lnTo>
                    <a:pt x="14956" y="314"/>
                  </a:lnTo>
                  <a:lnTo>
                    <a:pt x="14815" y="298"/>
                  </a:lnTo>
                  <a:lnTo>
                    <a:pt x="14799" y="298"/>
                  </a:lnTo>
                  <a:lnTo>
                    <a:pt x="14642" y="314"/>
                  </a:lnTo>
                  <a:lnTo>
                    <a:pt x="14485" y="361"/>
                  </a:lnTo>
                  <a:lnTo>
                    <a:pt x="14344" y="440"/>
                  </a:lnTo>
                  <a:lnTo>
                    <a:pt x="14219" y="549"/>
                  </a:lnTo>
                  <a:lnTo>
                    <a:pt x="14109" y="675"/>
                  </a:lnTo>
                  <a:lnTo>
                    <a:pt x="14030" y="816"/>
                  </a:lnTo>
                  <a:lnTo>
                    <a:pt x="13983" y="973"/>
                  </a:lnTo>
                  <a:lnTo>
                    <a:pt x="13967" y="1146"/>
                  </a:lnTo>
                  <a:lnTo>
                    <a:pt x="13967" y="1726"/>
                  </a:lnTo>
                  <a:lnTo>
                    <a:pt x="13952" y="2291"/>
                  </a:lnTo>
                  <a:lnTo>
                    <a:pt x="13905" y="2872"/>
                  </a:lnTo>
                  <a:lnTo>
                    <a:pt x="13842" y="3421"/>
                  </a:lnTo>
                  <a:lnTo>
                    <a:pt x="13748" y="3971"/>
                  </a:lnTo>
                  <a:lnTo>
                    <a:pt x="13638" y="4504"/>
                  </a:lnTo>
                  <a:lnTo>
                    <a:pt x="13559" y="4755"/>
                  </a:lnTo>
                  <a:lnTo>
                    <a:pt x="13481" y="5006"/>
                  </a:lnTo>
                  <a:lnTo>
                    <a:pt x="13387" y="5257"/>
                  </a:lnTo>
                  <a:lnTo>
                    <a:pt x="13277" y="5477"/>
                  </a:lnTo>
                  <a:lnTo>
                    <a:pt x="13167" y="5697"/>
                  </a:lnTo>
                  <a:lnTo>
                    <a:pt x="13042" y="5901"/>
                  </a:lnTo>
                  <a:lnTo>
                    <a:pt x="12900" y="6105"/>
                  </a:lnTo>
                  <a:lnTo>
                    <a:pt x="12743" y="6278"/>
                  </a:lnTo>
                  <a:lnTo>
                    <a:pt x="12586" y="6450"/>
                  </a:lnTo>
                  <a:lnTo>
                    <a:pt x="12398" y="6591"/>
                  </a:lnTo>
                  <a:lnTo>
                    <a:pt x="12210" y="6733"/>
                  </a:lnTo>
                  <a:lnTo>
                    <a:pt x="12006" y="6843"/>
                  </a:lnTo>
                  <a:lnTo>
                    <a:pt x="11802" y="6952"/>
                  </a:lnTo>
                  <a:lnTo>
                    <a:pt x="11582" y="7047"/>
                  </a:lnTo>
                  <a:lnTo>
                    <a:pt x="11347" y="7109"/>
                  </a:lnTo>
                  <a:lnTo>
                    <a:pt x="11096" y="7172"/>
                  </a:lnTo>
                  <a:lnTo>
                    <a:pt x="10844" y="7219"/>
                  </a:lnTo>
                  <a:lnTo>
                    <a:pt x="10593" y="7251"/>
                  </a:lnTo>
                  <a:lnTo>
                    <a:pt x="10452" y="7251"/>
                  </a:lnTo>
                  <a:lnTo>
                    <a:pt x="10327" y="7266"/>
                  </a:lnTo>
                  <a:lnTo>
                    <a:pt x="10075" y="7266"/>
                  </a:lnTo>
                  <a:lnTo>
                    <a:pt x="9824" y="7251"/>
                  </a:lnTo>
                  <a:lnTo>
                    <a:pt x="9573" y="7219"/>
                  </a:lnTo>
                  <a:lnTo>
                    <a:pt x="9322" y="7172"/>
                  </a:lnTo>
                  <a:lnTo>
                    <a:pt x="9212" y="7141"/>
                  </a:lnTo>
                  <a:lnTo>
                    <a:pt x="9087" y="7109"/>
                  </a:lnTo>
                  <a:lnTo>
                    <a:pt x="8851" y="7031"/>
                  </a:lnTo>
                  <a:lnTo>
                    <a:pt x="8632" y="6937"/>
                  </a:lnTo>
                  <a:lnTo>
                    <a:pt x="8412" y="6827"/>
                  </a:lnTo>
                  <a:lnTo>
                    <a:pt x="8224" y="6701"/>
                  </a:lnTo>
                  <a:lnTo>
                    <a:pt x="8035" y="6560"/>
                  </a:lnTo>
                  <a:lnTo>
                    <a:pt x="7863" y="6403"/>
                  </a:lnTo>
                  <a:lnTo>
                    <a:pt x="7706" y="6230"/>
                  </a:lnTo>
                  <a:lnTo>
                    <a:pt x="7549" y="6026"/>
                  </a:lnTo>
                  <a:lnTo>
                    <a:pt x="7408" y="5822"/>
                  </a:lnTo>
                  <a:lnTo>
                    <a:pt x="7298" y="5603"/>
                  </a:lnTo>
                  <a:lnTo>
                    <a:pt x="7188" y="5367"/>
                  </a:lnTo>
                  <a:lnTo>
                    <a:pt x="7078" y="5132"/>
                  </a:lnTo>
                  <a:lnTo>
                    <a:pt x="7000" y="4881"/>
                  </a:lnTo>
                  <a:lnTo>
                    <a:pt x="6921" y="4614"/>
                  </a:lnTo>
                  <a:lnTo>
                    <a:pt x="6858" y="4347"/>
                  </a:lnTo>
                  <a:lnTo>
                    <a:pt x="6795" y="4080"/>
                  </a:lnTo>
                  <a:lnTo>
                    <a:pt x="6717" y="3516"/>
                  </a:lnTo>
                  <a:lnTo>
                    <a:pt x="6654" y="2951"/>
                  </a:lnTo>
                  <a:lnTo>
                    <a:pt x="6623" y="2464"/>
                  </a:lnTo>
                  <a:lnTo>
                    <a:pt x="6607" y="1978"/>
                  </a:lnTo>
                  <a:lnTo>
                    <a:pt x="6591" y="1475"/>
                  </a:lnTo>
                  <a:lnTo>
                    <a:pt x="6607" y="973"/>
                  </a:lnTo>
                  <a:lnTo>
                    <a:pt x="6607" y="753"/>
                  </a:lnTo>
                  <a:lnTo>
                    <a:pt x="6607" y="518"/>
                  </a:lnTo>
                  <a:lnTo>
                    <a:pt x="6591" y="424"/>
                  </a:lnTo>
                  <a:lnTo>
                    <a:pt x="6560" y="330"/>
                  </a:lnTo>
                  <a:lnTo>
                    <a:pt x="6513" y="251"/>
                  </a:lnTo>
                  <a:lnTo>
                    <a:pt x="6450" y="173"/>
                  </a:lnTo>
                  <a:lnTo>
                    <a:pt x="6372" y="110"/>
                  </a:lnTo>
                  <a:lnTo>
                    <a:pt x="6293" y="47"/>
                  </a:lnTo>
                  <a:lnTo>
                    <a:pt x="6199" y="16"/>
                  </a:lnTo>
                  <a:lnTo>
                    <a:pt x="6089" y="0"/>
                  </a:lnTo>
                  <a:close/>
                </a:path>
              </a:pathLst>
            </a:custGeom>
            <a:solidFill>
              <a:srgbClr val="5F47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2304;p42">
              <a:extLst>
                <a:ext uri="{FF2B5EF4-FFF2-40B4-BE49-F238E27FC236}">
                  <a16:creationId xmlns="" xmlns:a16="http://schemas.microsoft.com/office/drawing/2014/main" id="{3B715708-4D6E-AAD7-6E58-4AA616C34463}"/>
                </a:ext>
              </a:extLst>
            </p:cNvPr>
            <p:cNvSpPr/>
            <p:nvPr/>
          </p:nvSpPr>
          <p:spPr>
            <a:xfrm>
              <a:off x="1968110" y="1592815"/>
              <a:ext cx="28" cy="28"/>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2305;p42">
              <a:extLst>
                <a:ext uri="{FF2B5EF4-FFF2-40B4-BE49-F238E27FC236}">
                  <a16:creationId xmlns="" xmlns:a16="http://schemas.microsoft.com/office/drawing/2014/main" id="{2820DE29-FCD4-ED22-EF6E-FA7769E32C2E}"/>
                </a:ext>
              </a:extLst>
            </p:cNvPr>
            <p:cNvSpPr/>
            <p:nvPr/>
          </p:nvSpPr>
          <p:spPr>
            <a:xfrm>
              <a:off x="1711098" y="1577660"/>
              <a:ext cx="28" cy="28"/>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Tree>
    <p:extLst>
      <p:ext uri="{BB962C8B-B14F-4D97-AF65-F5344CB8AC3E}">
        <p14:creationId xmlns:p14="http://schemas.microsoft.com/office/powerpoint/2010/main" val="2363253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FC05F40-40E3-CFA3-96F1-24CC2C5119CB}"/>
              </a:ext>
            </a:extLst>
          </p:cNvPr>
          <p:cNvPicPr>
            <a:picLocks noChangeAspect="1"/>
          </p:cNvPicPr>
          <p:nvPr/>
        </p:nvPicPr>
        <p:blipFill>
          <a:blip r:embed="rId2"/>
          <a:stretch>
            <a:fillRect/>
          </a:stretch>
        </p:blipFill>
        <p:spPr>
          <a:xfrm>
            <a:off x="0" y="1673"/>
            <a:ext cx="12192000" cy="6854653"/>
          </a:xfrm>
          <a:prstGeom prst="rect">
            <a:avLst/>
          </a:prstGeom>
        </p:spPr>
      </p:pic>
      <p:pic>
        <p:nvPicPr>
          <p:cNvPr id="5" name="Picture 4">
            <a:extLst>
              <a:ext uri="{FF2B5EF4-FFF2-40B4-BE49-F238E27FC236}">
                <a16:creationId xmlns="" xmlns:a16="http://schemas.microsoft.com/office/drawing/2014/main" id="{23CD042D-31E3-74CA-4CA9-EB88EFBDD87D}"/>
              </a:ext>
            </a:extLst>
          </p:cNvPr>
          <p:cNvPicPr>
            <a:picLocks noChangeAspect="1"/>
          </p:cNvPicPr>
          <p:nvPr/>
        </p:nvPicPr>
        <p:blipFill rotWithShape="1">
          <a:blip r:embed="rId3">
            <a:clrChange>
              <a:clrFrom>
                <a:srgbClr val="FFFFFF"/>
              </a:clrFrom>
              <a:clrTo>
                <a:srgbClr val="FFFFFF">
                  <a:alpha val="0"/>
                </a:srgbClr>
              </a:clrTo>
            </a:clrChange>
          </a:blip>
          <a:srcRect l="12392" t="13896" r="40652"/>
          <a:stretch/>
        </p:blipFill>
        <p:spPr>
          <a:xfrm>
            <a:off x="1073425" y="1060174"/>
            <a:ext cx="5724939" cy="5902170"/>
          </a:xfrm>
          <a:prstGeom prst="rect">
            <a:avLst/>
          </a:prstGeom>
        </p:spPr>
      </p:pic>
    </p:spTree>
    <p:extLst>
      <p:ext uri="{BB962C8B-B14F-4D97-AF65-F5344CB8AC3E}">
        <p14:creationId xmlns:p14="http://schemas.microsoft.com/office/powerpoint/2010/main" val="18561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3056507" y="475404"/>
            <a:ext cx="6078985"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chemeClr val="accent1"/>
                </a:solidFill>
                <a:latin typeface="Times New Roman" panose="02020603050405020304" pitchFamily="18" charset="0"/>
                <a:cs typeface="Times New Roman" panose="02020603050405020304" pitchFamily="18" charset="0"/>
              </a:rPr>
              <a:t>3. Tìm hiểu về tình cảm, cảm xúc</a:t>
            </a:r>
            <a:endParaRPr lang="en-US" sz="3200">
              <a:solidFill>
                <a:schemeClr val="accent1"/>
              </a:solidFill>
              <a:latin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2224;p41">
            <a:extLst>
              <a:ext uri="{FF2B5EF4-FFF2-40B4-BE49-F238E27FC236}">
                <a16:creationId xmlns="" xmlns:a16="http://schemas.microsoft.com/office/drawing/2014/main" id="{F32698F6-D773-49D9-3E66-E95AF292F688}"/>
              </a:ext>
            </a:extLst>
          </p:cNvPr>
          <p:cNvSpPr/>
          <p:nvPr/>
        </p:nvSpPr>
        <p:spPr>
          <a:xfrm>
            <a:off x="3364765" y="1477930"/>
            <a:ext cx="5051919" cy="1230177"/>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defTabSz="1219170">
              <a:spcAft>
                <a:spcPts val="1333"/>
              </a:spcAft>
              <a:buClr>
                <a:srgbClr val="000000"/>
              </a:buClr>
            </a:pPr>
            <a:r>
              <a:rPr lang="en-US" sz="3200" b="1" i="1" kern="0">
                <a:solidFill>
                  <a:srgbClr val="FFFCE7"/>
                </a:solidFill>
                <a:latin typeface="Times New Roman" panose="02020603050405020304" pitchFamily="18" charset="0"/>
                <a:cs typeface="Times New Roman" panose="02020603050405020304" pitchFamily="18" charset="0"/>
                <a:sym typeface="Arial"/>
              </a:rPr>
              <a:t>Tình cảm, cảm xúc</a:t>
            </a:r>
            <a:endParaRPr lang="en-US" sz="5867" b="1" i="1" kern="0">
              <a:solidFill>
                <a:srgbClr val="FFFCE7"/>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6" name="Google Shape;2227;p41">
            <a:extLst>
              <a:ext uri="{FF2B5EF4-FFF2-40B4-BE49-F238E27FC236}">
                <a16:creationId xmlns="" xmlns:a16="http://schemas.microsoft.com/office/drawing/2014/main" id="{E35D781C-2902-90FD-A96E-499E9632EEEE}"/>
              </a:ext>
            </a:extLst>
          </p:cNvPr>
          <p:cNvSpPr txBox="1"/>
          <p:nvPr/>
        </p:nvSpPr>
        <p:spPr>
          <a:xfrm>
            <a:off x="451336" y="3947117"/>
            <a:ext cx="3823486" cy="836400"/>
          </a:xfrm>
          <a:prstGeom prst="rect">
            <a:avLst/>
          </a:prstGeom>
          <a:noFill/>
          <a:ln>
            <a:noFill/>
          </a:ln>
        </p:spPr>
        <p:txBody>
          <a:bodyPr spcFirstLastPara="1" wrap="square" lIns="121900" tIns="121900" rIns="121900" bIns="121900" anchor="ctr" anchorCtr="0">
            <a:noAutofit/>
          </a:bodyPr>
          <a:lstStyle/>
          <a:p>
            <a:pPr algn="ctr" defTabSz="1219170"/>
            <a:r>
              <a:rPr lang="vi-VN" sz="2400">
                <a:latin typeface="+mj-lt"/>
              </a:rPr>
              <a:t>Bài thơ là cuốn phim tâm tưởng thể hiện hồi ức của tác giả về những trang đẹp thời thơ ấu được mẹ dẫn về thăm quê ngại vào mỗi mùa xuân</a:t>
            </a:r>
            <a:endParaRPr lang="en-US" sz="6000" kern="0">
              <a:solidFill>
                <a:sysClr val="windowText" lastClr="000000"/>
              </a:solidFill>
              <a:latin typeface="+mj-lt"/>
              <a:cs typeface="Times New Roman" panose="02020603050405020304" pitchFamily="18" charset="0"/>
              <a:sym typeface="Arial"/>
            </a:endParaRPr>
          </a:p>
        </p:txBody>
      </p:sp>
      <p:sp>
        <p:nvSpPr>
          <p:cNvPr id="7" name="Google Shape;2230;p41">
            <a:extLst>
              <a:ext uri="{FF2B5EF4-FFF2-40B4-BE49-F238E27FC236}">
                <a16:creationId xmlns="" xmlns:a16="http://schemas.microsoft.com/office/drawing/2014/main" id="{ED8C5B05-C578-E991-4F3E-28AAE685DD59}"/>
              </a:ext>
            </a:extLst>
          </p:cNvPr>
          <p:cNvSpPr txBox="1"/>
          <p:nvPr/>
        </p:nvSpPr>
        <p:spPr>
          <a:xfrm>
            <a:off x="8098308" y="4077971"/>
            <a:ext cx="3498798" cy="8364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vi-VN" sz="2400">
                <a:latin typeface="+mj-lt"/>
              </a:rPr>
              <a:t>Bài thơ thể hiện tình cảm yêu thương của tác giả dành cho mẹ và quê hương</a:t>
            </a:r>
            <a:endParaRPr lang="en-US" sz="3200" kern="0">
              <a:solidFill>
                <a:srgbClr val="000000"/>
              </a:solidFill>
              <a:latin typeface="+mj-lt"/>
              <a:cs typeface="Times New Roman" panose="02020603050405020304" pitchFamily="18" charset="0"/>
              <a:sym typeface="Arial"/>
            </a:endParaRPr>
          </a:p>
        </p:txBody>
      </p:sp>
      <p:sp>
        <p:nvSpPr>
          <p:cNvPr id="8" name="Google Shape;2240;p41">
            <a:extLst>
              <a:ext uri="{FF2B5EF4-FFF2-40B4-BE49-F238E27FC236}">
                <a16:creationId xmlns="" xmlns:a16="http://schemas.microsoft.com/office/drawing/2014/main" id="{7D11051B-B6C4-4AAB-943C-AE6797EF4F97}"/>
              </a:ext>
            </a:extLst>
          </p:cNvPr>
          <p:cNvSpPr/>
          <p:nvPr/>
        </p:nvSpPr>
        <p:spPr>
          <a:xfrm>
            <a:off x="1975067" y="1871691"/>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endParaRPr sz="2400" b="1" kern="0">
              <a:solidFill>
                <a:srgbClr val="FFFFFF"/>
              </a:solidFill>
              <a:latin typeface="Fira Sans Extra Condensed"/>
              <a:ea typeface="Fira Sans Extra Condensed"/>
              <a:cs typeface="Fira Sans Extra Condensed"/>
              <a:sym typeface="Fira Sans Extra Condensed"/>
            </a:endParaRPr>
          </a:p>
        </p:txBody>
      </p:sp>
      <p:sp>
        <p:nvSpPr>
          <p:cNvPr id="9" name="Google Shape;2241;p41">
            <a:extLst>
              <a:ext uri="{FF2B5EF4-FFF2-40B4-BE49-F238E27FC236}">
                <a16:creationId xmlns="" xmlns:a16="http://schemas.microsoft.com/office/drawing/2014/main" id="{EB9CB6A0-8E8C-2665-942C-3A69C9D68966}"/>
              </a:ext>
            </a:extLst>
          </p:cNvPr>
          <p:cNvSpPr/>
          <p:nvPr/>
        </p:nvSpPr>
        <p:spPr>
          <a:xfrm>
            <a:off x="9655933" y="1871691"/>
            <a:ext cx="836400" cy="836400"/>
          </a:xfrm>
          <a:prstGeom prst="ellipse">
            <a:avLst/>
          </a:prstGeom>
          <a:solidFill>
            <a:srgbClr val="7AB848"/>
          </a:solidFill>
          <a:ln>
            <a:noFill/>
          </a:ln>
        </p:spPr>
        <p:txBody>
          <a:bodyPr spcFirstLastPara="1" wrap="square" lIns="121900" tIns="121900" rIns="121900" bIns="121900" anchor="ctr" anchorCtr="0">
            <a:noAutofit/>
          </a:bodyPr>
          <a:lstStyle/>
          <a:p>
            <a:pPr algn="ctr" defTabSz="1219170">
              <a:defRPr/>
            </a:pPr>
            <a:endParaRPr sz="2400" b="1" kern="0">
              <a:solidFill>
                <a:srgbClr val="FFFFFF"/>
              </a:solidFill>
              <a:latin typeface="Fira Sans Extra Condensed"/>
              <a:ea typeface="Fira Sans Extra Condensed"/>
              <a:cs typeface="Fira Sans Extra Condensed"/>
              <a:sym typeface="Fira Sans Extra Condensed"/>
            </a:endParaRPr>
          </a:p>
        </p:txBody>
      </p:sp>
      <p:cxnSp>
        <p:nvCxnSpPr>
          <p:cNvPr id="10" name="Google Shape;2242;p41">
            <a:extLst>
              <a:ext uri="{FF2B5EF4-FFF2-40B4-BE49-F238E27FC236}">
                <a16:creationId xmlns="" xmlns:a16="http://schemas.microsoft.com/office/drawing/2014/main" id="{55AE3205-35CE-0516-57B4-1BAF971ED986}"/>
              </a:ext>
            </a:extLst>
          </p:cNvPr>
          <p:cNvCxnSpPr>
            <a:cxnSpLocks/>
            <a:stCxn id="8" idx="6"/>
            <a:endCxn id="2" idx="1"/>
          </p:cNvCxnSpPr>
          <p:nvPr/>
        </p:nvCxnSpPr>
        <p:spPr>
          <a:xfrm flipV="1">
            <a:off x="2811468" y="2093019"/>
            <a:ext cx="553297" cy="196872"/>
          </a:xfrm>
          <a:prstGeom prst="straightConnector1">
            <a:avLst/>
          </a:prstGeom>
          <a:noFill/>
          <a:ln w="9525" cap="flat" cmpd="sng">
            <a:solidFill>
              <a:srgbClr val="666666"/>
            </a:solidFill>
            <a:prstDash val="solid"/>
            <a:round/>
            <a:headEnd type="none" w="med" len="med"/>
            <a:tailEnd type="none" w="med" len="med"/>
          </a:ln>
        </p:spPr>
      </p:cxnSp>
      <p:cxnSp>
        <p:nvCxnSpPr>
          <p:cNvPr id="11" name="Google Shape;2243;p41">
            <a:extLst>
              <a:ext uri="{FF2B5EF4-FFF2-40B4-BE49-F238E27FC236}">
                <a16:creationId xmlns="" xmlns:a16="http://schemas.microsoft.com/office/drawing/2014/main" id="{01F16903-1B3A-19E2-057A-E00C10347AC9}"/>
              </a:ext>
            </a:extLst>
          </p:cNvPr>
          <p:cNvCxnSpPr>
            <a:cxnSpLocks/>
            <a:stCxn id="2" idx="3"/>
            <a:endCxn id="9" idx="2"/>
          </p:cNvCxnSpPr>
          <p:nvPr/>
        </p:nvCxnSpPr>
        <p:spPr>
          <a:xfrm>
            <a:off x="8416683" y="2093019"/>
            <a:ext cx="1239251" cy="196872"/>
          </a:xfrm>
          <a:prstGeom prst="straightConnector1">
            <a:avLst/>
          </a:prstGeom>
          <a:noFill/>
          <a:ln w="9525" cap="flat" cmpd="sng">
            <a:solidFill>
              <a:srgbClr val="666666"/>
            </a:solidFill>
            <a:prstDash val="solid"/>
            <a:round/>
            <a:headEnd type="none" w="med" len="med"/>
            <a:tailEnd type="none" w="med" len="med"/>
          </a:ln>
        </p:spPr>
      </p:cxnSp>
      <p:cxnSp>
        <p:nvCxnSpPr>
          <p:cNvPr id="12" name="Google Shape;2244;p41">
            <a:extLst>
              <a:ext uri="{FF2B5EF4-FFF2-40B4-BE49-F238E27FC236}">
                <a16:creationId xmlns="" xmlns:a16="http://schemas.microsoft.com/office/drawing/2014/main" id="{A97542F5-83D5-C7E8-3FCD-53AF50222C78}"/>
              </a:ext>
            </a:extLst>
          </p:cNvPr>
          <p:cNvCxnSpPr>
            <a:cxnSpLocks/>
            <a:stCxn id="8" idx="4"/>
          </p:cNvCxnSpPr>
          <p:nvPr/>
        </p:nvCxnSpPr>
        <p:spPr>
          <a:xfrm>
            <a:off x="2393267" y="2708091"/>
            <a:ext cx="20820" cy="666319"/>
          </a:xfrm>
          <a:prstGeom prst="straightConnector1">
            <a:avLst/>
          </a:prstGeom>
          <a:noFill/>
          <a:ln w="9525" cap="flat" cmpd="sng">
            <a:solidFill>
              <a:srgbClr val="666666"/>
            </a:solidFill>
            <a:prstDash val="solid"/>
            <a:round/>
            <a:headEnd type="none" w="med" len="med"/>
            <a:tailEnd type="none" w="med" len="med"/>
          </a:ln>
        </p:spPr>
      </p:cxnSp>
      <p:cxnSp>
        <p:nvCxnSpPr>
          <p:cNvPr id="13" name="Google Shape;2245;p41">
            <a:extLst>
              <a:ext uri="{FF2B5EF4-FFF2-40B4-BE49-F238E27FC236}">
                <a16:creationId xmlns="" xmlns:a16="http://schemas.microsoft.com/office/drawing/2014/main" id="{D45332F2-C989-57B8-A511-92AFECD2F037}"/>
              </a:ext>
            </a:extLst>
          </p:cNvPr>
          <p:cNvCxnSpPr>
            <a:cxnSpLocks/>
            <a:stCxn id="9" idx="4"/>
          </p:cNvCxnSpPr>
          <p:nvPr/>
        </p:nvCxnSpPr>
        <p:spPr>
          <a:xfrm>
            <a:off x="10074133" y="2708091"/>
            <a:ext cx="0" cy="895200"/>
          </a:xfrm>
          <a:prstGeom prst="straightConnector1">
            <a:avLst/>
          </a:prstGeom>
          <a:noFill/>
          <a:ln w="9525" cap="flat" cmpd="sng">
            <a:solidFill>
              <a:srgbClr val="666666"/>
            </a:solidFill>
            <a:prstDash val="solid"/>
            <a:round/>
            <a:headEnd type="none" w="med" len="med"/>
            <a:tailEnd type="none" w="med" len="med"/>
          </a:ln>
        </p:spPr>
      </p:cxnSp>
      <p:grpSp>
        <p:nvGrpSpPr>
          <p:cNvPr id="14" name="Google Shape;2236;p41">
            <a:extLst>
              <a:ext uri="{FF2B5EF4-FFF2-40B4-BE49-F238E27FC236}">
                <a16:creationId xmlns="" xmlns:a16="http://schemas.microsoft.com/office/drawing/2014/main" id="{00D605A6-E501-946D-B34C-5226AFC2445C}"/>
              </a:ext>
            </a:extLst>
          </p:cNvPr>
          <p:cNvGrpSpPr/>
          <p:nvPr/>
        </p:nvGrpSpPr>
        <p:grpSpPr>
          <a:xfrm>
            <a:off x="9875299" y="1995719"/>
            <a:ext cx="397836" cy="472692"/>
            <a:chOff x="-48233050" y="3569725"/>
            <a:chExt cx="252050" cy="299475"/>
          </a:xfrm>
        </p:grpSpPr>
        <p:sp>
          <p:nvSpPr>
            <p:cNvPr id="15" name="Google Shape;2237;p41">
              <a:extLst>
                <a:ext uri="{FF2B5EF4-FFF2-40B4-BE49-F238E27FC236}">
                  <a16:creationId xmlns="" xmlns:a16="http://schemas.microsoft.com/office/drawing/2014/main" id="{932036E1-AE2F-04F0-E162-980E1D6B6589}"/>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238;p41">
              <a:extLst>
                <a:ext uri="{FF2B5EF4-FFF2-40B4-BE49-F238E27FC236}">
                  <a16:creationId xmlns="" xmlns:a16="http://schemas.microsoft.com/office/drawing/2014/main" id="{2AFEFDA0-825C-5510-088D-BF2F68C9AEF8}"/>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239;p41">
              <a:extLst>
                <a:ext uri="{FF2B5EF4-FFF2-40B4-BE49-F238E27FC236}">
                  <a16:creationId xmlns="" xmlns:a16="http://schemas.microsoft.com/office/drawing/2014/main" id="{E0F97A50-C441-150B-1334-B41FA463B88C}"/>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8" name="Google Shape;2231;p41">
            <a:extLst>
              <a:ext uri="{FF2B5EF4-FFF2-40B4-BE49-F238E27FC236}">
                <a16:creationId xmlns="" xmlns:a16="http://schemas.microsoft.com/office/drawing/2014/main" id="{0F93C670-FE85-5DC9-5FFB-FCA50E00E8E1}"/>
              </a:ext>
            </a:extLst>
          </p:cNvPr>
          <p:cNvGrpSpPr/>
          <p:nvPr/>
        </p:nvGrpSpPr>
        <p:grpSpPr>
          <a:xfrm>
            <a:off x="2145394" y="2038730"/>
            <a:ext cx="495713" cy="494505"/>
            <a:chOff x="-41111350" y="3239100"/>
            <a:chExt cx="318200" cy="317425"/>
          </a:xfrm>
        </p:grpSpPr>
        <p:sp>
          <p:nvSpPr>
            <p:cNvPr id="19" name="Google Shape;2232;p41">
              <a:extLst>
                <a:ext uri="{FF2B5EF4-FFF2-40B4-BE49-F238E27FC236}">
                  <a16:creationId xmlns="" xmlns:a16="http://schemas.microsoft.com/office/drawing/2014/main" id="{06492BE1-6F8D-A1C9-8D2D-DF107EEB96A7}"/>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233;p41">
              <a:extLst>
                <a:ext uri="{FF2B5EF4-FFF2-40B4-BE49-F238E27FC236}">
                  <a16:creationId xmlns="" xmlns:a16="http://schemas.microsoft.com/office/drawing/2014/main" id="{CBDD78B3-2B78-B5B9-3AA4-708E931B8BC9}"/>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234;p41">
              <a:extLst>
                <a:ext uri="{FF2B5EF4-FFF2-40B4-BE49-F238E27FC236}">
                  <a16:creationId xmlns="" xmlns:a16="http://schemas.microsoft.com/office/drawing/2014/main" id="{495AADCD-EA5C-CF5E-6568-08D71D1AC0F9}"/>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235;p41">
              <a:extLst>
                <a:ext uri="{FF2B5EF4-FFF2-40B4-BE49-F238E27FC236}">
                  <a16:creationId xmlns="" xmlns:a16="http://schemas.microsoft.com/office/drawing/2014/main" id="{8594909E-2148-3A00-274B-6B2ED642E1BB}"/>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23" name="Freeform 11">
            <a:extLst>
              <a:ext uri="{FF2B5EF4-FFF2-40B4-BE49-F238E27FC236}">
                <a16:creationId xmlns="" xmlns:a16="http://schemas.microsoft.com/office/drawing/2014/main" id="{E16B4BB1-D556-BB0F-EE4B-2B2764FDEB8C}"/>
              </a:ext>
            </a:extLst>
          </p:cNvPr>
          <p:cNvSpPr/>
          <p:nvPr/>
        </p:nvSpPr>
        <p:spPr>
          <a:xfrm>
            <a:off x="4274822" y="3131820"/>
            <a:ext cx="2626678" cy="3303395"/>
          </a:xfrm>
          <a:custGeom>
            <a:avLst/>
            <a:gdLst/>
            <a:ahLst/>
            <a:cxnLst/>
            <a:rect l="l" t="t" r="r" b="b"/>
            <a:pathLst>
              <a:path w="3627340" h="3607555">
                <a:moveTo>
                  <a:pt x="0" y="0"/>
                </a:moveTo>
                <a:lnTo>
                  <a:pt x="3627340" y="0"/>
                </a:lnTo>
                <a:lnTo>
                  <a:pt x="3627340" y="3607555"/>
                </a:lnTo>
                <a:lnTo>
                  <a:pt x="0" y="360755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862748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21DC484-1124-3234-726A-8EA72FAD7154}"/>
              </a:ext>
            </a:extLst>
          </p:cNvPr>
          <p:cNvPicPr>
            <a:picLocks noChangeAspect="1"/>
          </p:cNvPicPr>
          <p:nvPr/>
        </p:nvPicPr>
        <p:blipFill>
          <a:blip r:embed="rId2"/>
          <a:stretch>
            <a:fillRect/>
          </a:stretch>
        </p:blipFill>
        <p:spPr>
          <a:xfrm>
            <a:off x="0" y="1673"/>
            <a:ext cx="12192000" cy="6854653"/>
          </a:xfrm>
          <a:prstGeom prst="rect">
            <a:avLst/>
          </a:prstGeom>
        </p:spPr>
      </p:pic>
      <p:pic>
        <p:nvPicPr>
          <p:cNvPr id="7" name="Google Shape;295;p48">
            <a:extLst>
              <a:ext uri="{FF2B5EF4-FFF2-40B4-BE49-F238E27FC236}">
                <a16:creationId xmlns="" xmlns:a16="http://schemas.microsoft.com/office/drawing/2014/main" id="{CAAAAA90-7529-C3C5-6D31-1FFF86A4CA37}"/>
              </a:ext>
            </a:extLst>
          </p:cNvPr>
          <p:cNvPicPr preferRelativeResize="0"/>
          <p:nvPr/>
        </p:nvPicPr>
        <p:blipFill>
          <a:blip r:embed="rId3">
            <a:alphaModFix/>
          </a:blip>
          <a:stretch>
            <a:fillRect/>
          </a:stretch>
        </p:blipFill>
        <p:spPr>
          <a:xfrm>
            <a:off x="7938642" y="447245"/>
            <a:ext cx="1804492" cy="1722192"/>
          </a:xfrm>
          <a:prstGeom prst="rect">
            <a:avLst/>
          </a:prstGeom>
          <a:noFill/>
          <a:ln>
            <a:noFill/>
          </a:ln>
        </p:spPr>
      </p:pic>
      <p:sp>
        <p:nvSpPr>
          <p:cNvPr id="8" name="Google Shape;296;p48">
            <a:extLst>
              <a:ext uri="{FF2B5EF4-FFF2-40B4-BE49-F238E27FC236}">
                <a16:creationId xmlns="" xmlns:a16="http://schemas.microsoft.com/office/drawing/2014/main" id="{C85247C1-55A4-A61D-06DE-7E6443856E23}"/>
              </a:ext>
            </a:extLst>
          </p:cNvPr>
          <p:cNvSpPr txBox="1">
            <a:spLocks/>
          </p:cNvSpPr>
          <p:nvPr/>
        </p:nvSpPr>
        <p:spPr>
          <a:xfrm>
            <a:off x="5700604" y="2496683"/>
            <a:ext cx="5678556" cy="729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200"/>
              <a:buFont typeface="Handlee"/>
              <a:buNone/>
              <a:defRPr sz="5000" b="0" i="0" u="none" strike="noStrike" cap="none">
                <a:solidFill>
                  <a:schemeClr val="accent1"/>
                </a:solidFill>
                <a:latin typeface="Manrope ExtraBold"/>
                <a:ea typeface="Manrope ExtraBold"/>
                <a:cs typeface="Manrope ExtraBold"/>
                <a:sym typeface="Manrope ExtraBold"/>
              </a:defRPr>
            </a:lvl1pPr>
            <a:lvl2pPr marR="0" lvl="1"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9pPr>
          </a:lstStyle>
          <a:p>
            <a:r>
              <a:rPr lang="en-US" sz="8800" b="1" kern="0">
                <a:latin typeface="Times New Roman" panose="02020603050405020304" pitchFamily="18" charset="0"/>
                <a:cs typeface="Times New Roman" panose="02020603050405020304" pitchFamily="18" charset="0"/>
              </a:rPr>
              <a:t>Tổng kết</a:t>
            </a:r>
          </a:p>
        </p:txBody>
      </p:sp>
      <p:sp>
        <p:nvSpPr>
          <p:cNvPr id="9" name="Google Shape;298;p48">
            <a:extLst>
              <a:ext uri="{FF2B5EF4-FFF2-40B4-BE49-F238E27FC236}">
                <a16:creationId xmlns="" xmlns:a16="http://schemas.microsoft.com/office/drawing/2014/main" id="{E665D31C-3F14-7665-253C-AD3F4D266A5C}"/>
              </a:ext>
            </a:extLst>
          </p:cNvPr>
          <p:cNvSpPr txBox="1">
            <a:spLocks/>
          </p:cNvSpPr>
          <p:nvPr/>
        </p:nvSpPr>
        <p:spPr>
          <a:xfrm>
            <a:off x="8147890" y="774491"/>
            <a:ext cx="1385996" cy="10677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12000"/>
              <a:buFont typeface="Handlee"/>
              <a:buNone/>
              <a:defRPr sz="5000" b="0" i="0" u="none" strike="noStrike" cap="none">
                <a:solidFill>
                  <a:schemeClr val="accent1"/>
                </a:solidFill>
                <a:latin typeface="Manrope ExtraBold"/>
                <a:ea typeface="Manrope ExtraBold"/>
                <a:cs typeface="Manrope ExtraBold"/>
                <a:sym typeface="Manrope ExtraBold"/>
              </a:defRPr>
            </a:lvl1pPr>
            <a:lvl2pPr marR="0" lvl="1"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9pPr>
          </a:lstStyle>
          <a:p>
            <a:r>
              <a:rPr lang="en-US" sz="7200" b="1" kern="0">
                <a:latin typeface="Times New Roman" panose="02020603050405020304" pitchFamily="18" charset="0"/>
                <a:cs typeface="Times New Roman" panose="02020603050405020304" pitchFamily="18" charset="0"/>
              </a:rPr>
              <a:t>III</a:t>
            </a:r>
          </a:p>
        </p:txBody>
      </p:sp>
    </p:spTree>
    <p:extLst>
      <p:ext uri="{BB962C8B-B14F-4D97-AF65-F5344CB8AC3E}">
        <p14:creationId xmlns:p14="http://schemas.microsoft.com/office/powerpoint/2010/main" val="221417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3"/>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3056507" y="475404"/>
            <a:ext cx="6078985"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accent1"/>
                </a:solidFill>
                <a:latin typeface="Times New Roman" panose="02020603050405020304" pitchFamily="18" charset="0"/>
                <a:cs typeface="Times New Roman" panose="02020603050405020304" pitchFamily="18" charset="0"/>
              </a:rPr>
              <a:t>III. Tổng kết</a:t>
            </a:r>
            <a:endParaRPr lang="en-US" sz="3600">
              <a:solidFill>
                <a:schemeClr val="accent1"/>
              </a:solidFill>
              <a:latin typeface="Times New Roman" panose="02020603050405020304" pitchFamily="18" charset="0"/>
              <a:cs typeface="Times New Roman" panose="02020603050405020304" pitchFamily="18" charset="0"/>
            </a:endParaRP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图片 3">
            <a:extLst>
              <a:ext uri="{FF2B5EF4-FFF2-40B4-BE49-F238E27FC236}">
                <a16:creationId xmlns="" xmlns:a16="http://schemas.microsoft.com/office/drawing/2014/main" id="{89742D60-CC33-BD66-1FA3-208E2E8AF05B}"/>
              </a:ext>
            </a:extLst>
          </p:cNvPr>
          <p:cNvPicPr>
            <a:picLocks noChangeAspect="1"/>
          </p:cNvPicPr>
          <p:nvPr/>
        </p:nvPicPr>
        <p:blipFill>
          <a:blip r:embed="rId4" cstate="email"/>
          <a:stretch>
            <a:fillRect/>
          </a:stretch>
        </p:blipFill>
        <p:spPr>
          <a:xfrm>
            <a:off x="6220244" y="1020417"/>
            <a:ext cx="5198376" cy="4489509"/>
          </a:xfrm>
          <a:prstGeom prst="rect">
            <a:avLst/>
          </a:prstGeom>
        </p:spPr>
      </p:pic>
      <p:sp>
        <p:nvSpPr>
          <p:cNvPr id="6" name="Text Box 35">
            <a:extLst>
              <a:ext uri="{FF2B5EF4-FFF2-40B4-BE49-F238E27FC236}">
                <a16:creationId xmlns="" xmlns:a16="http://schemas.microsoft.com/office/drawing/2014/main" id="{5EBEE802-B687-5953-A7DF-0A0E25FA88BE}"/>
              </a:ext>
            </a:extLst>
          </p:cNvPr>
          <p:cNvSpPr txBox="1">
            <a:spLocks noChangeArrowheads="1"/>
          </p:cNvSpPr>
          <p:nvPr>
            <p:custDataLst>
              <p:tags r:id="rId1"/>
            </p:custDataLst>
          </p:nvPr>
        </p:nvSpPr>
        <p:spPr bwMode="auto">
          <a:xfrm>
            <a:off x="7376918" y="2413336"/>
            <a:ext cx="3467848" cy="1569660"/>
          </a:xfrm>
          <a:prstGeom prst="rect">
            <a:avLst/>
          </a:prstGeom>
          <a:noFill/>
          <a:ln w="9525">
            <a:noFill/>
            <a:miter lim="800000"/>
          </a:ln>
        </p:spPr>
        <p:txBody>
          <a:bodyPr wrap="square">
            <a:spAutoFit/>
          </a:bodyPr>
          <a:lstStyle/>
          <a:p>
            <a:pPr algn="ctr"/>
            <a:r>
              <a:rPr lang="en-US" sz="2400" i="1">
                <a:latin typeface="Times New Roman" panose="02020603050405020304" pitchFamily="18" charset="0"/>
                <a:cs typeface="Times New Roman" panose="02020603050405020304" pitchFamily="18" charset="0"/>
              </a:rPr>
              <a:t>Khái quát giá trị nội dung và nghệ thuật của văn bản theo PHT số 3 (Hs làm việc cá nhân)</a:t>
            </a:r>
            <a:endParaRPr lang="en-US" sz="2400">
              <a:latin typeface="Times New Roman" panose="02020603050405020304" pitchFamily="18" charset="0"/>
              <a:cs typeface="Times New Roman" panose="02020603050405020304" pitchFamily="18" charset="0"/>
            </a:endParaRPr>
          </a:p>
        </p:txBody>
      </p:sp>
      <p:sp>
        <p:nvSpPr>
          <p:cNvPr id="7" name="Freeform 10">
            <a:extLst>
              <a:ext uri="{FF2B5EF4-FFF2-40B4-BE49-F238E27FC236}">
                <a16:creationId xmlns="" xmlns:a16="http://schemas.microsoft.com/office/drawing/2014/main" id="{D4BAF4D9-B37E-29AE-77A5-386A7A1CB8A1}"/>
              </a:ext>
            </a:extLst>
          </p:cNvPr>
          <p:cNvSpPr/>
          <p:nvPr/>
        </p:nvSpPr>
        <p:spPr>
          <a:xfrm>
            <a:off x="1793253" y="3770227"/>
            <a:ext cx="4178504" cy="2612369"/>
          </a:xfrm>
          <a:custGeom>
            <a:avLst/>
            <a:gdLst/>
            <a:ahLst/>
            <a:cxnLst/>
            <a:rect l="l" t="t" r="r" b="b"/>
            <a:pathLst>
              <a:path w="3246043" h="2289936">
                <a:moveTo>
                  <a:pt x="0" y="0"/>
                </a:moveTo>
                <a:lnTo>
                  <a:pt x="3246043" y="0"/>
                </a:lnTo>
                <a:lnTo>
                  <a:pt x="3246043" y="2289936"/>
                </a:lnTo>
                <a:lnTo>
                  <a:pt x="0" y="228993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4063014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grpSp>
        <p:nvGrpSpPr>
          <p:cNvPr id="2" name="Google Shape;4384;p44">
            <a:extLst>
              <a:ext uri="{FF2B5EF4-FFF2-40B4-BE49-F238E27FC236}">
                <a16:creationId xmlns="" xmlns:a16="http://schemas.microsoft.com/office/drawing/2014/main" id="{67F17B52-CACF-9BEC-0807-1E8A36D53921}"/>
              </a:ext>
            </a:extLst>
          </p:cNvPr>
          <p:cNvGrpSpPr/>
          <p:nvPr/>
        </p:nvGrpSpPr>
        <p:grpSpPr>
          <a:xfrm>
            <a:off x="11231987" y="5918329"/>
            <a:ext cx="621239" cy="393512"/>
            <a:chOff x="238125" y="348350"/>
            <a:chExt cx="7478800" cy="4737300"/>
          </a:xfrm>
        </p:grpSpPr>
        <p:sp>
          <p:nvSpPr>
            <p:cNvPr id="3" name="Google Shape;4385;p44">
              <a:extLst>
                <a:ext uri="{FF2B5EF4-FFF2-40B4-BE49-F238E27FC236}">
                  <a16:creationId xmlns="" xmlns:a16="http://schemas.microsoft.com/office/drawing/2014/main" id="{66E2FBE8-FB67-BCDF-BDF2-EC95CA24039B}"/>
                </a:ext>
              </a:extLst>
            </p:cNvPr>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 name="Google Shape;4386;p44">
              <a:extLst>
                <a:ext uri="{FF2B5EF4-FFF2-40B4-BE49-F238E27FC236}">
                  <a16:creationId xmlns="" xmlns:a16="http://schemas.microsoft.com/office/drawing/2014/main" id="{F93A3D5F-D926-1383-996B-D08E6DD5F513}"/>
                </a:ext>
              </a:extLst>
            </p:cNvPr>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rgbClr val="357E46"/>
                </a:gs>
                <a:gs pos="100000">
                  <a:srgbClr val="B8C165"/>
                </a:gs>
              </a:gsLst>
              <a:lin ang="5400012"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 name="Google Shape;4387;p44">
              <a:extLst>
                <a:ext uri="{FF2B5EF4-FFF2-40B4-BE49-F238E27FC236}">
                  <a16:creationId xmlns="" xmlns:a16="http://schemas.microsoft.com/office/drawing/2014/main" id="{A8C74537-B3D9-2B43-B259-BF23CBBEF169}"/>
                </a:ext>
              </a:extLst>
            </p:cNvPr>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2" name="Google Shape;4394;p44">
            <a:extLst>
              <a:ext uri="{FF2B5EF4-FFF2-40B4-BE49-F238E27FC236}">
                <a16:creationId xmlns="" xmlns:a16="http://schemas.microsoft.com/office/drawing/2014/main" id="{183A0767-6B34-54F0-2A09-90B36B0B7372}"/>
              </a:ext>
            </a:extLst>
          </p:cNvPr>
          <p:cNvGrpSpPr/>
          <p:nvPr/>
        </p:nvGrpSpPr>
        <p:grpSpPr>
          <a:xfrm>
            <a:off x="9686789" y="5404679"/>
            <a:ext cx="1640599" cy="1292061"/>
            <a:chOff x="598400" y="238125"/>
            <a:chExt cx="6364150" cy="5161825"/>
          </a:xfrm>
        </p:grpSpPr>
        <p:sp>
          <p:nvSpPr>
            <p:cNvPr id="13" name="Google Shape;4395;p44">
              <a:extLst>
                <a:ext uri="{FF2B5EF4-FFF2-40B4-BE49-F238E27FC236}">
                  <a16:creationId xmlns="" xmlns:a16="http://schemas.microsoft.com/office/drawing/2014/main" id="{8B80BD2F-7625-FB47-E04C-04FE387BF7DA}"/>
                </a:ext>
              </a:extLst>
            </p:cNvPr>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4396;p44">
              <a:extLst>
                <a:ext uri="{FF2B5EF4-FFF2-40B4-BE49-F238E27FC236}">
                  <a16:creationId xmlns="" xmlns:a16="http://schemas.microsoft.com/office/drawing/2014/main" id="{7AE7D46F-BC80-A228-1D81-8B4BAAAB3D68}"/>
                </a:ext>
              </a:extLst>
            </p:cNvPr>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4397;p44">
              <a:extLst>
                <a:ext uri="{FF2B5EF4-FFF2-40B4-BE49-F238E27FC236}">
                  <a16:creationId xmlns="" xmlns:a16="http://schemas.microsoft.com/office/drawing/2014/main" id="{8F6F1756-3649-BC16-D949-90BF8F94C92E}"/>
                </a:ext>
              </a:extLst>
            </p:cNvPr>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4398;p44">
              <a:extLst>
                <a:ext uri="{FF2B5EF4-FFF2-40B4-BE49-F238E27FC236}">
                  <a16:creationId xmlns="" xmlns:a16="http://schemas.microsoft.com/office/drawing/2014/main" id="{E0B531D9-8033-9C82-388A-194D08921F2E}"/>
                </a:ext>
              </a:extLst>
            </p:cNvPr>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4399;p44">
              <a:extLst>
                <a:ext uri="{FF2B5EF4-FFF2-40B4-BE49-F238E27FC236}">
                  <a16:creationId xmlns="" xmlns:a16="http://schemas.microsoft.com/office/drawing/2014/main" id="{FD051A4C-4AC0-337B-BB15-3CBE95CC66B6}"/>
                </a:ext>
              </a:extLst>
            </p:cNvPr>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4400;p44">
              <a:extLst>
                <a:ext uri="{FF2B5EF4-FFF2-40B4-BE49-F238E27FC236}">
                  <a16:creationId xmlns="" xmlns:a16="http://schemas.microsoft.com/office/drawing/2014/main" id="{550BF0BD-82C6-2B8D-5244-77DA83368332}"/>
                </a:ext>
              </a:extLst>
            </p:cNvPr>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4401;p44">
              <a:extLst>
                <a:ext uri="{FF2B5EF4-FFF2-40B4-BE49-F238E27FC236}">
                  <a16:creationId xmlns="" xmlns:a16="http://schemas.microsoft.com/office/drawing/2014/main" id="{FC7DCB93-E3C7-5FD1-EF7D-246266CF3A3D}"/>
                </a:ext>
              </a:extLst>
            </p:cNvPr>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4402;p44">
              <a:extLst>
                <a:ext uri="{FF2B5EF4-FFF2-40B4-BE49-F238E27FC236}">
                  <a16:creationId xmlns="" xmlns:a16="http://schemas.microsoft.com/office/drawing/2014/main" id="{59A7E88F-57BC-1416-5931-8A37E7798EA6}"/>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4403;p44">
              <a:extLst>
                <a:ext uri="{FF2B5EF4-FFF2-40B4-BE49-F238E27FC236}">
                  <a16:creationId xmlns="" xmlns:a16="http://schemas.microsoft.com/office/drawing/2014/main" id="{84D338FD-B53D-FCED-B3DB-44D6A3437A2F}"/>
                </a:ext>
              </a:extLst>
            </p:cNvPr>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4404;p44">
              <a:extLst>
                <a:ext uri="{FF2B5EF4-FFF2-40B4-BE49-F238E27FC236}">
                  <a16:creationId xmlns="" xmlns:a16="http://schemas.microsoft.com/office/drawing/2014/main" id="{73B98BBC-E26C-910D-4B9C-4A18CB986C33}"/>
                </a:ext>
              </a:extLst>
            </p:cNvPr>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4405;p44">
              <a:extLst>
                <a:ext uri="{FF2B5EF4-FFF2-40B4-BE49-F238E27FC236}">
                  <a16:creationId xmlns="" xmlns:a16="http://schemas.microsoft.com/office/drawing/2014/main" id="{DAD2EA8A-1E31-7740-2D3B-4FE278D32F16}"/>
                </a:ext>
              </a:extLst>
            </p:cNvPr>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4406;p44">
              <a:extLst>
                <a:ext uri="{FF2B5EF4-FFF2-40B4-BE49-F238E27FC236}">
                  <a16:creationId xmlns="" xmlns:a16="http://schemas.microsoft.com/office/drawing/2014/main" id="{BE8DCCB4-02A0-C051-2FBC-BCE370D7AFB1}"/>
                </a:ext>
              </a:extLst>
            </p:cNvPr>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4407;p44">
              <a:extLst>
                <a:ext uri="{FF2B5EF4-FFF2-40B4-BE49-F238E27FC236}">
                  <a16:creationId xmlns="" xmlns:a16="http://schemas.microsoft.com/office/drawing/2014/main" id="{188AF773-9F75-B948-1746-5A7FDCF76447}"/>
                </a:ext>
              </a:extLst>
            </p:cNvPr>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4408;p44">
              <a:extLst>
                <a:ext uri="{FF2B5EF4-FFF2-40B4-BE49-F238E27FC236}">
                  <a16:creationId xmlns="" xmlns:a16="http://schemas.microsoft.com/office/drawing/2014/main" id="{98A14D6C-23A4-F427-1B2A-BD0D7ED4314C}"/>
                </a:ext>
              </a:extLst>
            </p:cNvPr>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4409;p44">
              <a:extLst>
                <a:ext uri="{FF2B5EF4-FFF2-40B4-BE49-F238E27FC236}">
                  <a16:creationId xmlns="" xmlns:a16="http://schemas.microsoft.com/office/drawing/2014/main" id="{91EC3E38-E8BB-A21F-6840-E63F54393E36}"/>
                </a:ext>
              </a:extLst>
            </p:cNvPr>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4410;p44">
              <a:extLst>
                <a:ext uri="{FF2B5EF4-FFF2-40B4-BE49-F238E27FC236}">
                  <a16:creationId xmlns="" xmlns:a16="http://schemas.microsoft.com/office/drawing/2014/main" id="{40B022B8-80A3-714E-CB66-9A68C800594F}"/>
                </a:ext>
              </a:extLst>
            </p:cNvPr>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4411;p44">
              <a:extLst>
                <a:ext uri="{FF2B5EF4-FFF2-40B4-BE49-F238E27FC236}">
                  <a16:creationId xmlns="" xmlns:a16="http://schemas.microsoft.com/office/drawing/2014/main" id="{E44ECC62-8330-6B5B-1109-ABE5E16846E5}"/>
                </a:ext>
              </a:extLst>
            </p:cNvPr>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4412;p44">
              <a:extLst>
                <a:ext uri="{FF2B5EF4-FFF2-40B4-BE49-F238E27FC236}">
                  <a16:creationId xmlns="" xmlns:a16="http://schemas.microsoft.com/office/drawing/2014/main" id="{6A610E3F-C4CD-B6CB-987F-C001B71F08EB}"/>
                </a:ext>
              </a:extLst>
            </p:cNvPr>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4413;p44">
              <a:extLst>
                <a:ext uri="{FF2B5EF4-FFF2-40B4-BE49-F238E27FC236}">
                  <a16:creationId xmlns="" xmlns:a16="http://schemas.microsoft.com/office/drawing/2014/main" id="{0D5E8134-9E02-8C74-19FC-C06E3B8A8EA9}"/>
                </a:ext>
              </a:extLst>
            </p:cNvPr>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rgbClr val="FFD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4414;p44">
              <a:extLst>
                <a:ext uri="{FF2B5EF4-FFF2-40B4-BE49-F238E27FC236}">
                  <a16:creationId xmlns="" xmlns:a16="http://schemas.microsoft.com/office/drawing/2014/main" id="{041BB039-1AC6-0749-710E-795786F98CA3}"/>
                </a:ext>
              </a:extLst>
            </p:cNvPr>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rgbClr val="FFD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4415;p44">
              <a:extLst>
                <a:ext uri="{FF2B5EF4-FFF2-40B4-BE49-F238E27FC236}">
                  <a16:creationId xmlns="" xmlns:a16="http://schemas.microsoft.com/office/drawing/2014/main" id="{A6FC4C5D-2F7D-FD6B-9F04-DCEFAA211A59}"/>
                </a:ext>
              </a:extLst>
            </p:cNvPr>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4416;p44">
              <a:extLst>
                <a:ext uri="{FF2B5EF4-FFF2-40B4-BE49-F238E27FC236}">
                  <a16:creationId xmlns="" xmlns:a16="http://schemas.microsoft.com/office/drawing/2014/main" id="{F6EEB294-A461-D078-D965-A913B9C52022}"/>
                </a:ext>
              </a:extLst>
            </p:cNvPr>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4417;p44">
              <a:extLst>
                <a:ext uri="{FF2B5EF4-FFF2-40B4-BE49-F238E27FC236}">
                  <a16:creationId xmlns="" xmlns:a16="http://schemas.microsoft.com/office/drawing/2014/main" id="{0377D9CE-745D-5FF7-A0F1-43EE51B3B289}"/>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4418;p44">
              <a:extLst>
                <a:ext uri="{FF2B5EF4-FFF2-40B4-BE49-F238E27FC236}">
                  <a16:creationId xmlns="" xmlns:a16="http://schemas.microsoft.com/office/drawing/2014/main" id="{2537E0DF-B99C-7741-3E63-49AD1610EB5E}"/>
                </a:ext>
              </a:extLst>
            </p:cNvPr>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4419;p44">
              <a:extLst>
                <a:ext uri="{FF2B5EF4-FFF2-40B4-BE49-F238E27FC236}">
                  <a16:creationId xmlns="" xmlns:a16="http://schemas.microsoft.com/office/drawing/2014/main" id="{A0E98B50-06AA-5AA1-BF31-256E28AF9D80}"/>
                </a:ext>
              </a:extLst>
            </p:cNvPr>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4420;p44">
              <a:extLst>
                <a:ext uri="{FF2B5EF4-FFF2-40B4-BE49-F238E27FC236}">
                  <a16:creationId xmlns="" xmlns:a16="http://schemas.microsoft.com/office/drawing/2014/main" id="{B6F4EC91-D613-628B-3749-09E674F06282}"/>
                </a:ext>
              </a:extLst>
            </p:cNvPr>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4421;p44">
              <a:extLst>
                <a:ext uri="{FF2B5EF4-FFF2-40B4-BE49-F238E27FC236}">
                  <a16:creationId xmlns="" xmlns:a16="http://schemas.microsoft.com/office/drawing/2014/main" id="{D3DF22BC-82C2-E52B-71E2-72D929822F2D}"/>
                </a:ext>
              </a:extLst>
            </p:cNvPr>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4422;p44">
              <a:extLst>
                <a:ext uri="{FF2B5EF4-FFF2-40B4-BE49-F238E27FC236}">
                  <a16:creationId xmlns="" xmlns:a16="http://schemas.microsoft.com/office/drawing/2014/main" id="{634C0884-1396-9775-9F57-C349F5F71BA2}"/>
                </a:ext>
              </a:extLst>
            </p:cNvPr>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3011" name="Google Shape;6193;p70">
            <a:extLst>
              <a:ext uri="{FF2B5EF4-FFF2-40B4-BE49-F238E27FC236}">
                <a16:creationId xmlns="" xmlns:a16="http://schemas.microsoft.com/office/drawing/2014/main" id="{DA34781F-FEB1-C601-332F-6F8BAAA68F8A}"/>
              </a:ext>
            </a:extLst>
          </p:cNvPr>
          <p:cNvSpPr txBox="1">
            <a:spLocks noGrp="1"/>
          </p:cNvSpPr>
          <p:nvPr>
            <p:ph type="title"/>
          </p:nvPr>
        </p:nvSpPr>
        <p:spPr>
          <a:xfrm>
            <a:off x="699311" y="358901"/>
            <a:ext cx="10272000" cy="763600"/>
          </a:xfrm>
          <a:prstGeom prst="rect">
            <a:avLst/>
          </a:prstGeom>
        </p:spPr>
        <p:txBody>
          <a:bodyPr spcFirstLastPara="1" wrap="square" lIns="121900" tIns="121900" rIns="121900" bIns="121900" anchor="t" anchorCtr="0">
            <a:noAutofit/>
          </a:bodyPr>
          <a:lstStyle/>
          <a:p>
            <a:pPr algn="ctr"/>
            <a:r>
              <a:rPr lang="en" sz="4267">
                <a:latin typeface="Times New Roman" panose="02020603050405020304" pitchFamily="18" charset="0"/>
                <a:cs typeface="Times New Roman" panose="02020603050405020304" pitchFamily="18" charset="0"/>
              </a:rPr>
              <a:t>III. Tổng kết</a:t>
            </a:r>
            <a:endParaRPr sz="4267">
              <a:latin typeface="Times New Roman" panose="02020603050405020304" pitchFamily="18" charset="0"/>
              <a:cs typeface="Times New Roman" panose="02020603050405020304" pitchFamily="18" charset="0"/>
            </a:endParaRPr>
          </a:p>
        </p:txBody>
      </p:sp>
      <p:sp>
        <p:nvSpPr>
          <p:cNvPr id="3012" name="Google Shape;2045;p65">
            <a:extLst>
              <a:ext uri="{FF2B5EF4-FFF2-40B4-BE49-F238E27FC236}">
                <a16:creationId xmlns="" xmlns:a16="http://schemas.microsoft.com/office/drawing/2014/main" id="{54550CD8-6EE7-E51E-E5F0-96178A3D5365}"/>
              </a:ext>
            </a:extLst>
          </p:cNvPr>
          <p:cNvSpPr/>
          <p:nvPr/>
        </p:nvSpPr>
        <p:spPr>
          <a:xfrm>
            <a:off x="1426399" y="378927"/>
            <a:ext cx="8928717" cy="7636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pic>
        <p:nvPicPr>
          <p:cNvPr id="3036" name="Picture 3035">
            <a:extLst>
              <a:ext uri="{FF2B5EF4-FFF2-40B4-BE49-F238E27FC236}">
                <a16:creationId xmlns="" xmlns:a16="http://schemas.microsoft.com/office/drawing/2014/main" id="{A1D3E881-0E25-2DEA-1FAF-75EEABFBD835}"/>
              </a:ext>
            </a:extLst>
          </p:cNvPr>
          <p:cNvPicPr>
            <a:picLocks noChangeAspect="1"/>
          </p:cNvPicPr>
          <p:nvPr/>
        </p:nvPicPr>
        <p:blipFill>
          <a:blip r:embed="rId3"/>
          <a:stretch>
            <a:fillRect/>
          </a:stretch>
        </p:blipFill>
        <p:spPr>
          <a:xfrm>
            <a:off x="2945960" y="5583729"/>
            <a:ext cx="2944797" cy="1089913"/>
          </a:xfrm>
          <a:prstGeom prst="rect">
            <a:avLst/>
          </a:prstGeom>
        </p:spPr>
      </p:pic>
      <p:pic>
        <p:nvPicPr>
          <p:cNvPr id="6" name="Picture 5">
            <a:extLst>
              <a:ext uri="{FF2B5EF4-FFF2-40B4-BE49-F238E27FC236}">
                <a16:creationId xmlns="" xmlns:a16="http://schemas.microsoft.com/office/drawing/2014/main" id="{F4EB7406-CCD6-F81D-CE78-8FEB8F1289D9}"/>
              </a:ext>
            </a:extLst>
          </p:cNvPr>
          <p:cNvPicPr>
            <a:picLocks noChangeAspect="1"/>
          </p:cNvPicPr>
          <p:nvPr/>
        </p:nvPicPr>
        <p:blipFill>
          <a:blip r:embed="rId4"/>
          <a:stretch>
            <a:fillRect/>
          </a:stretch>
        </p:blipFill>
        <p:spPr>
          <a:xfrm>
            <a:off x="0" y="1674"/>
            <a:ext cx="12192000" cy="6854653"/>
          </a:xfrm>
          <a:prstGeom prst="rect">
            <a:avLst/>
          </a:prstGeom>
        </p:spPr>
      </p:pic>
    </p:spTree>
    <p:extLst>
      <p:ext uri="{BB962C8B-B14F-4D97-AF65-F5344CB8AC3E}">
        <p14:creationId xmlns:p14="http://schemas.microsoft.com/office/powerpoint/2010/main" val="161789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pic>
        <p:nvPicPr>
          <p:cNvPr id="11" name="Picture 10">
            <a:extLst>
              <a:ext uri="{FF2B5EF4-FFF2-40B4-BE49-F238E27FC236}">
                <a16:creationId xmlns="" xmlns:a16="http://schemas.microsoft.com/office/drawing/2014/main" id="{C2C12D34-B07E-6F26-E4E8-EE90611B2098}"/>
              </a:ext>
            </a:extLst>
          </p:cNvPr>
          <p:cNvPicPr>
            <a:picLocks noChangeAspect="1"/>
          </p:cNvPicPr>
          <p:nvPr/>
        </p:nvPicPr>
        <p:blipFill>
          <a:blip r:embed="rId3"/>
          <a:stretch>
            <a:fillRect/>
          </a:stretch>
        </p:blipFill>
        <p:spPr>
          <a:xfrm>
            <a:off x="0" y="1674"/>
            <a:ext cx="12192000" cy="6854653"/>
          </a:xfrm>
          <a:prstGeom prst="rect">
            <a:avLst/>
          </a:prstGeom>
        </p:spPr>
      </p:pic>
      <p:sp>
        <p:nvSpPr>
          <p:cNvPr id="8" name="TextBox 7">
            <a:extLst>
              <a:ext uri="{FF2B5EF4-FFF2-40B4-BE49-F238E27FC236}">
                <a16:creationId xmlns="" xmlns:a16="http://schemas.microsoft.com/office/drawing/2014/main" id="{69554B1F-BF95-4EFA-B8EF-21BEF80530E0}"/>
              </a:ext>
            </a:extLst>
          </p:cNvPr>
          <p:cNvSpPr txBox="1"/>
          <p:nvPr/>
        </p:nvSpPr>
        <p:spPr>
          <a:xfrm>
            <a:off x="699311" y="1615106"/>
            <a:ext cx="4827395" cy="2062103"/>
          </a:xfrm>
          <a:prstGeom prst="rect">
            <a:avLst/>
          </a:prstGeom>
          <a:noFill/>
        </p:spPr>
        <p:txBody>
          <a:bodyPr wrap="square">
            <a:spAutoFit/>
          </a:bodyPr>
          <a:lstStyle/>
          <a:p>
            <a:pPr algn="just" defTabSz="1219170">
              <a:buClr>
                <a:srgbClr val="000000"/>
              </a:buClr>
            </a:pPr>
            <a:r>
              <a:rPr lang="en-US" sz="3200">
                <a:solidFill>
                  <a:schemeClr val="bg1">
                    <a:lumMod val="10000"/>
                  </a:schemeClr>
                </a:solidFill>
                <a:latin typeface="Times New Roman" panose="02020603050405020304" pitchFamily="18" charset="0"/>
                <a:cs typeface="Times New Roman" panose="02020603050405020304" pitchFamily="18" charset="0"/>
              </a:rPr>
              <a:t>- Văn bản nói về những dòng hoài niệm của người con về những lần cùng mẹ về quê ngoại. </a:t>
            </a:r>
          </a:p>
        </p:txBody>
      </p:sp>
      <p:sp>
        <p:nvSpPr>
          <p:cNvPr id="10" name="TextBox 9">
            <a:extLst>
              <a:ext uri="{FF2B5EF4-FFF2-40B4-BE49-F238E27FC236}">
                <a16:creationId xmlns="" xmlns:a16="http://schemas.microsoft.com/office/drawing/2014/main" id="{81073144-7243-609C-662E-53B3320E1158}"/>
              </a:ext>
            </a:extLst>
          </p:cNvPr>
          <p:cNvSpPr txBox="1"/>
          <p:nvPr/>
        </p:nvSpPr>
        <p:spPr>
          <a:xfrm>
            <a:off x="6055325" y="1932625"/>
            <a:ext cx="5608056" cy="584775"/>
          </a:xfrm>
          <a:prstGeom prst="rect">
            <a:avLst/>
          </a:prstGeom>
          <a:noFill/>
        </p:spPr>
        <p:txBody>
          <a:bodyPr wrap="square">
            <a:spAutoFit/>
          </a:bodyPr>
          <a:lstStyle/>
          <a:p>
            <a:r>
              <a:rPr lang="vi-VN" sz="3200">
                <a:solidFill>
                  <a:schemeClr val="bg1">
                    <a:lumMod val="10000"/>
                  </a:schemeClr>
                </a:solidFill>
                <a:latin typeface="Times New Roman" panose="02020603050405020304" pitchFamily="18" charset="0"/>
                <a:cs typeface="Times New Roman" panose="02020603050405020304" pitchFamily="18" charset="0"/>
              </a:rPr>
              <a:t>- Giọng thơ nhẹ nhàng, sâu lắng</a:t>
            </a:r>
            <a:endParaRPr lang="en-US" sz="3200">
              <a:solidFill>
                <a:schemeClr val="bg1">
                  <a:lumMod val="10000"/>
                </a:schemeClr>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 xmlns:a16="http://schemas.microsoft.com/office/drawing/2014/main" id="{DCE2CDDD-5891-7DB5-4C42-D8EFBA0F8ADA}"/>
              </a:ext>
            </a:extLst>
          </p:cNvPr>
          <p:cNvSpPr txBox="1"/>
          <p:nvPr/>
        </p:nvSpPr>
        <p:spPr>
          <a:xfrm>
            <a:off x="6055325" y="2889257"/>
            <a:ext cx="5608056" cy="1200329"/>
          </a:xfrm>
          <a:prstGeom prst="rect">
            <a:avLst/>
          </a:prstGeom>
          <a:noFill/>
        </p:spPr>
        <p:txBody>
          <a:bodyPr wrap="square">
            <a:spAutoFit/>
          </a:bodyPr>
          <a:lstStyle/>
          <a:p>
            <a:r>
              <a:rPr lang="vi-VN" sz="3200">
                <a:solidFill>
                  <a:schemeClr val="bg1">
                    <a:lumMod val="10000"/>
                  </a:schemeClr>
                </a:solidFill>
                <a:latin typeface="Times New Roman" panose="02020603050405020304" pitchFamily="18" charset="0"/>
                <a:cs typeface="Times New Roman" panose="02020603050405020304" pitchFamily="18" charset="0"/>
              </a:rPr>
              <a:t>- Từ ngữ giản dị</a:t>
            </a:r>
            <a:endParaRPr lang="en-US" sz="3200">
              <a:solidFill>
                <a:schemeClr val="bg1">
                  <a:lumMod val="10000"/>
                </a:schemeClr>
              </a:solidFill>
              <a:latin typeface="Times New Roman" panose="02020603050405020304" pitchFamily="18" charset="0"/>
              <a:cs typeface="Times New Roman" panose="02020603050405020304" pitchFamily="18" charset="0"/>
            </a:endParaRPr>
          </a:p>
          <a:p>
            <a:pPr algn="just" defTabSz="1219170">
              <a:spcAft>
                <a:spcPts val="1067"/>
              </a:spcAft>
              <a:buClr>
                <a:srgbClr val="000000"/>
              </a:buClr>
            </a:pPr>
            <a:endParaRPr lang="en-US" sz="4000" kern="0">
              <a:solidFill>
                <a:schemeClr val="bg1">
                  <a:lumMod val="10000"/>
                </a:schemeClr>
              </a:solidFill>
              <a:latin typeface="Times New Roman" panose="02020603050405020304" pitchFamily="18" charset="0"/>
              <a:cs typeface="Times New Roman" panose="02020603050405020304" pitchFamily="18" charset="0"/>
              <a:sym typeface="Arial"/>
            </a:endParaRPr>
          </a:p>
        </p:txBody>
      </p:sp>
      <p:sp>
        <p:nvSpPr>
          <p:cNvPr id="44" name="TextBox 43">
            <a:extLst>
              <a:ext uri="{FF2B5EF4-FFF2-40B4-BE49-F238E27FC236}">
                <a16:creationId xmlns="" xmlns:a16="http://schemas.microsoft.com/office/drawing/2014/main" id="{B7385623-74C9-3BA9-2C6D-B6D18727E48C}"/>
              </a:ext>
            </a:extLst>
          </p:cNvPr>
          <p:cNvSpPr txBox="1"/>
          <p:nvPr/>
        </p:nvSpPr>
        <p:spPr>
          <a:xfrm>
            <a:off x="6055325" y="3857330"/>
            <a:ext cx="5608056" cy="1077218"/>
          </a:xfrm>
          <a:prstGeom prst="rect">
            <a:avLst/>
          </a:prstGeom>
          <a:noFill/>
        </p:spPr>
        <p:txBody>
          <a:bodyPr wrap="square">
            <a:spAutoFit/>
          </a:bodyPr>
          <a:lstStyle/>
          <a:p>
            <a:r>
              <a:rPr lang="vi-VN" sz="3200">
                <a:solidFill>
                  <a:schemeClr val="bg1">
                    <a:lumMod val="10000"/>
                  </a:schemeClr>
                </a:solidFill>
                <a:latin typeface="Times New Roman" panose="02020603050405020304" pitchFamily="18" charset="0"/>
                <a:cs typeface="Times New Roman" panose="02020603050405020304" pitchFamily="18" charset="0"/>
              </a:rPr>
              <a:t>- Hình ảnh sinh động, màu sắc, đường nét hài hòa</a:t>
            </a:r>
            <a:endParaRPr lang="en-US" sz="3200">
              <a:solidFill>
                <a:schemeClr val="bg1">
                  <a:lumMod val="1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F4224552-E512-076C-F374-33DFA7E9CCFE}"/>
              </a:ext>
            </a:extLst>
          </p:cNvPr>
          <p:cNvSpPr txBox="1"/>
          <p:nvPr/>
        </p:nvSpPr>
        <p:spPr>
          <a:xfrm>
            <a:off x="699310" y="3677209"/>
            <a:ext cx="4827395" cy="2062103"/>
          </a:xfrm>
          <a:prstGeom prst="rect">
            <a:avLst/>
          </a:prstGeom>
          <a:noFill/>
        </p:spPr>
        <p:txBody>
          <a:bodyPr wrap="square">
            <a:spAutoFit/>
          </a:bodyPr>
          <a:lstStyle/>
          <a:p>
            <a:pPr algn="just" defTabSz="1219170">
              <a:buClr>
                <a:srgbClr val="000000"/>
              </a:buClr>
            </a:pPr>
            <a:r>
              <a:rPr lang="en-US" sz="3200">
                <a:solidFill>
                  <a:schemeClr val="bg1">
                    <a:lumMod val="10000"/>
                  </a:schemeClr>
                </a:solidFill>
                <a:latin typeface="Times New Roman" panose="02020603050405020304" pitchFamily="18" charset="0"/>
                <a:cs typeface="Times New Roman" panose="02020603050405020304" pitchFamily="18" charset="0"/>
              </a:rPr>
              <a:t>- Đồng thời còn thể hiện tình cảm yêu mến, niềm tự hào của con về vẻ xinh đẹp, nết na của mẹ.</a:t>
            </a:r>
            <a:endParaRPr lang="en-US" sz="4000" kern="0">
              <a:solidFill>
                <a:schemeClr val="bg1">
                  <a:lumMod val="10000"/>
                </a:scheme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365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41" grpId="0"/>
      <p:bldP spid="44"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FC05F40-40E3-CFA3-96F1-24CC2C5119CB}"/>
              </a:ext>
            </a:extLst>
          </p:cNvPr>
          <p:cNvPicPr>
            <a:picLocks noChangeAspect="1"/>
          </p:cNvPicPr>
          <p:nvPr/>
        </p:nvPicPr>
        <p:blipFill>
          <a:blip r:embed="rId2"/>
          <a:stretch>
            <a:fillRect/>
          </a:stretch>
        </p:blipFill>
        <p:spPr>
          <a:xfrm>
            <a:off x="0" y="1673"/>
            <a:ext cx="12192000" cy="6854653"/>
          </a:xfrm>
          <a:prstGeom prst="rect">
            <a:avLst/>
          </a:prstGeom>
        </p:spPr>
      </p:pic>
      <p:pic>
        <p:nvPicPr>
          <p:cNvPr id="3" name="Picture 2">
            <a:extLst>
              <a:ext uri="{FF2B5EF4-FFF2-40B4-BE49-F238E27FC236}">
                <a16:creationId xmlns="" xmlns:a16="http://schemas.microsoft.com/office/drawing/2014/main" id="{EB5A050C-B349-D50B-D6CA-D10B3E7BAAFA}"/>
              </a:ext>
            </a:extLst>
          </p:cNvPr>
          <p:cNvPicPr>
            <a:picLocks noChangeAspect="1"/>
          </p:cNvPicPr>
          <p:nvPr/>
        </p:nvPicPr>
        <p:blipFill rotWithShape="1">
          <a:blip r:embed="rId3">
            <a:clrChange>
              <a:clrFrom>
                <a:srgbClr val="FFFFFF"/>
              </a:clrFrom>
              <a:clrTo>
                <a:srgbClr val="FFFFFF">
                  <a:alpha val="0"/>
                </a:srgbClr>
              </a:clrTo>
            </a:clrChange>
          </a:blip>
          <a:srcRect l="17505" t="45142" r="36408" b="4390"/>
          <a:stretch/>
        </p:blipFill>
        <p:spPr>
          <a:xfrm>
            <a:off x="808384" y="1337979"/>
            <a:ext cx="5618922" cy="3459307"/>
          </a:xfrm>
          <a:prstGeom prst="rect">
            <a:avLst/>
          </a:prstGeom>
        </p:spPr>
      </p:pic>
    </p:spTree>
    <p:extLst>
      <p:ext uri="{BB962C8B-B14F-4D97-AF65-F5344CB8AC3E}">
        <p14:creationId xmlns:p14="http://schemas.microsoft.com/office/powerpoint/2010/main" val="24386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7000" r="-7000"/>
          </a:stretch>
        </a:blipFill>
        <a:effectLst/>
      </p:bgPr>
    </p:bg>
    <p:spTree>
      <p:nvGrpSpPr>
        <p:cNvPr id="1" name=""/>
        <p:cNvGrpSpPr/>
        <p:nvPr/>
      </p:nvGrpSpPr>
      <p:grpSpPr>
        <a:xfrm>
          <a:off x="0" y="0"/>
          <a:ext cx="0" cy="0"/>
          <a:chOff x="0" y="0"/>
          <a:chExt cx="0" cy="0"/>
        </a:xfrm>
      </p:grpSpPr>
      <p:sp>
        <p:nvSpPr>
          <p:cNvPr id="18" name="Oval 17"/>
          <p:cNvSpPr/>
          <p:nvPr/>
        </p:nvSpPr>
        <p:spPr>
          <a:xfrm>
            <a:off x="1524000" y="185528"/>
            <a:ext cx="1371600" cy="9906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11" name="Picture 10" descr="3.png">
            <a:hlinkClick r:id="rId4" action="ppaction://hlinksldjump"/>
          </p:cNvPr>
          <p:cNvPicPr>
            <a:picLocks noChangeAspect="1"/>
          </p:cNvPicPr>
          <p:nvPr/>
        </p:nvPicPr>
        <p:blipFill>
          <a:blip r:embed="rId5" cstate="print"/>
          <a:stretch>
            <a:fillRect/>
          </a:stretch>
        </p:blipFill>
        <p:spPr>
          <a:xfrm>
            <a:off x="1524000" y="-43072"/>
            <a:ext cx="1143000" cy="1207739"/>
          </a:xfrm>
          <a:prstGeom prst="rect">
            <a:avLst/>
          </a:prstGeom>
        </p:spPr>
      </p:pic>
      <p:sp>
        <p:nvSpPr>
          <p:cNvPr id="19" name="Oval 18"/>
          <p:cNvSpPr/>
          <p:nvPr/>
        </p:nvSpPr>
        <p:spPr>
          <a:xfrm>
            <a:off x="2438400" y="1176128"/>
            <a:ext cx="1066800" cy="914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7" name="Picture 6" descr="5a151c87f1f159262a412ad550c34737.png">
            <a:hlinkClick r:id="rId6" action="ppaction://hlinksldjump"/>
          </p:cNvPr>
          <p:cNvPicPr>
            <a:picLocks noChangeAspect="1"/>
          </p:cNvPicPr>
          <p:nvPr/>
        </p:nvPicPr>
        <p:blipFill>
          <a:blip r:embed="rId7" cstate="print"/>
          <a:stretch>
            <a:fillRect/>
          </a:stretch>
        </p:blipFill>
        <p:spPr>
          <a:xfrm>
            <a:off x="2438400" y="490329"/>
            <a:ext cx="990600" cy="1862137"/>
          </a:xfrm>
          <a:prstGeom prst="rect">
            <a:avLst/>
          </a:prstGeom>
        </p:spPr>
      </p:pic>
      <p:sp>
        <p:nvSpPr>
          <p:cNvPr id="20" name="Oval 19"/>
          <p:cNvSpPr/>
          <p:nvPr/>
        </p:nvSpPr>
        <p:spPr>
          <a:xfrm>
            <a:off x="3505200" y="185528"/>
            <a:ext cx="1295400" cy="9144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8" name="Picture 7" descr="2679d57cccfcefe3eb811ab9b30397c8.png">
            <a:hlinkClick r:id="rId8" action="ppaction://hlinksldjump"/>
          </p:cNvPr>
          <p:cNvPicPr>
            <a:picLocks noChangeAspect="1"/>
          </p:cNvPicPr>
          <p:nvPr/>
        </p:nvPicPr>
        <p:blipFill>
          <a:blip r:embed="rId9" cstate="print"/>
          <a:stretch>
            <a:fillRect/>
          </a:stretch>
        </p:blipFill>
        <p:spPr>
          <a:xfrm>
            <a:off x="3786975" y="-476699"/>
            <a:ext cx="975524" cy="1550123"/>
          </a:xfrm>
          <a:prstGeom prst="rect">
            <a:avLst/>
          </a:prstGeom>
        </p:spPr>
      </p:pic>
      <p:sp>
        <p:nvSpPr>
          <p:cNvPr id="21" name="Oval 20"/>
          <p:cNvSpPr/>
          <p:nvPr/>
        </p:nvSpPr>
        <p:spPr>
          <a:xfrm>
            <a:off x="4953000" y="261728"/>
            <a:ext cx="1219200" cy="990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10" name="Picture 9" descr="2.png">
            <a:hlinkClick r:id="rId10" action="ppaction://hlinksldjump"/>
          </p:cNvPr>
          <p:cNvPicPr>
            <a:picLocks noChangeAspect="1"/>
          </p:cNvPicPr>
          <p:nvPr/>
        </p:nvPicPr>
        <p:blipFill>
          <a:blip r:embed="rId11" cstate="print"/>
          <a:stretch>
            <a:fillRect/>
          </a:stretch>
        </p:blipFill>
        <p:spPr>
          <a:xfrm>
            <a:off x="5105400" y="185528"/>
            <a:ext cx="990600" cy="990600"/>
          </a:xfrm>
          <a:prstGeom prst="rect">
            <a:avLst/>
          </a:prstGeom>
        </p:spPr>
      </p:pic>
      <p:sp>
        <p:nvSpPr>
          <p:cNvPr id="22" name="Oval 21"/>
          <p:cNvSpPr/>
          <p:nvPr/>
        </p:nvSpPr>
        <p:spPr>
          <a:xfrm>
            <a:off x="3581400" y="1176128"/>
            <a:ext cx="1143000" cy="990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9" name="Picture 8" descr="1.png">
            <a:hlinkClick r:id="rId12" action="ppaction://hlinksldjump"/>
          </p:cNvPr>
          <p:cNvPicPr>
            <a:picLocks noChangeAspect="1"/>
          </p:cNvPicPr>
          <p:nvPr/>
        </p:nvPicPr>
        <p:blipFill>
          <a:blip r:embed="rId13" cstate="print"/>
          <a:stretch>
            <a:fillRect/>
          </a:stretch>
        </p:blipFill>
        <p:spPr>
          <a:xfrm>
            <a:off x="3657600" y="1023730"/>
            <a:ext cx="990600" cy="1199039"/>
          </a:xfrm>
          <a:prstGeom prst="rect">
            <a:avLst/>
          </a:prstGeom>
        </p:spPr>
      </p:pic>
      <p:sp>
        <p:nvSpPr>
          <p:cNvPr id="23" name="Oval 22"/>
          <p:cNvSpPr/>
          <p:nvPr/>
        </p:nvSpPr>
        <p:spPr>
          <a:xfrm>
            <a:off x="4953000" y="1328528"/>
            <a:ext cx="1219200" cy="9906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6" name="Picture 5" descr="b7e0bb69201493537d2baf178dbccae9.png">
            <a:hlinkClick r:id="rId14" action="ppaction://hlinksldjump"/>
          </p:cNvPr>
          <p:cNvPicPr>
            <a:picLocks noChangeAspect="1"/>
          </p:cNvPicPr>
          <p:nvPr/>
        </p:nvPicPr>
        <p:blipFill>
          <a:blip r:embed="rId15" cstate="print"/>
          <a:stretch>
            <a:fillRect/>
          </a:stretch>
        </p:blipFill>
        <p:spPr>
          <a:xfrm>
            <a:off x="4876800" y="1252328"/>
            <a:ext cx="1524000" cy="1219200"/>
          </a:xfrm>
          <a:prstGeom prst="rect">
            <a:avLst/>
          </a:prstGeom>
        </p:spPr>
      </p:pic>
      <p:sp>
        <p:nvSpPr>
          <p:cNvPr id="24" name="Oval 23"/>
          <p:cNvSpPr/>
          <p:nvPr/>
        </p:nvSpPr>
        <p:spPr>
          <a:xfrm>
            <a:off x="6324600" y="185528"/>
            <a:ext cx="1295400" cy="1066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12" name="Picture 11" descr="5.png">
            <a:hlinkClick r:id="rId16" action="ppaction://hlinksldjump"/>
          </p:cNvPr>
          <p:cNvPicPr>
            <a:picLocks noChangeAspect="1"/>
          </p:cNvPicPr>
          <p:nvPr/>
        </p:nvPicPr>
        <p:blipFill>
          <a:blip r:embed="rId17" cstate="print"/>
          <a:stretch>
            <a:fillRect/>
          </a:stretch>
        </p:blipFill>
        <p:spPr>
          <a:xfrm>
            <a:off x="6477002" y="-43072"/>
            <a:ext cx="1066871" cy="1295400"/>
          </a:xfrm>
          <a:prstGeom prst="rect">
            <a:avLst/>
          </a:prstGeom>
        </p:spPr>
      </p:pic>
      <p:sp>
        <p:nvSpPr>
          <p:cNvPr id="25" name="Oval 24"/>
          <p:cNvSpPr/>
          <p:nvPr/>
        </p:nvSpPr>
        <p:spPr>
          <a:xfrm>
            <a:off x="6400800" y="1404728"/>
            <a:ext cx="1295400" cy="10668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13" name="Picture 12" descr="6.png">
            <a:hlinkClick r:id="rId18" action="ppaction://hlinksldjump"/>
          </p:cNvPr>
          <p:cNvPicPr>
            <a:picLocks noChangeAspect="1"/>
          </p:cNvPicPr>
          <p:nvPr/>
        </p:nvPicPr>
        <p:blipFill>
          <a:blip r:embed="rId19" cstate="print"/>
          <a:stretch>
            <a:fillRect/>
          </a:stretch>
        </p:blipFill>
        <p:spPr>
          <a:xfrm>
            <a:off x="6629400" y="1252328"/>
            <a:ext cx="762000" cy="1286933"/>
          </a:xfrm>
          <a:prstGeom prst="rect">
            <a:avLst/>
          </a:prstGeom>
        </p:spPr>
      </p:pic>
      <p:sp>
        <p:nvSpPr>
          <p:cNvPr id="26" name="Oval 25"/>
          <p:cNvSpPr/>
          <p:nvPr/>
        </p:nvSpPr>
        <p:spPr>
          <a:xfrm>
            <a:off x="7696200" y="185528"/>
            <a:ext cx="1143000" cy="10668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14" name="Picture 13" descr="7.png">
            <a:hlinkClick r:id="rId20" action="ppaction://hlinksldjump"/>
          </p:cNvPr>
          <p:cNvPicPr>
            <a:picLocks noChangeAspect="1"/>
          </p:cNvPicPr>
          <p:nvPr/>
        </p:nvPicPr>
        <p:blipFill>
          <a:blip r:embed="rId21" cstate="print"/>
          <a:stretch>
            <a:fillRect/>
          </a:stretch>
        </p:blipFill>
        <p:spPr>
          <a:xfrm>
            <a:off x="7848600" y="185528"/>
            <a:ext cx="838200" cy="971827"/>
          </a:xfrm>
          <a:prstGeom prst="rect">
            <a:avLst/>
          </a:prstGeom>
        </p:spPr>
      </p:pic>
      <p:sp>
        <p:nvSpPr>
          <p:cNvPr id="27" name="Oval 26"/>
          <p:cNvSpPr/>
          <p:nvPr/>
        </p:nvSpPr>
        <p:spPr>
          <a:xfrm>
            <a:off x="8153400" y="1328528"/>
            <a:ext cx="12192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15" name="Picture 14" descr="5631c7a98ca2287e2d680a324b15e383.png">
            <a:hlinkClick r:id="rId22" action="ppaction://hlinksldjump"/>
          </p:cNvPr>
          <p:cNvPicPr>
            <a:picLocks noChangeAspect="1"/>
          </p:cNvPicPr>
          <p:nvPr/>
        </p:nvPicPr>
        <p:blipFill>
          <a:blip r:embed="rId23" cstate="print"/>
          <a:stretch>
            <a:fillRect/>
          </a:stretch>
        </p:blipFill>
        <p:spPr>
          <a:xfrm>
            <a:off x="8305800" y="1252329"/>
            <a:ext cx="838200" cy="1253540"/>
          </a:xfrm>
          <a:prstGeom prst="rect">
            <a:avLst/>
          </a:prstGeom>
        </p:spPr>
      </p:pic>
      <p:sp>
        <p:nvSpPr>
          <p:cNvPr id="2" name="Rectangle: Rounded Corners 1">
            <a:hlinkClick r:id="rId24" action="ppaction://hlinksldjump"/>
            <a:extLst>
              <a:ext uri="{FF2B5EF4-FFF2-40B4-BE49-F238E27FC236}">
                <a16:creationId xmlns="" xmlns:a16="http://schemas.microsoft.com/office/drawing/2014/main" id="{D8385876-33EF-908D-F222-3560B2D28F06}"/>
              </a:ext>
            </a:extLst>
          </p:cNvPr>
          <p:cNvSpPr/>
          <p:nvPr/>
        </p:nvSpPr>
        <p:spPr>
          <a:xfrm>
            <a:off x="10455965" y="54934"/>
            <a:ext cx="1569459" cy="5281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400" kern="0">
                <a:solidFill>
                  <a:prstClr val="white"/>
                </a:solidFill>
                <a:latin typeface="Calibri"/>
                <a:sym typeface="Arial"/>
              </a:rPr>
              <a:t>Vận dụng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2.96296E-6 L -0.00416 0.67871 " pathEditMode="relative" rAng="0" ptsTypes="AA">
                                      <p:cBhvr>
                                        <p:cTn id="6" dur="2000" fill="hold"/>
                                        <p:tgtEl>
                                          <p:spTgt spid="11"/>
                                        </p:tgtEl>
                                        <p:attrNameLst>
                                          <p:attrName>ppt_x</p:attrName>
                                          <p:attrName>ppt_y</p:attrName>
                                        </p:attrNameLst>
                                      </p:cBhvr>
                                      <p:rCtr x="-208" y="33935"/>
                                    </p:animMotion>
                                  </p:childTnLst>
                                </p:cTn>
                              </p:par>
                              <p:par>
                                <p:cTn id="7" presetID="47" presetClass="exit" presetSubtype="0" fill="hold" grpId="0" nodeType="withEffect">
                                  <p:stCondLst>
                                    <p:cond delay="0"/>
                                  </p:stCondLst>
                                  <p:childTnLst>
                                    <p:animEffect transition="out" filter="fade">
                                      <p:cBhvr>
                                        <p:cTn id="8" dur="1000"/>
                                        <p:tgtEl>
                                          <p:spTgt spid="18"/>
                                        </p:tgtEl>
                                      </p:cBhvr>
                                    </p:animEffect>
                                    <p:anim calcmode="lin" valueType="num">
                                      <p:cBhvr>
                                        <p:cTn id="9" dur="1000"/>
                                        <p:tgtEl>
                                          <p:spTgt spid="18"/>
                                        </p:tgtEl>
                                        <p:attrNameLst>
                                          <p:attrName>ppt_x</p:attrName>
                                        </p:attrNameLst>
                                      </p:cBhvr>
                                      <p:tavLst>
                                        <p:tav tm="0">
                                          <p:val>
                                            <p:strVal val="ppt_x"/>
                                          </p:val>
                                        </p:tav>
                                        <p:tav tm="100000">
                                          <p:val>
                                            <p:strVal val="ppt_x"/>
                                          </p:val>
                                        </p:tav>
                                      </p:tavLst>
                                    </p:anim>
                                    <p:anim calcmode="lin" valueType="num">
                                      <p:cBhvr>
                                        <p:cTn id="10" dur="1000"/>
                                        <p:tgtEl>
                                          <p:spTgt spid="18"/>
                                        </p:tgtEl>
                                        <p:attrNameLst>
                                          <p:attrName>ppt_y</p:attrName>
                                        </p:attrNameLst>
                                      </p:cBhvr>
                                      <p:tavLst>
                                        <p:tav tm="0">
                                          <p:val>
                                            <p:strVal val="ppt_y"/>
                                          </p:val>
                                        </p:tav>
                                        <p:tav tm="100000">
                                          <p:val>
                                            <p:strVal val="ppt_y-.1"/>
                                          </p:val>
                                        </p:tav>
                                      </p:tavLst>
                                    </p:anim>
                                    <p:set>
                                      <p:cBhvr>
                                        <p:cTn id="11"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5E-6 4.07407E-6 L -0.0125 0.56435 " pathEditMode="relative" rAng="0" ptsTypes="AA">
                                      <p:cBhvr>
                                        <p:cTn id="16" dur="2000" fill="hold"/>
                                        <p:tgtEl>
                                          <p:spTgt spid="7"/>
                                        </p:tgtEl>
                                        <p:attrNameLst>
                                          <p:attrName>ppt_x</p:attrName>
                                          <p:attrName>ppt_y</p:attrName>
                                        </p:attrNameLst>
                                      </p:cBhvr>
                                      <p:rCtr x="-625" y="28218"/>
                                    </p:animMotion>
                                  </p:childTnLst>
                                </p:cTn>
                              </p:par>
                              <p:par>
                                <p:cTn id="17" presetID="47" presetClass="exit" presetSubtype="0" fill="hold" grpId="0" nodeType="withEffect">
                                  <p:stCondLst>
                                    <p:cond delay="0"/>
                                  </p:stCondLst>
                                  <p:childTnLst>
                                    <p:animEffect transition="out" filter="fade">
                                      <p:cBhvr>
                                        <p:cTn id="18" dur="1000"/>
                                        <p:tgtEl>
                                          <p:spTgt spid="19"/>
                                        </p:tgtEl>
                                      </p:cBhvr>
                                    </p:animEffect>
                                    <p:anim calcmode="lin" valueType="num">
                                      <p:cBhvr>
                                        <p:cTn id="19" dur="1000"/>
                                        <p:tgtEl>
                                          <p:spTgt spid="19"/>
                                        </p:tgtEl>
                                        <p:attrNameLst>
                                          <p:attrName>ppt_x</p:attrName>
                                        </p:attrNameLst>
                                      </p:cBhvr>
                                      <p:tavLst>
                                        <p:tav tm="0">
                                          <p:val>
                                            <p:strVal val="ppt_x"/>
                                          </p:val>
                                        </p:tav>
                                        <p:tav tm="100000">
                                          <p:val>
                                            <p:strVal val="ppt_x"/>
                                          </p:val>
                                        </p:tav>
                                      </p:tavLst>
                                    </p:anim>
                                    <p:anim calcmode="lin" valueType="num">
                                      <p:cBhvr>
                                        <p:cTn id="20" dur="1000"/>
                                        <p:tgtEl>
                                          <p:spTgt spid="19"/>
                                        </p:tgtEl>
                                        <p:attrNameLst>
                                          <p:attrName>ppt_y</p:attrName>
                                        </p:attrNameLst>
                                      </p:cBhvr>
                                      <p:tavLst>
                                        <p:tav tm="0">
                                          <p:val>
                                            <p:strVal val="ppt_y"/>
                                          </p:val>
                                        </p:tav>
                                        <p:tav tm="100000">
                                          <p:val>
                                            <p:strVal val="ppt_y-.1"/>
                                          </p:val>
                                        </p:tav>
                                      </p:tavLst>
                                    </p:anim>
                                    <p:set>
                                      <p:cBhvr>
                                        <p:cTn id="2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8.33333E-7 1.48148E-6 L -0.00325 0.5537 " pathEditMode="relative" rAng="0" ptsTypes="AA">
                                      <p:cBhvr>
                                        <p:cTn id="26" dur="2000" fill="hold"/>
                                        <p:tgtEl>
                                          <p:spTgt spid="8"/>
                                        </p:tgtEl>
                                        <p:attrNameLst>
                                          <p:attrName>ppt_x</p:attrName>
                                          <p:attrName>ppt_y</p:attrName>
                                        </p:attrNameLst>
                                      </p:cBhvr>
                                      <p:rCtr x="-169" y="27685"/>
                                    </p:animMotion>
                                  </p:childTnLst>
                                </p:cTn>
                              </p:par>
                              <p:par>
                                <p:cTn id="27" presetID="47" presetClass="exit" presetSubtype="0" fill="hold" grpId="0" nodeType="withEffect">
                                  <p:stCondLst>
                                    <p:cond delay="0"/>
                                  </p:stCondLst>
                                  <p:childTnLst>
                                    <p:animEffect transition="out" filter="fade">
                                      <p:cBhvr>
                                        <p:cTn id="28" dur="1000"/>
                                        <p:tgtEl>
                                          <p:spTgt spid="20"/>
                                        </p:tgtEl>
                                      </p:cBhvr>
                                    </p:animEffect>
                                    <p:anim calcmode="lin" valueType="num">
                                      <p:cBhvr>
                                        <p:cTn id="29" dur="1000"/>
                                        <p:tgtEl>
                                          <p:spTgt spid="20"/>
                                        </p:tgtEl>
                                        <p:attrNameLst>
                                          <p:attrName>ppt_x</p:attrName>
                                        </p:attrNameLst>
                                      </p:cBhvr>
                                      <p:tavLst>
                                        <p:tav tm="0">
                                          <p:val>
                                            <p:strVal val="ppt_x"/>
                                          </p:val>
                                        </p:tav>
                                        <p:tav tm="100000">
                                          <p:val>
                                            <p:strVal val="ppt_x"/>
                                          </p:val>
                                        </p:tav>
                                      </p:tavLst>
                                    </p:anim>
                                    <p:anim calcmode="lin" valueType="num">
                                      <p:cBhvr>
                                        <p:cTn id="30" dur="1000"/>
                                        <p:tgtEl>
                                          <p:spTgt spid="20"/>
                                        </p:tgtEl>
                                        <p:attrNameLst>
                                          <p:attrName>ppt_y</p:attrName>
                                        </p:attrNameLst>
                                      </p:cBhvr>
                                      <p:tavLst>
                                        <p:tav tm="0">
                                          <p:val>
                                            <p:strVal val="ppt_y"/>
                                          </p:val>
                                        </p:tav>
                                        <p:tav tm="100000">
                                          <p:val>
                                            <p:strVal val="ppt_y-.1"/>
                                          </p:val>
                                        </p:tav>
                                      </p:tavLst>
                                    </p:anim>
                                    <p:set>
                                      <p:cBhvr>
                                        <p:cTn id="3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5E-6 4.44444E-6 L -0.02083 0.55 " pathEditMode="relative" rAng="0" ptsTypes="AA">
                                      <p:cBhvr>
                                        <p:cTn id="36" dur="2000" fill="hold"/>
                                        <p:tgtEl>
                                          <p:spTgt spid="10"/>
                                        </p:tgtEl>
                                        <p:attrNameLst>
                                          <p:attrName>ppt_x</p:attrName>
                                          <p:attrName>ppt_y</p:attrName>
                                        </p:attrNameLst>
                                      </p:cBhvr>
                                      <p:rCtr x="-1042" y="27500"/>
                                    </p:animMotion>
                                  </p:childTnLst>
                                </p:cTn>
                              </p:par>
                              <p:par>
                                <p:cTn id="37" presetID="47" presetClass="exit" presetSubtype="0" fill="hold" grpId="0" nodeType="withEffect">
                                  <p:stCondLst>
                                    <p:cond delay="0"/>
                                  </p:stCondLst>
                                  <p:childTnLst>
                                    <p:animEffect transition="out" filter="fade">
                                      <p:cBhvr>
                                        <p:cTn id="38" dur="1000"/>
                                        <p:tgtEl>
                                          <p:spTgt spid="21"/>
                                        </p:tgtEl>
                                      </p:cBhvr>
                                    </p:animEffect>
                                    <p:anim calcmode="lin" valueType="num">
                                      <p:cBhvr>
                                        <p:cTn id="39" dur="1000"/>
                                        <p:tgtEl>
                                          <p:spTgt spid="21"/>
                                        </p:tgtEl>
                                        <p:attrNameLst>
                                          <p:attrName>ppt_x</p:attrName>
                                        </p:attrNameLst>
                                      </p:cBhvr>
                                      <p:tavLst>
                                        <p:tav tm="0">
                                          <p:val>
                                            <p:strVal val="ppt_x"/>
                                          </p:val>
                                        </p:tav>
                                        <p:tav tm="100000">
                                          <p:val>
                                            <p:strVal val="ppt_x"/>
                                          </p:val>
                                        </p:tav>
                                      </p:tavLst>
                                    </p:anim>
                                    <p:anim calcmode="lin" valueType="num">
                                      <p:cBhvr>
                                        <p:cTn id="40" dur="1000"/>
                                        <p:tgtEl>
                                          <p:spTgt spid="21"/>
                                        </p:tgtEl>
                                        <p:attrNameLst>
                                          <p:attrName>ppt_y</p:attrName>
                                        </p:attrNameLst>
                                      </p:cBhvr>
                                      <p:tavLst>
                                        <p:tav tm="0">
                                          <p:val>
                                            <p:strVal val="ppt_y"/>
                                          </p:val>
                                        </p:tav>
                                        <p:tav tm="100000">
                                          <p:val>
                                            <p:strVal val="ppt_y-.1"/>
                                          </p:val>
                                        </p:tav>
                                      </p:tavLst>
                                    </p:anim>
                                    <p:set>
                                      <p:cBhvr>
                                        <p:cTn id="4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5E-6 -4.07407E-6 L -0.00416 0.5794 " pathEditMode="relative" rAng="0" ptsTypes="AA">
                                      <p:cBhvr>
                                        <p:cTn id="46" dur="2000" fill="hold"/>
                                        <p:tgtEl>
                                          <p:spTgt spid="9"/>
                                        </p:tgtEl>
                                        <p:attrNameLst>
                                          <p:attrName>ppt_x</p:attrName>
                                          <p:attrName>ppt_y</p:attrName>
                                        </p:attrNameLst>
                                      </p:cBhvr>
                                      <p:rCtr x="-208" y="28958"/>
                                    </p:animMotion>
                                  </p:childTnLst>
                                </p:cTn>
                              </p:par>
                              <p:par>
                                <p:cTn id="47" presetID="47" presetClass="exit" presetSubtype="0" fill="hold" grpId="0" nodeType="withEffect">
                                  <p:stCondLst>
                                    <p:cond delay="0"/>
                                  </p:stCondLst>
                                  <p:childTnLst>
                                    <p:animEffect transition="out" filter="fade">
                                      <p:cBhvr>
                                        <p:cTn id="48" dur="1000"/>
                                        <p:tgtEl>
                                          <p:spTgt spid="22"/>
                                        </p:tgtEl>
                                      </p:cBhvr>
                                    </p:animEffect>
                                    <p:anim calcmode="lin" valueType="num">
                                      <p:cBhvr>
                                        <p:cTn id="49" dur="1000"/>
                                        <p:tgtEl>
                                          <p:spTgt spid="22"/>
                                        </p:tgtEl>
                                        <p:attrNameLst>
                                          <p:attrName>ppt_x</p:attrName>
                                        </p:attrNameLst>
                                      </p:cBhvr>
                                      <p:tavLst>
                                        <p:tav tm="0">
                                          <p:val>
                                            <p:strVal val="ppt_x"/>
                                          </p:val>
                                        </p:tav>
                                        <p:tav tm="100000">
                                          <p:val>
                                            <p:strVal val="ppt_x"/>
                                          </p:val>
                                        </p:tav>
                                      </p:tavLst>
                                    </p:anim>
                                    <p:anim calcmode="lin" valueType="num">
                                      <p:cBhvr>
                                        <p:cTn id="50" dur="1000"/>
                                        <p:tgtEl>
                                          <p:spTgt spid="22"/>
                                        </p:tgtEl>
                                        <p:attrNameLst>
                                          <p:attrName>ppt_y</p:attrName>
                                        </p:attrNameLst>
                                      </p:cBhvr>
                                      <p:tavLst>
                                        <p:tav tm="0">
                                          <p:val>
                                            <p:strVal val="ppt_y"/>
                                          </p:val>
                                        </p:tav>
                                        <p:tav tm="100000">
                                          <p:val>
                                            <p:strVal val="ppt_y-.1"/>
                                          </p:val>
                                        </p:tav>
                                      </p:tavLst>
                                    </p:anim>
                                    <p:set>
                                      <p:cBhvr>
                                        <p:cTn id="51"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5.55112E-17 2.22222E-6 L -0.01667 0.58889 " pathEditMode="relative" rAng="0" ptsTypes="AA">
                                      <p:cBhvr>
                                        <p:cTn id="56" dur="2000" fill="hold"/>
                                        <p:tgtEl>
                                          <p:spTgt spid="6"/>
                                        </p:tgtEl>
                                        <p:attrNameLst>
                                          <p:attrName>ppt_x</p:attrName>
                                          <p:attrName>ppt_y</p:attrName>
                                        </p:attrNameLst>
                                      </p:cBhvr>
                                      <p:rCtr x="-833" y="29444"/>
                                    </p:animMotion>
                                  </p:childTnLst>
                                </p:cTn>
                              </p:par>
                              <p:par>
                                <p:cTn id="57" presetID="47" presetClass="exit" presetSubtype="0" fill="hold" grpId="0" nodeType="withEffect">
                                  <p:stCondLst>
                                    <p:cond delay="0"/>
                                  </p:stCondLst>
                                  <p:childTnLst>
                                    <p:animEffect transition="out" filter="fade">
                                      <p:cBhvr>
                                        <p:cTn id="58" dur="1000"/>
                                        <p:tgtEl>
                                          <p:spTgt spid="23"/>
                                        </p:tgtEl>
                                      </p:cBhvr>
                                    </p:animEffect>
                                    <p:anim calcmode="lin" valueType="num">
                                      <p:cBhvr>
                                        <p:cTn id="59" dur="1000"/>
                                        <p:tgtEl>
                                          <p:spTgt spid="23"/>
                                        </p:tgtEl>
                                        <p:attrNameLst>
                                          <p:attrName>ppt_x</p:attrName>
                                        </p:attrNameLst>
                                      </p:cBhvr>
                                      <p:tavLst>
                                        <p:tav tm="0">
                                          <p:val>
                                            <p:strVal val="ppt_x"/>
                                          </p:val>
                                        </p:tav>
                                        <p:tav tm="100000">
                                          <p:val>
                                            <p:strVal val="ppt_x"/>
                                          </p:val>
                                        </p:tav>
                                      </p:tavLst>
                                    </p:anim>
                                    <p:anim calcmode="lin" valueType="num">
                                      <p:cBhvr>
                                        <p:cTn id="60" dur="1000"/>
                                        <p:tgtEl>
                                          <p:spTgt spid="23"/>
                                        </p:tgtEl>
                                        <p:attrNameLst>
                                          <p:attrName>ppt_y</p:attrName>
                                        </p:attrNameLst>
                                      </p:cBhvr>
                                      <p:tavLst>
                                        <p:tav tm="0">
                                          <p:val>
                                            <p:strVal val="ppt_y"/>
                                          </p:val>
                                        </p:tav>
                                        <p:tav tm="100000">
                                          <p:val>
                                            <p:strVal val="ppt_y-.1"/>
                                          </p:val>
                                        </p:tav>
                                      </p:tavLst>
                                    </p:anim>
                                    <p:set>
                                      <p:cBhvr>
                                        <p:cTn id="6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1.11022E-16 -4.44444E-6 L -0.00833 0.57223 " pathEditMode="relative" rAng="0" ptsTypes="AA">
                                      <p:cBhvr>
                                        <p:cTn id="66" dur="2000" fill="hold"/>
                                        <p:tgtEl>
                                          <p:spTgt spid="12"/>
                                        </p:tgtEl>
                                        <p:attrNameLst>
                                          <p:attrName>ppt_x</p:attrName>
                                          <p:attrName>ppt_y</p:attrName>
                                        </p:attrNameLst>
                                      </p:cBhvr>
                                      <p:rCtr x="-417" y="28611"/>
                                    </p:animMotion>
                                  </p:childTnLst>
                                </p:cTn>
                              </p:par>
                              <p:par>
                                <p:cTn id="67" presetID="47" presetClass="exit" presetSubtype="0" fill="hold" grpId="0" nodeType="withEffect">
                                  <p:stCondLst>
                                    <p:cond delay="0"/>
                                  </p:stCondLst>
                                  <p:childTnLst>
                                    <p:animEffect transition="out" filter="fade">
                                      <p:cBhvr>
                                        <p:cTn id="68" dur="1000"/>
                                        <p:tgtEl>
                                          <p:spTgt spid="24"/>
                                        </p:tgtEl>
                                      </p:cBhvr>
                                    </p:animEffect>
                                    <p:anim calcmode="lin" valueType="num">
                                      <p:cBhvr>
                                        <p:cTn id="69" dur="1000"/>
                                        <p:tgtEl>
                                          <p:spTgt spid="24"/>
                                        </p:tgtEl>
                                        <p:attrNameLst>
                                          <p:attrName>ppt_x</p:attrName>
                                        </p:attrNameLst>
                                      </p:cBhvr>
                                      <p:tavLst>
                                        <p:tav tm="0">
                                          <p:val>
                                            <p:strVal val="ppt_x"/>
                                          </p:val>
                                        </p:tav>
                                        <p:tav tm="100000">
                                          <p:val>
                                            <p:strVal val="ppt_x"/>
                                          </p:val>
                                        </p:tav>
                                      </p:tavLst>
                                    </p:anim>
                                    <p:anim calcmode="lin" valueType="num">
                                      <p:cBhvr>
                                        <p:cTn id="70" dur="1000"/>
                                        <p:tgtEl>
                                          <p:spTgt spid="24"/>
                                        </p:tgtEl>
                                        <p:attrNameLst>
                                          <p:attrName>ppt_y</p:attrName>
                                        </p:attrNameLst>
                                      </p:cBhvr>
                                      <p:tavLst>
                                        <p:tav tm="0">
                                          <p:val>
                                            <p:strVal val="ppt_y"/>
                                          </p:val>
                                        </p:tav>
                                        <p:tav tm="100000">
                                          <p:val>
                                            <p:strVal val="ppt_y-.1"/>
                                          </p:val>
                                        </p:tav>
                                      </p:tavLst>
                                    </p:anim>
                                    <p:set>
                                      <p:cBhvr>
                                        <p:cTn id="71"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0"/>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1.11022E-16 1.11111E-6 L -0.00833 0.57292 " pathEditMode="relative" rAng="0" ptsTypes="AA">
                                      <p:cBhvr>
                                        <p:cTn id="76" dur="2000" fill="hold"/>
                                        <p:tgtEl>
                                          <p:spTgt spid="13"/>
                                        </p:tgtEl>
                                        <p:attrNameLst>
                                          <p:attrName>ppt_x</p:attrName>
                                          <p:attrName>ppt_y</p:attrName>
                                        </p:attrNameLst>
                                      </p:cBhvr>
                                      <p:rCtr x="-417" y="28634"/>
                                    </p:animMotion>
                                  </p:childTnLst>
                                </p:cTn>
                              </p:par>
                              <p:par>
                                <p:cTn id="77" presetID="47" presetClass="exit" presetSubtype="0" fill="hold" grpId="0" nodeType="withEffect">
                                  <p:stCondLst>
                                    <p:cond delay="0"/>
                                  </p:stCondLst>
                                  <p:childTnLst>
                                    <p:animEffect transition="out" filter="fade">
                                      <p:cBhvr>
                                        <p:cTn id="78" dur="1000"/>
                                        <p:tgtEl>
                                          <p:spTgt spid="25"/>
                                        </p:tgtEl>
                                      </p:cBhvr>
                                    </p:animEffect>
                                    <p:anim calcmode="lin" valueType="num">
                                      <p:cBhvr>
                                        <p:cTn id="79" dur="1000"/>
                                        <p:tgtEl>
                                          <p:spTgt spid="25"/>
                                        </p:tgtEl>
                                        <p:attrNameLst>
                                          <p:attrName>ppt_x</p:attrName>
                                        </p:attrNameLst>
                                      </p:cBhvr>
                                      <p:tavLst>
                                        <p:tav tm="0">
                                          <p:val>
                                            <p:strVal val="ppt_x"/>
                                          </p:val>
                                        </p:tav>
                                        <p:tav tm="100000">
                                          <p:val>
                                            <p:strVal val="ppt_x"/>
                                          </p:val>
                                        </p:tav>
                                      </p:tavLst>
                                    </p:anim>
                                    <p:anim calcmode="lin" valueType="num">
                                      <p:cBhvr>
                                        <p:cTn id="80" dur="1000"/>
                                        <p:tgtEl>
                                          <p:spTgt spid="25"/>
                                        </p:tgtEl>
                                        <p:attrNameLst>
                                          <p:attrName>ppt_y</p:attrName>
                                        </p:attrNameLst>
                                      </p:cBhvr>
                                      <p:tavLst>
                                        <p:tav tm="0">
                                          <p:val>
                                            <p:strVal val="ppt_y"/>
                                          </p:val>
                                        </p:tav>
                                        <p:tav tm="100000">
                                          <p:val>
                                            <p:strVal val="ppt_y-.1"/>
                                          </p:val>
                                        </p:tav>
                                      </p:tavLst>
                                    </p:anim>
                                    <p:set>
                                      <p:cBhvr>
                                        <p:cTn id="81"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2" restart="whenNotActive" fill="hold" evtFilter="cancelBubble" nodeType="interactiveSeq">
                <p:stCondLst>
                  <p:cond evt="onClick" delay="0">
                    <p:tgtEl>
                      <p:spTgt spid="14"/>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5E-6 3.33333E-6 L -0.01249 0.61805 " pathEditMode="relative" rAng="0" ptsTypes="AA">
                                      <p:cBhvr>
                                        <p:cTn id="86" dur="2000" fill="hold"/>
                                        <p:tgtEl>
                                          <p:spTgt spid="14"/>
                                        </p:tgtEl>
                                        <p:attrNameLst>
                                          <p:attrName>ppt_x</p:attrName>
                                          <p:attrName>ppt_y</p:attrName>
                                        </p:attrNameLst>
                                      </p:cBhvr>
                                      <p:rCtr x="-625" y="30903"/>
                                    </p:animMotion>
                                  </p:childTnLst>
                                </p:cTn>
                              </p:par>
                              <p:par>
                                <p:cTn id="87" presetID="47" presetClass="exit" presetSubtype="0" fill="hold" grpId="0" nodeType="withEffect">
                                  <p:stCondLst>
                                    <p:cond delay="0"/>
                                  </p:stCondLst>
                                  <p:childTnLst>
                                    <p:animEffect transition="out" filter="fade">
                                      <p:cBhvr>
                                        <p:cTn id="88" dur="1000"/>
                                        <p:tgtEl>
                                          <p:spTgt spid="26"/>
                                        </p:tgtEl>
                                      </p:cBhvr>
                                    </p:animEffect>
                                    <p:anim calcmode="lin" valueType="num">
                                      <p:cBhvr>
                                        <p:cTn id="89" dur="1000"/>
                                        <p:tgtEl>
                                          <p:spTgt spid="26"/>
                                        </p:tgtEl>
                                        <p:attrNameLst>
                                          <p:attrName>ppt_x</p:attrName>
                                        </p:attrNameLst>
                                      </p:cBhvr>
                                      <p:tavLst>
                                        <p:tav tm="0">
                                          <p:val>
                                            <p:strVal val="ppt_x"/>
                                          </p:val>
                                        </p:tav>
                                        <p:tav tm="100000">
                                          <p:val>
                                            <p:strVal val="ppt_x"/>
                                          </p:val>
                                        </p:tav>
                                      </p:tavLst>
                                    </p:anim>
                                    <p:anim calcmode="lin" valueType="num">
                                      <p:cBhvr>
                                        <p:cTn id="90" dur="1000"/>
                                        <p:tgtEl>
                                          <p:spTgt spid="26"/>
                                        </p:tgtEl>
                                        <p:attrNameLst>
                                          <p:attrName>ppt_y</p:attrName>
                                        </p:attrNameLst>
                                      </p:cBhvr>
                                      <p:tavLst>
                                        <p:tav tm="0">
                                          <p:val>
                                            <p:strVal val="ppt_y"/>
                                          </p:val>
                                        </p:tav>
                                        <p:tav tm="100000">
                                          <p:val>
                                            <p:strVal val="ppt_y-.1"/>
                                          </p:val>
                                        </p:tav>
                                      </p:tavLst>
                                    </p:anim>
                                    <p:set>
                                      <p:cBhvr>
                                        <p:cTn id="91"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nodeType="clickEffect">
                                  <p:stCondLst>
                                    <p:cond delay="0"/>
                                  </p:stCondLst>
                                  <p:childTnLst>
                                    <p:animMotion origin="layout" path="M 5E-6 -4.07407E-6 L -0.00416 0.56412 " pathEditMode="relative" rAng="0" ptsTypes="AA">
                                      <p:cBhvr>
                                        <p:cTn id="96" dur="2000" fill="hold"/>
                                        <p:tgtEl>
                                          <p:spTgt spid="15"/>
                                        </p:tgtEl>
                                        <p:attrNameLst>
                                          <p:attrName>ppt_x</p:attrName>
                                          <p:attrName>ppt_y</p:attrName>
                                        </p:attrNameLst>
                                      </p:cBhvr>
                                      <p:rCtr x="-208" y="28194"/>
                                    </p:animMotion>
                                  </p:childTnLst>
                                </p:cTn>
                              </p:par>
                              <p:par>
                                <p:cTn id="97" presetID="47" presetClass="exit" presetSubtype="0" fill="hold" grpId="0" nodeType="withEffect">
                                  <p:stCondLst>
                                    <p:cond delay="0"/>
                                  </p:stCondLst>
                                  <p:childTnLst>
                                    <p:animEffect transition="out" filter="fade">
                                      <p:cBhvr>
                                        <p:cTn id="98" dur="1000"/>
                                        <p:tgtEl>
                                          <p:spTgt spid="27"/>
                                        </p:tgtEl>
                                      </p:cBhvr>
                                    </p:animEffect>
                                    <p:anim calcmode="lin" valueType="num">
                                      <p:cBhvr>
                                        <p:cTn id="99" dur="1000"/>
                                        <p:tgtEl>
                                          <p:spTgt spid="27"/>
                                        </p:tgtEl>
                                        <p:attrNameLst>
                                          <p:attrName>ppt_x</p:attrName>
                                        </p:attrNameLst>
                                      </p:cBhvr>
                                      <p:tavLst>
                                        <p:tav tm="0">
                                          <p:val>
                                            <p:strVal val="ppt_x"/>
                                          </p:val>
                                        </p:tav>
                                        <p:tav tm="100000">
                                          <p:val>
                                            <p:strVal val="ppt_x"/>
                                          </p:val>
                                        </p:tav>
                                      </p:tavLst>
                                    </p:anim>
                                    <p:anim calcmode="lin" valueType="num">
                                      <p:cBhvr>
                                        <p:cTn id="100" dur="1000"/>
                                        <p:tgtEl>
                                          <p:spTgt spid="27"/>
                                        </p:tgtEl>
                                        <p:attrNameLst>
                                          <p:attrName>ppt_y</p:attrName>
                                        </p:attrNameLst>
                                      </p:cBhvr>
                                      <p:tavLst>
                                        <p:tav tm="0">
                                          <p:val>
                                            <p:strVal val="ppt_y"/>
                                          </p:val>
                                        </p:tav>
                                        <p:tav tm="100000">
                                          <p:val>
                                            <p:strVal val="ppt_y-.1"/>
                                          </p:val>
                                        </p:tav>
                                      </p:tavLst>
                                    </p:anim>
                                    <p:set>
                                      <p:cBhvr>
                                        <p:cTn id="10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B6190799-6FBE-B306-B5A7-A2D2F999C252}"/>
              </a:ext>
            </a:extLst>
          </p:cNvPr>
          <p:cNvPicPr>
            <a:picLocks noChangeAspect="1"/>
          </p:cNvPicPr>
          <p:nvPr/>
        </p:nvPicPr>
        <p:blipFill>
          <a:blip r:embed="rId4"/>
          <a:stretch>
            <a:fillRect/>
          </a:stretch>
        </p:blipFill>
        <p:spPr>
          <a:xfrm>
            <a:off x="0" y="1674"/>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1751248" y="3181293"/>
            <a:ext cx="6021152" cy="670747"/>
          </a:xfrm>
          <a:prstGeom prst="rect">
            <a:avLst/>
          </a:prstGeom>
        </p:spPr>
      </p:pic>
      <p:sp>
        <p:nvSpPr>
          <p:cNvPr id="7" name="Oval 6"/>
          <p:cNvSpPr/>
          <p:nvPr/>
        </p:nvSpPr>
        <p:spPr>
          <a:xfrm>
            <a:off x="913048" y="3169171"/>
            <a:ext cx="685800" cy="6964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8" name="Picture 7" descr="1456.png"/>
          <p:cNvPicPr>
            <a:picLocks noChangeAspect="1"/>
          </p:cNvPicPr>
          <p:nvPr/>
        </p:nvPicPr>
        <p:blipFill>
          <a:blip r:embed="rId5" cstate="print"/>
          <a:stretch>
            <a:fillRect/>
          </a:stretch>
        </p:blipFill>
        <p:spPr>
          <a:xfrm>
            <a:off x="1751248" y="4114800"/>
            <a:ext cx="6021152" cy="670747"/>
          </a:xfrm>
          <a:prstGeom prst="rect">
            <a:avLst/>
          </a:prstGeom>
        </p:spPr>
      </p:pic>
      <p:pic>
        <p:nvPicPr>
          <p:cNvPr id="9" name="Picture 8" descr="1456.png"/>
          <p:cNvPicPr>
            <a:picLocks noChangeAspect="1"/>
          </p:cNvPicPr>
          <p:nvPr/>
        </p:nvPicPr>
        <p:blipFill>
          <a:blip r:embed="rId5" cstate="print"/>
          <a:stretch>
            <a:fillRect/>
          </a:stretch>
        </p:blipFill>
        <p:spPr>
          <a:xfrm>
            <a:off x="1779374" y="5105400"/>
            <a:ext cx="5890557" cy="575440"/>
          </a:xfrm>
          <a:prstGeom prst="rect">
            <a:avLst/>
          </a:prstGeom>
        </p:spPr>
      </p:pic>
      <p:pic>
        <p:nvPicPr>
          <p:cNvPr id="10" name="Picture 9" descr="1456.png"/>
          <p:cNvPicPr>
            <a:picLocks noChangeAspect="1"/>
          </p:cNvPicPr>
          <p:nvPr/>
        </p:nvPicPr>
        <p:blipFill>
          <a:blip r:embed="rId5" cstate="print"/>
          <a:stretch>
            <a:fillRect/>
          </a:stretch>
        </p:blipFill>
        <p:spPr>
          <a:xfrm>
            <a:off x="1751248" y="6019800"/>
            <a:ext cx="6021152" cy="575440"/>
          </a:xfrm>
          <a:prstGeom prst="rect">
            <a:avLst/>
          </a:prstGeom>
        </p:spPr>
      </p:pic>
      <p:sp>
        <p:nvSpPr>
          <p:cNvPr id="11" name="Oval 10"/>
          <p:cNvSpPr/>
          <p:nvPr/>
        </p:nvSpPr>
        <p:spPr>
          <a:xfrm>
            <a:off x="913048" y="4997971"/>
            <a:ext cx="685800" cy="6964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2" name="Oval 11"/>
          <p:cNvSpPr/>
          <p:nvPr/>
        </p:nvSpPr>
        <p:spPr>
          <a:xfrm>
            <a:off x="913048" y="4007371"/>
            <a:ext cx="685800" cy="6964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3" name="Oval 12"/>
          <p:cNvSpPr/>
          <p:nvPr/>
        </p:nvSpPr>
        <p:spPr>
          <a:xfrm>
            <a:off x="913048" y="5912371"/>
            <a:ext cx="685800" cy="6964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4" name="TextBox 13"/>
          <p:cNvSpPr txBox="1"/>
          <p:nvPr/>
        </p:nvSpPr>
        <p:spPr>
          <a:xfrm>
            <a:off x="989248" y="3256003"/>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A</a:t>
            </a:r>
          </a:p>
        </p:txBody>
      </p:sp>
      <p:sp>
        <p:nvSpPr>
          <p:cNvPr id="15" name="TextBox 14"/>
          <p:cNvSpPr txBox="1"/>
          <p:nvPr/>
        </p:nvSpPr>
        <p:spPr>
          <a:xfrm>
            <a:off x="989248" y="5999203"/>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D</a:t>
            </a:r>
          </a:p>
        </p:txBody>
      </p:sp>
      <p:sp>
        <p:nvSpPr>
          <p:cNvPr id="16" name="TextBox 15"/>
          <p:cNvSpPr txBox="1"/>
          <p:nvPr/>
        </p:nvSpPr>
        <p:spPr>
          <a:xfrm>
            <a:off x="989248" y="5084803"/>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989248" y="4094203"/>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B</a:t>
            </a:r>
          </a:p>
        </p:txBody>
      </p:sp>
      <p:sp>
        <p:nvSpPr>
          <p:cNvPr id="18" name="TextBox 17"/>
          <p:cNvSpPr txBox="1"/>
          <p:nvPr/>
        </p:nvSpPr>
        <p:spPr>
          <a:xfrm>
            <a:off x="1865699" y="3112414"/>
            <a:ext cx="4758488" cy="523220"/>
          </a:xfrm>
          <a:prstGeom prst="rect">
            <a:avLst/>
          </a:prstGeom>
          <a:noFill/>
        </p:spPr>
        <p:txBody>
          <a:bodyPr wrap="square" rtlCol="0">
            <a:spAutoFit/>
          </a:bodyPr>
          <a:lstStyle/>
          <a:p>
            <a:pPr algn="just" defTabSz="1219170">
              <a:spcAft>
                <a:spcPts val="1067"/>
              </a:spcAft>
              <a:buClr>
                <a:srgbClr val="000000"/>
              </a:buClr>
              <a:defRPr/>
            </a:pPr>
            <a:r>
              <a:rPr lang="vi-VN" sz="2800">
                <a:effectLst/>
                <a:latin typeface="+mj-lt"/>
                <a:ea typeface="Calibri" panose="020F0502020204030204" pitchFamily="34" charset="0"/>
                <a:cs typeface="Times New Roman" panose="02020603050405020304" pitchFamily="18" charset="0"/>
              </a:rPr>
              <a:t>Đa sắc màu, sống động</a:t>
            </a:r>
            <a:endParaRPr lang="en-US" sz="44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19" name="TextBox 18"/>
          <p:cNvSpPr txBox="1"/>
          <p:nvPr/>
        </p:nvSpPr>
        <p:spPr>
          <a:xfrm>
            <a:off x="1865699" y="4024690"/>
            <a:ext cx="4758488" cy="669542"/>
          </a:xfrm>
          <a:prstGeom prst="rect">
            <a:avLst/>
          </a:prstGeom>
          <a:noFill/>
        </p:spPr>
        <p:txBody>
          <a:bodyPr wrap="square" rtlCol="0">
            <a:spAutoFit/>
          </a:bodyPr>
          <a:lstStyle/>
          <a:p>
            <a:pPr>
              <a:lnSpc>
                <a:spcPct val="150000"/>
              </a:lnSpc>
              <a:spcAft>
                <a:spcPts val="800"/>
              </a:spcAft>
            </a:pPr>
            <a:r>
              <a:rPr lang="vi-VN" sz="2800">
                <a:effectLst/>
                <a:latin typeface="+mj-lt"/>
                <a:ea typeface="Calibri" panose="020F0502020204030204" pitchFamily="34" charset="0"/>
                <a:cs typeface="Times New Roman" panose="02020603050405020304" pitchFamily="18" charset="0"/>
              </a:rPr>
              <a:t>U ám, ảm đạm</a:t>
            </a:r>
            <a:endParaRPr lang="en-US" sz="2800">
              <a:effectLst/>
              <a:latin typeface="+mj-lt"/>
              <a:ea typeface="Calibri" panose="020F0502020204030204" pitchFamily="34" charset="0"/>
              <a:cs typeface="Times New Roman" panose="02020603050405020304" pitchFamily="18" charset="0"/>
            </a:endParaRPr>
          </a:p>
        </p:txBody>
      </p:sp>
      <p:sp>
        <p:nvSpPr>
          <p:cNvPr id="20" name="TextBox 19"/>
          <p:cNvSpPr txBox="1"/>
          <p:nvPr/>
        </p:nvSpPr>
        <p:spPr>
          <a:xfrm>
            <a:off x="1832136" y="4870725"/>
            <a:ext cx="4758488" cy="669542"/>
          </a:xfrm>
          <a:prstGeom prst="rect">
            <a:avLst/>
          </a:prstGeom>
          <a:noFill/>
        </p:spPr>
        <p:txBody>
          <a:bodyPr wrap="square" rtlCol="0">
            <a:spAutoFit/>
          </a:bodyPr>
          <a:lstStyle/>
          <a:p>
            <a:pPr algn="just" defTabSz="1219170">
              <a:lnSpc>
                <a:spcPct val="150000"/>
              </a:lnSpc>
              <a:buClr>
                <a:srgbClr val="000000"/>
              </a:buClr>
            </a:pPr>
            <a:r>
              <a:rPr lang="vi-VN" sz="2800">
                <a:effectLst/>
                <a:latin typeface="+mj-lt"/>
                <a:ea typeface="Calibri" panose="020F0502020204030204" pitchFamily="34" charset="0"/>
                <a:cs typeface="Times New Roman" panose="02020603050405020304" pitchFamily="18" charset="0"/>
              </a:rPr>
              <a:t>Chỉ có sắc đen và sắc trắng</a:t>
            </a:r>
            <a:endParaRPr lang="en-US" sz="4400" kern="0">
              <a:solidFill>
                <a:srgbClr val="000000"/>
              </a:solidFill>
              <a:latin typeface="+mj-lt"/>
              <a:ea typeface="Times New Roman" panose="02020603050405020304" pitchFamily="18" charset="0"/>
              <a:cs typeface="Times New Roman" panose="02020603050405020304" pitchFamily="18" charset="0"/>
              <a:sym typeface="Arial"/>
            </a:endParaRPr>
          </a:p>
        </p:txBody>
      </p:sp>
      <p:sp>
        <p:nvSpPr>
          <p:cNvPr id="21" name="TextBox 20"/>
          <p:cNvSpPr txBox="1"/>
          <p:nvPr/>
        </p:nvSpPr>
        <p:spPr>
          <a:xfrm>
            <a:off x="1844479" y="5835698"/>
            <a:ext cx="4758488" cy="669542"/>
          </a:xfrm>
          <a:prstGeom prst="rect">
            <a:avLst/>
          </a:prstGeom>
          <a:noFill/>
        </p:spPr>
        <p:txBody>
          <a:bodyPr wrap="square" rtlCol="0">
            <a:spAutoFit/>
          </a:bodyPr>
          <a:lstStyle/>
          <a:p>
            <a:pPr algn="just" defTabSz="1219170">
              <a:lnSpc>
                <a:spcPct val="150000"/>
              </a:lnSpc>
              <a:buClr>
                <a:srgbClr val="000000"/>
              </a:buClr>
            </a:pPr>
            <a:r>
              <a:rPr lang="vi-VN" sz="2800">
                <a:effectLst/>
                <a:latin typeface="+mj-lt"/>
                <a:ea typeface="Calibri" panose="020F0502020204030204" pitchFamily="34" charset="0"/>
                <a:cs typeface="Times New Roman" panose="02020603050405020304" pitchFamily="18" charset="0"/>
              </a:rPr>
              <a:t>Đỏ hồng, ngọt ngào</a:t>
            </a:r>
            <a:endParaRPr lang="en-US" sz="4400" kern="0">
              <a:solidFill>
                <a:srgbClr val="000000"/>
              </a:solidFill>
              <a:latin typeface="+mj-lt"/>
              <a:ea typeface="Times New Roman" panose="02020603050405020304" pitchFamily="18" charset="0"/>
              <a:cs typeface="Times New Roman" panose="02020603050405020304" pitchFamily="18" charset="0"/>
              <a:sym typeface="Arial"/>
            </a:endParaRPr>
          </a:p>
        </p:txBody>
      </p:sp>
      <p:pic>
        <p:nvPicPr>
          <p:cNvPr id="28" name="Picture 27" descr="112.png"/>
          <p:cNvPicPr>
            <a:picLocks noChangeAspect="1"/>
          </p:cNvPicPr>
          <p:nvPr/>
        </p:nvPicPr>
        <p:blipFill>
          <a:blip r:embed="rId6" cstate="print"/>
          <a:stretch>
            <a:fillRect/>
          </a:stretch>
        </p:blipFill>
        <p:spPr>
          <a:xfrm>
            <a:off x="1295400" y="-304800"/>
            <a:ext cx="9144000" cy="3581400"/>
          </a:xfrm>
          <a:prstGeom prst="rect">
            <a:avLst/>
          </a:prstGeom>
        </p:spPr>
      </p:pic>
      <p:sp>
        <p:nvSpPr>
          <p:cNvPr id="29" name="TextBox 28"/>
          <p:cNvSpPr txBox="1"/>
          <p:nvPr/>
        </p:nvSpPr>
        <p:spPr>
          <a:xfrm>
            <a:off x="3502891" y="877721"/>
            <a:ext cx="5638800" cy="1200329"/>
          </a:xfrm>
          <a:prstGeom prst="rect">
            <a:avLst/>
          </a:prstGeom>
          <a:noFill/>
        </p:spPr>
        <p:txBody>
          <a:bodyPr wrap="square" rtlCol="0">
            <a:spAutoFit/>
          </a:bodyPr>
          <a:lstStyle/>
          <a:p>
            <a:pPr algn="ctr"/>
            <a:r>
              <a:rPr lang="vi-VN" sz="3600" b="1" i="1">
                <a:latin typeface="+mj-lt"/>
              </a:rPr>
              <a:t>Màu sắc của bức tranh thiên nhiên như thế nào?</a:t>
            </a:r>
            <a:endParaRPr lang="en-US" sz="3600" b="1" i="1">
              <a:latin typeface="+mj-lt"/>
            </a:endParaRPr>
          </a:p>
        </p:txBody>
      </p:sp>
      <p:pic>
        <p:nvPicPr>
          <p:cNvPr id="30" name="Picture 29" descr="3.png"/>
          <p:cNvPicPr>
            <a:picLocks noChangeAspect="1"/>
          </p:cNvPicPr>
          <p:nvPr/>
        </p:nvPicPr>
        <p:blipFill>
          <a:blip r:embed="rId7" cstate="print"/>
          <a:stretch>
            <a:fillRect/>
          </a:stretch>
        </p:blipFill>
        <p:spPr>
          <a:xfrm>
            <a:off x="303448" y="3032583"/>
            <a:ext cx="609600" cy="754747"/>
          </a:xfrm>
          <a:prstGeom prst="rect">
            <a:avLst/>
          </a:prstGeom>
        </p:spPr>
      </p:pic>
      <p:pic>
        <p:nvPicPr>
          <p:cNvPr id="31" name="Picture 30" descr="3.png"/>
          <p:cNvPicPr>
            <a:picLocks noChangeAspect="1"/>
          </p:cNvPicPr>
          <p:nvPr/>
        </p:nvPicPr>
        <p:blipFill>
          <a:blip r:embed="rId8" cstate="print"/>
          <a:stretch>
            <a:fillRect/>
          </a:stretch>
        </p:blipFill>
        <p:spPr>
          <a:xfrm>
            <a:off x="303448" y="3852642"/>
            <a:ext cx="685800" cy="849089"/>
          </a:xfrm>
          <a:prstGeom prst="rect">
            <a:avLst/>
          </a:prstGeom>
        </p:spPr>
      </p:pic>
      <p:pic>
        <p:nvPicPr>
          <p:cNvPr id="32" name="Picture 31" descr="3.png"/>
          <p:cNvPicPr>
            <a:picLocks noChangeAspect="1"/>
          </p:cNvPicPr>
          <p:nvPr/>
        </p:nvPicPr>
        <p:blipFill>
          <a:blip r:embed="rId8" cstate="print"/>
          <a:stretch>
            <a:fillRect/>
          </a:stretch>
        </p:blipFill>
        <p:spPr>
          <a:xfrm>
            <a:off x="303448" y="4843242"/>
            <a:ext cx="685800" cy="849089"/>
          </a:xfrm>
          <a:prstGeom prst="rect">
            <a:avLst/>
          </a:prstGeom>
        </p:spPr>
      </p:pic>
      <p:pic>
        <p:nvPicPr>
          <p:cNvPr id="33" name="Picture 32" descr="3.png"/>
          <p:cNvPicPr>
            <a:picLocks noChangeAspect="1"/>
          </p:cNvPicPr>
          <p:nvPr/>
        </p:nvPicPr>
        <p:blipFill>
          <a:blip r:embed="rId8" cstate="print"/>
          <a:stretch>
            <a:fillRect/>
          </a:stretch>
        </p:blipFill>
        <p:spPr>
          <a:xfrm>
            <a:off x="303448" y="5757642"/>
            <a:ext cx="685800" cy="849089"/>
          </a:xfrm>
          <a:prstGeom prst="rect">
            <a:avLst/>
          </a:prstGeom>
        </p:spPr>
      </p:pic>
      <p:pic>
        <p:nvPicPr>
          <p:cNvPr id="34" name="Picture 33" descr="3.png">
            <a:hlinkClick r:id="rId9" action="ppaction://hlinksldjump"/>
          </p:cNvPr>
          <p:cNvPicPr>
            <a:picLocks noChangeAspect="1"/>
          </p:cNvPicPr>
          <p:nvPr/>
        </p:nvPicPr>
        <p:blipFill>
          <a:blip r:embed="rId10" cstate="print"/>
          <a:stretch>
            <a:fillRect/>
          </a:stretch>
        </p:blipFill>
        <p:spPr>
          <a:xfrm>
            <a:off x="10516952" y="5194131"/>
            <a:ext cx="1371600" cy="1672255"/>
          </a:xfrm>
          <a:prstGeom prst="rect">
            <a:avLst/>
          </a:prstGeom>
        </p:spPr>
      </p:pic>
      <p:pic>
        <p:nvPicPr>
          <p:cNvPr id="35" name="Picture 34" descr="tich.png"/>
          <p:cNvPicPr>
            <a:picLocks noChangeAspect="1"/>
          </p:cNvPicPr>
          <p:nvPr/>
        </p:nvPicPr>
        <p:blipFill>
          <a:blip r:embed="rId11" cstate="print"/>
          <a:stretch>
            <a:fillRect/>
          </a:stretch>
        </p:blipFill>
        <p:spPr>
          <a:xfrm>
            <a:off x="7239001" y="3103603"/>
            <a:ext cx="723900" cy="723900"/>
          </a:xfrm>
          <a:prstGeom prst="rect">
            <a:avLst/>
          </a:prstGeom>
        </p:spPr>
      </p:pic>
      <p:pic>
        <p:nvPicPr>
          <p:cNvPr id="36" name="Picture 35" descr="sai.png"/>
          <p:cNvPicPr>
            <a:picLocks noChangeAspect="1"/>
          </p:cNvPicPr>
          <p:nvPr/>
        </p:nvPicPr>
        <p:blipFill>
          <a:blip r:embed="rId12" cstate="print"/>
          <a:stretch>
            <a:fillRect/>
          </a:stretch>
        </p:blipFill>
        <p:spPr>
          <a:xfrm>
            <a:off x="7239000" y="4094203"/>
            <a:ext cx="533400" cy="533400"/>
          </a:xfrm>
          <a:prstGeom prst="rect">
            <a:avLst/>
          </a:prstGeom>
        </p:spPr>
      </p:pic>
      <p:pic>
        <p:nvPicPr>
          <p:cNvPr id="37" name="Picture 36" descr="sai.png"/>
          <p:cNvPicPr>
            <a:picLocks noChangeAspect="1"/>
          </p:cNvPicPr>
          <p:nvPr/>
        </p:nvPicPr>
        <p:blipFill>
          <a:blip r:embed="rId12" cstate="print"/>
          <a:stretch>
            <a:fillRect/>
          </a:stretch>
        </p:blipFill>
        <p:spPr>
          <a:xfrm>
            <a:off x="7239000" y="5084803"/>
            <a:ext cx="533400" cy="533400"/>
          </a:xfrm>
          <a:prstGeom prst="rect">
            <a:avLst/>
          </a:prstGeom>
        </p:spPr>
      </p:pic>
      <p:pic>
        <p:nvPicPr>
          <p:cNvPr id="38" name="Picture 37" descr="sai.png"/>
          <p:cNvPicPr>
            <a:picLocks noChangeAspect="1"/>
          </p:cNvPicPr>
          <p:nvPr/>
        </p:nvPicPr>
        <p:blipFill>
          <a:blip r:embed="rId12" cstate="print"/>
          <a:stretch>
            <a:fillRect/>
          </a:stretch>
        </p:blipFill>
        <p:spPr>
          <a:xfrm>
            <a:off x="7239000" y="5999203"/>
            <a:ext cx="533400" cy="533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6" presetClass="entr" presetSubtype="2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Horizont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rgbClr val="3399FF"/>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2"/>
                                        </p:tgtEl>
                                        <p:attrNameLst>
                                          <p:attrName>fillcolor</p:attrName>
                                        </p:attrNameLst>
                                      </p:cBhvr>
                                      <p:to>
                                        <a:schemeClr val="accent2"/>
                                      </p:to>
                                    </p:animClr>
                                    <p:set>
                                      <p:cBhvr>
                                        <p:cTn id="42" dur="2000" fill="hold"/>
                                        <p:tgtEl>
                                          <p:spTgt spid="12"/>
                                        </p:tgtEl>
                                        <p:attrNameLst>
                                          <p:attrName>fill.type</p:attrName>
                                        </p:attrNameLst>
                                      </p:cBhvr>
                                      <p:to>
                                        <p:strVal val="solid"/>
                                      </p:to>
                                    </p:set>
                                    <p:set>
                                      <p:cBhvr>
                                        <p:cTn id="43" dur="2000" fill="hold"/>
                                        <p:tgtEl>
                                          <p:spTgt spid="12"/>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sai-1.wav"/>
                                        </p:tgtEl>
                                      </p:cMediaNode>
                                    </p:audio>
                                  </p:sub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1"/>
                                        </p:tgtEl>
                                        <p:attrNameLst>
                                          <p:attrName>fillcolor</p:attrName>
                                        </p:attrNameLst>
                                      </p:cBhvr>
                                      <p:to>
                                        <a:schemeClr val="accent2"/>
                                      </p:to>
                                    </p:animClr>
                                    <p:set>
                                      <p:cBhvr>
                                        <p:cTn id="51" dur="2000" fill="hold"/>
                                        <p:tgtEl>
                                          <p:spTgt spid="11"/>
                                        </p:tgtEl>
                                        <p:attrNameLst>
                                          <p:attrName>fill.type</p:attrName>
                                        </p:attrNameLst>
                                      </p:cBhvr>
                                      <p:to>
                                        <p:strVal val="solid"/>
                                      </p:to>
                                    </p:set>
                                    <p:set>
                                      <p:cBhvr>
                                        <p:cTn id="52" dur="2000" fill="hold"/>
                                        <p:tgtEl>
                                          <p:spTgt spid="11"/>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9" grpId="0"/>
      <p:bldP spid="2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E72B7A6-9948-63F7-773D-0F0D76E65AC2}"/>
              </a:ext>
            </a:extLst>
          </p:cNvPr>
          <p:cNvPicPr>
            <a:picLocks noChangeAspect="1"/>
          </p:cNvPicPr>
          <p:nvPr/>
        </p:nvPicPr>
        <p:blipFill>
          <a:blip r:embed="rId5"/>
          <a:stretch>
            <a:fillRect/>
          </a:stretch>
        </p:blipFill>
        <p:spPr>
          <a:xfrm>
            <a:off x="0" y="1674"/>
            <a:ext cx="12192000" cy="6854653"/>
          </a:xfrm>
          <a:prstGeom prst="rect">
            <a:avLst/>
          </a:prstGeom>
        </p:spPr>
      </p:pic>
      <p:pic>
        <p:nvPicPr>
          <p:cNvPr id="6" name="Picture 5" descr="1456.png"/>
          <p:cNvPicPr>
            <a:picLocks noChangeAspect="1"/>
          </p:cNvPicPr>
          <p:nvPr/>
        </p:nvPicPr>
        <p:blipFill>
          <a:blip r:embed="rId6" cstate="print"/>
          <a:stretch>
            <a:fillRect/>
          </a:stretch>
        </p:blipFill>
        <p:spPr>
          <a:xfrm>
            <a:off x="1840320" y="3166240"/>
            <a:ext cx="5551080" cy="575440"/>
          </a:xfrm>
          <a:prstGeom prst="rect">
            <a:avLst/>
          </a:prstGeom>
        </p:spPr>
      </p:pic>
      <p:sp>
        <p:nvSpPr>
          <p:cNvPr id="7" name="Oval 6"/>
          <p:cNvSpPr/>
          <p:nvPr/>
        </p:nvSpPr>
        <p:spPr>
          <a:xfrm>
            <a:off x="1002119" y="592300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1814253" y="4114800"/>
            <a:ext cx="5551080" cy="575440"/>
          </a:xfrm>
          <a:prstGeom prst="rect">
            <a:avLst/>
          </a:prstGeom>
        </p:spPr>
      </p:pic>
      <p:pic>
        <p:nvPicPr>
          <p:cNvPr id="9" name="Picture 8" descr="1456.png"/>
          <p:cNvPicPr>
            <a:picLocks noChangeAspect="1"/>
          </p:cNvPicPr>
          <p:nvPr/>
        </p:nvPicPr>
        <p:blipFill>
          <a:blip r:embed="rId6" cstate="print"/>
          <a:stretch>
            <a:fillRect/>
          </a:stretch>
        </p:blipFill>
        <p:spPr>
          <a:xfrm>
            <a:off x="1814253" y="4994747"/>
            <a:ext cx="5551080" cy="686093"/>
          </a:xfrm>
          <a:prstGeom prst="rect">
            <a:avLst/>
          </a:prstGeom>
        </p:spPr>
      </p:pic>
      <p:pic>
        <p:nvPicPr>
          <p:cNvPr id="10" name="Picture 9" descr="1456.png"/>
          <p:cNvPicPr>
            <a:picLocks noChangeAspect="1"/>
          </p:cNvPicPr>
          <p:nvPr/>
        </p:nvPicPr>
        <p:blipFill>
          <a:blip r:embed="rId6" cstate="print"/>
          <a:stretch>
            <a:fillRect/>
          </a:stretch>
        </p:blipFill>
        <p:spPr>
          <a:xfrm>
            <a:off x="1814253" y="6019800"/>
            <a:ext cx="5551080" cy="575440"/>
          </a:xfrm>
          <a:prstGeom prst="rect">
            <a:avLst/>
          </a:prstGeom>
        </p:spPr>
      </p:pic>
      <p:sp>
        <p:nvSpPr>
          <p:cNvPr id="11" name="Oval 10"/>
          <p:cNvSpPr/>
          <p:nvPr/>
        </p:nvSpPr>
        <p:spPr>
          <a:xfrm>
            <a:off x="1002119" y="500860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2" name="Oval 11"/>
          <p:cNvSpPr/>
          <p:nvPr/>
        </p:nvSpPr>
        <p:spPr>
          <a:xfrm>
            <a:off x="1002119" y="401800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3" name="Oval 12"/>
          <p:cNvSpPr/>
          <p:nvPr/>
        </p:nvSpPr>
        <p:spPr>
          <a:xfrm>
            <a:off x="1002119" y="310360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4" name="TextBox 13"/>
          <p:cNvSpPr txBox="1"/>
          <p:nvPr/>
        </p:nvSpPr>
        <p:spPr>
          <a:xfrm>
            <a:off x="1078319" y="5999203"/>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D</a:t>
            </a:r>
          </a:p>
        </p:txBody>
      </p:sp>
      <p:sp>
        <p:nvSpPr>
          <p:cNvPr id="15" name="TextBox 14"/>
          <p:cNvSpPr txBox="1"/>
          <p:nvPr/>
        </p:nvSpPr>
        <p:spPr>
          <a:xfrm>
            <a:off x="1078319" y="3179803"/>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A</a:t>
            </a:r>
          </a:p>
        </p:txBody>
      </p:sp>
      <p:sp>
        <p:nvSpPr>
          <p:cNvPr id="16" name="TextBox 15"/>
          <p:cNvSpPr txBox="1"/>
          <p:nvPr/>
        </p:nvSpPr>
        <p:spPr>
          <a:xfrm>
            <a:off x="1078319" y="5084803"/>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1078319" y="4094203"/>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B</a:t>
            </a:r>
          </a:p>
        </p:txBody>
      </p:sp>
      <p:sp>
        <p:nvSpPr>
          <p:cNvPr id="18" name="TextBox 17"/>
          <p:cNvSpPr txBox="1"/>
          <p:nvPr/>
        </p:nvSpPr>
        <p:spPr>
          <a:xfrm>
            <a:off x="1910758" y="3166241"/>
            <a:ext cx="4185241" cy="593304"/>
          </a:xfrm>
          <a:prstGeom prst="rect">
            <a:avLst/>
          </a:prstGeom>
          <a:noFill/>
        </p:spPr>
        <p:txBody>
          <a:bodyPr wrap="square" rtlCol="0">
            <a:spAutoFit/>
          </a:bodyPr>
          <a:lstStyle/>
          <a:p>
            <a:pPr algn="just" defTabSz="1219170">
              <a:lnSpc>
                <a:spcPct val="107000"/>
              </a:lnSpc>
              <a:spcAft>
                <a:spcPts val="1067"/>
              </a:spcAft>
              <a:buClr>
                <a:srgbClr val="000000"/>
              </a:buClr>
              <a:defRPr/>
            </a:pPr>
            <a:r>
              <a:rPr lang="en-US"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Thơ lục bát</a:t>
            </a:r>
            <a:endParaRPr lang="en-US" sz="3200" ker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9" name="TextBox 18"/>
          <p:cNvSpPr txBox="1"/>
          <p:nvPr/>
        </p:nvSpPr>
        <p:spPr>
          <a:xfrm>
            <a:off x="1992719" y="4093357"/>
            <a:ext cx="3276600" cy="593304"/>
          </a:xfrm>
          <a:prstGeom prst="rect">
            <a:avLst/>
          </a:prstGeom>
          <a:noFill/>
        </p:spPr>
        <p:txBody>
          <a:bodyPr wrap="square" rtlCol="0">
            <a:spAutoFit/>
          </a:bodyPr>
          <a:lstStyle/>
          <a:p>
            <a:pPr algn="just" defTabSz="1219170">
              <a:lnSpc>
                <a:spcPct val="107000"/>
              </a:lnSpc>
              <a:spcAft>
                <a:spcPts val="1067"/>
              </a:spcAft>
              <a:buClr>
                <a:srgbClr val="000000"/>
              </a:buClr>
              <a:defRPr/>
            </a:pPr>
            <a:r>
              <a:rPr lang="en-US"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Thơ sáu chữ</a:t>
            </a:r>
            <a:endParaRPr lang="en-US" sz="3200" ker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0" name="TextBox 19"/>
          <p:cNvSpPr txBox="1"/>
          <p:nvPr/>
        </p:nvSpPr>
        <p:spPr>
          <a:xfrm>
            <a:off x="1840318" y="4931400"/>
            <a:ext cx="4789081" cy="593304"/>
          </a:xfrm>
          <a:prstGeom prst="rect">
            <a:avLst/>
          </a:prstGeom>
          <a:noFill/>
        </p:spPr>
        <p:txBody>
          <a:bodyPr wrap="square" rtlCol="0">
            <a:spAutoFit/>
          </a:bodyPr>
          <a:lstStyle/>
          <a:p>
            <a:pPr algn="just" defTabSz="1219170">
              <a:lnSpc>
                <a:spcPct val="107000"/>
              </a:lnSpc>
              <a:spcAft>
                <a:spcPts val="1067"/>
              </a:spcAft>
              <a:buClr>
                <a:srgbClr val="000000"/>
              </a:buClr>
              <a:defRPr/>
            </a:pPr>
            <a:r>
              <a:rPr lang="en-US"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Thơ tự do</a:t>
            </a:r>
            <a:endParaRPr lang="en-US" sz="3200" ker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1973548" y="6019800"/>
            <a:ext cx="5177203" cy="593304"/>
          </a:xfrm>
          <a:prstGeom prst="rect">
            <a:avLst/>
          </a:prstGeom>
          <a:noFill/>
        </p:spPr>
        <p:txBody>
          <a:bodyPr wrap="square" rtlCol="0">
            <a:spAutoFit/>
          </a:bodyPr>
          <a:lstStyle/>
          <a:p>
            <a:pPr algn="just" defTabSz="1219170">
              <a:lnSpc>
                <a:spcPct val="107000"/>
              </a:lnSpc>
              <a:spcAft>
                <a:spcPts val="1067"/>
              </a:spcAft>
              <a:buClr>
                <a:srgbClr val="000000"/>
              </a:buClr>
              <a:defRPr/>
            </a:pPr>
            <a:r>
              <a:rPr lang="en-US"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Thơ bảy chữ</a:t>
            </a:r>
            <a:endParaRPr lang="en-US" sz="3200" kern="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29" name="Picture 28" descr="5a151c87f1f159262a412ad550c34737.png"/>
          <p:cNvPicPr>
            <a:picLocks noChangeAspect="1"/>
          </p:cNvPicPr>
          <p:nvPr/>
        </p:nvPicPr>
        <p:blipFill>
          <a:blip r:embed="rId7" cstate="print"/>
          <a:stretch>
            <a:fillRect/>
          </a:stretch>
        </p:blipFill>
        <p:spPr>
          <a:xfrm>
            <a:off x="163919" y="2494004"/>
            <a:ext cx="914400" cy="1557337"/>
          </a:xfrm>
          <a:prstGeom prst="rect">
            <a:avLst/>
          </a:prstGeom>
        </p:spPr>
      </p:pic>
      <p:pic>
        <p:nvPicPr>
          <p:cNvPr id="30" name="Picture 29" descr="5a151c87f1f159262a412ad550c34737.png"/>
          <p:cNvPicPr>
            <a:picLocks noChangeAspect="1"/>
          </p:cNvPicPr>
          <p:nvPr/>
        </p:nvPicPr>
        <p:blipFill>
          <a:blip r:embed="rId8" cstate="print"/>
          <a:stretch>
            <a:fillRect/>
          </a:stretch>
        </p:blipFill>
        <p:spPr>
          <a:xfrm>
            <a:off x="240119" y="3484603"/>
            <a:ext cx="762000" cy="1297781"/>
          </a:xfrm>
          <a:prstGeom prst="rect">
            <a:avLst/>
          </a:prstGeom>
        </p:spPr>
      </p:pic>
      <p:pic>
        <p:nvPicPr>
          <p:cNvPr id="31" name="Picture 30" descr="5a151c87f1f159262a412ad550c34737.png"/>
          <p:cNvPicPr>
            <a:picLocks noChangeAspect="1"/>
          </p:cNvPicPr>
          <p:nvPr/>
        </p:nvPicPr>
        <p:blipFill>
          <a:blip r:embed="rId7" cstate="print"/>
          <a:stretch>
            <a:fillRect/>
          </a:stretch>
        </p:blipFill>
        <p:spPr>
          <a:xfrm>
            <a:off x="163919" y="4322804"/>
            <a:ext cx="914400" cy="1557337"/>
          </a:xfrm>
          <a:prstGeom prst="rect">
            <a:avLst/>
          </a:prstGeom>
        </p:spPr>
      </p:pic>
      <p:pic>
        <p:nvPicPr>
          <p:cNvPr id="32" name="Picture 31" descr="5a151c87f1f159262a412ad550c34737.png"/>
          <p:cNvPicPr>
            <a:picLocks noChangeAspect="1"/>
          </p:cNvPicPr>
          <p:nvPr/>
        </p:nvPicPr>
        <p:blipFill>
          <a:blip r:embed="rId7" cstate="print"/>
          <a:stretch>
            <a:fillRect/>
          </a:stretch>
        </p:blipFill>
        <p:spPr>
          <a:xfrm>
            <a:off x="163919" y="5465804"/>
            <a:ext cx="914400" cy="1557337"/>
          </a:xfrm>
          <a:prstGeom prst="rect">
            <a:avLst/>
          </a:prstGeom>
        </p:spPr>
      </p:pic>
      <p:pic>
        <p:nvPicPr>
          <p:cNvPr id="33" name="Picture 32" descr="5a151c87f1f159262a412ad550c34737.png">
            <a:hlinkClick r:id="rId9" action="ppaction://hlinksldjump"/>
          </p:cNvPr>
          <p:cNvPicPr>
            <a:picLocks noChangeAspect="1"/>
          </p:cNvPicPr>
          <p:nvPr/>
        </p:nvPicPr>
        <p:blipFill>
          <a:blip r:embed="rId10" cstate="print"/>
          <a:stretch>
            <a:fillRect/>
          </a:stretch>
        </p:blipFill>
        <p:spPr>
          <a:xfrm>
            <a:off x="10504081" y="4674671"/>
            <a:ext cx="1524000" cy="2595563"/>
          </a:xfrm>
          <a:prstGeom prst="rect">
            <a:avLst/>
          </a:prstGeom>
        </p:spPr>
      </p:pic>
      <p:pic>
        <p:nvPicPr>
          <p:cNvPr id="34" name="Picture 33" descr="tich.png"/>
          <p:cNvPicPr>
            <a:picLocks noChangeAspect="1"/>
          </p:cNvPicPr>
          <p:nvPr/>
        </p:nvPicPr>
        <p:blipFill>
          <a:blip r:embed="rId11" cstate="print"/>
          <a:stretch>
            <a:fillRect/>
          </a:stretch>
        </p:blipFill>
        <p:spPr>
          <a:xfrm>
            <a:off x="6553201" y="5867401"/>
            <a:ext cx="723900" cy="723900"/>
          </a:xfrm>
          <a:prstGeom prst="rect">
            <a:avLst/>
          </a:prstGeom>
        </p:spPr>
      </p:pic>
      <p:pic>
        <p:nvPicPr>
          <p:cNvPr id="35" name="Picture 34" descr="sai.png"/>
          <p:cNvPicPr>
            <a:picLocks noChangeAspect="1"/>
          </p:cNvPicPr>
          <p:nvPr/>
        </p:nvPicPr>
        <p:blipFill>
          <a:blip r:embed="rId12" cstate="print"/>
          <a:stretch>
            <a:fillRect/>
          </a:stretch>
        </p:blipFill>
        <p:spPr>
          <a:xfrm>
            <a:off x="6629400" y="3276600"/>
            <a:ext cx="533400" cy="533400"/>
          </a:xfrm>
          <a:prstGeom prst="rect">
            <a:avLst/>
          </a:prstGeom>
        </p:spPr>
      </p:pic>
      <p:pic>
        <p:nvPicPr>
          <p:cNvPr id="36" name="Picture 35" descr="sai.png"/>
          <p:cNvPicPr>
            <a:picLocks noChangeAspect="1"/>
          </p:cNvPicPr>
          <p:nvPr/>
        </p:nvPicPr>
        <p:blipFill>
          <a:blip r:embed="rId12" cstate="print"/>
          <a:stretch>
            <a:fillRect/>
          </a:stretch>
        </p:blipFill>
        <p:spPr>
          <a:xfrm>
            <a:off x="6629400" y="4114800"/>
            <a:ext cx="533400" cy="533400"/>
          </a:xfrm>
          <a:prstGeom prst="rect">
            <a:avLst/>
          </a:prstGeom>
        </p:spPr>
      </p:pic>
      <p:pic>
        <p:nvPicPr>
          <p:cNvPr id="37" name="Picture 36" descr="sai.png"/>
          <p:cNvPicPr>
            <a:picLocks noChangeAspect="1"/>
          </p:cNvPicPr>
          <p:nvPr/>
        </p:nvPicPr>
        <p:blipFill>
          <a:blip r:embed="rId12" cstate="print"/>
          <a:stretch>
            <a:fillRect/>
          </a:stretch>
        </p:blipFill>
        <p:spPr>
          <a:xfrm>
            <a:off x="6629400" y="5105400"/>
            <a:ext cx="533400" cy="533400"/>
          </a:xfrm>
          <a:prstGeom prst="rect">
            <a:avLst/>
          </a:prstGeom>
        </p:spPr>
      </p:pic>
      <p:pic>
        <p:nvPicPr>
          <p:cNvPr id="38" name="Picture 37" descr="112.png"/>
          <p:cNvPicPr>
            <a:picLocks noChangeAspect="1"/>
          </p:cNvPicPr>
          <p:nvPr/>
        </p:nvPicPr>
        <p:blipFill>
          <a:blip r:embed="rId13" cstate="print"/>
          <a:stretch>
            <a:fillRect/>
          </a:stretch>
        </p:blipFill>
        <p:spPr>
          <a:xfrm>
            <a:off x="1295400" y="-304800"/>
            <a:ext cx="9144000" cy="3352800"/>
          </a:xfrm>
          <a:prstGeom prst="rect">
            <a:avLst/>
          </a:prstGeom>
        </p:spPr>
      </p:pic>
      <p:sp>
        <p:nvSpPr>
          <p:cNvPr id="39" name="TextBox 38"/>
          <p:cNvSpPr txBox="1"/>
          <p:nvPr/>
        </p:nvSpPr>
        <p:spPr>
          <a:xfrm>
            <a:off x="3509147" y="1048434"/>
            <a:ext cx="6088107" cy="646331"/>
          </a:xfrm>
          <a:prstGeom prst="rect">
            <a:avLst/>
          </a:prstGeom>
          <a:noFill/>
        </p:spPr>
        <p:txBody>
          <a:bodyPr wrap="square" rtlCol="0">
            <a:spAutoFit/>
          </a:bodyPr>
          <a:lstStyle/>
          <a:p>
            <a:r>
              <a:rPr lang="vi-VN" sz="3600" b="1">
                <a:latin typeface="+mj-lt"/>
              </a:rPr>
              <a:t>Thể thơ của bài thơ là:</a:t>
            </a:r>
            <a:endParaRPr lang="en-US" sz="3600" b="1">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par>
                                <p:cTn id="28" presetID="1"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7"/>
                                        </p:tgtEl>
                                        <p:attrNameLst>
                                          <p:attrName>fillcolor</p:attrName>
                                        </p:attrNameLst>
                                      </p:cBhvr>
                                      <p:to>
                                        <a:srgbClr val="3399FF"/>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voltage.wav"/>
                                        </p:tgtEl>
                                      </p:cMediaNode>
                                    </p:audio>
                                  </p:sub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sai-1.wav"/>
                                        </p:tgtEl>
                                      </p:cMediaNode>
                                    </p:audio>
                                  </p:subTnLst>
                                </p:cTn>
                              </p:par>
                              <p:par>
                                <p:cTn id="46" presetID="1"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chemeClr val="accent2"/>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39" grpId="0"/>
      <p:bldP spid="39"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03E31C9-C393-EB8D-4986-546E26C11FF0}"/>
              </a:ext>
            </a:extLst>
          </p:cNvPr>
          <p:cNvPicPr>
            <a:picLocks noChangeAspect="1"/>
          </p:cNvPicPr>
          <p:nvPr/>
        </p:nvPicPr>
        <p:blipFill>
          <a:blip r:embed="rId4"/>
          <a:stretch>
            <a:fillRect/>
          </a:stretch>
        </p:blipFill>
        <p:spPr>
          <a:xfrm>
            <a:off x="0" y="1674"/>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1943100" y="3048000"/>
            <a:ext cx="5668877" cy="575440"/>
          </a:xfrm>
          <a:prstGeom prst="rect">
            <a:avLst/>
          </a:prstGeom>
        </p:spPr>
      </p:pic>
      <p:sp>
        <p:nvSpPr>
          <p:cNvPr id="7" name="Oval 6"/>
          <p:cNvSpPr/>
          <p:nvPr/>
        </p:nvSpPr>
        <p:spPr>
          <a:xfrm>
            <a:off x="1028700" y="3886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8" name="Picture 7" descr="1456.png"/>
          <p:cNvPicPr>
            <a:picLocks noChangeAspect="1"/>
          </p:cNvPicPr>
          <p:nvPr/>
        </p:nvPicPr>
        <p:blipFill>
          <a:blip r:embed="rId5" cstate="print"/>
          <a:stretch>
            <a:fillRect/>
          </a:stretch>
        </p:blipFill>
        <p:spPr>
          <a:xfrm>
            <a:off x="1943100" y="3886200"/>
            <a:ext cx="5668877" cy="575440"/>
          </a:xfrm>
          <a:prstGeom prst="rect">
            <a:avLst/>
          </a:prstGeom>
        </p:spPr>
      </p:pic>
      <p:pic>
        <p:nvPicPr>
          <p:cNvPr id="9" name="Picture 8" descr="1456.png"/>
          <p:cNvPicPr>
            <a:picLocks noChangeAspect="1"/>
          </p:cNvPicPr>
          <p:nvPr/>
        </p:nvPicPr>
        <p:blipFill>
          <a:blip r:embed="rId5" cstate="print"/>
          <a:stretch>
            <a:fillRect/>
          </a:stretch>
        </p:blipFill>
        <p:spPr>
          <a:xfrm>
            <a:off x="1943100" y="4761655"/>
            <a:ext cx="5668877" cy="740719"/>
          </a:xfrm>
          <a:prstGeom prst="rect">
            <a:avLst/>
          </a:prstGeom>
        </p:spPr>
      </p:pic>
      <p:pic>
        <p:nvPicPr>
          <p:cNvPr id="10" name="Picture 9" descr="1456.png"/>
          <p:cNvPicPr>
            <a:picLocks noChangeAspect="1"/>
          </p:cNvPicPr>
          <p:nvPr/>
        </p:nvPicPr>
        <p:blipFill>
          <a:blip r:embed="rId5" cstate="print"/>
          <a:stretch>
            <a:fillRect/>
          </a:stretch>
        </p:blipFill>
        <p:spPr>
          <a:xfrm>
            <a:off x="1943100" y="5791200"/>
            <a:ext cx="5668877" cy="575440"/>
          </a:xfrm>
          <a:prstGeom prst="rect">
            <a:avLst/>
          </a:prstGeom>
        </p:spPr>
      </p:pic>
      <p:sp>
        <p:nvSpPr>
          <p:cNvPr id="11" name="Oval 10"/>
          <p:cNvSpPr/>
          <p:nvPr/>
        </p:nvSpPr>
        <p:spPr>
          <a:xfrm>
            <a:off x="1028700" y="4800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2" name="Oval 11"/>
          <p:cNvSpPr/>
          <p:nvPr/>
        </p:nvSpPr>
        <p:spPr>
          <a:xfrm>
            <a:off x="1028700" y="2971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3" name="Oval 12"/>
          <p:cNvSpPr/>
          <p:nvPr/>
        </p:nvSpPr>
        <p:spPr>
          <a:xfrm>
            <a:off x="1028700" y="5715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4" name="TextBox 13"/>
          <p:cNvSpPr txBox="1"/>
          <p:nvPr/>
        </p:nvSpPr>
        <p:spPr>
          <a:xfrm>
            <a:off x="1104900" y="39624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B</a:t>
            </a:r>
          </a:p>
        </p:txBody>
      </p:sp>
      <p:sp>
        <p:nvSpPr>
          <p:cNvPr id="15" name="TextBox 14"/>
          <p:cNvSpPr txBox="1"/>
          <p:nvPr/>
        </p:nvSpPr>
        <p:spPr>
          <a:xfrm>
            <a:off x="1104900" y="57912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D</a:t>
            </a:r>
          </a:p>
        </p:txBody>
      </p:sp>
      <p:sp>
        <p:nvSpPr>
          <p:cNvPr id="16" name="TextBox 15"/>
          <p:cNvSpPr txBox="1"/>
          <p:nvPr/>
        </p:nvSpPr>
        <p:spPr>
          <a:xfrm>
            <a:off x="1104900" y="48768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1104900" y="30480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A</a:t>
            </a:r>
          </a:p>
        </p:txBody>
      </p:sp>
      <p:sp>
        <p:nvSpPr>
          <p:cNvPr id="18" name="TextBox 17"/>
          <p:cNvSpPr txBox="1"/>
          <p:nvPr/>
        </p:nvSpPr>
        <p:spPr>
          <a:xfrm>
            <a:off x="2133600" y="3030775"/>
            <a:ext cx="4343400" cy="587148"/>
          </a:xfrm>
          <a:prstGeom prst="rect">
            <a:avLst/>
          </a:prstGeom>
          <a:noFill/>
        </p:spPr>
        <p:txBody>
          <a:bodyPr wrap="square" rtlCol="0">
            <a:spAutoFit/>
          </a:bodyPr>
          <a:lstStyle/>
          <a:p>
            <a:pPr>
              <a:lnSpc>
                <a:spcPct val="150000"/>
              </a:lnSpc>
              <a:spcAft>
                <a:spcPts val="800"/>
              </a:spcAft>
            </a:pPr>
            <a:r>
              <a:rPr lang="vi-VN" sz="2400">
                <a:effectLst/>
                <a:latin typeface="+mj-lt"/>
                <a:ea typeface="Calibri" panose="020F0502020204030204" pitchFamily="34" charset="0"/>
                <a:cs typeface="Times New Roman" panose="02020603050405020304" pitchFamily="18" charset="0"/>
              </a:rPr>
              <a:t>Rất trắng, thuần một màu</a:t>
            </a:r>
            <a:endParaRPr lang="en-US" sz="2400">
              <a:effectLst/>
              <a:latin typeface="+mj-lt"/>
              <a:ea typeface="Calibri" panose="020F0502020204030204" pitchFamily="34" charset="0"/>
              <a:cs typeface="Times New Roman" panose="02020603050405020304" pitchFamily="18" charset="0"/>
            </a:endParaRPr>
          </a:p>
        </p:txBody>
      </p:sp>
      <p:sp>
        <p:nvSpPr>
          <p:cNvPr id="19" name="TextBox 18"/>
          <p:cNvSpPr txBox="1"/>
          <p:nvPr/>
        </p:nvSpPr>
        <p:spPr>
          <a:xfrm>
            <a:off x="2057400" y="3868975"/>
            <a:ext cx="3276600" cy="587148"/>
          </a:xfrm>
          <a:prstGeom prst="rect">
            <a:avLst/>
          </a:prstGeom>
          <a:noFill/>
        </p:spPr>
        <p:txBody>
          <a:bodyPr wrap="square" rtlCol="0">
            <a:spAutoFit/>
          </a:bodyPr>
          <a:lstStyle/>
          <a:p>
            <a:pPr>
              <a:lnSpc>
                <a:spcPct val="150000"/>
              </a:lnSpc>
              <a:spcAft>
                <a:spcPts val="800"/>
              </a:spcAft>
            </a:pPr>
            <a:r>
              <a:rPr lang="vi-VN" sz="2400">
                <a:effectLst/>
                <a:latin typeface="+mj-lt"/>
                <a:ea typeface="Calibri" panose="020F0502020204030204" pitchFamily="34" charset="0"/>
                <a:cs typeface="Times New Roman" panose="02020603050405020304" pitchFamily="18" charset="0"/>
              </a:rPr>
              <a:t>Trắng trong và bóng đẹp</a:t>
            </a:r>
            <a:endParaRPr lang="en-US" sz="2400">
              <a:effectLst/>
              <a:latin typeface="+mj-lt"/>
              <a:ea typeface="Calibri" panose="020F0502020204030204" pitchFamily="34" charset="0"/>
              <a:cs typeface="Times New Roman" panose="02020603050405020304" pitchFamily="18" charset="0"/>
            </a:endParaRPr>
          </a:p>
        </p:txBody>
      </p:sp>
      <p:sp>
        <p:nvSpPr>
          <p:cNvPr id="20" name="TextBox 19"/>
          <p:cNvSpPr txBox="1"/>
          <p:nvPr/>
        </p:nvSpPr>
        <p:spPr>
          <a:xfrm>
            <a:off x="2065423" y="4839193"/>
            <a:ext cx="4898855" cy="468077"/>
          </a:xfrm>
          <a:prstGeom prst="rect">
            <a:avLst/>
          </a:prstGeom>
          <a:noFill/>
        </p:spPr>
        <p:txBody>
          <a:bodyPr wrap="square" rtlCol="0">
            <a:spAutoFit/>
          </a:bodyPr>
          <a:lstStyle/>
          <a:p>
            <a:pPr algn="just" defTabSz="1219170">
              <a:lnSpc>
                <a:spcPct val="107000"/>
              </a:lnSpc>
              <a:spcAft>
                <a:spcPts val="1067"/>
              </a:spcAft>
              <a:buClr>
                <a:srgbClr val="000000"/>
              </a:buClr>
              <a:defRPr/>
            </a:pPr>
            <a:r>
              <a:rPr lang="vi-VN" sz="2400">
                <a:effectLst/>
                <a:latin typeface="+mj-lt"/>
                <a:ea typeface="Calibri" panose="020F0502020204030204" pitchFamily="34" charset="0"/>
                <a:cs typeface="Times New Roman" panose="02020603050405020304" pitchFamily="18" charset="0"/>
              </a:rPr>
              <a:t>Trắng đều khắp nơi trên một diện rộng</a:t>
            </a:r>
            <a:endParaRPr lang="en-US" sz="44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1943100" y="5818771"/>
            <a:ext cx="5668877" cy="468077"/>
          </a:xfrm>
          <a:prstGeom prst="rect">
            <a:avLst/>
          </a:prstGeom>
          <a:noFill/>
        </p:spPr>
        <p:txBody>
          <a:bodyPr wrap="square" rtlCol="0">
            <a:spAutoFit/>
          </a:bodyPr>
          <a:lstStyle/>
          <a:p>
            <a:pPr algn="just" defTabSz="1219170">
              <a:lnSpc>
                <a:spcPct val="107000"/>
              </a:lnSpc>
              <a:spcAft>
                <a:spcPts val="1067"/>
              </a:spcAft>
              <a:buClr>
                <a:srgbClr val="000000"/>
              </a:buClr>
              <a:defRPr/>
            </a:pPr>
            <a:r>
              <a:rPr lang="vi-VN" sz="2400">
                <a:effectLst/>
                <a:latin typeface="+mj-lt"/>
                <a:ea typeface="Calibri" panose="020F0502020204030204" pitchFamily="34" charset="0"/>
                <a:cs typeface="Times New Roman" panose="02020603050405020304" pitchFamily="18" charset="0"/>
              </a:rPr>
              <a:t>trắng lắm, như đập mạnh vào mắt mọi người</a:t>
            </a:r>
            <a:endParaRPr lang="en-US" sz="4400" kern="0">
              <a:solidFill>
                <a:srgbClr val="000000"/>
              </a:solidFill>
              <a:latin typeface="+mj-lt"/>
              <a:ea typeface="Calibri" panose="020F0502020204030204" pitchFamily="34" charset="0"/>
              <a:cs typeface="Times New Roman" panose="02020603050405020304" pitchFamily="18" charset="0"/>
              <a:sym typeface="Arial"/>
            </a:endParaRPr>
          </a:p>
        </p:txBody>
      </p:sp>
      <p:pic>
        <p:nvPicPr>
          <p:cNvPr id="26" name="Picture 25" descr="112.png"/>
          <p:cNvPicPr>
            <a:picLocks noChangeAspect="1"/>
          </p:cNvPicPr>
          <p:nvPr/>
        </p:nvPicPr>
        <p:blipFill>
          <a:blip r:embed="rId6" cstate="print"/>
          <a:stretch>
            <a:fillRect/>
          </a:stretch>
        </p:blipFill>
        <p:spPr>
          <a:xfrm>
            <a:off x="953536" y="-322025"/>
            <a:ext cx="9144000" cy="3276600"/>
          </a:xfrm>
          <a:prstGeom prst="rect">
            <a:avLst/>
          </a:prstGeom>
        </p:spPr>
      </p:pic>
      <p:sp>
        <p:nvSpPr>
          <p:cNvPr id="5" name="TextBox 4"/>
          <p:cNvSpPr txBox="1"/>
          <p:nvPr/>
        </p:nvSpPr>
        <p:spPr>
          <a:xfrm>
            <a:off x="2905590" y="750838"/>
            <a:ext cx="5721575" cy="1200329"/>
          </a:xfrm>
          <a:prstGeom prst="rect">
            <a:avLst/>
          </a:prstGeom>
          <a:noFill/>
        </p:spPr>
        <p:txBody>
          <a:bodyPr wrap="square" rtlCol="0">
            <a:spAutoFit/>
          </a:bodyPr>
          <a:lstStyle/>
          <a:p>
            <a:pPr algn="ctr"/>
            <a:r>
              <a:rPr lang="vi-VN" sz="2400" b="1" i="1">
                <a:latin typeface="+mj-lt"/>
              </a:rPr>
              <a:t>Từ “Trắng ngần” ở câu thơ “Dặm liễu mây bay sắc trắng ngần” thể hiện sắc thái biểu cảm như thế nào?</a:t>
            </a:r>
            <a:endParaRPr lang="en-US" sz="2400" b="1" i="1">
              <a:latin typeface="+mj-lt"/>
            </a:endParaRPr>
          </a:p>
        </p:txBody>
      </p:sp>
      <p:pic>
        <p:nvPicPr>
          <p:cNvPr id="28" name="Picture 27" descr="2679d57cccfcefe3eb811ab9b30397c8.png"/>
          <p:cNvPicPr>
            <a:picLocks noChangeAspect="1"/>
          </p:cNvPicPr>
          <p:nvPr/>
        </p:nvPicPr>
        <p:blipFill>
          <a:blip r:embed="rId7" cstate="print"/>
          <a:stretch>
            <a:fillRect/>
          </a:stretch>
        </p:blipFill>
        <p:spPr>
          <a:xfrm>
            <a:off x="419100" y="2667002"/>
            <a:ext cx="685800" cy="968663"/>
          </a:xfrm>
          <a:prstGeom prst="rect">
            <a:avLst/>
          </a:prstGeom>
        </p:spPr>
      </p:pic>
      <p:pic>
        <p:nvPicPr>
          <p:cNvPr id="29" name="Picture 28" descr="2679d57cccfcefe3eb811ab9b30397c8.png"/>
          <p:cNvPicPr>
            <a:picLocks noChangeAspect="1"/>
          </p:cNvPicPr>
          <p:nvPr/>
        </p:nvPicPr>
        <p:blipFill>
          <a:blip r:embed="rId8" cstate="print"/>
          <a:stretch>
            <a:fillRect/>
          </a:stretch>
        </p:blipFill>
        <p:spPr>
          <a:xfrm>
            <a:off x="419100" y="3657601"/>
            <a:ext cx="685800" cy="847580"/>
          </a:xfrm>
          <a:prstGeom prst="rect">
            <a:avLst/>
          </a:prstGeom>
        </p:spPr>
      </p:pic>
      <p:pic>
        <p:nvPicPr>
          <p:cNvPr id="30" name="Picture 29" descr="2679d57cccfcefe3eb811ab9b30397c8.png"/>
          <p:cNvPicPr>
            <a:picLocks noChangeAspect="1"/>
          </p:cNvPicPr>
          <p:nvPr/>
        </p:nvPicPr>
        <p:blipFill>
          <a:blip r:embed="rId7" cstate="print"/>
          <a:stretch>
            <a:fillRect/>
          </a:stretch>
        </p:blipFill>
        <p:spPr>
          <a:xfrm>
            <a:off x="419100" y="4419602"/>
            <a:ext cx="685800" cy="968663"/>
          </a:xfrm>
          <a:prstGeom prst="rect">
            <a:avLst/>
          </a:prstGeom>
        </p:spPr>
      </p:pic>
      <p:pic>
        <p:nvPicPr>
          <p:cNvPr id="31" name="Picture 30" descr="2679d57cccfcefe3eb811ab9b30397c8.png"/>
          <p:cNvPicPr>
            <a:picLocks noChangeAspect="1"/>
          </p:cNvPicPr>
          <p:nvPr/>
        </p:nvPicPr>
        <p:blipFill>
          <a:blip r:embed="rId7" cstate="print"/>
          <a:stretch>
            <a:fillRect/>
          </a:stretch>
        </p:blipFill>
        <p:spPr>
          <a:xfrm>
            <a:off x="419100" y="5410202"/>
            <a:ext cx="685800" cy="968663"/>
          </a:xfrm>
          <a:prstGeom prst="rect">
            <a:avLst/>
          </a:prstGeom>
        </p:spPr>
      </p:pic>
      <p:pic>
        <p:nvPicPr>
          <p:cNvPr id="33" name="Picture 32" descr="tich.png"/>
          <p:cNvPicPr>
            <a:picLocks noChangeAspect="1"/>
          </p:cNvPicPr>
          <p:nvPr/>
        </p:nvPicPr>
        <p:blipFill>
          <a:blip r:embed="rId9" cstate="print"/>
          <a:stretch>
            <a:fillRect/>
          </a:stretch>
        </p:blipFill>
        <p:spPr>
          <a:xfrm>
            <a:off x="7078578" y="3830598"/>
            <a:ext cx="723900" cy="723900"/>
          </a:xfrm>
          <a:prstGeom prst="rect">
            <a:avLst/>
          </a:prstGeom>
        </p:spPr>
      </p:pic>
      <p:pic>
        <p:nvPicPr>
          <p:cNvPr id="34" name="Picture 33" descr="sai.png"/>
          <p:cNvPicPr>
            <a:picLocks noChangeAspect="1"/>
          </p:cNvPicPr>
          <p:nvPr/>
        </p:nvPicPr>
        <p:blipFill>
          <a:blip r:embed="rId10" cstate="print"/>
          <a:stretch>
            <a:fillRect/>
          </a:stretch>
        </p:blipFill>
        <p:spPr>
          <a:xfrm>
            <a:off x="7078577" y="3144797"/>
            <a:ext cx="533400" cy="533400"/>
          </a:xfrm>
          <a:prstGeom prst="rect">
            <a:avLst/>
          </a:prstGeom>
        </p:spPr>
      </p:pic>
      <p:pic>
        <p:nvPicPr>
          <p:cNvPr id="35" name="Picture 34" descr="sai.png"/>
          <p:cNvPicPr>
            <a:picLocks noChangeAspect="1"/>
          </p:cNvPicPr>
          <p:nvPr/>
        </p:nvPicPr>
        <p:blipFill>
          <a:blip r:embed="rId10" cstate="print"/>
          <a:stretch>
            <a:fillRect/>
          </a:stretch>
        </p:blipFill>
        <p:spPr>
          <a:xfrm>
            <a:off x="7078577" y="4973597"/>
            <a:ext cx="533400" cy="533400"/>
          </a:xfrm>
          <a:prstGeom prst="rect">
            <a:avLst/>
          </a:prstGeom>
        </p:spPr>
      </p:pic>
      <p:pic>
        <p:nvPicPr>
          <p:cNvPr id="36" name="Picture 35" descr="sai.png"/>
          <p:cNvPicPr>
            <a:picLocks noChangeAspect="1"/>
          </p:cNvPicPr>
          <p:nvPr/>
        </p:nvPicPr>
        <p:blipFill>
          <a:blip r:embed="rId10" cstate="print"/>
          <a:stretch>
            <a:fillRect/>
          </a:stretch>
        </p:blipFill>
        <p:spPr>
          <a:xfrm>
            <a:off x="7078577" y="5811797"/>
            <a:ext cx="533400" cy="533400"/>
          </a:xfrm>
          <a:prstGeom prst="rect">
            <a:avLst/>
          </a:prstGeom>
        </p:spPr>
      </p:pic>
      <p:pic>
        <p:nvPicPr>
          <p:cNvPr id="37" name="Picture 36" descr="2679d57cccfcefe3eb811ab9b30397c8.png">
            <a:hlinkClick r:id="rId11" action="ppaction://hlinksldjump"/>
          </p:cNvPr>
          <p:cNvPicPr>
            <a:picLocks noChangeAspect="1"/>
          </p:cNvPicPr>
          <p:nvPr/>
        </p:nvPicPr>
        <p:blipFill>
          <a:blip r:embed="rId12" cstate="print"/>
          <a:stretch>
            <a:fillRect/>
          </a:stretch>
        </p:blipFill>
        <p:spPr>
          <a:xfrm>
            <a:off x="10218823" y="4481947"/>
            <a:ext cx="1676400" cy="23678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rgbClr val="3399FF"/>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voltage.wav"/>
                                        </p:tgtEl>
                                      </p:cMediaNode>
                                    </p:audio>
                                  </p:sub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sai-1.wav"/>
                                        </p:tgtEl>
                                      </p:cMediaNode>
                                    </p:audio>
                                  </p:subTnLst>
                                </p:cTn>
                              </p:par>
                              <p:par>
                                <p:cTn id="46" presetID="1" presetClass="entr" presetSubtype="0"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chemeClr val="accent2"/>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3"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0"/>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1302476" y="366308"/>
            <a:ext cx="10017968"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b="1">
                <a:solidFill>
                  <a:schemeClr val="accent5">
                    <a:lumMod val="75000"/>
                  </a:schemeClr>
                </a:solidFill>
                <a:latin typeface="Times New Roman" panose="02020603050405020304" pitchFamily="18" charset="0"/>
                <a:cs typeface="Times New Roman" panose="02020603050405020304" pitchFamily="18" charset="0"/>
              </a:rPr>
              <a:t>Hoạt động khởi động</a:t>
            </a: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图片 4" descr="2">
            <a:extLst>
              <a:ext uri="{FF2B5EF4-FFF2-40B4-BE49-F238E27FC236}">
                <a16:creationId xmlns="" xmlns:a16="http://schemas.microsoft.com/office/drawing/2014/main" id="{A536DB5B-2EDA-B9AD-A83B-340FAF8588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7800" y="407823"/>
            <a:ext cx="6388357" cy="664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a:extLst>
              <a:ext uri="{FF2B5EF4-FFF2-40B4-BE49-F238E27FC236}">
                <a16:creationId xmlns="" xmlns:a16="http://schemas.microsoft.com/office/drawing/2014/main" id="{CC35E140-A63A-8FB9-D437-A404024FD172}"/>
              </a:ext>
            </a:extLst>
          </p:cNvPr>
          <p:cNvSpPr txBox="1">
            <a:spLocks noChangeArrowheads="1"/>
          </p:cNvSpPr>
          <p:nvPr/>
        </p:nvSpPr>
        <p:spPr bwMode="auto">
          <a:xfrm>
            <a:off x="2181856" y="1961344"/>
            <a:ext cx="4180244" cy="13838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i="1">
                <a:latin typeface="+mj-lt"/>
              </a:rPr>
              <a:t>“Bài thơ có nhan đề là Đường về quê mẹ. Trong bài thơ có hình ảnh người con vào mỗi xuân lại được mẹ đưa về thăm quê hương, họ hàng,... Em nghĩ, người con trong bài thơ sẽ có hành động, tâm trạng, cảm xúc,... gì trên con đường về thăm quê mẹ ấy?”. </a:t>
            </a:r>
            <a:endParaRPr lang="en-US" sz="2400">
              <a:latin typeface="+mj-lt"/>
            </a:endParaRPr>
          </a:p>
        </p:txBody>
      </p:sp>
      <p:sp>
        <p:nvSpPr>
          <p:cNvPr id="9" name="Freeform 14">
            <a:extLst>
              <a:ext uri="{FF2B5EF4-FFF2-40B4-BE49-F238E27FC236}">
                <a16:creationId xmlns="" xmlns:a16="http://schemas.microsoft.com/office/drawing/2014/main" id="{79ED12A9-94B3-E86D-4CA4-35CB51AC0613}"/>
              </a:ext>
            </a:extLst>
          </p:cNvPr>
          <p:cNvSpPr/>
          <p:nvPr/>
        </p:nvSpPr>
        <p:spPr>
          <a:xfrm>
            <a:off x="7271070" y="3345211"/>
            <a:ext cx="3843130" cy="3587910"/>
          </a:xfrm>
          <a:custGeom>
            <a:avLst/>
            <a:gdLst/>
            <a:ahLst/>
            <a:cxnLst/>
            <a:rect l="l" t="t" r="r" b="b"/>
            <a:pathLst>
              <a:path w="3049268" h="2561386">
                <a:moveTo>
                  <a:pt x="0" y="0"/>
                </a:moveTo>
                <a:lnTo>
                  <a:pt x="3049269" y="0"/>
                </a:lnTo>
                <a:lnTo>
                  <a:pt x="3049269" y="2561386"/>
                </a:lnTo>
                <a:lnTo>
                  <a:pt x="0" y="25613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235229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55A8C79-66A7-57B4-E17C-04DF8C9EF784}"/>
              </a:ext>
            </a:extLst>
          </p:cNvPr>
          <p:cNvPicPr>
            <a:picLocks noChangeAspect="1"/>
          </p:cNvPicPr>
          <p:nvPr/>
        </p:nvPicPr>
        <p:blipFill>
          <a:blip r:embed="rId4"/>
          <a:stretch>
            <a:fillRect/>
          </a:stretch>
        </p:blipFill>
        <p:spPr>
          <a:xfrm>
            <a:off x="0" y="1674"/>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1905000" y="3141704"/>
            <a:ext cx="5715000" cy="710337"/>
          </a:xfrm>
          <a:prstGeom prst="rect">
            <a:avLst/>
          </a:prstGeom>
        </p:spPr>
      </p:pic>
      <p:sp>
        <p:nvSpPr>
          <p:cNvPr id="7" name="Oval 6"/>
          <p:cNvSpPr/>
          <p:nvPr/>
        </p:nvSpPr>
        <p:spPr>
          <a:xfrm>
            <a:off x="1104900" y="507124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8" name="Picture 7" descr="1456.png"/>
          <p:cNvPicPr>
            <a:picLocks noChangeAspect="1"/>
          </p:cNvPicPr>
          <p:nvPr/>
        </p:nvPicPr>
        <p:blipFill>
          <a:blip r:embed="rId5" cstate="print"/>
          <a:stretch>
            <a:fillRect/>
          </a:stretch>
        </p:blipFill>
        <p:spPr>
          <a:xfrm>
            <a:off x="1905000" y="4114800"/>
            <a:ext cx="5715000" cy="575440"/>
          </a:xfrm>
          <a:prstGeom prst="rect">
            <a:avLst/>
          </a:prstGeom>
        </p:spPr>
      </p:pic>
      <p:pic>
        <p:nvPicPr>
          <p:cNvPr id="9" name="Picture 8" descr="1456.png"/>
          <p:cNvPicPr>
            <a:picLocks noChangeAspect="1"/>
          </p:cNvPicPr>
          <p:nvPr/>
        </p:nvPicPr>
        <p:blipFill>
          <a:blip r:embed="rId5" cstate="print"/>
          <a:stretch>
            <a:fillRect/>
          </a:stretch>
        </p:blipFill>
        <p:spPr>
          <a:xfrm>
            <a:off x="1905000" y="5105400"/>
            <a:ext cx="5715000" cy="575440"/>
          </a:xfrm>
          <a:prstGeom prst="rect">
            <a:avLst/>
          </a:prstGeom>
        </p:spPr>
      </p:pic>
      <p:pic>
        <p:nvPicPr>
          <p:cNvPr id="10" name="Picture 9" descr="1456.png"/>
          <p:cNvPicPr>
            <a:picLocks noChangeAspect="1"/>
          </p:cNvPicPr>
          <p:nvPr/>
        </p:nvPicPr>
        <p:blipFill>
          <a:blip r:embed="rId5" cstate="print"/>
          <a:stretch>
            <a:fillRect/>
          </a:stretch>
        </p:blipFill>
        <p:spPr>
          <a:xfrm>
            <a:off x="1905000" y="5890808"/>
            <a:ext cx="5715000" cy="704432"/>
          </a:xfrm>
          <a:prstGeom prst="rect">
            <a:avLst/>
          </a:prstGeom>
        </p:spPr>
      </p:pic>
      <p:sp>
        <p:nvSpPr>
          <p:cNvPr id="11" name="Oval 10"/>
          <p:cNvSpPr/>
          <p:nvPr/>
        </p:nvSpPr>
        <p:spPr>
          <a:xfrm>
            <a:off x="1104900" y="408064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2" name="Oval 11"/>
          <p:cNvSpPr/>
          <p:nvPr/>
        </p:nvSpPr>
        <p:spPr>
          <a:xfrm>
            <a:off x="1104900" y="316624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3" name="Oval 12"/>
          <p:cNvSpPr/>
          <p:nvPr/>
        </p:nvSpPr>
        <p:spPr>
          <a:xfrm>
            <a:off x="1104900" y="590944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4" name="TextBox 13"/>
          <p:cNvSpPr txBox="1"/>
          <p:nvPr/>
        </p:nvSpPr>
        <p:spPr>
          <a:xfrm>
            <a:off x="1181100" y="514744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C</a:t>
            </a:r>
          </a:p>
        </p:txBody>
      </p:sp>
      <p:sp>
        <p:nvSpPr>
          <p:cNvPr id="15" name="TextBox 14"/>
          <p:cNvSpPr txBox="1"/>
          <p:nvPr/>
        </p:nvSpPr>
        <p:spPr>
          <a:xfrm>
            <a:off x="1181100" y="598564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D</a:t>
            </a:r>
          </a:p>
        </p:txBody>
      </p:sp>
      <p:sp>
        <p:nvSpPr>
          <p:cNvPr id="16" name="TextBox 15"/>
          <p:cNvSpPr txBox="1"/>
          <p:nvPr/>
        </p:nvSpPr>
        <p:spPr>
          <a:xfrm>
            <a:off x="1181100" y="415684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B</a:t>
            </a:r>
          </a:p>
        </p:txBody>
      </p:sp>
      <p:sp>
        <p:nvSpPr>
          <p:cNvPr id="17" name="TextBox 16"/>
          <p:cNvSpPr txBox="1"/>
          <p:nvPr/>
        </p:nvSpPr>
        <p:spPr>
          <a:xfrm>
            <a:off x="1181100" y="324244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A</a:t>
            </a:r>
          </a:p>
        </p:txBody>
      </p:sp>
      <p:sp>
        <p:nvSpPr>
          <p:cNvPr id="18" name="TextBox 17"/>
          <p:cNvSpPr txBox="1"/>
          <p:nvPr/>
        </p:nvSpPr>
        <p:spPr>
          <a:xfrm>
            <a:off x="1866901" y="3051161"/>
            <a:ext cx="5524500" cy="669542"/>
          </a:xfrm>
          <a:prstGeom prst="rect">
            <a:avLst/>
          </a:prstGeom>
          <a:noFill/>
        </p:spPr>
        <p:txBody>
          <a:bodyPr wrap="square" rtlCol="0">
            <a:spAutoFit/>
          </a:bodyPr>
          <a:lstStyle/>
          <a:p>
            <a:pPr algn="just" defTabSz="1219170">
              <a:lnSpc>
                <a:spcPct val="150000"/>
              </a:lnSpc>
              <a:buClr>
                <a:srgbClr val="000000"/>
              </a:buClr>
            </a:pPr>
            <a:r>
              <a:rPr lang="vi-VN" sz="2800">
                <a:effectLst/>
                <a:latin typeface="+mj-lt"/>
                <a:ea typeface="Calibri" panose="020F0502020204030204" pitchFamily="34" charset="0"/>
                <a:cs typeface="Times New Roman" panose="02020603050405020304" pitchFamily="18" charset="0"/>
              </a:rPr>
              <a:t>Cao sang, quyền quý</a:t>
            </a:r>
            <a:endParaRPr lang="en-US" sz="4400" kern="0">
              <a:solidFill>
                <a:srgbClr val="000000"/>
              </a:solidFill>
              <a:latin typeface="+mj-lt"/>
              <a:ea typeface="Times New Roman" panose="02020603050405020304" pitchFamily="18" charset="0"/>
              <a:cs typeface="Times New Roman" panose="02020603050405020304" pitchFamily="18" charset="0"/>
              <a:sym typeface="Arial"/>
            </a:endParaRPr>
          </a:p>
        </p:txBody>
      </p:sp>
      <p:sp>
        <p:nvSpPr>
          <p:cNvPr id="19" name="TextBox 18"/>
          <p:cNvSpPr txBox="1"/>
          <p:nvPr/>
        </p:nvSpPr>
        <p:spPr>
          <a:xfrm>
            <a:off x="1933576" y="3940112"/>
            <a:ext cx="3276600" cy="669542"/>
          </a:xfrm>
          <a:prstGeom prst="rect">
            <a:avLst/>
          </a:prstGeom>
          <a:noFill/>
        </p:spPr>
        <p:txBody>
          <a:bodyPr wrap="square" rtlCol="0">
            <a:spAutoFit/>
          </a:bodyPr>
          <a:lstStyle/>
          <a:p>
            <a:pPr algn="just" defTabSz="1219170">
              <a:lnSpc>
                <a:spcPct val="150000"/>
              </a:lnSpc>
              <a:buClr>
                <a:srgbClr val="000000"/>
              </a:buClr>
            </a:pPr>
            <a:r>
              <a:rPr lang="vi-VN" sz="2800">
                <a:effectLst/>
                <a:latin typeface="+mj-lt"/>
                <a:ea typeface="Calibri" panose="020F0502020204030204" pitchFamily="34" charset="0"/>
                <a:cs typeface="Times New Roman" panose="02020603050405020304" pitchFamily="18" charset="0"/>
              </a:rPr>
              <a:t>Đức hạnh, giản dị</a:t>
            </a:r>
            <a:endParaRPr lang="en-US" sz="4400" kern="0">
              <a:solidFill>
                <a:srgbClr val="000000"/>
              </a:solidFill>
              <a:latin typeface="+mj-lt"/>
              <a:ea typeface="Times New Roman" panose="02020603050405020304" pitchFamily="18" charset="0"/>
              <a:cs typeface="Times New Roman" panose="02020603050405020304" pitchFamily="18" charset="0"/>
              <a:sym typeface="Arial"/>
            </a:endParaRPr>
          </a:p>
        </p:txBody>
      </p:sp>
      <p:sp>
        <p:nvSpPr>
          <p:cNvPr id="20" name="TextBox 19"/>
          <p:cNvSpPr txBox="1"/>
          <p:nvPr/>
        </p:nvSpPr>
        <p:spPr>
          <a:xfrm>
            <a:off x="2009775" y="5106637"/>
            <a:ext cx="5438776" cy="530594"/>
          </a:xfrm>
          <a:prstGeom prst="rect">
            <a:avLst/>
          </a:prstGeom>
          <a:noFill/>
        </p:spPr>
        <p:txBody>
          <a:bodyPr wrap="square" rtlCol="0">
            <a:spAutoFit/>
          </a:bodyPr>
          <a:lstStyle/>
          <a:p>
            <a:pPr algn="just" defTabSz="1219170">
              <a:lnSpc>
                <a:spcPct val="107000"/>
              </a:lnSpc>
              <a:spcAft>
                <a:spcPts val="1067"/>
              </a:spcAft>
              <a:buClr>
                <a:srgbClr val="000000"/>
              </a:buClr>
              <a:defRPr/>
            </a:pPr>
            <a:r>
              <a:rPr lang="vi-VN" sz="2800">
                <a:effectLst/>
                <a:latin typeface="+mj-lt"/>
                <a:ea typeface="Calibri" panose="020F0502020204030204" pitchFamily="34" charset="0"/>
                <a:cs typeface="Times New Roman" panose="02020603050405020304" pitchFamily="18" charset="0"/>
              </a:rPr>
              <a:t>Thảo hiền, luôn nhớ cội nguồn</a:t>
            </a:r>
            <a:endParaRPr lang="en-US" sz="44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1933576" y="5805381"/>
            <a:ext cx="4572000" cy="669542"/>
          </a:xfrm>
          <a:prstGeom prst="rect">
            <a:avLst/>
          </a:prstGeom>
          <a:noFill/>
        </p:spPr>
        <p:txBody>
          <a:bodyPr wrap="square" rtlCol="0">
            <a:spAutoFit/>
          </a:bodyPr>
          <a:lstStyle/>
          <a:p>
            <a:pPr algn="just" defTabSz="1219170">
              <a:lnSpc>
                <a:spcPct val="150000"/>
              </a:lnSpc>
              <a:buClr>
                <a:srgbClr val="000000"/>
              </a:buClr>
            </a:pPr>
            <a:r>
              <a:rPr lang="vi-VN" sz="2800">
                <a:effectLst/>
                <a:latin typeface="+mj-lt"/>
                <a:ea typeface="Calibri" panose="020F0502020204030204" pitchFamily="34" charset="0"/>
                <a:cs typeface="Times New Roman" panose="02020603050405020304" pitchFamily="18" charset="0"/>
              </a:rPr>
              <a:t>Thảo hiền, giản dị</a:t>
            </a:r>
            <a:endParaRPr lang="en-US" sz="4400" kern="0">
              <a:solidFill>
                <a:srgbClr val="000000"/>
              </a:solidFill>
              <a:latin typeface="+mj-lt"/>
              <a:ea typeface="Times New Roman" panose="02020603050405020304" pitchFamily="18" charset="0"/>
              <a:cs typeface="Times New Roman" panose="02020603050405020304" pitchFamily="18" charset="0"/>
              <a:sym typeface="Arial"/>
            </a:endParaRPr>
          </a:p>
        </p:txBody>
      </p:sp>
      <p:pic>
        <p:nvPicPr>
          <p:cNvPr id="26" name="Picture 25" descr="112.png"/>
          <p:cNvPicPr>
            <a:picLocks noChangeAspect="1"/>
          </p:cNvPicPr>
          <p:nvPr/>
        </p:nvPicPr>
        <p:blipFill>
          <a:blip r:embed="rId6" cstate="print"/>
          <a:stretch>
            <a:fillRect/>
          </a:stretch>
        </p:blipFill>
        <p:spPr>
          <a:xfrm>
            <a:off x="990600" y="0"/>
            <a:ext cx="9296400" cy="3200400"/>
          </a:xfrm>
          <a:prstGeom prst="rect">
            <a:avLst/>
          </a:prstGeom>
        </p:spPr>
      </p:pic>
      <p:sp>
        <p:nvSpPr>
          <p:cNvPr id="5" name="TextBox 4"/>
          <p:cNvSpPr txBox="1"/>
          <p:nvPr/>
        </p:nvSpPr>
        <p:spPr>
          <a:xfrm>
            <a:off x="2846531" y="1023271"/>
            <a:ext cx="5981700" cy="1077218"/>
          </a:xfrm>
          <a:prstGeom prst="rect">
            <a:avLst/>
          </a:prstGeom>
          <a:noFill/>
        </p:spPr>
        <p:txBody>
          <a:bodyPr wrap="square" rtlCol="0">
            <a:spAutoFit/>
          </a:bodyPr>
          <a:lstStyle/>
          <a:p>
            <a:pPr algn="ctr"/>
            <a:r>
              <a:rPr lang="vi-VN" sz="3200" b="1">
                <a:latin typeface="+mj-lt"/>
              </a:rPr>
              <a:t>Qua khổ thơ cuối, ta thấy gì về phẩm chất của người mẹ?</a:t>
            </a:r>
            <a:endParaRPr lang="en-US" sz="3200" b="1">
              <a:latin typeface="+mj-lt"/>
            </a:endParaRPr>
          </a:p>
        </p:txBody>
      </p:sp>
      <p:pic>
        <p:nvPicPr>
          <p:cNvPr id="28" name="Picture 27" descr="2.png"/>
          <p:cNvPicPr>
            <a:picLocks noChangeAspect="1"/>
          </p:cNvPicPr>
          <p:nvPr/>
        </p:nvPicPr>
        <p:blipFill>
          <a:blip r:embed="rId7" cstate="print"/>
          <a:stretch>
            <a:fillRect/>
          </a:stretch>
        </p:blipFill>
        <p:spPr>
          <a:xfrm>
            <a:off x="266700" y="2785240"/>
            <a:ext cx="990600" cy="990600"/>
          </a:xfrm>
          <a:prstGeom prst="rect">
            <a:avLst/>
          </a:prstGeom>
        </p:spPr>
      </p:pic>
      <p:pic>
        <p:nvPicPr>
          <p:cNvPr id="29" name="Picture 28" descr="2.png"/>
          <p:cNvPicPr>
            <a:picLocks noChangeAspect="1"/>
          </p:cNvPicPr>
          <p:nvPr/>
        </p:nvPicPr>
        <p:blipFill>
          <a:blip r:embed="rId7" cstate="print"/>
          <a:stretch>
            <a:fillRect/>
          </a:stretch>
        </p:blipFill>
        <p:spPr>
          <a:xfrm>
            <a:off x="266700" y="3775840"/>
            <a:ext cx="990600" cy="990600"/>
          </a:xfrm>
          <a:prstGeom prst="rect">
            <a:avLst/>
          </a:prstGeom>
        </p:spPr>
      </p:pic>
      <p:pic>
        <p:nvPicPr>
          <p:cNvPr id="30" name="Picture 29" descr="2.png"/>
          <p:cNvPicPr>
            <a:picLocks noChangeAspect="1"/>
          </p:cNvPicPr>
          <p:nvPr/>
        </p:nvPicPr>
        <p:blipFill>
          <a:blip r:embed="rId7" cstate="print"/>
          <a:stretch>
            <a:fillRect/>
          </a:stretch>
        </p:blipFill>
        <p:spPr>
          <a:xfrm>
            <a:off x="266700" y="4766440"/>
            <a:ext cx="990600" cy="990600"/>
          </a:xfrm>
          <a:prstGeom prst="rect">
            <a:avLst/>
          </a:prstGeom>
        </p:spPr>
      </p:pic>
      <p:pic>
        <p:nvPicPr>
          <p:cNvPr id="31" name="Picture 30" descr="2.png"/>
          <p:cNvPicPr>
            <a:picLocks noChangeAspect="1"/>
          </p:cNvPicPr>
          <p:nvPr/>
        </p:nvPicPr>
        <p:blipFill>
          <a:blip r:embed="rId7" cstate="print"/>
          <a:stretch>
            <a:fillRect/>
          </a:stretch>
        </p:blipFill>
        <p:spPr>
          <a:xfrm>
            <a:off x="266700" y="5833240"/>
            <a:ext cx="990600" cy="990600"/>
          </a:xfrm>
          <a:prstGeom prst="rect">
            <a:avLst/>
          </a:prstGeom>
        </p:spPr>
      </p:pic>
      <p:pic>
        <p:nvPicPr>
          <p:cNvPr id="32" name="Picture 31" descr="tich.png"/>
          <p:cNvPicPr>
            <a:picLocks noChangeAspect="1"/>
          </p:cNvPicPr>
          <p:nvPr/>
        </p:nvPicPr>
        <p:blipFill>
          <a:blip r:embed="rId8" cstate="print"/>
          <a:stretch>
            <a:fillRect/>
          </a:stretch>
        </p:blipFill>
        <p:spPr>
          <a:xfrm>
            <a:off x="7067551" y="4866049"/>
            <a:ext cx="723900" cy="723900"/>
          </a:xfrm>
          <a:prstGeom prst="rect">
            <a:avLst/>
          </a:prstGeom>
        </p:spPr>
      </p:pic>
      <p:pic>
        <p:nvPicPr>
          <p:cNvPr id="33" name="Picture 32" descr="sai.png"/>
          <p:cNvPicPr>
            <a:picLocks noChangeAspect="1"/>
          </p:cNvPicPr>
          <p:nvPr/>
        </p:nvPicPr>
        <p:blipFill>
          <a:blip r:embed="rId9" cstate="print"/>
          <a:stretch>
            <a:fillRect/>
          </a:stretch>
        </p:blipFill>
        <p:spPr>
          <a:xfrm>
            <a:off x="7219951" y="3189648"/>
            <a:ext cx="533400" cy="533400"/>
          </a:xfrm>
          <a:prstGeom prst="rect">
            <a:avLst/>
          </a:prstGeom>
        </p:spPr>
      </p:pic>
      <p:pic>
        <p:nvPicPr>
          <p:cNvPr id="34" name="Picture 33" descr="sai.png"/>
          <p:cNvPicPr>
            <a:picLocks noChangeAspect="1"/>
          </p:cNvPicPr>
          <p:nvPr/>
        </p:nvPicPr>
        <p:blipFill>
          <a:blip r:embed="rId9" cstate="print"/>
          <a:stretch>
            <a:fillRect/>
          </a:stretch>
        </p:blipFill>
        <p:spPr>
          <a:xfrm>
            <a:off x="7219951" y="4027848"/>
            <a:ext cx="533400" cy="533400"/>
          </a:xfrm>
          <a:prstGeom prst="rect">
            <a:avLst/>
          </a:prstGeom>
        </p:spPr>
      </p:pic>
      <p:pic>
        <p:nvPicPr>
          <p:cNvPr id="35" name="Picture 34" descr="sai.png"/>
          <p:cNvPicPr>
            <a:picLocks noChangeAspect="1"/>
          </p:cNvPicPr>
          <p:nvPr/>
        </p:nvPicPr>
        <p:blipFill>
          <a:blip r:embed="rId9" cstate="print"/>
          <a:stretch>
            <a:fillRect/>
          </a:stretch>
        </p:blipFill>
        <p:spPr>
          <a:xfrm>
            <a:off x="7219951" y="5932848"/>
            <a:ext cx="533400" cy="533400"/>
          </a:xfrm>
          <a:prstGeom prst="rect">
            <a:avLst/>
          </a:prstGeom>
        </p:spPr>
      </p:pic>
      <p:pic>
        <p:nvPicPr>
          <p:cNvPr id="36" name="Picture 35" descr="2.png">
            <a:hlinkClick r:id="rId10" action="ppaction://hlinksldjump"/>
          </p:cNvPr>
          <p:cNvPicPr>
            <a:picLocks noChangeAspect="1"/>
          </p:cNvPicPr>
          <p:nvPr/>
        </p:nvPicPr>
        <p:blipFill>
          <a:blip r:embed="rId7" cstate="print"/>
          <a:stretch>
            <a:fillRect/>
          </a:stretch>
        </p:blipFill>
        <p:spPr>
          <a:xfrm>
            <a:off x="10477500" y="5410200"/>
            <a:ext cx="1447800" cy="1447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7"/>
                                        </p:tgtEl>
                                        <p:attrNameLst>
                                          <p:attrName>fillcolor</p:attrName>
                                        </p:attrNameLst>
                                      </p:cBhvr>
                                      <p:to>
                                        <a:srgbClr val="3399FF"/>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voltage.wav"/>
                                        </p:tgtEl>
                                      </p:cMediaNode>
                                    </p:audio>
                                  </p:sub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par>
                                <p:cTn id="48" presetID="1"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chemeClr val="accent2"/>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sai-1.wav"/>
                                        </p:tgtEl>
                                      </p:cMediaNode>
                                    </p:audio>
                                  </p:sub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3"/>
                                        </p:tgtEl>
                                        <p:attrNameLst>
                                          <p:attrName>fillcolor</p:attrName>
                                        </p:attrNameLst>
                                      </p:cBhvr>
                                      <p:to>
                                        <a:schemeClr val="accent2"/>
                                      </p:to>
                                    </p:animClr>
                                    <p:set>
                                      <p:cBhvr>
                                        <p:cTn id="64" dur="2000" fill="hold"/>
                                        <p:tgtEl>
                                          <p:spTgt spid="13"/>
                                        </p:tgtEl>
                                        <p:attrNameLst>
                                          <p:attrName>fill.type</p:attrName>
                                        </p:attrNameLst>
                                      </p:cBhvr>
                                      <p:to>
                                        <p:strVal val="solid"/>
                                      </p:to>
                                    </p:set>
                                    <p:set>
                                      <p:cBhvr>
                                        <p:cTn id="65" dur="200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sai-1.wav"/>
                                        </p:tgtEl>
                                      </p:cMediaNode>
                                    </p:audio>
                                  </p:subTnLst>
                                </p:cTn>
                              </p:par>
                              <p:par>
                                <p:cTn id="66" presetID="1"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E4CC2D3-A004-A523-7AE6-141FA5E09803}"/>
              </a:ext>
            </a:extLst>
          </p:cNvPr>
          <p:cNvPicPr>
            <a:picLocks noChangeAspect="1"/>
          </p:cNvPicPr>
          <p:nvPr/>
        </p:nvPicPr>
        <p:blipFill>
          <a:blip r:embed="rId4"/>
          <a:stretch>
            <a:fillRect/>
          </a:stretch>
        </p:blipFill>
        <p:spPr>
          <a:xfrm>
            <a:off x="0" y="1674"/>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1985864" y="3276600"/>
            <a:ext cx="5253136" cy="575440"/>
          </a:xfrm>
          <a:prstGeom prst="rect">
            <a:avLst/>
          </a:prstGeom>
        </p:spPr>
      </p:pic>
      <p:sp>
        <p:nvSpPr>
          <p:cNvPr id="7" name="Oval 6"/>
          <p:cNvSpPr/>
          <p:nvPr/>
        </p:nvSpPr>
        <p:spPr>
          <a:xfrm>
            <a:off x="11430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8" name="Picture 7" descr="1456.png"/>
          <p:cNvPicPr>
            <a:picLocks noChangeAspect="1"/>
          </p:cNvPicPr>
          <p:nvPr/>
        </p:nvPicPr>
        <p:blipFill>
          <a:blip r:embed="rId5" cstate="print"/>
          <a:stretch>
            <a:fillRect/>
          </a:stretch>
        </p:blipFill>
        <p:spPr>
          <a:xfrm>
            <a:off x="1985864" y="4114800"/>
            <a:ext cx="5253136" cy="575440"/>
          </a:xfrm>
          <a:prstGeom prst="rect">
            <a:avLst/>
          </a:prstGeom>
        </p:spPr>
      </p:pic>
      <p:pic>
        <p:nvPicPr>
          <p:cNvPr id="9" name="Picture 8" descr="1456.png"/>
          <p:cNvPicPr>
            <a:picLocks noChangeAspect="1"/>
          </p:cNvPicPr>
          <p:nvPr/>
        </p:nvPicPr>
        <p:blipFill>
          <a:blip r:embed="rId5" cstate="print"/>
          <a:stretch>
            <a:fillRect/>
          </a:stretch>
        </p:blipFill>
        <p:spPr>
          <a:xfrm>
            <a:off x="1985864" y="5105400"/>
            <a:ext cx="5253136" cy="575440"/>
          </a:xfrm>
          <a:prstGeom prst="rect">
            <a:avLst/>
          </a:prstGeom>
        </p:spPr>
      </p:pic>
      <p:pic>
        <p:nvPicPr>
          <p:cNvPr id="10" name="Picture 9" descr="1456.png"/>
          <p:cNvPicPr>
            <a:picLocks noChangeAspect="1"/>
          </p:cNvPicPr>
          <p:nvPr/>
        </p:nvPicPr>
        <p:blipFill>
          <a:blip r:embed="rId5" cstate="print"/>
          <a:stretch>
            <a:fillRect/>
          </a:stretch>
        </p:blipFill>
        <p:spPr>
          <a:xfrm>
            <a:off x="1985864" y="6019800"/>
            <a:ext cx="5253136" cy="575440"/>
          </a:xfrm>
          <a:prstGeom prst="rect">
            <a:avLst/>
          </a:prstGeom>
        </p:spPr>
      </p:pic>
      <p:sp>
        <p:nvSpPr>
          <p:cNvPr id="11" name="Oval 10"/>
          <p:cNvSpPr/>
          <p:nvPr/>
        </p:nvSpPr>
        <p:spPr>
          <a:xfrm>
            <a:off x="11430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2" name="Oval 11"/>
          <p:cNvSpPr/>
          <p:nvPr/>
        </p:nvSpPr>
        <p:spPr>
          <a:xfrm>
            <a:off x="11430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3" name="Oval 12"/>
          <p:cNvSpPr/>
          <p:nvPr/>
        </p:nvSpPr>
        <p:spPr>
          <a:xfrm>
            <a:off x="1143000"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4" name="TextBox 13"/>
          <p:cNvSpPr txBox="1"/>
          <p:nvPr/>
        </p:nvSpPr>
        <p:spPr>
          <a:xfrm>
            <a:off x="1219200" y="60198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D</a:t>
            </a:r>
          </a:p>
        </p:txBody>
      </p:sp>
      <p:sp>
        <p:nvSpPr>
          <p:cNvPr id="15" name="TextBox 14"/>
          <p:cNvSpPr txBox="1"/>
          <p:nvPr/>
        </p:nvSpPr>
        <p:spPr>
          <a:xfrm>
            <a:off x="1219200" y="32004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A</a:t>
            </a:r>
          </a:p>
        </p:txBody>
      </p:sp>
      <p:sp>
        <p:nvSpPr>
          <p:cNvPr id="16" name="TextBox 15"/>
          <p:cNvSpPr txBox="1"/>
          <p:nvPr/>
        </p:nvSpPr>
        <p:spPr>
          <a:xfrm>
            <a:off x="1219200" y="51054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1219200" y="41148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B</a:t>
            </a:r>
          </a:p>
        </p:txBody>
      </p:sp>
      <p:sp>
        <p:nvSpPr>
          <p:cNvPr id="18" name="TextBox 17"/>
          <p:cNvSpPr txBox="1"/>
          <p:nvPr/>
        </p:nvSpPr>
        <p:spPr>
          <a:xfrm>
            <a:off x="2057401" y="3114121"/>
            <a:ext cx="4899327" cy="742511"/>
          </a:xfrm>
          <a:prstGeom prst="rect">
            <a:avLst/>
          </a:prstGeom>
          <a:noFill/>
        </p:spPr>
        <p:txBody>
          <a:bodyPr wrap="square" rtlCol="0">
            <a:spAutoFit/>
          </a:bodyPr>
          <a:lstStyle/>
          <a:p>
            <a:pPr algn="just" defTabSz="1219170">
              <a:lnSpc>
                <a:spcPct val="150000"/>
              </a:lnSpc>
              <a:buClr>
                <a:srgbClr val="000000"/>
              </a:buClr>
            </a:pPr>
            <a:r>
              <a:rPr lang="en-US" sz="32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Của người mẹ</a:t>
            </a:r>
            <a:endParaRPr lang="en-US" sz="3200" kern="0">
              <a:solidFill>
                <a:srgbClr val="000000"/>
              </a:solidFill>
              <a:latin typeface=".VnTime"/>
              <a:ea typeface="Times New Roman" panose="02020603050405020304" pitchFamily="18" charset="0"/>
              <a:cs typeface="Times New Roman" panose="02020603050405020304" pitchFamily="18" charset="0"/>
              <a:sym typeface="Arial"/>
            </a:endParaRPr>
          </a:p>
        </p:txBody>
      </p:sp>
      <p:sp>
        <p:nvSpPr>
          <p:cNvPr id="19" name="TextBox 18"/>
          <p:cNvSpPr txBox="1"/>
          <p:nvPr/>
        </p:nvSpPr>
        <p:spPr>
          <a:xfrm>
            <a:off x="1985865" y="3923403"/>
            <a:ext cx="5448300" cy="742511"/>
          </a:xfrm>
          <a:prstGeom prst="rect">
            <a:avLst/>
          </a:prstGeom>
          <a:noFill/>
        </p:spPr>
        <p:txBody>
          <a:bodyPr wrap="square" rtlCol="0">
            <a:spAutoFit/>
          </a:bodyPr>
          <a:lstStyle/>
          <a:p>
            <a:pPr algn="just" defTabSz="1219170">
              <a:lnSpc>
                <a:spcPct val="150000"/>
              </a:lnSpc>
              <a:buClr>
                <a:srgbClr val="000000"/>
              </a:buClr>
            </a:pPr>
            <a:r>
              <a:rPr lang="en-US" sz="32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Của người cha</a:t>
            </a:r>
            <a:endParaRPr lang="en-US" sz="3200" kern="0">
              <a:solidFill>
                <a:srgbClr val="000000"/>
              </a:solidFill>
              <a:latin typeface=".VnTime"/>
              <a:ea typeface="Times New Roman" panose="02020603050405020304" pitchFamily="18" charset="0"/>
              <a:cs typeface="Times New Roman" panose="02020603050405020304" pitchFamily="18" charset="0"/>
              <a:sym typeface="Arial"/>
            </a:endParaRPr>
          </a:p>
        </p:txBody>
      </p:sp>
      <p:sp>
        <p:nvSpPr>
          <p:cNvPr id="20" name="TextBox 19"/>
          <p:cNvSpPr txBox="1"/>
          <p:nvPr/>
        </p:nvSpPr>
        <p:spPr>
          <a:xfrm>
            <a:off x="1905000" y="5105400"/>
            <a:ext cx="5181600" cy="593304"/>
          </a:xfrm>
          <a:prstGeom prst="rect">
            <a:avLst/>
          </a:prstGeom>
          <a:noFill/>
        </p:spPr>
        <p:txBody>
          <a:bodyPr wrap="square" rtlCol="0">
            <a:spAutoFit/>
          </a:bodyPr>
          <a:lstStyle/>
          <a:p>
            <a:pPr algn="just" defTabSz="1219170">
              <a:lnSpc>
                <a:spcPct val="107000"/>
              </a:lnSpc>
              <a:spcAft>
                <a:spcPts val="1067"/>
              </a:spcAft>
              <a:buClr>
                <a:srgbClr val="000000"/>
              </a:buClr>
              <a:defRPr/>
            </a:pPr>
            <a:r>
              <a:rPr lang="vi-VN" sz="3200">
                <a:effectLst/>
                <a:latin typeface="+mj-lt"/>
                <a:ea typeface="Calibri" panose="020F0502020204030204" pitchFamily="34" charset="0"/>
                <a:cs typeface="Times New Roman" panose="02020603050405020304" pitchFamily="18" charset="0"/>
              </a:rPr>
              <a:t>Của người con xa quê</a:t>
            </a:r>
            <a:endParaRPr lang="en-US" sz="48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1985864" y="5789674"/>
            <a:ext cx="5432725" cy="752065"/>
          </a:xfrm>
          <a:prstGeom prst="rect">
            <a:avLst/>
          </a:prstGeom>
          <a:noFill/>
        </p:spPr>
        <p:txBody>
          <a:bodyPr wrap="square" rtlCol="0">
            <a:spAutoFit/>
          </a:bodyPr>
          <a:lstStyle/>
          <a:p>
            <a:pPr algn="just" defTabSz="1219170">
              <a:lnSpc>
                <a:spcPct val="150000"/>
              </a:lnSpc>
              <a:buClr>
                <a:srgbClr val="000000"/>
              </a:buClr>
            </a:pPr>
            <a:r>
              <a:rPr lang="vi-VN" sz="3200">
                <a:effectLst/>
                <a:latin typeface="+mj-lt"/>
                <a:ea typeface="Calibri" panose="020F0502020204030204" pitchFamily="34" charset="0"/>
                <a:cs typeface="Times New Roman" panose="02020603050405020304" pitchFamily="18" charset="0"/>
              </a:rPr>
              <a:t>Của người con - nhân vật “tôi”</a:t>
            </a:r>
            <a:endParaRPr lang="en-US" sz="4800" kern="0">
              <a:solidFill>
                <a:srgbClr val="000000"/>
              </a:solidFill>
              <a:latin typeface="+mj-lt"/>
              <a:ea typeface="Times New Roman" panose="02020603050405020304" pitchFamily="18" charset="0"/>
              <a:cs typeface="Times New Roman" panose="02020603050405020304" pitchFamily="18" charset="0"/>
              <a:sym typeface="Arial"/>
            </a:endParaRPr>
          </a:p>
        </p:txBody>
      </p:sp>
      <p:pic>
        <p:nvPicPr>
          <p:cNvPr id="26" name="Picture 25" descr="112.png"/>
          <p:cNvPicPr>
            <a:picLocks noChangeAspect="1"/>
          </p:cNvPicPr>
          <p:nvPr/>
        </p:nvPicPr>
        <p:blipFill>
          <a:blip r:embed="rId6" cstate="print"/>
          <a:stretch>
            <a:fillRect/>
          </a:stretch>
        </p:blipFill>
        <p:spPr>
          <a:xfrm>
            <a:off x="914400" y="-228600"/>
            <a:ext cx="9220200" cy="3352800"/>
          </a:xfrm>
          <a:prstGeom prst="rect">
            <a:avLst/>
          </a:prstGeom>
        </p:spPr>
      </p:pic>
      <p:sp>
        <p:nvSpPr>
          <p:cNvPr id="5" name="TextBox 4"/>
          <p:cNvSpPr txBox="1"/>
          <p:nvPr/>
        </p:nvSpPr>
        <p:spPr>
          <a:xfrm>
            <a:off x="2690625" y="877634"/>
            <a:ext cx="6324600" cy="707886"/>
          </a:xfrm>
          <a:prstGeom prst="rect">
            <a:avLst/>
          </a:prstGeom>
          <a:noFill/>
        </p:spPr>
        <p:txBody>
          <a:bodyPr wrap="square" rtlCol="0">
            <a:spAutoFit/>
          </a:bodyPr>
          <a:lstStyle/>
          <a:p>
            <a:pPr algn="ctr" defTabSz="1219170">
              <a:buClr>
                <a:srgbClr val="000000"/>
              </a:buClr>
            </a:pPr>
            <a:r>
              <a:rPr lang="vi-VN" sz="4000" b="1">
                <a:latin typeface="+mj-lt"/>
              </a:rPr>
              <a:t>Bài thơ là lời của ai?</a:t>
            </a:r>
            <a:endParaRPr lang="en-US" sz="6600" b="1" i="1" kern="0">
              <a:solidFill>
                <a:srgbClr val="000000"/>
              </a:solidFill>
              <a:latin typeface="+mj-lt"/>
              <a:cs typeface="Arial"/>
              <a:sym typeface="Arial"/>
            </a:endParaRPr>
          </a:p>
        </p:txBody>
      </p:sp>
      <p:pic>
        <p:nvPicPr>
          <p:cNvPr id="28" name="Picture 27" descr="1.png"/>
          <p:cNvPicPr>
            <a:picLocks noChangeAspect="1"/>
          </p:cNvPicPr>
          <p:nvPr/>
        </p:nvPicPr>
        <p:blipFill>
          <a:blip r:embed="rId7" cstate="print"/>
          <a:stretch>
            <a:fillRect/>
          </a:stretch>
        </p:blipFill>
        <p:spPr>
          <a:xfrm>
            <a:off x="304800" y="2514602"/>
            <a:ext cx="990600" cy="1199039"/>
          </a:xfrm>
          <a:prstGeom prst="rect">
            <a:avLst/>
          </a:prstGeom>
        </p:spPr>
      </p:pic>
      <p:pic>
        <p:nvPicPr>
          <p:cNvPr id="29" name="Picture 28" descr="1.png"/>
          <p:cNvPicPr>
            <a:picLocks noChangeAspect="1"/>
          </p:cNvPicPr>
          <p:nvPr/>
        </p:nvPicPr>
        <p:blipFill>
          <a:blip r:embed="rId7" cstate="print"/>
          <a:stretch>
            <a:fillRect/>
          </a:stretch>
        </p:blipFill>
        <p:spPr>
          <a:xfrm>
            <a:off x="304800" y="3581402"/>
            <a:ext cx="990600" cy="1199039"/>
          </a:xfrm>
          <a:prstGeom prst="rect">
            <a:avLst/>
          </a:prstGeom>
        </p:spPr>
      </p:pic>
      <p:pic>
        <p:nvPicPr>
          <p:cNvPr id="30" name="Picture 29" descr="1.png"/>
          <p:cNvPicPr>
            <a:picLocks noChangeAspect="1"/>
          </p:cNvPicPr>
          <p:nvPr/>
        </p:nvPicPr>
        <p:blipFill>
          <a:blip r:embed="rId7" cstate="print"/>
          <a:stretch>
            <a:fillRect/>
          </a:stretch>
        </p:blipFill>
        <p:spPr>
          <a:xfrm>
            <a:off x="304800" y="4648202"/>
            <a:ext cx="990600" cy="1199039"/>
          </a:xfrm>
          <a:prstGeom prst="rect">
            <a:avLst/>
          </a:prstGeom>
        </p:spPr>
      </p:pic>
      <p:pic>
        <p:nvPicPr>
          <p:cNvPr id="31" name="Picture 30" descr="1.png"/>
          <p:cNvPicPr>
            <a:picLocks noChangeAspect="1"/>
          </p:cNvPicPr>
          <p:nvPr/>
        </p:nvPicPr>
        <p:blipFill>
          <a:blip r:embed="rId7" cstate="print"/>
          <a:stretch>
            <a:fillRect/>
          </a:stretch>
        </p:blipFill>
        <p:spPr>
          <a:xfrm>
            <a:off x="304800" y="5658962"/>
            <a:ext cx="990600" cy="1199039"/>
          </a:xfrm>
          <a:prstGeom prst="rect">
            <a:avLst/>
          </a:prstGeom>
        </p:spPr>
      </p:pic>
      <p:pic>
        <p:nvPicPr>
          <p:cNvPr id="32" name="Picture 31" descr="1.png">
            <a:hlinkClick r:id="rId8" action="ppaction://hlinksldjump"/>
          </p:cNvPr>
          <p:cNvPicPr>
            <a:picLocks noChangeAspect="1"/>
          </p:cNvPicPr>
          <p:nvPr/>
        </p:nvPicPr>
        <p:blipFill>
          <a:blip r:embed="rId7" cstate="print"/>
          <a:stretch>
            <a:fillRect/>
          </a:stretch>
        </p:blipFill>
        <p:spPr>
          <a:xfrm>
            <a:off x="10206136" y="4828858"/>
            <a:ext cx="1676400" cy="2029143"/>
          </a:xfrm>
          <a:prstGeom prst="rect">
            <a:avLst/>
          </a:prstGeom>
        </p:spPr>
      </p:pic>
      <p:pic>
        <p:nvPicPr>
          <p:cNvPr id="33" name="Picture 32" descr="tich.png"/>
          <p:cNvPicPr>
            <a:picLocks noChangeAspect="1"/>
          </p:cNvPicPr>
          <p:nvPr/>
        </p:nvPicPr>
        <p:blipFill>
          <a:blip r:embed="rId9" cstate="print"/>
          <a:stretch>
            <a:fillRect/>
          </a:stretch>
        </p:blipFill>
        <p:spPr>
          <a:xfrm>
            <a:off x="6553201" y="5867401"/>
            <a:ext cx="723900" cy="723900"/>
          </a:xfrm>
          <a:prstGeom prst="rect">
            <a:avLst/>
          </a:prstGeom>
        </p:spPr>
      </p:pic>
      <p:pic>
        <p:nvPicPr>
          <p:cNvPr id="34" name="Picture 33" descr="sai.png"/>
          <p:cNvPicPr>
            <a:picLocks noChangeAspect="1"/>
          </p:cNvPicPr>
          <p:nvPr/>
        </p:nvPicPr>
        <p:blipFill>
          <a:blip r:embed="rId10" cstate="print"/>
          <a:stretch>
            <a:fillRect/>
          </a:stretch>
        </p:blipFill>
        <p:spPr>
          <a:xfrm>
            <a:off x="6553200" y="3276600"/>
            <a:ext cx="533400" cy="533400"/>
          </a:xfrm>
          <a:prstGeom prst="rect">
            <a:avLst/>
          </a:prstGeom>
        </p:spPr>
      </p:pic>
      <p:pic>
        <p:nvPicPr>
          <p:cNvPr id="35" name="Picture 34" descr="sai.png"/>
          <p:cNvPicPr>
            <a:picLocks noChangeAspect="1"/>
          </p:cNvPicPr>
          <p:nvPr/>
        </p:nvPicPr>
        <p:blipFill>
          <a:blip r:embed="rId10" cstate="print"/>
          <a:stretch>
            <a:fillRect/>
          </a:stretch>
        </p:blipFill>
        <p:spPr>
          <a:xfrm>
            <a:off x="6553200" y="4191000"/>
            <a:ext cx="533400" cy="533400"/>
          </a:xfrm>
          <a:prstGeom prst="rect">
            <a:avLst/>
          </a:prstGeom>
        </p:spPr>
      </p:pic>
      <p:pic>
        <p:nvPicPr>
          <p:cNvPr id="36" name="Picture 35" descr="sai.png"/>
          <p:cNvPicPr>
            <a:picLocks noChangeAspect="1"/>
          </p:cNvPicPr>
          <p:nvPr/>
        </p:nvPicPr>
        <p:blipFill>
          <a:blip r:embed="rId10" cstate="print"/>
          <a:stretch>
            <a:fillRect/>
          </a:stretch>
        </p:blipFill>
        <p:spPr>
          <a:xfrm>
            <a:off x="6553200" y="5181600"/>
            <a:ext cx="533400" cy="533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7"/>
                                        </p:tgtEl>
                                        <p:attrNameLst>
                                          <p:attrName>fillcolor</p:attrName>
                                        </p:attrNameLst>
                                      </p:cBhvr>
                                      <p:to>
                                        <a:srgbClr val="3399FF"/>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voltage.wav"/>
                                        </p:tgtEl>
                                      </p:cMediaNode>
                                    </p:audio>
                                  </p:sub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chemeClr val="accent2"/>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sai-1.wav"/>
                                        </p:tgtEl>
                                      </p:cMediaNode>
                                    </p:audio>
                                  </p:sub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3"/>
                                        </p:tgtEl>
                                        <p:attrNameLst>
                                          <p:attrName>fillcolor</p:attrName>
                                        </p:attrNameLst>
                                      </p:cBhvr>
                                      <p:to>
                                        <a:schemeClr val="accent2"/>
                                      </p:to>
                                    </p:animClr>
                                    <p:set>
                                      <p:cBhvr>
                                        <p:cTn id="64" dur="2000" fill="hold"/>
                                        <p:tgtEl>
                                          <p:spTgt spid="13"/>
                                        </p:tgtEl>
                                        <p:attrNameLst>
                                          <p:attrName>fill.type</p:attrName>
                                        </p:attrNameLst>
                                      </p:cBhvr>
                                      <p:to>
                                        <p:strVal val="solid"/>
                                      </p:to>
                                    </p:set>
                                    <p:set>
                                      <p:cBhvr>
                                        <p:cTn id="65" dur="200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sai-1.wav"/>
                                        </p:tgtEl>
                                      </p:cMediaNode>
                                    </p:audio>
                                  </p:subTnLst>
                                </p:cTn>
                              </p:par>
                              <p:par>
                                <p:cTn id="66" presetID="1" presetClass="entr" presetSubtype="0"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C9CE98E-3491-0FAE-AFE0-921713EC4768}"/>
              </a:ext>
            </a:extLst>
          </p:cNvPr>
          <p:cNvPicPr>
            <a:picLocks noChangeAspect="1"/>
          </p:cNvPicPr>
          <p:nvPr/>
        </p:nvPicPr>
        <p:blipFill>
          <a:blip r:embed="rId5"/>
          <a:stretch>
            <a:fillRect/>
          </a:stretch>
        </p:blipFill>
        <p:spPr>
          <a:xfrm>
            <a:off x="0" y="1674"/>
            <a:ext cx="12192000" cy="6854653"/>
          </a:xfrm>
          <a:prstGeom prst="rect">
            <a:avLst/>
          </a:prstGeom>
        </p:spPr>
      </p:pic>
      <p:pic>
        <p:nvPicPr>
          <p:cNvPr id="6" name="Picture 5" descr="1456.png"/>
          <p:cNvPicPr>
            <a:picLocks noChangeAspect="1"/>
          </p:cNvPicPr>
          <p:nvPr/>
        </p:nvPicPr>
        <p:blipFill>
          <a:blip r:embed="rId6" cstate="print"/>
          <a:stretch>
            <a:fillRect/>
          </a:stretch>
        </p:blipFill>
        <p:spPr>
          <a:xfrm>
            <a:off x="1676400" y="3276600"/>
            <a:ext cx="8763000" cy="575440"/>
          </a:xfrm>
          <a:prstGeom prst="rect">
            <a:avLst/>
          </a:prstGeom>
        </p:spPr>
      </p:pic>
      <p:sp>
        <p:nvSpPr>
          <p:cNvPr id="7" name="Oval 6"/>
          <p:cNvSpPr/>
          <p:nvPr/>
        </p:nvSpPr>
        <p:spPr>
          <a:xfrm>
            <a:off x="800100" y="596504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1676400" y="4114800"/>
            <a:ext cx="8763000" cy="575440"/>
          </a:xfrm>
          <a:prstGeom prst="rect">
            <a:avLst/>
          </a:prstGeom>
        </p:spPr>
      </p:pic>
      <p:pic>
        <p:nvPicPr>
          <p:cNvPr id="9" name="Picture 8" descr="1456.png"/>
          <p:cNvPicPr>
            <a:picLocks noChangeAspect="1"/>
          </p:cNvPicPr>
          <p:nvPr/>
        </p:nvPicPr>
        <p:blipFill>
          <a:blip r:embed="rId6" cstate="print"/>
          <a:stretch>
            <a:fillRect/>
          </a:stretch>
        </p:blipFill>
        <p:spPr>
          <a:xfrm>
            <a:off x="1676400" y="5105400"/>
            <a:ext cx="8763000" cy="575440"/>
          </a:xfrm>
          <a:prstGeom prst="rect">
            <a:avLst/>
          </a:prstGeom>
        </p:spPr>
      </p:pic>
      <p:pic>
        <p:nvPicPr>
          <p:cNvPr id="10" name="Picture 9" descr="1456.png"/>
          <p:cNvPicPr>
            <a:picLocks noChangeAspect="1"/>
          </p:cNvPicPr>
          <p:nvPr/>
        </p:nvPicPr>
        <p:blipFill>
          <a:blip r:embed="rId6" cstate="print"/>
          <a:stretch>
            <a:fillRect/>
          </a:stretch>
        </p:blipFill>
        <p:spPr>
          <a:xfrm>
            <a:off x="1676400" y="5909440"/>
            <a:ext cx="8763000" cy="685800"/>
          </a:xfrm>
          <a:prstGeom prst="rect">
            <a:avLst/>
          </a:prstGeom>
        </p:spPr>
      </p:pic>
      <p:sp>
        <p:nvSpPr>
          <p:cNvPr id="11" name="Oval 10"/>
          <p:cNvSpPr/>
          <p:nvPr/>
        </p:nvSpPr>
        <p:spPr>
          <a:xfrm>
            <a:off x="800100" y="505064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2" name="Oval 11"/>
          <p:cNvSpPr/>
          <p:nvPr/>
        </p:nvSpPr>
        <p:spPr>
          <a:xfrm>
            <a:off x="800100" y="406004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3" name="Oval 12"/>
          <p:cNvSpPr/>
          <p:nvPr/>
        </p:nvSpPr>
        <p:spPr>
          <a:xfrm>
            <a:off x="876300" y="314564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4" name="TextBox 13"/>
          <p:cNvSpPr txBox="1"/>
          <p:nvPr/>
        </p:nvSpPr>
        <p:spPr>
          <a:xfrm>
            <a:off x="876300" y="6041243"/>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D</a:t>
            </a:r>
          </a:p>
        </p:txBody>
      </p:sp>
      <p:sp>
        <p:nvSpPr>
          <p:cNvPr id="15" name="TextBox 14"/>
          <p:cNvSpPr txBox="1"/>
          <p:nvPr/>
        </p:nvSpPr>
        <p:spPr>
          <a:xfrm>
            <a:off x="952500" y="3221843"/>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A</a:t>
            </a:r>
          </a:p>
        </p:txBody>
      </p:sp>
      <p:sp>
        <p:nvSpPr>
          <p:cNvPr id="16" name="TextBox 15"/>
          <p:cNvSpPr txBox="1"/>
          <p:nvPr/>
        </p:nvSpPr>
        <p:spPr>
          <a:xfrm>
            <a:off x="876300" y="5126843"/>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876300" y="4136243"/>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B</a:t>
            </a:r>
          </a:p>
        </p:txBody>
      </p:sp>
      <p:sp>
        <p:nvSpPr>
          <p:cNvPr id="18" name="TextBox 17"/>
          <p:cNvSpPr txBox="1"/>
          <p:nvPr/>
        </p:nvSpPr>
        <p:spPr>
          <a:xfrm>
            <a:off x="1676400" y="3090041"/>
            <a:ext cx="4781549" cy="669542"/>
          </a:xfrm>
          <a:prstGeom prst="rect">
            <a:avLst/>
          </a:prstGeom>
          <a:noFill/>
        </p:spPr>
        <p:txBody>
          <a:bodyPr wrap="square" rtlCol="0">
            <a:spAutoFit/>
          </a:bodyPr>
          <a:lstStyle/>
          <a:p>
            <a:pPr>
              <a:lnSpc>
                <a:spcPct val="150000"/>
              </a:lnSpc>
              <a:spcAft>
                <a:spcPts val="800"/>
              </a:spcAft>
            </a:pPr>
            <a:r>
              <a:rPr lang="vi-VN" sz="2800">
                <a:effectLst/>
                <a:latin typeface="+mj-lt"/>
                <a:ea typeface="Calibri" panose="020F0502020204030204" pitchFamily="34" charset="0"/>
                <a:cs typeface="Times New Roman" panose="02020603050405020304" pitchFamily="18" charset="0"/>
              </a:rPr>
              <a:t>Đặt theo tên nhân vật chính</a:t>
            </a:r>
            <a:endParaRPr lang="en-US" sz="2800">
              <a:effectLst/>
              <a:latin typeface="+mj-lt"/>
              <a:ea typeface="Calibri" panose="020F0502020204030204" pitchFamily="34" charset="0"/>
              <a:cs typeface="Times New Roman" panose="02020603050405020304" pitchFamily="18" charset="0"/>
            </a:endParaRPr>
          </a:p>
        </p:txBody>
      </p:sp>
      <p:sp>
        <p:nvSpPr>
          <p:cNvPr id="19" name="TextBox 18"/>
          <p:cNvSpPr txBox="1"/>
          <p:nvPr/>
        </p:nvSpPr>
        <p:spPr>
          <a:xfrm>
            <a:off x="1780509" y="3914061"/>
            <a:ext cx="8377316" cy="669542"/>
          </a:xfrm>
          <a:prstGeom prst="rect">
            <a:avLst/>
          </a:prstGeom>
          <a:noFill/>
        </p:spPr>
        <p:txBody>
          <a:bodyPr wrap="square" rtlCol="0">
            <a:spAutoFit/>
          </a:bodyPr>
          <a:lstStyle/>
          <a:p>
            <a:pPr algn="just" defTabSz="1219170">
              <a:lnSpc>
                <a:spcPct val="150000"/>
              </a:lnSpc>
              <a:buClr>
                <a:srgbClr val="000000"/>
              </a:buClr>
            </a:pPr>
            <a:r>
              <a:rPr lang="vi-VN" sz="2800">
                <a:effectLst/>
                <a:latin typeface="+mj-lt"/>
                <a:ea typeface="Calibri" panose="020F0502020204030204" pitchFamily="34" charset="0"/>
                <a:cs typeface="Times New Roman" panose="02020603050405020304" pitchFamily="18" charset="0"/>
              </a:rPr>
              <a:t>Chọn một sự việc khơi nguồn cảm hứng</a:t>
            </a:r>
            <a:endParaRPr lang="en-US" sz="4400" kern="0">
              <a:solidFill>
                <a:srgbClr val="000000"/>
              </a:solidFill>
              <a:latin typeface="+mj-lt"/>
              <a:ea typeface="Times New Roman" panose="02020603050405020304" pitchFamily="18" charset="0"/>
              <a:cs typeface="Times New Roman" panose="02020603050405020304" pitchFamily="18" charset="0"/>
              <a:sym typeface="Arial"/>
            </a:endParaRPr>
          </a:p>
        </p:txBody>
      </p:sp>
      <p:sp>
        <p:nvSpPr>
          <p:cNvPr id="20" name="TextBox 19"/>
          <p:cNvSpPr txBox="1"/>
          <p:nvPr/>
        </p:nvSpPr>
        <p:spPr>
          <a:xfrm>
            <a:off x="1799560" y="5105872"/>
            <a:ext cx="8517743" cy="530594"/>
          </a:xfrm>
          <a:prstGeom prst="rect">
            <a:avLst/>
          </a:prstGeom>
          <a:noFill/>
        </p:spPr>
        <p:txBody>
          <a:bodyPr wrap="square" rtlCol="0">
            <a:spAutoFit/>
          </a:bodyPr>
          <a:lstStyle/>
          <a:p>
            <a:pPr algn="just" defTabSz="1219170">
              <a:lnSpc>
                <a:spcPct val="107000"/>
              </a:lnSpc>
              <a:spcAft>
                <a:spcPts val="1067"/>
              </a:spcAft>
              <a:buClr>
                <a:srgbClr val="000000"/>
              </a:buClr>
              <a:defRPr/>
            </a:pPr>
            <a:r>
              <a:rPr lang="vi-VN" sz="2800">
                <a:effectLst/>
                <a:latin typeface="+mj-lt"/>
                <a:ea typeface="Calibri" panose="020F0502020204030204" pitchFamily="34" charset="0"/>
                <a:cs typeface="Times New Roman" panose="02020603050405020304" pitchFamily="18" charset="0"/>
              </a:rPr>
              <a:t>Đặt theo địa danh cụ thể được nói tới trong tác phẩm</a:t>
            </a:r>
            <a:endParaRPr lang="en-US" sz="44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21" name="TextBox 20"/>
          <p:cNvSpPr txBox="1"/>
          <p:nvPr/>
        </p:nvSpPr>
        <p:spPr>
          <a:xfrm>
            <a:off x="1715655" y="5954065"/>
            <a:ext cx="8068248" cy="530594"/>
          </a:xfrm>
          <a:prstGeom prst="rect">
            <a:avLst/>
          </a:prstGeom>
          <a:noFill/>
        </p:spPr>
        <p:txBody>
          <a:bodyPr wrap="square" rtlCol="0">
            <a:spAutoFit/>
          </a:bodyPr>
          <a:lstStyle/>
          <a:p>
            <a:pPr algn="just" defTabSz="1219170">
              <a:lnSpc>
                <a:spcPct val="107000"/>
              </a:lnSpc>
              <a:spcAft>
                <a:spcPts val="1067"/>
              </a:spcAft>
              <a:buClr>
                <a:srgbClr val="000000"/>
              </a:buClr>
              <a:defRPr/>
            </a:pPr>
            <a:r>
              <a:rPr lang="vi-VN" sz="2800">
                <a:effectLst/>
                <a:latin typeface="+mj-lt"/>
                <a:ea typeface="Calibri" panose="020F0502020204030204" pitchFamily="34" charset="0"/>
                <a:cs typeface="Times New Roman" panose="02020603050405020304" pitchFamily="18" charset="0"/>
              </a:rPr>
              <a:t>Dựa vào ý khái quát của toàn bộ nội dung bài thơ</a:t>
            </a:r>
            <a:endParaRPr lang="en-US" sz="4400" kern="0">
              <a:solidFill>
                <a:srgbClr val="000000"/>
              </a:solidFill>
              <a:latin typeface="+mj-lt"/>
              <a:ea typeface="Calibri" panose="020F0502020204030204" pitchFamily="34" charset="0"/>
              <a:cs typeface="Times New Roman" panose="02020603050405020304" pitchFamily="18" charset="0"/>
              <a:sym typeface="Arial"/>
            </a:endParaRPr>
          </a:p>
        </p:txBody>
      </p:sp>
      <p:pic>
        <p:nvPicPr>
          <p:cNvPr id="34" name="Picture 33" descr="tich.png"/>
          <p:cNvPicPr>
            <a:picLocks noChangeAspect="1"/>
          </p:cNvPicPr>
          <p:nvPr/>
        </p:nvPicPr>
        <p:blipFill>
          <a:blip r:embed="rId7" cstate="print"/>
          <a:stretch>
            <a:fillRect/>
          </a:stretch>
        </p:blipFill>
        <p:spPr>
          <a:xfrm>
            <a:off x="9486900" y="6019801"/>
            <a:ext cx="723900" cy="723900"/>
          </a:xfrm>
          <a:prstGeom prst="rect">
            <a:avLst/>
          </a:prstGeom>
        </p:spPr>
      </p:pic>
      <p:pic>
        <p:nvPicPr>
          <p:cNvPr id="35" name="Picture 34" descr="sai.png"/>
          <p:cNvPicPr>
            <a:picLocks noChangeAspect="1"/>
          </p:cNvPicPr>
          <p:nvPr/>
        </p:nvPicPr>
        <p:blipFill>
          <a:blip r:embed="rId8" cstate="print"/>
          <a:stretch>
            <a:fillRect/>
          </a:stretch>
        </p:blipFill>
        <p:spPr>
          <a:xfrm>
            <a:off x="9563099" y="3429000"/>
            <a:ext cx="533400" cy="533400"/>
          </a:xfrm>
          <a:prstGeom prst="rect">
            <a:avLst/>
          </a:prstGeom>
        </p:spPr>
      </p:pic>
      <p:pic>
        <p:nvPicPr>
          <p:cNvPr id="36" name="Picture 35" descr="sai.png"/>
          <p:cNvPicPr>
            <a:picLocks noChangeAspect="1"/>
          </p:cNvPicPr>
          <p:nvPr/>
        </p:nvPicPr>
        <p:blipFill>
          <a:blip r:embed="rId8" cstate="print"/>
          <a:stretch>
            <a:fillRect/>
          </a:stretch>
        </p:blipFill>
        <p:spPr>
          <a:xfrm>
            <a:off x="9563099" y="4267200"/>
            <a:ext cx="533400" cy="533400"/>
          </a:xfrm>
          <a:prstGeom prst="rect">
            <a:avLst/>
          </a:prstGeom>
        </p:spPr>
      </p:pic>
      <p:pic>
        <p:nvPicPr>
          <p:cNvPr id="37" name="Picture 36" descr="sai.png"/>
          <p:cNvPicPr>
            <a:picLocks noChangeAspect="1"/>
          </p:cNvPicPr>
          <p:nvPr/>
        </p:nvPicPr>
        <p:blipFill>
          <a:blip r:embed="rId8" cstate="print"/>
          <a:stretch>
            <a:fillRect/>
          </a:stretch>
        </p:blipFill>
        <p:spPr>
          <a:xfrm>
            <a:off x="9563099" y="5257800"/>
            <a:ext cx="533400" cy="533400"/>
          </a:xfrm>
          <a:prstGeom prst="rect">
            <a:avLst/>
          </a:prstGeom>
        </p:spPr>
      </p:pic>
      <p:pic>
        <p:nvPicPr>
          <p:cNvPr id="38" name="Picture 37" descr="112.png"/>
          <p:cNvPicPr>
            <a:picLocks noChangeAspect="1"/>
          </p:cNvPicPr>
          <p:nvPr/>
        </p:nvPicPr>
        <p:blipFill>
          <a:blip r:embed="rId9" cstate="print"/>
          <a:stretch>
            <a:fillRect/>
          </a:stretch>
        </p:blipFill>
        <p:spPr>
          <a:xfrm>
            <a:off x="1295400" y="-304800"/>
            <a:ext cx="9144000" cy="3352800"/>
          </a:xfrm>
          <a:prstGeom prst="rect">
            <a:avLst/>
          </a:prstGeom>
        </p:spPr>
      </p:pic>
      <p:sp>
        <p:nvSpPr>
          <p:cNvPr id="39" name="TextBox 38"/>
          <p:cNvSpPr txBox="1"/>
          <p:nvPr/>
        </p:nvSpPr>
        <p:spPr>
          <a:xfrm>
            <a:off x="3276600" y="732895"/>
            <a:ext cx="5638800" cy="1200329"/>
          </a:xfrm>
          <a:prstGeom prst="rect">
            <a:avLst/>
          </a:prstGeom>
          <a:noFill/>
        </p:spPr>
        <p:txBody>
          <a:bodyPr wrap="square" rtlCol="0">
            <a:spAutoFit/>
          </a:bodyPr>
          <a:lstStyle/>
          <a:p>
            <a:pPr algn="ctr"/>
            <a:r>
              <a:rPr lang="vi-VN" sz="3600" b="1">
                <a:latin typeface="+mj-lt"/>
              </a:rPr>
              <a:t>Nhan đề bài thơ được tác giả đặt theo cách nào?</a:t>
            </a:r>
            <a:endParaRPr lang="en-US" sz="3600" b="1">
              <a:latin typeface="+mj-lt"/>
            </a:endParaRPr>
          </a:p>
        </p:txBody>
      </p:sp>
      <p:pic>
        <p:nvPicPr>
          <p:cNvPr id="40" name="Picture 39" descr="b7e0bb69201493537d2baf178dbccae9.png"/>
          <p:cNvPicPr>
            <a:picLocks noChangeAspect="1"/>
          </p:cNvPicPr>
          <p:nvPr/>
        </p:nvPicPr>
        <p:blipFill>
          <a:blip r:embed="rId10" cstate="print"/>
          <a:stretch>
            <a:fillRect/>
          </a:stretch>
        </p:blipFill>
        <p:spPr>
          <a:xfrm>
            <a:off x="38100" y="2917043"/>
            <a:ext cx="762000" cy="882316"/>
          </a:xfrm>
          <a:prstGeom prst="rect">
            <a:avLst/>
          </a:prstGeom>
        </p:spPr>
      </p:pic>
      <p:pic>
        <p:nvPicPr>
          <p:cNvPr id="41" name="Picture 40" descr="b7e0bb69201493537d2baf178dbccae9.png"/>
          <p:cNvPicPr>
            <a:picLocks noChangeAspect="1"/>
          </p:cNvPicPr>
          <p:nvPr/>
        </p:nvPicPr>
        <p:blipFill>
          <a:blip r:embed="rId10" cstate="print"/>
          <a:stretch>
            <a:fillRect/>
          </a:stretch>
        </p:blipFill>
        <p:spPr>
          <a:xfrm>
            <a:off x="38100" y="3907643"/>
            <a:ext cx="762000" cy="762000"/>
          </a:xfrm>
          <a:prstGeom prst="rect">
            <a:avLst/>
          </a:prstGeom>
        </p:spPr>
      </p:pic>
      <p:pic>
        <p:nvPicPr>
          <p:cNvPr id="42" name="Picture 41" descr="b7e0bb69201493537d2baf178dbccae9.png"/>
          <p:cNvPicPr>
            <a:picLocks noChangeAspect="1"/>
          </p:cNvPicPr>
          <p:nvPr/>
        </p:nvPicPr>
        <p:blipFill>
          <a:blip r:embed="rId10" cstate="print"/>
          <a:stretch>
            <a:fillRect/>
          </a:stretch>
        </p:blipFill>
        <p:spPr>
          <a:xfrm>
            <a:off x="38100" y="4898243"/>
            <a:ext cx="762000" cy="762000"/>
          </a:xfrm>
          <a:prstGeom prst="rect">
            <a:avLst/>
          </a:prstGeom>
        </p:spPr>
      </p:pic>
      <p:pic>
        <p:nvPicPr>
          <p:cNvPr id="43" name="Picture 42" descr="b7e0bb69201493537d2baf178dbccae9.png"/>
          <p:cNvPicPr>
            <a:picLocks noChangeAspect="1"/>
          </p:cNvPicPr>
          <p:nvPr/>
        </p:nvPicPr>
        <p:blipFill>
          <a:blip r:embed="rId10" cstate="print"/>
          <a:stretch>
            <a:fillRect/>
          </a:stretch>
        </p:blipFill>
        <p:spPr>
          <a:xfrm>
            <a:off x="190500" y="5965043"/>
            <a:ext cx="685800" cy="685800"/>
          </a:xfrm>
          <a:prstGeom prst="rect">
            <a:avLst/>
          </a:prstGeom>
        </p:spPr>
      </p:pic>
      <p:pic>
        <p:nvPicPr>
          <p:cNvPr id="44" name="Picture 43" descr="b7e0bb69201493537d2baf178dbccae9.png">
            <a:hlinkClick r:id="rId11" action="ppaction://hlinksldjump"/>
          </p:cNvPr>
          <p:cNvPicPr>
            <a:picLocks noChangeAspect="1"/>
          </p:cNvPicPr>
          <p:nvPr/>
        </p:nvPicPr>
        <p:blipFill>
          <a:blip r:embed="rId10" cstate="print"/>
          <a:stretch>
            <a:fillRect/>
          </a:stretch>
        </p:blipFill>
        <p:spPr>
          <a:xfrm>
            <a:off x="10393503" y="4898243"/>
            <a:ext cx="2112157" cy="2112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par>
                                <p:cTn id="28" presetID="1"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7"/>
                                        </p:tgtEl>
                                        <p:attrNameLst>
                                          <p:attrName>fillcolor</p:attrName>
                                        </p:attrNameLst>
                                      </p:cBhvr>
                                      <p:to>
                                        <a:srgbClr val="3399FF"/>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voltage.wav"/>
                                        </p:tgtEl>
                                      </p:cMediaNode>
                                    </p:audio>
                                  </p:sub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sai-1.wav"/>
                                        </p:tgtEl>
                                      </p:cMediaNode>
                                    </p:audio>
                                  </p:subTnLst>
                                </p:cTn>
                              </p:par>
                              <p:par>
                                <p:cTn id="46" presetID="1"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chemeClr val="accent2"/>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39" grpId="0"/>
      <p:bldP spid="39"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0225072-4A42-A2F0-A057-9D5FF8C020B1}"/>
              </a:ext>
            </a:extLst>
          </p:cNvPr>
          <p:cNvPicPr>
            <a:picLocks noChangeAspect="1"/>
          </p:cNvPicPr>
          <p:nvPr/>
        </p:nvPicPr>
        <p:blipFill>
          <a:blip r:embed="rId5"/>
          <a:stretch>
            <a:fillRect/>
          </a:stretch>
        </p:blipFill>
        <p:spPr>
          <a:xfrm>
            <a:off x="0" y="1674"/>
            <a:ext cx="12192000" cy="6854653"/>
          </a:xfrm>
          <a:prstGeom prst="rect">
            <a:avLst/>
          </a:prstGeom>
        </p:spPr>
      </p:pic>
      <p:pic>
        <p:nvPicPr>
          <p:cNvPr id="28" name="Picture 27" descr="112.png"/>
          <p:cNvPicPr>
            <a:picLocks noChangeAspect="1"/>
          </p:cNvPicPr>
          <p:nvPr/>
        </p:nvPicPr>
        <p:blipFill>
          <a:blip r:embed="rId6" cstate="print"/>
          <a:stretch>
            <a:fillRect/>
          </a:stretch>
        </p:blipFill>
        <p:spPr>
          <a:xfrm>
            <a:off x="1295400" y="-304800"/>
            <a:ext cx="9144000" cy="3581400"/>
          </a:xfrm>
          <a:prstGeom prst="rect">
            <a:avLst/>
          </a:prstGeom>
        </p:spPr>
      </p:pic>
      <p:pic>
        <p:nvPicPr>
          <p:cNvPr id="6" name="Picture 5" descr="1456.png"/>
          <p:cNvPicPr>
            <a:picLocks noChangeAspect="1"/>
          </p:cNvPicPr>
          <p:nvPr/>
        </p:nvPicPr>
        <p:blipFill>
          <a:blip r:embed="rId7" cstate="print"/>
          <a:stretch>
            <a:fillRect/>
          </a:stretch>
        </p:blipFill>
        <p:spPr>
          <a:xfrm>
            <a:off x="3048001" y="3040971"/>
            <a:ext cx="7258049" cy="811069"/>
          </a:xfrm>
          <a:prstGeom prst="rect">
            <a:avLst/>
          </a:prstGeom>
        </p:spPr>
      </p:pic>
      <p:sp>
        <p:nvSpPr>
          <p:cNvPr id="7" name="Oval 6"/>
          <p:cNvSpPr/>
          <p:nvPr/>
        </p:nvSpPr>
        <p:spPr>
          <a:xfrm>
            <a:off x="22860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8" name="Picture 7" descr="1456.png"/>
          <p:cNvPicPr>
            <a:picLocks noChangeAspect="1"/>
          </p:cNvPicPr>
          <p:nvPr/>
        </p:nvPicPr>
        <p:blipFill>
          <a:blip r:embed="rId7" cstate="print"/>
          <a:stretch>
            <a:fillRect/>
          </a:stretch>
        </p:blipFill>
        <p:spPr>
          <a:xfrm>
            <a:off x="3048001" y="4114800"/>
            <a:ext cx="7258049" cy="575440"/>
          </a:xfrm>
          <a:prstGeom prst="rect">
            <a:avLst/>
          </a:prstGeom>
        </p:spPr>
      </p:pic>
      <p:pic>
        <p:nvPicPr>
          <p:cNvPr id="9" name="Picture 8" descr="1456.png"/>
          <p:cNvPicPr>
            <a:picLocks noChangeAspect="1"/>
          </p:cNvPicPr>
          <p:nvPr/>
        </p:nvPicPr>
        <p:blipFill>
          <a:blip r:embed="rId7" cstate="print"/>
          <a:stretch>
            <a:fillRect/>
          </a:stretch>
        </p:blipFill>
        <p:spPr>
          <a:xfrm>
            <a:off x="3048001" y="4953000"/>
            <a:ext cx="7100625" cy="727840"/>
          </a:xfrm>
          <a:prstGeom prst="rect">
            <a:avLst/>
          </a:prstGeom>
        </p:spPr>
      </p:pic>
      <p:pic>
        <p:nvPicPr>
          <p:cNvPr id="10" name="Picture 9" descr="1456.png"/>
          <p:cNvPicPr>
            <a:picLocks noChangeAspect="1"/>
          </p:cNvPicPr>
          <p:nvPr/>
        </p:nvPicPr>
        <p:blipFill>
          <a:blip r:embed="rId7" cstate="print"/>
          <a:stretch>
            <a:fillRect/>
          </a:stretch>
        </p:blipFill>
        <p:spPr>
          <a:xfrm>
            <a:off x="3048001" y="5895011"/>
            <a:ext cx="7258049" cy="754987"/>
          </a:xfrm>
          <a:prstGeom prst="rect">
            <a:avLst/>
          </a:prstGeom>
        </p:spPr>
      </p:pic>
      <p:sp>
        <p:nvSpPr>
          <p:cNvPr id="11" name="Oval 10"/>
          <p:cNvSpPr/>
          <p:nvPr/>
        </p:nvSpPr>
        <p:spPr>
          <a:xfrm>
            <a:off x="22860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2" name="Oval 11"/>
          <p:cNvSpPr/>
          <p:nvPr/>
        </p:nvSpPr>
        <p:spPr>
          <a:xfrm>
            <a:off x="22860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3" name="Oval 12"/>
          <p:cNvSpPr/>
          <p:nvPr/>
        </p:nvSpPr>
        <p:spPr>
          <a:xfrm>
            <a:off x="2247901" y="6043477"/>
            <a:ext cx="723900" cy="5859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4" name="TextBox 13"/>
          <p:cNvSpPr txBox="1"/>
          <p:nvPr/>
        </p:nvSpPr>
        <p:spPr>
          <a:xfrm>
            <a:off x="2362200" y="32766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A</a:t>
            </a:r>
          </a:p>
        </p:txBody>
      </p:sp>
      <p:sp>
        <p:nvSpPr>
          <p:cNvPr id="15" name="TextBox 14"/>
          <p:cNvSpPr txBox="1"/>
          <p:nvPr/>
        </p:nvSpPr>
        <p:spPr>
          <a:xfrm>
            <a:off x="2362200" y="6096000"/>
            <a:ext cx="4826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D</a:t>
            </a:r>
          </a:p>
        </p:txBody>
      </p:sp>
      <p:sp>
        <p:nvSpPr>
          <p:cNvPr id="16" name="TextBox 15"/>
          <p:cNvSpPr txBox="1"/>
          <p:nvPr/>
        </p:nvSpPr>
        <p:spPr>
          <a:xfrm>
            <a:off x="2362200" y="51054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2362200" y="41148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B</a:t>
            </a:r>
          </a:p>
        </p:txBody>
      </p:sp>
      <p:sp>
        <p:nvSpPr>
          <p:cNvPr id="18" name="TextBox 17"/>
          <p:cNvSpPr txBox="1"/>
          <p:nvPr/>
        </p:nvSpPr>
        <p:spPr>
          <a:xfrm>
            <a:off x="3200442" y="3045827"/>
            <a:ext cx="6643384" cy="584775"/>
          </a:xfrm>
          <a:prstGeom prst="rect">
            <a:avLst/>
          </a:prstGeom>
          <a:noFill/>
        </p:spPr>
        <p:txBody>
          <a:bodyPr wrap="square" rtlCol="0">
            <a:spAutoFit/>
          </a:bodyPr>
          <a:lstStyle/>
          <a:p>
            <a:pPr algn="just" defTabSz="1219170">
              <a:buClr>
                <a:srgbClr val="000000"/>
              </a:buClr>
            </a:pPr>
            <a:r>
              <a:rPr lang="vi-VN" sz="3200">
                <a:effectLst/>
                <a:latin typeface="+mj-lt"/>
                <a:ea typeface="Calibri" panose="020F0502020204030204" pitchFamily="34" charset="0"/>
                <a:cs typeface="Times New Roman" panose="02020603050405020304" pitchFamily="18" charset="0"/>
              </a:rPr>
              <a:t>4/3</a:t>
            </a:r>
            <a:endParaRPr lang="en-US" sz="4000" kern="0">
              <a:solidFill>
                <a:srgbClr val="000000"/>
              </a:solidFill>
              <a:latin typeface="+mj-lt"/>
              <a:ea typeface="Times New Roman" panose="02020603050405020304" pitchFamily="18" charset="0"/>
              <a:cs typeface="Times New Roman" panose="02020603050405020304" pitchFamily="18" charset="0"/>
              <a:sym typeface="Arial"/>
            </a:endParaRPr>
          </a:p>
        </p:txBody>
      </p:sp>
      <p:sp>
        <p:nvSpPr>
          <p:cNvPr id="19" name="TextBox 18"/>
          <p:cNvSpPr txBox="1"/>
          <p:nvPr/>
        </p:nvSpPr>
        <p:spPr>
          <a:xfrm>
            <a:off x="3291133" y="4033563"/>
            <a:ext cx="3276600" cy="752065"/>
          </a:xfrm>
          <a:prstGeom prst="rect">
            <a:avLst/>
          </a:prstGeom>
          <a:noFill/>
        </p:spPr>
        <p:txBody>
          <a:bodyPr wrap="square" rtlCol="0">
            <a:spAutoFit/>
          </a:bodyPr>
          <a:lstStyle/>
          <a:p>
            <a:pPr algn="just" defTabSz="1219170">
              <a:lnSpc>
                <a:spcPct val="150000"/>
              </a:lnSpc>
              <a:buClr>
                <a:srgbClr val="000000"/>
              </a:buClr>
            </a:pPr>
            <a:r>
              <a:rPr lang="vi-VN" sz="3200">
                <a:effectLst/>
                <a:latin typeface="+mj-lt"/>
                <a:ea typeface="Calibri" panose="020F0502020204030204" pitchFamily="34" charset="0"/>
                <a:cs typeface="Times New Roman" panose="02020603050405020304" pitchFamily="18" charset="0"/>
              </a:rPr>
              <a:t>3/4</a:t>
            </a:r>
            <a:endParaRPr lang="en-US" sz="4000" kern="0">
              <a:solidFill>
                <a:srgbClr val="000000"/>
              </a:solidFill>
              <a:latin typeface="+mj-lt"/>
              <a:ea typeface="Times New Roman" panose="02020603050405020304" pitchFamily="18" charset="0"/>
              <a:cs typeface="Times New Roman" panose="02020603050405020304" pitchFamily="18" charset="0"/>
              <a:sym typeface="Arial"/>
            </a:endParaRPr>
          </a:p>
        </p:txBody>
      </p:sp>
      <p:sp>
        <p:nvSpPr>
          <p:cNvPr id="20" name="TextBox 19"/>
          <p:cNvSpPr txBox="1"/>
          <p:nvPr/>
        </p:nvSpPr>
        <p:spPr>
          <a:xfrm>
            <a:off x="3320703" y="4933980"/>
            <a:ext cx="6827923" cy="752065"/>
          </a:xfrm>
          <a:prstGeom prst="rect">
            <a:avLst/>
          </a:prstGeom>
          <a:noFill/>
        </p:spPr>
        <p:txBody>
          <a:bodyPr wrap="square" rtlCol="0">
            <a:spAutoFit/>
          </a:bodyPr>
          <a:lstStyle/>
          <a:p>
            <a:pPr>
              <a:lnSpc>
                <a:spcPct val="150000"/>
              </a:lnSpc>
              <a:spcAft>
                <a:spcPts val="800"/>
              </a:spcAft>
            </a:pPr>
            <a:r>
              <a:rPr lang="vi-VN" sz="3200">
                <a:effectLst/>
                <a:latin typeface="+mj-lt"/>
                <a:ea typeface="Calibri" panose="020F0502020204030204" pitchFamily="34" charset="0"/>
                <a:cs typeface="Times New Roman" panose="02020603050405020304" pitchFamily="18" charset="0"/>
              </a:rPr>
              <a:t>2/2/1/2</a:t>
            </a:r>
            <a:endParaRPr lang="en-US" sz="3200">
              <a:effectLst/>
              <a:latin typeface="+mj-lt"/>
              <a:ea typeface="Calibri" panose="020F0502020204030204" pitchFamily="34" charset="0"/>
              <a:cs typeface="Times New Roman" panose="02020603050405020304" pitchFamily="18" charset="0"/>
            </a:endParaRPr>
          </a:p>
        </p:txBody>
      </p:sp>
      <p:sp>
        <p:nvSpPr>
          <p:cNvPr id="21" name="TextBox 20"/>
          <p:cNvSpPr txBox="1"/>
          <p:nvPr/>
        </p:nvSpPr>
        <p:spPr>
          <a:xfrm>
            <a:off x="3214427" y="5897933"/>
            <a:ext cx="6819900" cy="752065"/>
          </a:xfrm>
          <a:prstGeom prst="rect">
            <a:avLst/>
          </a:prstGeom>
          <a:noFill/>
        </p:spPr>
        <p:txBody>
          <a:bodyPr wrap="square" rtlCol="0">
            <a:spAutoFit/>
          </a:bodyPr>
          <a:lstStyle/>
          <a:p>
            <a:pPr>
              <a:lnSpc>
                <a:spcPct val="150000"/>
              </a:lnSpc>
              <a:spcAft>
                <a:spcPts val="800"/>
              </a:spcAft>
            </a:pPr>
            <a:r>
              <a:rPr lang="vi-VN" sz="3200">
                <a:effectLst/>
                <a:latin typeface="+mj-lt"/>
                <a:ea typeface="Calibri" panose="020F0502020204030204" pitchFamily="34" charset="0"/>
                <a:cs typeface="Times New Roman" panose="02020603050405020304" pitchFamily="18" charset="0"/>
              </a:rPr>
              <a:t>2/2/2/1</a:t>
            </a:r>
            <a:endParaRPr lang="en-US" sz="3200">
              <a:effectLst/>
              <a:latin typeface="+mj-lt"/>
              <a:ea typeface="Calibri" panose="020F0502020204030204" pitchFamily="34" charset="0"/>
              <a:cs typeface="Times New Roman" panose="02020603050405020304" pitchFamily="18" charset="0"/>
            </a:endParaRPr>
          </a:p>
        </p:txBody>
      </p:sp>
      <p:sp>
        <p:nvSpPr>
          <p:cNvPr id="29" name="TextBox 28"/>
          <p:cNvSpPr txBox="1"/>
          <p:nvPr/>
        </p:nvSpPr>
        <p:spPr>
          <a:xfrm>
            <a:off x="3276600" y="767755"/>
            <a:ext cx="5638800" cy="1077218"/>
          </a:xfrm>
          <a:prstGeom prst="rect">
            <a:avLst/>
          </a:prstGeom>
          <a:noFill/>
        </p:spPr>
        <p:txBody>
          <a:bodyPr wrap="square" rtlCol="0">
            <a:spAutoFit/>
          </a:bodyPr>
          <a:lstStyle/>
          <a:p>
            <a:r>
              <a:rPr lang="vi-VN" sz="3200" b="1">
                <a:latin typeface="+mj-lt"/>
              </a:rPr>
              <a:t>Nhịp thơ trong câu thơ “Cúi nón mang đi cặp má hồng” là:</a:t>
            </a:r>
            <a:endParaRPr lang="en-US" sz="3200" b="1">
              <a:latin typeface="+mj-lt"/>
            </a:endParaRPr>
          </a:p>
        </p:txBody>
      </p:sp>
      <p:pic>
        <p:nvPicPr>
          <p:cNvPr id="35" name="Picture 34" descr="tich.png"/>
          <p:cNvPicPr>
            <a:picLocks noChangeAspect="1"/>
          </p:cNvPicPr>
          <p:nvPr/>
        </p:nvPicPr>
        <p:blipFill>
          <a:blip r:embed="rId8" cstate="print"/>
          <a:stretch>
            <a:fillRect/>
          </a:stretch>
        </p:blipFill>
        <p:spPr>
          <a:xfrm>
            <a:off x="9772650" y="3089570"/>
            <a:ext cx="723900" cy="723900"/>
          </a:xfrm>
          <a:prstGeom prst="rect">
            <a:avLst/>
          </a:prstGeom>
        </p:spPr>
      </p:pic>
      <p:pic>
        <p:nvPicPr>
          <p:cNvPr id="36" name="Picture 35" descr="sai.png"/>
          <p:cNvPicPr>
            <a:picLocks noChangeAspect="1"/>
          </p:cNvPicPr>
          <p:nvPr/>
        </p:nvPicPr>
        <p:blipFill>
          <a:blip r:embed="rId9" cstate="print"/>
          <a:stretch>
            <a:fillRect/>
          </a:stretch>
        </p:blipFill>
        <p:spPr>
          <a:xfrm>
            <a:off x="9772649" y="4080169"/>
            <a:ext cx="533400" cy="533400"/>
          </a:xfrm>
          <a:prstGeom prst="rect">
            <a:avLst/>
          </a:prstGeom>
        </p:spPr>
      </p:pic>
      <p:pic>
        <p:nvPicPr>
          <p:cNvPr id="37" name="Picture 36" descr="sai.png"/>
          <p:cNvPicPr>
            <a:picLocks noChangeAspect="1"/>
          </p:cNvPicPr>
          <p:nvPr/>
        </p:nvPicPr>
        <p:blipFill>
          <a:blip r:embed="rId9" cstate="print"/>
          <a:stretch>
            <a:fillRect/>
          </a:stretch>
        </p:blipFill>
        <p:spPr>
          <a:xfrm>
            <a:off x="9772649" y="5070769"/>
            <a:ext cx="533400" cy="533400"/>
          </a:xfrm>
          <a:prstGeom prst="rect">
            <a:avLst/>
          </a:prstGeom>
        </p:spPr>
      </p:pic>
      <p:pic>
        <p:nvPicPr>
          <p:cNvPr id="38" name="Picture 37" descr="sai.png"/>
          <p:cNvPicPr>
            <a:picLocks noChangeAspect="1"/>
          </p:cNvPicPr>
          <p:nvPr/>
        </p:nvPicPr>
        <p:blipFill>
          <a:blip r:embed="rId9" cstate="print"/>
          <a:stretch>
            <a:fillRect/>
          </a:stretch>
        </p:blipFill>
        <p:spPr>
          <a:xfrm>
            <a:off x="9772649" y="5985169"/>
            <a:ext cx="533400" cy="533400"/>
          </a:xfrm>
          <a:prstGeom prst="rect">
            <a:avLst/>
          </a:prstGeom>
        </p:spPr>
      </p:pic>
      <p:pic>
        <p:nvPicPr>
          <p:cNvPr id="39" name="Picture 38" descr="5.png"/>
          <p:cNvPicPr>
            <a:picLocks noChangeAspect="1"/>
          </p:cNvPicPr>
          <p:nvPr/>
        </p:nvPicPr>
        <p:blipFill>
          <a:blip r:embed="rId10" cstate="print"/>
          <a:stretch>
            <a:fillRect/>
          </a:stretch>
        </p:blipFill>
        <p:spPr>
          <a:xfrm>
            <a:off x="1371600" y="2667000"/>
            <a:ext cx="914400" cy="1110269"/>
          </a:xfrm>
          <a:prstGeom prst="rect">
            <a:avLst/>
          </a:prstGeom>
        </p:spPr>
      </p:pic>
      <p:pic>
        <p:nvPicPr>
          <p:cNvPr id="40" name="Picture 39" descr="5.png"/>
          <p:cNvPicPr>
            <a:picLocks noChangeAspect="1"/>
          </p:cNvPicPr>
          <p:nvPr/>
        </p:nvPicPr>
        <p:blipFill>
          <a:blip r:embed="rId10" cstate="print"/>
          <a:stretch>
            <a:fillRect/>
          </a:stretch>
        </p:blipFill>
        <p:spPr>
          <a:xfrm>
            <a:off x="1524001" y="3733801"/>
            <a:ext cx="762036" cy="925268"/>
          </a:xfrm>
          <a:prstGeom prst="rect">
            <a:avLst/>
          </a:prstGeom>
        </p:spPr>
      </p:pic>
      <p:pic>
        <p:nvPicPr>
          <p:cNvPr id="41" name="Picture 40" descr="5.png"/>
          <p:cNvPicPr>
            <a:picLocks noChangeAspect="1"/>
          </p:cNvPicPr>
          <p:nvPr/>
        </p:nvPicPr>
        <p:blipFill>
          <a:blip r:embed="rId10" cstate="print"/>
          <a:stretch>
            <a:fillRect/>
          </a:stretch>
        </p:blipFill>
        <p:spPr>
          <a:xfrm>
            <a:off x="1524002" y="4724400"/>
            <a:ext cx="753087" cy="914400"/>
          </a:xfrm>
          <a:prstGeom prst="rect">
            <a:avLst/>
          </a:prstGeom>
        </p:spPr>
      </p:pic>
      <p:pic>
        <p:nvPicPr>
          <p:cNvPr id="42" name="Picture 41" descr="5.png"/>
          <p:cNvPicPr>
            <a:picLocks noChangeAspect="1"/>
          </p:cNvPicPr>
          <p:nvPr/>
        </p:nvPicPr>
        <p:blipFill>
          <a:blip r:embed="rId10" cstate="print"/>
          <a:stretch>
            <a:fillRect/>
          </a:stretch>
        </p:blipFill>
        <p:spPr>
          <a:xfrm>
            <a:off x="1524000" y="5840253"/>
            <a:ext cx="762000" cy="1017747"/>
          </a:xfrm>
          <a:prstGeom prst="rect">
            <a:avLst/>
          </a:prstGeom>
        </p:spPr>
      </p:pic>
      <p:pic>
        <p:nvPicPr>
          <p:cNvPr id="43" name="Picture 42" descr="5.png">
            <a:hlinkClick r:id="rId11" action="ppaction://hlinksldjump"/>
          </p:cNvPr>
          <p:cNvPicPr>
            <a:picLocks noChangeAspect="1"/>
          </p:cNvPicPr>
          <p:nvPr/>
        </p:nvPicPr>
        <p:blipFill>
          <a:blip r:embed="rId10" cstate="print"/>
          <a:stretch>
            <a:fillRect/>
          </a:stretch>
        </p:blipFill>
        <p:spPr>
          <a:xfrm>
            <a:off x="10591800" y="5172840"/>
            <a:ext cx="1371600" cy="1665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6" presetClass="entr" presetSubtype="2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Horizont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rgbClr val="3399FF"/>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2"/>
                                        </p:tgtEl>
                                        <p:attrNameLst>
                                          <p:attrName>fillcolor</p:attrName>
                                        </p:attrNameLst>
                                      </p:cBhvr>
                                      <p:to>
                                        <a:schemeClr val="accent2"/>
                                      </p:to>
                                    </p:animClr>
                                    <p:set>
                                      <p:cBhvr>
                                        <p:cTn id="42" dur="2000" fill="hold"/>
                                        <p:tgtEl>
                                          <p:spTgt spid="12"/>
                                        </p:tgtEl>
                                        <p:attrNameLst>
                                          <p:attrName>fill.type</p:attrName>
                                        </p:attrNameLst>
                                      </p:cBhvr>
                                      <p:to>
                                        <p:strVal val="solid"/>
                                      </p:to>
                                    </p:set>
                                    <p:set>
                                      <p:cBhvr>
                                        <p:cTn id="43" dur="2000" fill="hold"/>
                                        <p:tgtEl>
                                          <p:spTgt spid="12"/>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sai-1.wav"/>
                                        </p:tgtEl>
                                      </p:cMediaNode>
                                    </p:audio>
                                  </p:sub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1"/>
                                        </p:tgtEl>
                                        <p:attrNameLst>
                                          <p:attrName>fillcolor</p:attrName>
                                        </p:attrNameLst>
                                      </p:cBhvr>
                                      <p:to>
                                        <a:schemeClr val="accent2"/>
                                      </p:to>
                                    </p:animClr>
                                    <p:set>
                                      <p:cBhvr>
                                        <p:cTn id="51" dur="2000" fill="hold"/>
                                        <p:tgtEl>
                                          <p:spTgt spid="11"/>
                                        </p:tgtEl>
                                        <p:attrNameLst>
                                          <p:attrName>fill.type</p:attrName>
                                        </p:attrNameLst>
                                      </p:cBhvr>
                                      <p:to>
                                        <p:strVal val="solid"/>
                                      </p:to>
                                    </p:set>
                                    <p:set>
                                      <p:cBhvr>
                                        <p:cTn id="52" dur="2000" fill="hold"/>
                                        <p:tgtEl>
                                          <p:spTgt spid="11"/>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9" grpId="0"/>
      <p:bldP spid="29"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C86AF5A-7CC8-7BC6-EA42-3860AB540ED4}"/>
              </a:ext>
            </a:extLst>
          </p:cNvPr>
          <p:cNvPicPr>
            <a:picLocks noChangeAspect="1"/>
          </p:cNvPicPr>
          <p:nvPr/>
        </p:nvPicPr>
        <p:blipFill>
          <a:blip r:embed="rId4"/>
          <a:stretch>
            <a:fillRect/>
          </a:stretch>
        </p:blipFill>
        <p:spPr>
          <a:xfrm>
            <a:off x="0" y="1674"/>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3048000" y="3276600"/>
            <a:ext cx="6851072" cy="575440"/>
          </a:xfrm>
          <a:prstGeom prst="rect">
            <a:avLst/>
          </a:prstGeom>
        </p:spPr>
      </p:pic>
      <p:sp>
        <p:nvSpPr>
          <p:cNvPr id="7" name="Oval 6"/>
          <p:cNvSpPr/>
          <p:nvPr/>
        </p:nvSpPr>
        <p:spPr>
          <a:xfrm>
            <a:off x="2133600" y="4114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8" name="Picture 7" descr="1456.png"/>
          <p:cNvPicPr>
            <a:picLocks noChangeAspect="1"/>
          </p:cNvPicPr>
          <p:nvPr/>
        </p:nvPicPr>
        <p:blipFill>
          <a:blip r:embed="rId5" cstate="print"/>
          <a:stretch>
            <a:fillRect/>
          </a:stretch>
        </p:blipFill>
        <p:spPr>
          <a:xfrm>
            <a:off x="3048000" y="4004440"/>
            <a:ext cx="6851072" cy="685800"/>
          </a:xfrm>
          <a:prstGeom prst="rect">
            <a:avLst/>
          </a:prstGeom>
        </p:spPr>
      </p:pic>
      <p:pic>
        <p:nvPicPr>
          <p:cNvPr id="9" name="Picture 8" descr="1456.png"/>
          <p:cNvPicPr>
            <a:picLocks noChangeAspect="1"/>
          </p:cNvPicPr>
          <p:nvPr/>
        </p:nvPicPr>
        <p:blipFill>
          <a:blip r:embed="rId5" cstate="print"/>
          <a:stretch>
            <a:fillRect/>
          </a:stretch>
        </p:blipFill>
        <p:spPr>
          <a:xfrm>
            <a:off x="3048000" y="4953000"/>
            <a:ext cx="6851072" cy="727840"/>
          </a:xfrm>
          <a:prstGeom prst="rect">
            <a:avLst/>
          </a:prstGeom>
        </p:spPr>
      </p:pic>
      <p:pic>
        <p:nvPicPr>
          <p:cNvPr id="10" name="Picture 9" descr="1456.png"/>
          <p:cNvPicPr>
            <a:picLocks noChangeAspect="1"/>
          </p:cNvPicPr>
          <p:nvPr/>
        </p:nvPicPr>
        <p:blipFill>
          <a:blip r:embed="rId5" cstate="print"/>
          <a:stretch>
            <a:fillRect/>
          </a:stretch>
        </p:blipFill>
        <p:spPr>
          <a:xfrm>
            <a:off x="3048000" y="6019800"/>
            <a:ext cx="6851072" cy="575440"/>
          </a:xfrm>
          <a:prstGeom prst="rect">
            <a:avLst/>
          </a:prstGeom>
        </p:spPr>
      </p:pic>
      <p:sp>
        <p:nvSpPr>
          <p:cNvPr id="11" name="Oval 10"/>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2" name="Oval 11"/>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3" name="Oval 12"/>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4" name="TextBox 13"/>
          <p:cNvSpPr txBox="1"/>
          <p:nvPr/>
        </p:nvSpPr>
        <p:spPr>
          <a:xfrm>
            <a:off x="2209800" y="41910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B</a:t>
            </a:r>
          </a:p>
        </p:txBody>
      </p:sp>
      <p:sp>
        <p:nvSpPr>
          <p:cNvPr id="15" name="TextBox 14"/>
          <p:cNvSpPr txBox="1"/>
          <p:nvPr/>
        </p:nvSpPr>
        <p:spPr>
          <a:xfrm>
            <a:off x="2209800" y="60198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D</a:t>
            </a:r>
          </a:p>
        </p:txBody>
      </p:sp>
      <p:sp>
        <p:nvSpPr>
          <p:cNvPr id="16" name="TextBox 15"/>
          <p:cNvSpPr txBox="1"/>
          <p:nvPr/>
        </p:nvSpPr>
        <p:spPr>
          <a:xfrm>
            <a:off x="2209800" y="51054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2209800" y="32766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A</a:t>
            </a:r>
          </a:p>
        </p:txBody>
      </p:sp>
      <p:sp>
        <p:nvSpPr>
          <p:cNvPr id="18" name="TextBox 17"/>
          <p:cNvSpPr txBox="1"/>
          <p:nvPr/>
        </p:nvSpPr>
        <p:spPr>
          <a:xfrm>
            <a:off x="3114965" y="3077096"/>
            <a:ext cx="6257635" cy="669542"/>
          </a:xfrm>
          <a:prstGeom prst="rect">
            <a:avLst/>
          </a:prstGeom>
          <a:noFill/>
        </p:spPr>
        <p:txBody>
          <a:bodyPr wrap="square" rtlCol="0">
            <a:spAutoFit/>
          </a:bodyPr>
          <a:lstStyle/>
          <a:p>
            <a:pPr algn="just" defTabSz="1219170">
              <a:lnSpc>
                <a:spcPct val="150000"/>
              </a:lnSpc>
              <a:buClr>
                <a:srgbClr val="000000"/>
              </a:buClr>
            </a:pPr>
            <a:r>
              <a:rPr lang="vi-VN" sz="2800">
                <a:effectLst/>
                <a:latin typeface="+mj-lt"/>
                <a:ea typeface="Calibri" panose="020F0502020204030204" pitchFamily="34" charset="0"/>
                <a:cs typeface="Times New Roman" panose="02020603050405020304" pitchFamily="18" charset="0"/>
              </a:rPr>
              <a:t>Là con đường rợp bóng cây hai bên</a:t>
            </a:r>
            <a:endParaRPr lang="en-US" sz="4400" kern="0">
              <a:solidFill>
                <a:srgbClr val="000000"/>
              </a:solidFill>
              <a:latin typeface="+mj-lt"/>
              <a:ea typeface="Times New Roman" panose="02020603050405020304" pitchFamily="18" charset="0"/>
              <a:cs typeface="Times New Roman" panose="02020603050405020304" pitchFamily="18" charset="0"/>
              <a:sym typeface="Arial"/>
            </a:endParaRPr>
          </a:p>
        </p:txBody>
      </p:sp>
      <p:sp>
        <p:nvSpPr>
          <p:cNvPr id="19" name="TextBox 18"/>
          <p:cNvSpPr txBox="1"/>
          <p:nvPr/>
        </p:nvSpPr>
        <p:spPr>
          <a:xfrm>
            <a:off x="3088709" y="3962401"/>
            <a:ext cx="6424804" cy="669542"/>
          </a:xfrm>
          <a:prstGeom prst="rect">
            <a:avLst/>
          </a:prstGeom>
          <a:noFill/>
        </p:spPr>
        <p:txBody>
          <a:bodyPr wrap="square" rtlCol="0">
            <a:spAutoFit/>
          </a:bodyPr>
          <a:lstStyle/>
          <a:p>
            <a:pPr>
              <a:lnSpc>
                <a:spcPct val="150000"/>
              </a:lnSpc>
              <a:spcAft>
                <a:spcPts val="800"/>
              </a:spcAft>
            </a:pPr>
            <a:r>
              <a:rPr lang="vi-VN" sz="2800">
                <a:effectLst/>
                <a:latin typeface="+mj-lt"/>
                <a:ea typeface="Calibri" panose="020F0502020204030204" pitchFamily="34" charset="0"/>
                <a:cs typeface="Times New Roman" panose="02020603050405020304" pitchFamily="18" charset="0"/>
              </a:rPr>
              <a:t>Con đường uốn lượn theo bờ đê</a:t>
            </a:r>
            <a:endParaRPr lang="en-US" sz="2800">
              <a:effectLst/>
              <a:latin typeface="+mj-lt"/>
              <a:ea typeface="Calibri" panose="020F0502020204030204" pitchFamily="34" charset="0"/>
              <a:cs typeface="Times New Roman" panose="02020603050405020304" pitchFamily="18" charset="0"/>
            </a:endParaRPr>
          </a:p>
        </p:txBody>
      </p:sp>
      <p:sp>
        <p:nvSpPr>
          <p:cNvPr id="20" name="TextBox 19"/>
          <p:cNvSpPr txBox="1"/>
          <p:nvPr/>
        </p:nvSpPr>
        <p:spPr>
          <a:xfrm>
            <a:off x="3134123" y="4907025"/>
            <a:ext cx="6924277" cy="669542"/>
          </a:xfrm>
          <a:prstGeom prst="rect">
            <a:avLst/>
          </a:prstGeom>
          <a:noFill/>
        </p:spPr>
        <p:txBody>
          <a:bodyPr wrap="square" rtlCol="0">
            <a:spAutoFit/>
          </a:bodyPr>
          <a:lstStyle/>
          <a:p>
            <a:pPr algn="just" defTabSz="1219170">
              <a:lnSpc>
                <a:spcPct val="150000"/>
              </a:lnSpc>
              <a:buClr>
                <a:srgbClr val="000000"/>
              </a:buClr>
            </a:pPr>
            <a:r>
              <a:rPr lang="vi-VN" sz="2800">
                <a:effectLst/>
                <a:latin typeface="+mj-lt"/>
                <a:ea typeface="Calibri" panose="020F0502020204030204" pitchFamily="34" charset="0"/>
                <a:cs typeface="Times New Roman" panose="02020603050405020304" pitchFamily="18" charset="0"/>
              </a:rPr>
              <a:t>Là con đường phủ đầy rơm rạ</a:t>
            </a:r>
            <a:endParaRPr lang="en-US" sz="4400" kern="0">
              <a:solidFill>
                <a:srgbClr val="000000"/>
              </a:solidFill>
              <a:latin typeface="+mj-lt"/>
              <a:ea typeface="Times New Roman" panose="02020603050405020304" pitchFamily="18" charset="0"/>
              <a:cs typeface="Times New Roman" panose="02020603050405020304" pitchFamily="18" charset="0"/>
              <a:sym typeface="Arial"/>
            </a:endParaRPr>
          </a:p>
        </p:txBody>
      </p:sp>
      <p:sp>
        <p:nvSpPr>
          <p:cNvPr id="21" name="TextBox 20"/>
          <p:cNvSpPr txBox="1"/>
          <p:nvPr/>
        </p:nvSpPr>
        <p:spPr>
          <a:xfrm>
            <a:off x="3082637" y="5812377"/>
            <a:ext cx="5022273" cy="669542"/>
          </a:xfrm>
          <a:prstGeom prst="rect">
            <a:avLst/>
          </a:prstGeom>
          <a:noFill/>
        </p:spPr>
        <p:txBody>
          <a:bodyPr wrap="square" rtlCol="0">
            <a:spAutoFit/>
          </a:bodyPr>
          <a:lstStyle/>
          <a:p>
            <a:pPr algn="just" defTabSz="1219170">
              <a:lnSpc>
                <a:spcPct val="150000"/>
              </a:lnSpc>
              <a:buClr>
                <a:srgbClr val="000000"/>
              </a:buClr>
            </a:pPr>
            <a:r>
              <a:rPr lang="vi-VN" sz="2800">
                <a:effectLst/>
                <a:latin typeface="+mj-lt"/>
                <a:ea typeface="Calibri" panose="020F0502020204030204" pitchFamily="34" charset="0"/>
                <a:cs typeface="Times New Roman" panose="02020603050405020304" pitchFamily="18" charset="0"/>
              </a:rPr>
              <a:t>Là con đường lát gạch sạch sẽ</a:t>
            </a:r>
            <a:endParaRPr lang="en-US" sz="4400" kern="0">
              <a:solidFill>
                <a:srgbClr val="000000"/>
              </a:solidFill>
              <a:latin typeface="+mj-lt"/>
              <a:ea typeface="Times New Roman" panose="02020603050405020304" pitchFamily="18" charset="0"/>
              <a:cs typeface="Times New Roman" panose="02020603050405020304" pitchFamily="18" charset="0"/>
              <a:sym typeface="Arial"/>
            </a:endParaRPr>
          </a:p>
        </p:txBody>
      </p:sp>
      <p:pic>
        <p:nvPicPr>
          <p:cNvPr id="26" name="Picture 25" descr="112.png"/>
          <p:cNvPicPr>
            <a:picLocks noChangeAspect="1"/>
          </p:cNvPicPr>
          <p:nvPr/>
        </p:nvPicPr>
        <p:blipFill>
          <a:blip r:embed="rId6" cstate="print"/>
          <a:stretch>
            <a:fillRect/>
          </a:stretch>
        </p:blipFill>
        <p:spPr>
          <a:xfrm>
            <a:off x="572656" y="-410513"/>
            <a:ext cx="10247745" cy="3426364"/>
          </a:xfrm>
          <a:prstGeom prst="rect">
            <a:avLst/>
          </a:prstGeom>
        </p:spPr>
      </p:pic>
      <p:sp>
        <p:nvSpPr>
          <p:cNvPr id="5" name="TextBox 4"/>
          <p:cNvSpPr txBox="1"/>
          <p:nvPr/>
        </p:nvSpPr>
        <p:spPr>
          <a:xfrm>
            <a:off x="3048000" y="667940"/>
            <a:ext cx="6324600" cy="1077218"/>
          </a:xfrm>
          <a:prstGeom prst="rect">
            <a:avLst/>
          </a:prstGeom>
          <a:noFill/>
        </p:spPr>
        <p:txBody>
          <a:bodyPr wrap="square" rtlCol="0">
            <a:spAutoFit/>
          </a:bodyPr>
          <a:lstStyle/>
          <a:p>
            <a:r>
              <a:rPr lang="vi-VN" sz="3200" b="1">
                <a:latin typeface="+mj-lt"/>
              </a:rPr>
              <a:t>Con đường về quê ngoại được tác giả miêu tả như thế nào?</a:t>
            </a:r>
            <a:endParaRPr lang="en-US" sz="3200" b="1">
              <a:latin typeface="+mj-lt"/>
            </a:endParaRPr>
          </a:p>
        </p:txBody>
      </p:sp>
      <p:pic>
        <p:nvPicPr>
          <p:cNvPr id="33" name="Picture 32" descr="tich.png"/>
          <p:cNvPicPr>
            <a:picLocks noChangeAspect="1"/>
          </p:cNvPicPr>
          <p:nvPr/>
        </p:nvPicPr>
        <p:blipFill>
          <a:blip r:embed="rId7" cstate="print"/>
          <a:stretch>
            <a:fillRect/>
          </a:stretch>
        </p:blipFill>
        <p:spPr>
          <a:xfrm>
            <a:off x="9665914" y="4004441"/>
            <a:ext cx="723900" cy="723900"/>
          </a:xfrm>
          <a:prstGeom prst="rect">
            <a:avLst/>
          </a:prstGeom>
        </p:spPr>
      </p:pic>
      <p:pic>
        <p:nvPicPr>
          <p:cNvPr id="34" name="Picture 33" descr="sai.png"/>
          <p:cNvPicPr>
            <a:picLocks noChangeAspect="1"/>
          </p:cNvPicPr>
          <p:nvPr/>
        </p:nvPicPr>
        <p:blipFill>
          <a:blip r:embed="rId8" cstate="print"/>
          <a:stretch>
            <a:fillRect/>
          </a:stretch>
        </p:blipFill>
        <p:spPr>
          <a:xfrm>
            <a:off x="9665913" y="3318640"/>
            <a:ext cx="533400" cy="533400"/>
          </a:xfrm>
          <a:prstGeom prst="rect">
            <a:avLst/>
          </a:prstGeom>
        </p:spPr>
      </p:pic>
      <p:pic>
        <p:nvPicPr>
          <p:cNvPr id="35" name="Picture 34" descr="sai.png"/>
          <p:cNvPicPr>
            <a:picLocks noChangeAspect="1"/>
          </p:cNvPicPr>
          <p:nvPr/>
        </p:nvPicPr>
        <p:blipFill>
          <a:blip r:embed="rId8" cstate="print"/>
          <a:stretch>
            <a:fillRect/>
          </a:stretch>
        </p:blipFill>
        <p:spPr>
          <a:xfrm>
            <a:off x="9665913" y="5147440"/>
            <a:ext cx="533400" cy="533400"/>
          </a:xfrm>
          <a:prstGeom prst="rect">
            <a:avLst/>
          </a:prstGeom>
        </p:spPr>
      </p:pic>
      <p:pic>
        <p:nvPicPr>
          <p:cNvPr id="36" name="Picture 35" descr="sai.png"/>
          <p:cNvPicPr>
            <a:picLocks noChangeAspect="1"/>
          </p:cNvPicPr>
          <p:nvPr/>
        </p:nvPicPr>
        <p:blipFill>
          <a:blip r:embed="rId8" cstate="print"/>
          <a:stretch>
            <a:fillRect/>
          </a:stretch>
        </p:blipFill>
        <p:spPr>
          <a:xfrm>
            <a:off x="9665913" y="5985640"/>
            <a:ext cx="533400" cy="533400"/>
          </a:xfrm>
          <a:prstGeom prst="rect">
            <a:avLst/>
          </a:prstGeom>
        </p:spPr>
      </p:pic>
      <p:pic>
        <p:nvPicPr>
          <p:cNvPr id="32" name="Picture 31" descr="6.png"/>
          <p:cNvPicPr>
            <a:picLocks noChangeAspect="1"/>
          </p:cNvPicPr>
          <p:nvPr/>
        </p:nvPicPr>
        <p:blipFill>
          <a:blip r:embed="rId9" cstate="print"/>
          <a:stretch>
            <a:fillRect/>
          </a:stretch>
        </p:blipFill>
        <p:spPr>
          <a:xfrm>
            <a:off x="1371600" y="2514600"/>
            <a:ext cx="762000" cy="1286933"/>
          </a:xfrm>
          <a:prstGeom prst="rect">
            <a:avLst/>
          </a:prstGeom>
        </p:spPr>
      </p:pic>
      <p:pic>
        <p:nvPicPr>
          <p:cNvPr id="38" name="Picture 37" descr="6.png"/>
          <p:cNvPicPr>
            <a:picLocks noChangeAspect="1"/>
          </p:cNvPicPr>
          <p:nvPr/>
        </p:nvPicPr>
        <p:blipFill>
          <a:blip r:embed="rId9" cstate="print"/>
          <a:stretch>
            <a:fillRect/>
          </a:stretch>
        </p:blipFill>
        <p:spPr>
          <a:xfrm>
            <a:off x="1524000" y="3657600"/>
            <a:ext cx="626645" cy="1058333"/>
          </a:xfrm>
          <a:prstGeom prst="rect">
            <a:avLst/>
          </a:prstGeom>
        </p:spPr>
      </p:pic>
      <p:pic>
        <p:nvPicPr>
          <p:cNvPr id="39" name="Picture 38" descr="6.png"/>
          <p:cNvPicPr>
            <a:picLocks noChangeAspect="1"/>
          </p:cNvPicPr>
          <p:nvPr/>
        </p:nvPicPr>
        <p:blipFill>
          <a:blip r:embed="rId9" cstate="print"/>
          <a:stretch>
            <a:fillRect/>
          </a:stretch>
        </p:blipFill>
        <p:spPr>
          <a:xfrm>
            <a:off x="1524000" y="4724400"/>
            <a:ext cx="626645" cy="1058333"/>
          </a:xfrm>
          <a:prstGeom prst="rect">
            <a:avLst/>
          </a:prstGeom>
        </p:spPr>
      </p:pic>
      <p:pic>
        <p:nvPicPr>
          <p:cNvPr id="40" name="Picture 39" descr="6.png"/>
          <p:cNvPicPr>
            <a:picLocks noChangeAspect="1"/>
          </p:cNvPicPr>
          <p:nvPr/>
        </p:nvPicPr>
        <p:blipFill>
          <a:blip r:embed="rId9" cstate="print"/>
          <a:stretch>
            <a:fillRect/>
          </a:stretch>
        </p:blipFill>
        <p:spPr>
          <a:xfrm>
            <a:off x="1524000" y="5799668"/>
            <a:ext cx="626645" cy="1058333"/>
          </a:xfrm>
          <a:prstGeom prst="rect">
            <a:avLst/>
          </a:prstGeom>
        </p:spPr>
      </p:pic>
      <p:pic>
        <p:nvPicPr>
          <p:cNvPr id="41" name="Picture 40" descr="6.png">
            <a:hlinkClick r:id="rId10" action="ppaction://hlinksldjump"/>
          </p:cNvPr>
          <p:cNvPicPr>
            <a:picLocks noChangeAspect="1"/>
          </p:cNvPicPr>
          <p:nvPr/>
        </p:nvPicPr>
        <p:blipFill>
          <a:blip r:embed="rId9" cstate="print"/>
          <a:stretch>
            <a:fillRect/>
          </a:stretch>
        </p:blipFill>
        <p:spPr>
          <a:xfrm>
            <a:off x="10474036" y="4978401"/>
            <a:ext cx="1143000" cy="19303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rgbClr val="3399FF"/>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voltage.wav"/>
                                        </p:tgtEl>
                                      </p:cMediaNode>
                                    </p:audio>
                                  </p:sub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sai-1.wav"/>
                                        </p:tgtEl>
                                      </p:cMediaNode>
                                    </p:audio>
                                  </p:subTnLst>
                                </p:cTn>
                              </p:par>
                              <p:par>
                                <p:cTn id="46" presetID="1" presetClass="entr" presetSubtype="0"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chemeClr val="accent2"/>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3"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D677E59-EF0D-BEFC-1F4A-D368D18821D1}"/>
              </a:ext>
            </a:extLst>
          </p:cNvPr>
          <p:cNvPicPr>
            <a:picLocks noChangeAspect="1"/>
          </p:cNvPicPr>
          <p:nvPr/>
        </p:nvPicPr>
        <p:blipFill>
          <a:blip r:embed="rId4"/>
          <a:stretch>
            <a:fillRect/>
          </a:stretch>
        </p:blipFill>
        <p:spPr>
          <a:xfrm>
            <a:off x="0" y="-76200"/>
            <a:ext cx="12192000" cy="6854653"/>
          </a:xfrm>
          <a:prstGeom prst="rect">
            <a:avLst/>
          </a:prstGeom>
        </p:spPr>
      </p:pic>
      <p:pic>
        <p:nvPicPr>
          <p:cNvPr id="6" name="Picture 5" descr="1456.png"/>
          <p:cNvPicPr>
            <a:picLocks noChangeAspect="1"/>
          </p:cNvPicPr>
          <p:nvPr/>
        </p:nvPicPr>
        <p:blipFill>
          <a:blip r:embed="rId5" cstate="print"/>
          <a:stretch>
            <a:fillRect/>
          </a:stretch>
        </p:blipFill>
        <p:spPr>
          <a:xfrm>
            <a:off x="3048001" y="3276600"/>
            <a:ext cx="6559825" cy="575440"/>
          </a:xfrm>
          <a:prstGeom prst="rect">
            <a:avLst/>
          </a:prstGeom>
        </p:spPr>
      </p:pic>
      <p:sp>
        <p:nvSpPr>
          <p:cNvPr id="7" name="Oval 6"/>
          <p:cNvSpPr/>
          <p:nvPr/>
        </p:nvSpPr>
        <p:spPr>
          <a:xfrm>
            <a:off x="2133600" y="5105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8" name="Picture 7" descr="1456.png"/>
          <p:cNvPicPr>
            <a:picLocks noChangeAspect="1"/>
          </p:cNvPicPr>
          <p:nvPr/>
        </p:nvPicPr>
        <p:blipFill>
          <a:blip r:embed="rId5" cstate="print"/>
          <a:stretch>
            <a:fillRect/>
          </a:stretch>
        </p:blipFill>
        <p:spPr>
          <a:xfrm>
            <a:off x="3048001" y="4036927"/>
            <a:ext cx="6559825" cy="575440"/>
          </a:xfrm>
          <a:prstGeom prst="rect">
            <a:avLst/>
          </a:prstGeom>
        </p:spPr>
      </p:pic>
      <p:pic>
        <p:nvPicPr>
          <p:cNvPr id="9" name="Picture 8" descr="1456.png"/>
          <p:cNvPicPr>
            <a:picLocks noChangeAspect="1"/>
          </p:cNvPicPr>
          <p:nvPr/>
        </p:nvPicPr>
        <p:blipFill>
          <a:blip r:embed="rId5" cstate="print"/>
          <a:stretch>
            <a:fillRect/>
          </a:stretch>
        </p:blipFill>
        <p:spPr>
          <a:xfrm>
            <a:off x="3048001" y="5027527"/>
            <a:ext cx="6559825" cy="575440"/>
          </a:xfrm>
          <a:prstGeom prst="rect">
            <a:avLst/>
          </a:prstGeom>
        </p:spPr>
      </p:pic>
      <p:pic>
        <p:nvPicPr>
          <p:cNvPr id="10" name="Picture 9" descr="1456.png"/>
          <p:cNvPicPr>
            <a:picLocks noChangeAspect="1"/>
          </p:cNvPicPr>
          <p:nvPr/>
        </p:nvPicPr>
        <p:blipFill>
          <a:blip r:embed="rId5" cstate="print"/>
          <a:stretch>
            <a:fillRect/>
          </a:stretch>
        </p:blipFill>
        <p:spPr>
          <a:xfrm>
            <a:off x="3048001" y="5941927"/>
            <a:ext cx="6559825" cy="575440"/>
          </a:xfrm>
          <a:prstGeom prst="rect">
            <a:avLst/>
          </a:prstGeom>
        </p:spPr>
      </p:pic>
      <p:sp>
        <p:nvSpPr>
          <p:cNvPr id="11" name="Oval 10"/>
          <p:cNvSpPr/>
          <p:nvPr/>
        </p:nvSpPr>
        <p:spPr>
          <a:xfrm>
            <a:off x="2133600" y="4114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2" name="Oval 11"/>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3" name="Oval 12"/>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4" name="TextBox 13"/>
          <p:cNvSpPr txBox="1"/>
          <p:nvPr/>
        </p:nvSpPr>
        <p:spPr>
          <a:xfrm>
            <a:off x="2209800" y="51816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C</a:t>
            </a:r>
          </a:p>
        </p:txBody>
      </p:sp>
      <p:sp>
        <p:nvSpPr>
          <p:cNvPr id="15" name="TextBox 14"/>
          <p:cNvSpPr txBox="1"/>
          <p:nvPr/>
        </p:nvSpPr>
        <p:spPr>
          <a:xfrm>
            <a:off x="2209800" y="60198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D</a:t>
            </a:r>
          </a:p>
        </p:txBody>
      </p:sp>
      <p:sp>
        <p:nvSpPr>
          <p:cNvPr id="16" name="TextBox 15"/>
          <p:cNvSpPr txBox="1"/>
          <p:nvPr/>
        </p:nvSpPr>
        <p:spPr>
          <a:xfrm>
            <a:off x="2209800" y="41910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B</a:t>
            </a:r>
          </a:p>
        </p:txBody>
      </p:sp>
      <p:sp>
        <p:nvSpPr>
          <p:cNvPr id="17" name="TextBox 16"/>
          <p:cNvSpPr txBox="1"/>
          <p:nvPr/>
        </p:nvSpPr>
        <p:spPr>
          <a:xfrm>
            <a:off x="2209800" y="32766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A</a:t>
            </a:r>
          </a:p>
        </p:txBody>
      </p:sp>
      <p:sp>
        <p:nvSpPr>
          <p:cNvPr id="18" name="TextBox 17"/>
          <p:cNvSpPr txBox="1"/>
          <p:nvPr/>
        </p:nvSpPr>
        <p:spPr>
          <a:xfrm>
            <a:off x="3157750" y="3216965"/>
            <a:ext cx="5073242" cy="587148"/>
          </a:xfrm>
          <a:prstGeom prst="rect">
            <a:avLst/>
          </a:prstGeom>
          <a:noFill/>
        </p:spPr>
        <p:txBody>
          <a:bodyPr wrap="square" rtlCol="0">
            <a:spAutoFit/>
          </a:bodyPr>
          <a:lstStyle/>
          <a:p>
            <a:pPr>
              <a:lnSpc>
                <a:spcPct val="150000"/>
              </a:lnSpc>
              <a:spcAft>
                <a:spcPts val="800"/>
              </a:spcAft>
            </a:pPr>
            <a:r>
              <a:rPr lang="vi-VN" sz="2400">
                <a:effectLst/>
                <a:latin typeface="+mj-lt"/>
                <a:ea typeface="Calibri" panose="020F0502020204030204" pitchFamily="34" charset="0"/>
                <a:cs typeface="Times New Roman" panose="02020603050405020304" pitchFamily="18" charset="0"/>
              </a:rPr>
              <a:t>Gió chiều cuốn bụi bốc sau lưng</a:t>
            </a:r>
            <a:endParaRPr lang="en-US" sz="2400">
              <a:effectLst/>
              <a:latin typeface="+mj-lt"/>
              <a:ea typeface="Calibri" panose="020F0502020204030204" pitchFamily="34" charset="0"/>
              <a:cs typeface="Times New Roman" panose="02020603050405020304" pitchFamily="18" charset="0"/>
            </a:endParaRPr>
          </a:p>
        </p:txBody>
      </p:sp>
      <p:sp>
        <p:nvSpPr>
          <p:cNvPr id="19" name="TextBox 18"/>
          <p:cNvSpPr txBox="1"/>
          <p:nvPr/>
        </p:nvSpPr>
        <p:spPr>
          <a:xfrm>
            <a:off x="3287088" y="3971385"/>
            <a:ext cx="4880588" cy="587148"/>
          </a:xfrm>
          <a:prstGeom prst="rect">
            <a:avLst/>
          </a:prstGeom>
          <a:noFill/>
        </p:spPr>
        <p:txBody>
          <a:bodyPr wrap="square" rtlCol="0">
            <a:spAutoFit/>
          </a:bodyPr>
          <a:lstStyle/>
          <a:p>
            <a:pPr algn="just" defTabSz="1219170">
              <a:lnSpc>
                <a:spcPct val="150000"/>
              </a:lnSpc>
              <a:buClr>
                <a:srgbClr val="000000"/>
              </a:buClr>
            </a:pPr>
            <a:r>
              <a:rPr lang="vi-VN" sz="2400">
                <a:effectLst/>
                <a:latin typeface="+mj-lt"/>
                <a:ea typeface="Calibri" panose="020F0502020204030204" pitchFamily="34" charset="0"/>
                <a:cs typeface="Times New Roman" panose="02020603050405020304" pitchFamily="18" charset="0"/>
              </a:rPr>
              <a:t>Bóng u hay bóng người thôn nữ</a:t>
            </a:r>
            <a:endParaRPr lang="en-US" sz="3200" kern="0">
              <a:solidFill>
                <a:srgbClr val="000000"/>
              </a:solidFill>
              <a:latin typeface="+mj-lt"/>
              <a:ea typeface="Times New Roman" panose="02020603050405020304" pitchFamily="18" charset="0"/>
              <a:cs typeface="Times New Roman" panose="02020603050405020304" pitchFamily="18" charset="0"/>
              <a:sym typeface="Arial"/>
            </a:endParaRPr>
          </a:p>
        </p:txBody>
      </p:sp>
      <p:sp>
        <p:nvSpPr>
          <p:cNvPr id="20" name="TextBox 19"/>
          <p:cNvSpPr txBox="1"/>
          <p:nvPr/>
        </p:nvSpPr>
        <p:spPr>
          <a:xfrm>
            <a:off x="3363288" y="5078286"/>
            <a:ext cx="4880588" cy="587148"/>
          </a:xfrm>
          <a:prstGeom prst="rect">
            <a:avLst/>
          </a:prstGeom>
          <a:noFill/>
        </p:spPr>
        <p:txBody>
          <a:bodyPr wrap="square" rtlCol="0">
            <a:spAutoFit/>
          </a:bodyPr>
          <a:lstStyle/>
          <a:p>
            <a:pPr algn="just" defTabSz="1219170">
              <a:lnSpc>
                <a:spcPct val="150000"/>
              </a:lnSpc>
              <a:buClr>
                <a:srgbClr val="000000"/>
              </a:buClr>
            </a:pPr>
            <a:r>
              <a:rPr lang="vi-VN" sz="2400">
                <a:effectLst/>
                <a:latin typeface="+mj-lt"/>
                <a:ea typeface="Calibri" panose="020F0502020204030204" pitchFamily="34" charset="0"/>
                <a:cs typeface="Times New Roman" panose="02020603050405020304" pitchFamily="18" charset="0"/>
              </a:rPr>
              <a:t>Tà áo nâu in giữa cánh đồng</a:t>
            </a:r>
            <a:endParaRPr lang="en-US" sz="3200" kern="0">
              <a:solidFill>
                <a:srgbClr val="000000"/>
              </a:solidFill>
              <a:latin typeface="+mj-lt"/>
              <a:ea typeface="Times New Roman" panose="02020603050405020304" pitchFamily="18" charset="0"/>
              <a:cs typeface="Times New Roman" panose="02020603050405020304" pitchFamily="18" charset="0"/>
              <a:sym typeface="Arial"/>
            </a:endParaRPr>
          </a:p>
        </p:txBody>
      </p:sp>
      <p:sp>
        <p:nvSpPr>
          <p:cNvPr id="21" name="TextBox 20"/>
          <p:cNvSpPr txBox="1"/>
          <p:nvPr/>
        </p:nvSpPr>
        <p:spPr>
          <a:xfrm>
            <a:off x="3363289" y="5992686"/>
            <a:ext cx="4690308" cy="587148"/>
          </a:xfrm>
          <a:prstGeom prst="rect">
            <a:avLst/>
          </a:prstGeom>
          <a:noFill/>
        </p:spPr>
        <p:txBody>
          <a:bodyPr wrap="square" rtlCol="0">
            <a:spAutoFit/>
          </a:bodyPr>
          <a:lstStyle/>
          <a:p>
            <a:pPr algn="just" defTabSz="1219170">
              <a:lnSpc>
                <a:spcPct val="150000"/>
              </a:lnSpc>
              <a:buClr>
                <a:srgbClr val="000000"/>
              </a:buClr>
            </a:pPr>
            <a:r>
              <a:rPr lang="vi-VN" sz="2400">
                <a:effectLst/>
                <a:latin typeface="+mj-lt"/>
                <a:ea typeface="Calibri" panose="020F0502020204030204" pitchFamily="34" charset="0"/>
                <a:cs typeface="Times New Roman" panose="02020603050405020304" pitchFamily="18" charset="0"/>
              </a:rPr>
              <a:t>Cúi nón mang đi cặp má hồng</a:t>
            </a:r>
            <a:endParaRPr lang="en-US" sz="3200" kern="0">
              <a:solidFill>
                <a:srgbClr val="000000"/>
              </a:solidFill>
              <a:latin typeface="+mj-lt"/>
              <a:ea typeface="Times New Roman" panose="02020603050405020304" pitchFamily="18" charset="0"/>
              <a:cs typeface="Times New Roman" panose="02020603050405020304" pitchFamily="18" charset="0"/>
              <a:sym typeface="Arial"/>
            </a:endParaRPr>
          </a:p>
        </p:txBody>
      </p:sp>
      <p:pic>
        <p:nvPicPr>
          <p:cNvPr id="26" name="Picture 25" descr="112.png"/>
          <p:cNvPicPr>
            <a:picLocks noChangeAspect="1"/>
          </p:cNvPicPr>
          <p:nvPr/>
        </p:nvPicPr>
        <p:blipFill>
          <a:blip r:embed="rId6" cstate="print"/>
          <a:stretch>
            <a:fillRect/>
          </a:stretch>
        </p:blipFill>
        <p:spPr>
          <a:xfrm>
            <a:off x="990600" y="0"/>
            <a:ext cx="9296400" cy="3200400"/>
          </a:xfrm>
          <a:prstGeom prst="rect">
            <a:avLst/>
          </a:prstGeom>
        </p:spPr>
      </p:pic>
      <p:sp>
        <p:nvSpPr>
          <p:cNvPr id="5" name="TextBox 4"/>
          <p:cNvSpPr txBox="1"/>
          <p:nvPr/>
        </p:nvSpPr>
        <p:spPr>
          <a:xfrm>
            <a:off x="2819400" y="916922"/>
            <a:ext cx="6324600" cy="1384995"/>
          </a:xfrm>
          <a:prstGeom prst="rect">
            <a:avLst/>
          </a:prstGeom>
          <a:noFill/>
        </p:spPr>
        <p:txBody>
          <a:bodyPr wrap="square" rtlCol="0">
            <a:spAutoFit/>
          </a:bodyPr>
          <a:lstStyle/>
          <a:p>
            <a:pPr algn="ctr"/>
            <a:r>
              <a:rPr lang="vi-VN" sz="2800" b="1">
                <a:latin typeface="+mj-lt"/>
              </a:rPr>
              <a:t>Câu nào trong khổ thơ thứ năm có hàm ý thể hiện vẻ đẹp dân dã, thôn quê của người mẽ</a:t>
            </a:r>
            <a:endParaRPr lang="en-US" sz="2800" b="1">
              <a:latin typeface="+mj-lt"/>
            </a:endParaRPr>
          </a:p>
        </p:txBody>
      </p:sp>
      <p:pic>
        <p:nvPicPr>
          <p:cNvPr id="32" name="Picture 31" descr="tich.png"/>
          <p:cNvPicPr>
            <a:picLocks noChangeAspect="1"/>
          </p:cNvPicPr>
          <p:nvPr/>
        </p:nvPicPr>
        <p:blipFill>
          <a:blip r:embed="rId7" cstate="print"/>
          <a:stretch>
            <a:fillRect/>
          </a:stretch>
        </p:blipFill>
        <p:spPr>
          <a:xfrm>
            <a:off x="8500310" y="5011698"/>
            <a:ext cx="723900" cy="723900"/>
          </a:xfrm>
          <a:prstGeom prst="rect">
            <a:avLst/>
          </a:prstGeom>
        </p:spPr>
      </p:pic>
      <p:pic>
        <p:nvPicPr>
          <p:cNvPr id="33" name="Picture 32" descr="sai.png"/>
          <p:cNvPicPr>
            <a:picLocks noChangeAspect="1"/>
          </p:cNvPicPr>
          <p:nvPr/>
        </p:nvPicPr>
        <p:blipFill>
          <a:blip r:embed="rId8" cstate="print"/>
          <a:stretch>
            <a:fillRect/>
          </a:stretch>
        </p:blipFill>
        <p:spPr>
          <a:xfrm>
            <a:off x="8652709" y="3335297"/>
            <a:ext cx="533400" cy="533400"/>
          </a:xfrm>
          <a:prstGeom prst="rect">
            <a:avLst/>
          </a:prstGeom>
        </p:spPr>
      </p:pic>
      <p:pic>
        <p:nvPicPr>
          <p:cNvPr id="34" name="Picture 33" descr="sai.png"/>
          <p:cNvPicPr>
            <a:picLocks noChangeAspect="1"/>
          </p:cNvPicPr>
          <p:nvPr/>
        </p:nvPicPr>
        <p:blipFill>
          <a:blip r:embed="rId8" cstate="print"/>
          <a:stretch>
            <a:fillRect/>
          </a:stretch>
        </p:blipFill>
        <p:spPr>
          <a:xfrm>
            <a:off x="8652709" y="4173497"/>
            <a:ext cx="533400" cy="533400"/>
          </a:xfrm>
          <a:prstGeom prst="rect">
            <a:avLst/>
          </a:prstGeom>
        </p:spPr>
      </p:pic>
      <p:pic>
        <p:nvPicPr>
          <p:cNvPr id="35" name="Picture 34" descr="sai.png"/>
          <p:cNvPicPr>
            <a:picLocks noChangeAspect="1"/>
          </p:cNvPicPr>
          <p:nvPr/>
        </p:nvPicPr>
        <p:blipFill>
          <a:blip r:embed="rId8" cstate="print"/>
          <a:stretch>
            <a:fillRect/>
          </a:stretch>
        </p:blipFill>
        <p:spPr>
          <a:xfrm>
            <a:off x="8652709" y="6078497"/>
            <a:ext cx="533400" cy="533400"/>
          </a:xfrm>
          <a:prstGeom prst="rect">
            <a:avLst/>
          </a:prstGeom>
        </p:spPr>
      </p:pic>
      <p:pic>
        <p:nvPicPr>
          <p:cNvPr id="37" name="Picture 36" descr="7.png"/>
          <p:cNvPicPr>
            <a:picLocks noChangeAspect="1"/>
          </p:cNvPicPr>
          <p:nvPr/>
        </p:nvPicPr>
        <p:blipFill>
          <a:blip r:embed="rId9" cstate="print"/>
          <a:stretch>
            <a:fillRect/>
          </a:stretch>
        </p:blipFill>
        <p:spPr>
          <a:xfrm>
            <a:off x="1295400" y="2895600"/>
            <a:ext cx="838200" cy="971827"/>
          </a:xfrm>
          <a:prstGeom prst="rect">
            <a:avLst/>
          </a:prstGeom>
        </p:spPr>
      </p:pic>
      <p:pic>
        <p:nvPicPr>
          <p:cNvPr id="38" name="Picture 37" descr="7.png"/>
          <p:cNvPicPr>
            <a:picLocks noChangeAspect="1"/>
          </p:cNvPicPr>
          <p:nvPr/>
        </p:nvPicPr>
        <p:blipFill>
          <a:blip r:embed="rId9" cstate="print"/>
          <a:stretch>
            <a:fillRect/>
          </a:stretch>
        </p:blipFill>
        <p:spPr>
          <a:xfrm>
            <a:off x="1371600" y="3886200"/>
            <a:ext cx="838200" cy="971827"/>
          </a:xfrm>
          <a:prstGeom prst="rect">
            <a:avLst/>
          </a:prstGeom>
        </p:spPr>
      </p:pic>
      <p:pic>
        <p:nvPicPr>
          <p:cNvPr id="39" name="Picture 38" descr="7.png"/>
          <p:cNvPicPr>
            <a:picLocks noChangeAspect="1"/>
          </p:cNvPicPr>
          <p:nvPr/>
        </p:nvPicPr>
        <p:blipFill>
          <a:blip r:embed="rId9" cstate="print"/>
          <a:stretch>
            <a:fillRect/>
          </a:stretch>
        </p:blipFill>
        <p:spPr>
          <a:xfrm>
            <a:off x="1371600" y="4876800"/>
            <a:ext cx="838200" cy="971827"/>
          </a:xfrm>
          <a:prstGeom prst="rect">
            <a:avLst/>
          </a:prstGeom>
        </p:spPr>
      </p:pic>
      <p:pic>
        <p:nvPicPr>
          <p:cNvPr id="40" name="Picture 39" descr="7.png"/>
          <p:cNvPicPr>
            <a:picLocks noChangeAspect="1"/>
          </p:cNvPicPr>
          <p:nvPr/>
        </p:nvPicPr>
        <p:blipFill>
          <a:blip r:embed="rId9" cstate="print"/>
          <a:stretch>
            <a:fillRect/>
          </a:stretch>
        </p:blipFill>
        <p:spPr>
          <a:xfrm>
            <a:off x="1371600" y="5886173"/>
            <a:ext cx="838200" cy="971827"/>
          </a:xfrm>
          <a:prstGeom prst="rect">
            <a:avLst/>
          </a:prstGeom>
        </p:spPr>
      </p:pic>
      <p:pic>
        <p:nvPicPr>
          <p:cNvPr id="41" name="Picture 40" descr="7.png">
            <a:hlinkClick r:id="rId10" action="ppaction://hlinksldjump"/>
          </p:cNvPr>
          <p:cNvPicPr>
            <a:picLocks noChangeAspect="1"/>
          </p:cNvPicPr>
          <p:nvPr/>
        </p:nvPicPr>
        <p:blipFill>
          <a:blip r:embed="rId9" cstate="print"/>
          <a:stretch>
            <a:fillRect/>
          </a:stretch>
        </p:blipFill>
        <p:spPr>
          <a:xfrm>
            <a:off x="10325100" y="5091045"/>
            <a:ext cx="1524000" cy="17669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7"/>
                                        </p:tgtEl>
                                        <p:attrNameLst>
                                          <p:attrName>fillcolor</p:attrName>
                                        </p:attrNameLst>
                                      </p:cBhvr>
                                      <p:to>
                                        <a:srgbClr val="3399FF"/>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voltage.wav"/>
                                        </p:tgtEl>
                                      </p:cMediaNode>
                                    </p:audio>
                                  </p:sub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par>
                                <p:cTn id="48" presetID="1"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chemeClr val="accent2"/>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sai-1.wav"/>
                                        </p:tgtEl>
                                      </p:cMediaNode>
                                    </p:audio>
                                  </p:sub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3"/>
                                        </p:tgtEl>
                                        <p:attrNameLst>
                                          <p:attrName>fillcolor</p:attrName>
                                        </p:attrNameLst>
                                      </p:cBhvr>
                                      <p:to>
                                        <a:schemeClr val="accent2"/>
                                      </p:to>
                                    </p:animClr>
                                    <p:set>
                                      <p:cBhvr>
                                        <p:cTn id="64" dur="2000" fill="hold"/>
                                        <p:tgtEl>
                                          <p:spTgt spid="13"/>
                                        </p:tgtEl>
                                        <p:attrNameLst>
                                          <p:attrName>fill.type</p:attrName>
                                        </p:attrNameLst>
                                      </p:cBhvr>
                                      <p:to>
                                        <p:strVal val="solid"/>
                                      </p:to>
                                    </p:set>
                                    <p:set>
                                      <p:cBhvr>
                                        <p:cTn id="65" dur="200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sai-1.wav"/>
                                        </p:tgtEl>
                                      </p:cMediaNode>
                                    </p:audio>
                                  </p:subTnLst>
                                </p:cTn>
                              </p:par>
                              <p:par>
                                <p:cTn id="66" presetID="1"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701AFD-8C3A-E7D8-438A-16BD234792D8}"/>
              </a:ext>
            </a:extLst>
          </p:cNvPr>
          <p:cNvPicPr>
            <a:picLocks noChangeAspect="1"/>
          </p:cNvPicPr>
          <p:nvPr/>
        </p:nvPicPr>
        <p:blipFill>
          <a:blip r:embed="rId5"/>
          <a:stretch>
            <a:fillRect/>
          </a:stretch>
        </p:blipFill>
        <p:spPr>
          <a:xfrm>
            <a:off x="0" y="1674"/>
            <a:ext cx="12192000" cy="6854653"/>
          </a:xfrm>
          <a:prstGeom prst="rect">
            <a:avLst/>
          </a:prstGeom>
        </p:spPr>
      </p:pic>
      <p:pic>
        <p:nvPicPr>
          <p:cNvPr id="6" name="Picture 5" descr="1456.png"/>
          <p:cNvPicPr>
            <a:picLocks noChangeAspect="1"/>
          </p:cNvPicPr>
          <p:nvPr/>
        </p:nvPicPr>
        <p:blipFill>
          <a:blip r:embed="rId6" cstate="print"/>
          <a:stretch>
            <a:fillRect/>
          </a:stretch>
        </p:blipFill>
        <p:spPr>
          <a:xfrm>
            <a:off x="1913024" y="3144797"/>
            <a:ext cx="8372305" cy="707243"/>
          </a:xfrm>
          <a:prstGeom prst="rect">
            <a:avLst/>
          </a:prstGeom>
        </p:spPr>
      </p:pic>
      <p:sp>
        <p:nvSpPr>
          <p:cNvPr id="7" name="Oval 6"/>
          <p:cNvSpPr/>
          <p:nvPr/>
        </p:nvSpPr>
        <p:spPr>
          <a:xfrm>
            <a:off x="1074823" y="5867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1913024" y="3982997"/>
            <a:ext cx="8372305" cy="707243"/>
          </a:xfrm>
          <a:prstGeom prst="rect">
            <a:avLst/>
          </a:prstGeom>
        </p:spPr>
      </p:pic>
      <p:pic>
        <p:nvPicPr>
          <p:cNvPr id="9" name="Picture 8" descr="1456.png"/>
          <p:cNvPicPr>
            <a:picLocks noChangeAspect="1"/>
          </p:cNvPicPr>
          <p:nvPr/>
        </p:nvPicPr>
        <p:blipFill>
          <a:blip r:embed="rId6" cstate="print"/>
          <a:stretch>
            <a:fillRect/>
          </a:stretch>
        </p:blipFill>
        <p:spPr>
          <a:xfrm>
            <a:off x="1913024" y="4897397"/>
            <a:ext cx="8372305" cy="783443"/>
          </a:xfrm>
          <a:prstGeom prst="rect">
            <a:avLst/>
          </a:prstGeom>
        </p:spPr>
      </p:pic>
      <p:pic>
        <p:nvPicPr>
          <p:cNvPr id="10" name="Picture 9" descr="1456.png"/>
          <p:cNvPicPr>
            <a:picLocks noChangeAspect="1"/>
          </p:cNvPicPr>
          <p:nvPr/>
        </p:nvPicPr>
        <p:blipFill>
          <a:blip r:embed="rId6" cstate="print"/>
          <a:stretch>
            <a:fillRect/>
          </a:stretch>
        </p:blipFill>
        <p:spPr>
          <a:xfrm>
            <a:off x="1913024" y="5887997"/>
            <a:ext cx="8372305" cy="707243"/>
          </a:xfrm>
          <a:prstGeom prst="rect">
            <a:avLst/>
          </a:prstGeom>
        </p:spPr>
      </p:pic>
      <p:sp>
        <p:nvSpPr>
          <p:cNvPr id="11" name="Oval 10"/>
          <p:cNvSpPr/>
          <p:nvPr/>
        </p:nvSpPr>
        <p:spPr>
          <a:xfrm>
            <a:off x="1074823" y="4953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2" name="Oval 11"/>
          <p:cNvSpPr/>
          <p:nvPr/>
        </p:nvSpPr>
        <p:spPr>
          <a:xfrm>
            <a:off x="1074823" y="3962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3" name="Oval 12"/>
          <p:cNvSpPr/>
          <p:nvPr/>
        </p:nvSpPr>
        <p:spPr>
          <a:xfrm>
            <a:off x="1074823" y="3048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a:sym typeface="Arial"/>
            </a:endParaRPr>
          </a:p>
        </p:txBody>
      </p:sp>
      <p:sp>
        <p:nvSpPr>
          <p:cNvPr id="14" name="TextBox 13"/>
          <p:cNvSpPr txBox="1"/>
          <p:nvPr/>
        </p:nvSpPr>
        <p:spPr>
          <a:xfrm>
            <a:off x="1151023" y="59436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D</a:t>
            </a:r>
          </a:p>
        </p:txBody>
      </p:sp>
      <p:sp>
        <p:nvSpPr>
          <p:cNvPr id="15" name="TextBox 14"/>
          <p:cNvSpPr txBox="1"/>
          <p:nvPr/>
        </p:nvSpPr>
        <p:spPr>
          <a:xfrm>
            <a:off x="1151023" y="31242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A</a:t>
            </a:r>
          </a:p>
        </p:txBody>
      </p:sp>
      <p:sp>
        <p:nvSpPr>
          <p:cNvPr id="16" name="TextBox 15"/>
          <p:cNvSpPr txBox="1"/>
          <p:nvPr/>
        </p:nvSpPr>
        <p:spPr>
          <a:xfrm>
            <a:off x="1151023" y="50292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C</a:t>
            </a:r>
          </a:p>
        </p:txBody>
      </p:sp>
      <p:sp>
        <p:nvSpPr>
          <p:cNvPr id="17" name="TextBox 16"/>
          <p:cNvSpPr txBox="1"/>
          <p:nvPr/>
        </p:nvSpPr>
        <p:spPr>
          <a:xfrm>
            <a:off x="1151023" y="4038600"/>
            <a:ext cx="457200" cy="523220"/>
          </a:xfrm>
          <a:prstGeom prst="rect">
            <a:avLst/>
          </a:prstGeom>
          <a:noFill/>
        </p:spPr>
        <p:txBody>
          <a:bodyPr wrap="square" rtlCol="0">
            <a:spAutoFit/>
          </a:bodyPr>
          <a:lstStyle/>
          <a:p>
            <a:pPr defTabSz="914377">
              <a:defRPr/>
            </a:pPr>
            <a:r>
              <a:rPr lang="en-US" sz="2800" b="1" dirty="0">
                <a:solidFill>
                  <a:prstClr val="black"/>
                </a:solidFill>
                <a:latin typeface="Times New Roman" pitchFamily="18" charset="0"/>
                <a:cs typeface="Times New Roman" pitchFamily="18" charset="0"/>
                <a:sym typeface="Arial"/>
              </a:rPr>
              <a:t>B</a:t>
            </a:r>
          </a:p>
        </p:txBody>
      </p:sp>
      <p:sp>
        <p:nvSpPr>
          <p:cNvPr id="18" name="TextBox 17"/>
          <p:cNvSpPr txBox="1"/>
          <p:nvPr/>
        </p:nvSpPr>
        <p:spPr>
          <a:xfrm>
            <a:off x="1981200" y="3108667"/>
            <a:ext cx="7722857" cy="830997"/>
          </a:xfrm>
          <a:prstGeom prst="rect">
            <a:avLst/>
          </a:prstGeom>
          <a:noFill/>
        </p:spPr>
        <p:txBody>
          <a:bodyPr wrap="square" rtlCol="0">
            <a:spAutoFit/>
          </a:bodyPr>
          <a:lstStyle/>
          <a:p>
            <a:pPr>
              <a:spcAft>
                <a:spcPts val="800"/>
              </a:spcAft>
            </a:pPr>
            <a:r>
              <a:rPr lang="vi-VN" sz="2400">
                <a:effectLst/>
                <a:latin typeface="+mj-lt"/>
                <a:ea typeface="Calibri" panose="020F0502020204030204" pitchFamily="34" charset="0"/>
                <a:cs typeface="Times New Roman" panose="02020603050405020304" pitchFamily="18" charset="0"/>
              </a:rPr>
              <a:t>Sự bất ngờ trước vẻ đẹp tươi mới của quê ngoại và niềm ước vọng về một tương lai rực rỡ trên khắp đất nước.</a:t>
            </a:r>
            <a:endParaRPr lang="en-US" sz="2400">
              <a:effectLst/>
              <a:latin typeface="+mj-lt"/>
              <a:ea typeface="Calibri" panose="020F0502020204030204" pitchFamily="34" charset="0"/>
              <a:cs typeface="Times New Roman" panose="02020603050405020304" pitchFamily="18" charset="0"/>
            </a:endParaRPr>
          </a:p>
        </p:txBody>
      </p:sp>
      <p:sp>
        <p:nvSpPr>
          <p:cNvPr id="19" name="TextBox 18"/>
          <p:cNvSpPr txBox="1"/>
          <p:nvPr/>
        </p:nvSpPr>
        <p:spPr>
          <a:xfrm>
            <a:off x="1948488" y="3971741"/>
            <a:ext cx="8295023" cy="830997"/>
          </a:xfrm>
          <a:prstGeom prst="rect">
            <a:avLst/>
          </a:prstGeom>
          <a:noFill/>
        </p:spPr>
        <p:txBody>
          <a:bodyPr wrap="square" rtlCol="0">
            <a:spAutoFit/>
          </a:bodyPr>
          <a:lstStyle/>
          <a:p>
            <a:pPr>
              <a:spcAft>
                <a:spcPts val="800"/>
              </a:spcAft>
            </a:pPr>
            <a:r>
              <a:rPr lang="vi-VN" sz="2400">
                <a:effectLst/>
                <a:latin typeface="+mj-lt"/>
                <a:ea typeface="Calibri" panose="020F0502020204030204" pitchFamily="34" charset="0"/>
                <a:cs typeface="Times New Roman" panose="02020603050405020304" pitchFamily="18" charset="0"/>
              </a:rPr>
              <a:t>Bài thơ thể hiện tâm trạng âu sầu, buồn bã khi phải theo mẹ về thăm quê ngoại- nơi thân thuộc với mẹ nhưng xa lạ với con</a:t>
            </a:r>
            <a:endParaRPr lang="en-US" sz="2400">
              <a:effectLst/>
              <a:latin typeface="+mj-lt"/>
              <a:ea typeface="Calibri" panose="020F0502020204030204" pitchFamily="34" charset="0"/>
              <a:cs typeface="Times New Roman" panose="02020603050405020304" pitchFamily="18" charset="0"/>
            </a:endParaRPr>
          </a:p>
        </p:txBody>
      </p:sp>
      <p:sp>
        <p:nvSpPr>
          <p:cNvPr id="20" name="TextBox 19"/>
          <p:cNvSpPr txBox="1"/>
          <p:nvPr/>
        </p:nvSpPr>
        <p:spPr>
          <a:xfrm>
            <a:off x="1945732" y="4810630"/>
            <a:ext cx="8149097" cy="830997"/>
          </a:xfrm>
          <a:prstGeom prst="rect">
            <a:avLst/>
          </a:prstGeom>
          <a:noFill/>
        </p:spPr>
        <p:txBody>
          <a:bodyPr wrap="square" rtlCol="0">
            <a:spAutoFit/>
          </a:bodyPr>
          <a:lstStyle/>
          <a:p>
            <a:pPr algn="just" defTabSz="1219170">
              <a:buClr>
                <a:srgbClr val="000000"/>
              </a:buClr>
            </a:pPr>
            <a:r>
              <a:rPr lang="vi-VN" sz="2400">
                <a:effectLst/>
                <a:latin typeface="+mj-lt"/>
                <a:ea typeface="Calibri" panose="020F0502020204030204" pitchFamily="34" charset="0"/>
                <a:cs typeface="Times New Roman" panose="02020603050405020304" pitchFamily="18" charset="0"/>
              </a:rPr>
              <a:t>Tâm trạng lo lắng, e thẹn, ngại ngùng khi lâu lắm mới về quê và tình cảm yêu thương của nhà thơ dành cho mẹ và quê hương</a:t>
            </a:r>
            <a:endParaRPr lang="en-US" sz="3200" kern="0">
              <a:solidFill>
                <a:srgbClr val="000000"/>
              </a:solidFill>
              <a:latin typeface="+mj-lt"/>
              <a:ea typeface="Times New Roman" panose="02020603050405020304" pitchFamily="18" charset="0"/>
              <a:cs typeface="Times New Roman" panose="02020603050405020304" pitchFamily="18" charset="0"/>
              <a:sym typeface="Arial"/>
            </a:endParaRPr>
          </a:p>
        </p:txBody>
      </p:sp>
      <p:sp>
        <p:nvSpPr>
          <p:cNvPr id="21" name="TextBox 20"/>
          <p:cNvSpPr txBox="1"/>
          <p:nvPr/>
        </p:nvSpPr>
        <p:spPr>
          <a:xfrm>
            <a:off x="1882945" y="5876713"/>
            <a:ext cx="9204155" cy="830997"/>
          </a:xfrm>
          <a:prstGeom prst="rect">
            <a:avLst/>
          </a:prstGeom>
          <a:noFill/>
        </p:spPr>
        <p:txBody>
          <a:bodyPr wrap="square" rtlCol="0">
            <a:spAutoFit/>
          </a:bodyPr>
          <a:lstStyle/>
          <a:p>
            <a:pPr algn="just" defTabSz="1219170">
              <a:buClr>
                <a:srgbClr val="000000"/>
              </a:buClr>
            </a:pPr>
            <a:r>
              <a:rPr lang="vi-VN" sz="2400">
                <a:effectLst/>
                <a:latin typeface="+mj-lt"/>
                <a:ea typeface="Calibri" panose="020F0502020204030204" pitchFamily="34" charset="0"/>
                <a:cs typeface="Times New Roman" panose="02020603050405020304" pitchFamily="18" charset="0"/>
              </a:rPr>
              <a:t>Tâm trạng háo hức, chờ đợi, thích thú và tình cảm yêu thương của nhà thơ dành cho mẹ và quê hương</a:t>
            </a:r>
            <a:endParaRPr lang="en-US" sz="3200" kern="0">
              <a:solidFill>
                <a:srgbClr val="000000"/>
              </a:solidFill>
              <a:latin typeface="+mj-lt"/>
              <a:ea typeface="Times New Roman" panose="02020603050405020304" pitchFamily="18" charset="0"/>
              <a:cs typeface="Times New Roman" panose="02020603050405020304" pitchFamily="18" charset="0"/>
              <a:sym typeface="Arial"/>
            </a:endParaRPr>
          </a:p>
        </p:txBody>
      </p:sp>
      <p:pic>
        <p:nvPicPr>
          <p:cNvPr id="34" name="Picture 33" descr="tich.png"/>
          <p:cNvPicPr>
            <a:picLocks noChangeAspect="1"/>
          </p:cNvPicPr>
          <p:nvPr/>
        </p:nvPicPr>
        <p:blipFill>
          <a:blip r:embed="rId7" cstate="print"/>
          <a:stretch>
            <a:fillRect/>
          </a:stretch>
        </p:blipFill>
        <p:spPr>
          <a:xfrm>
            <a:off x="9561429" y="5794670"/>
            <a:ext cx="723900" cy="723900"/>
          </a:xfrm>
          <a:prstGeom prst="rect">
            <a:avLst/>
          </a:prstGeom>
        </p:spPr>
      </p:pic>
      <p:pic>
        <p:nvPicPr>
          <p:cNvPr id="35" name="Picture 34" descr="sai.png"/>
          <p:cNvPicPr>
            <a:picLocks noChangeAspect="1"/>
          </p:cNvPicPr>
          <p:nvPr/>
        </p:nvPicPr>
        <p:blipFill>
          <a:blip r:embed="rId8" cstate="print"/>
          <a:stretch>
            <a:fillRect/>
          </a:stretch>
        </p:blipFill>
        <p:spPr>
          <a:xfrm>
            <a:off x="9637628" y="3203869"/>
            <a:ext cx="533400" cy="533400"/>
          </a:xfrm>
          <a:prstGeom prst="rect">
            <a:avLst/>
          </a:prstGeom>
        </p:spPr>
      </p:pic>
      <p:pic>
        <p:nvPicPr>
          <p:cNvPr id="36" name="Picture 35" descr="sai.png"/>
          <p:cNvPicPr>
            <a:picLocks noChangeAspect="1"/>
          </p:cNvPicPr>
          <p:nvPr/>
        </p:nvPicPr>
        <p:blipFill>
          <a:blip r:embed="rId8" cstate="print"/>
          <a:stretch>
            <a:fillRect/>
          </a:stretch>
        </p:blipFill>
        <p:spPr>
          <a:xfrm>
            <a:off x="9637628" y="4042069"/>
            <a:ext cx="533400" cy="533400"/>
          </a:xfrm>
          <a:prstGeom prst="rect">
            <a:avLst/>
          </a:prstGeom>
        </p:spPr>
      </p:pic>
      <p:pic>
        <p:nvPicPr>
          <p:cNvPr id="37" name="Picture 36" descr="sai.png"/>
          <p:cNvPicPr>
            <a:picLocks noChangeAspect="1"/>
          </p:cNvPicPr>
          <p:nvPr/>
        </p:nvPicPr>
        <p:blipFill>
          <a:blip r:embed="rId8" cstate="print"/>
          <a:stretch>
            <a:fillRect/>
          </a:stretch>
        </p:blipFill>
        <p:spPr>
          <a:xfrm>
            <a:off x="9637628" y="5032669"/>
            <a:ext cx="533400" cy="533400"/>
          </a:xfrm>
          <a:prstGeom prst="rect">
            <a:avLst/>
          </a:prstGeom>
        </p:spPr>
      </p:pic>
      <p:pic>
        <p:nvPicPr>
          <p:cNvPr id="38" name="Picture 37" descr="112.png"/>
          <p:cNvPicPr>
            <a:picLocks noChangeAspect="1"/>
          </p:cNvPicPr>
          <p:nvPr/>
        </p:nvPicPr>
        <p:blipFill>
          <a:blip r:embed="rId9" cstate="print"/>
          <a:stretch>
            <a:fillRect/>
          </a:stretch>
        </p:blipFill>
        <p:spPr>
          <a:xfrm>
            <a:off x="1295400" y="-304800"/>
            <a:ext cx="9621981" cy="3352800"/>
          </a:xfrm>
          <a:prstGeom prst="rect">
            <a:avLst/>
          </a:prstGeom>
        </p:spPr>
      </p:pic>
      <p:sp>
        <p:nvSpPr>
          <p:cNvPr id="39" name="TextBox 38"/>
          <p:cNvSpPr txBox="1"/>
          <p:nvPr/>
        </p:nvSpPr>
        <p:spPr>
          <a:xfrm>
            <a:off x="3581399" y="694491"/>
            <a:ext cx="6122657" cy="1077218"/>
          </a:xfrm>
          <a:prstGeom prst="rect">
            <a:avLst/>
          </a:prstGeom>
          <a:noFill/>
        </p:spPr>
        <p:txBody>
          <a:bodyPr wrap="square" rtlCol="0">
            <a:spAutoFit/>
          </a:bodyPr>
          <a:lstStyle/>
          <a:p>
            <a:r>
              <a:rPr lang="vi-VN" sz="3200" b="1">
                <a:latin typeface="+mj-lt"/>
              </a:rPr>
              <a:t>Bài thơ đã diễn tả được tâm trạng và tình cảm gì của nhà thơ?</a:t>
            </a:r>
            <a:endParaRPr lang="en-US" sz="3200" b="1">
              <a:latin typeface="+mj-lt"/>
            </a:endParaRPr>
          </a:p>
        </p:txBody>
      </p:sp>
      <p:pic>
        <p:nvPicPr>
          <p:cNvPr id="40" name="Picture 39" descr="5631c7a98ca2287e2d680a324b15e383.png"/>
          <p:cNvPicPr>
            <a:picLocks noChangeAspect="1"/>
          </p:cNvPicPr>
          <p:nvPr/>
        </p:nvPicPr>
        <p:blipFill>
          <a:blip r:embed="rId10" cstate="print"/>
          <a:stretch>
            <a:fillRect/>
          </a:stretch>
        </p:blipFill>
        <p:spPr>
          <a:xfrm>
            <a:off x="236623" y="2362201"/>
            <a:ext cx="838200" cy="1253540"/>
          </a:xfrm>
          <a:prstGeom prst="rect">
            <a:avLst/>
          </a:prstGeom>
        </p:spPr>
      </p:pic>
      <p:pic>
        <p:nvPicPr>
          <p:cNvPr id="41" name="Picture 40" descr="5631c7a98ca2287e2d680a324b15e383.png"/>
          <p:cNvPicPr>
            <a:picLocks noChangeAspect="1"/>
          </p:cNvPicPr>
          <p:nvPr/>
        </p:nvPicPr>
        <p:blipFill>
          <a:blip r:embed="rId10" cstate="print"/>
          <a:stretch>
            <a:fillRect/>
          </a:stretch>
        </p:blipFill>
        <p:spPr>
          <a:xfrm>
            <a:off x="236623" y="3505201"/>
            <a:ext cx="838200" cy="1253540"/>
          </a:xfrm>
          <a:prstGeom prst="rect">
            <a:avLst/>
          </a:prstGeom>
        </p:spPr>
      </p:pic>
      <p:pic>
        <p:nvPicPr>
          <p:cNvPr id="42" name="Picture 41" descr="5631c7a98ca2287e2d680a324b15e383.png"/>
          <p:cNvPicPr>
            <a:picLocks noChangeAspect="1"/>
          </p:cNvPicPr>
          <p:nvPr/>
        </p:nvPicPr>
        <p:blipFill>
          <a:blip r:embed="rId10" cstate="print"/>
          <a:stretch>
            <a:fillRect/>
          </a:stretch>
        </p:blipFill>
        <p:spPr>
          <a:xfrm>
            <a:off x="236623" y="4572001"/>
            <a:ext cx="838200" cy="1253540"/>
          </a:xfrm>
          <a:prstGeom prst="rect">
            <a:avLst/>
          </a:prstGeom>
        </p:spPr>
      </p:pic>
      <p:pic>
        <p:nvPicPr>
          <p:cNvPr id="43" name="Picture 42" descr="5631c7a98ca2287e2d680a324b15e383.png"/>
          <p:cNvPicPr>
            <a:picLocks noChangeAspect="1"/>
          </p:cNvPicPr>
          <p:nvPr/>
        </p:nvPicPr>
        <p:blipFill>
          <a:blip r:embed="rId10" cstate="print"/>
          <a:stretch>
            <a:fillRect/>
          </a:stretch>
        </p:blipFill>
        <p:spPr>
          <a:xfrm>
            <a:off x="236623" y="5715001"/>
            <a:ext cx="838200" cy="1253540"/>
          </a:xfrm>
          <a:prstGeom prst="rect">
            <a:avLst/>
          </a:prstGeom>
        </p:spPr>
      </p:pic>
      <p:pic>
        <p:nvPicPr>
          <p:cNvPr id="44" name="Picture 43" descr="5631c7a98ca2287e2d680a324b15e383.png">
            <a:hlinkClick r:id="rId11" action="ppaction://hlinksldjump"/>
          </p:cNvPr>
          <p:cNvPicPr>
            <a:picLocks noChangeAspect="1"/>
          </p:cNvPicPr>
          <p:nvPr/>
        </p:nvPicPr>
        <p:blipFill>
          <a:blip r:embed="rId10" cstate="print"/>
          <a:stretch>
            <a:fillRect/>
          </a:stretch>
        </p:blipFill>
        <p:spPr>
          <a:xfrm>
            <a:off x="10401300" y="4899740"/>
            <a:ext cx="1295400" cy="19372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par>
                                <p:cTn id="28" presetID="1"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7"/>
                                        </p:tgtEl>
                                        <p:attrNameLst>
                                          <p:attrName>fillcolor</p:attrName>
                                        </p:attrNameLst>
                                      </p:cBhvr>
                                      <p:to>
                                        <a:srgbClr val="3399FF"/>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sai-1.wav"/>
                                        </p:tgtEl>
                                      </p:cMediaNode>
                                    </p:audio>
                                  </p:subTnLst>
                                </p:cTn>
                              </p:par>
                              <p:par>
                                <p:cTn id="46" presetID="1"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chemeClr val="accent2"/>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39" grpId="0"/>
      <p:bldP spid="39"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FC05F40-40E3-CFA3-96F1-24CC2C5119CB}"/>
              </a:ext>
            </a:extLst>
          </p:cNvPr>
          <p:cNvPicPr>
            <a:picLocks noChangeAspect="1"/>
          </p:cNvPicPr>
          <p:nvPr/>
        </p:nvPicPr>
        <p:blipFill>
          <a:blip r:embed="rId3"/>
          <a:stretch>
            <a:fillRect/>
          </a:stretch>
        </p:blipFill>
        <p:spPr>
          <a:xfrm>
            <a:off x="0" y="1673"/>
            <a:ext cx="12192000" cy="6854653"/>
          </a:xfrm>
          <a:prstGeom prst="rect">
            <a:avLst/>
          </a:prstGeom>
        </p:spPr>
      </p:pic>
      <p:pic>
        <p:nvPicPr>
          <p:cNvPr id="2" name="Picture 1">
            <a:extLst>
              <a:ext uri="{FF2B5EF4-FFF2-40B4-BE49-F238E27FC236}">
                <a16:creationId xmlns="" xmlns:a16="http://schemas.microsoft.com/office/drawing/2014/main" id="{40E260C1-4308-E722-08A3-66815D69BBEF}"/>
              </a:ext>
            </a:extLst>
          </p:cNvPr>
          <p:cNvPicPr>
            <a:picLocks noChangeAspect="1"/>
          </p:cNvPicPr>
          <p:nvPr/>
        </p:nvPicPr>
        <p:blipFill rotWithShape="1">
          <a:blip r:embed="rId4">
            <a:clrChange>
              <a:clrFrom>
                <a:srgbClr val="FFFFFF"/>
              </a:clrFrom>
              <a:clrTo>
                <a:srgbClr val="FFFFFF">
                  <a:alpha val="0"/>
                </a:srgbClr>
              </a:clrTo>
            </a:clrChange>
          </a:blip>
          <a:srcRect l="52354" t="1700" r="1559" b="47833"/>
          <a:stretch/>
        </p:blipFill>
        <p:spPr>
          <a:xfrm>
            <a:off x="967410" y="1550014"/>
            <a:ext cx="5618922" cy="3459307"/>
          </a:xfrm>
          <a:prstGeom prst="rect">
            <a:avLst/>
          </a:prstGeom>
        </p:spPr>
      </p:pic>
      <p:sp>
        <p:nvSpPr>
          <p:cNvPr id="3" name="Rectangle 2"/>
          <p:cNvSpPr/>
          <p:nvPr/>
        </p:nvSpPr>
        <p:spPr>
          <a:xfrm>
            <a:off x="172278" y="436167"/>
            <a:ext cx="1537252" cy="784830"/>
          </a:xfrm>
          <a:prstGeom prst="rect">
            <a:avLst/>
          </a:prstGeom>
        </p:spPr>
        <p:txBody>
          <a:bodyPr wrap="square">
            <a:spAutoFit/>
          </a:bodyPr>
          <a:lstStyle/>
          <a:p>
            <a:pPr algn="ctr">
              <a:lnSpc>
                <a:spcPct val="150000"/>
              </a:lnSpc>
              <a:spcAft>
                <a:spcPts val="0"/>
              </a:spcAft>
            </a:pPr>
            <a:r>
              <a:rPr lang="en-US" sz="1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1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1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Nhâm</a:t>
            </a:r>
            <a:endParaRPr lang="en-US" sz="1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1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0981713891- 0366.698.459.</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9068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0"/>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1302476" y="366308"/>
            <a:ext cx="10017968"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b="1">
                <a:solidFill>
                  <a:schemeClr val="accent5">
                    <a:lumMod val="75000"/>
                  </a:schemeClr>
                </a:solidFill>
                <a:latin typeface="Times New Roman" panose="02020603050405020304" pitchFamily="18" charset="0"/>
                <a:cs typeface="Times New Roman" panose="02020603050405020304" pitchFamily="18" charset="0"/>
              </a:rPr>
              <a:t>Hoạt động vận dụng</a:t>
            </a: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图片 4" descr="2">
            <a:extLst>
              <a:ext uri="{FF2B5EF4-FFF2-40B4-BE49-F238E27FC236}">
                <a16:creationId xmlns="" xmlns:a16="http://schemas.microsoft.com/office/drawing/2014/main" id="{A536DB5B-2EDA-B9AD-A83B-340FAF8588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7800" y="407823"/>
            <a:ext cx="6388357" cy="664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a:extLst>
              <a:ext uri="{FF2B5EF4-FFF2-40B4-BE49-F238E27FC236}">
                <a16:creationId xmlns="" xmlns:a16="http://schemas.microsoft.com/office/drawing/2014/main" id="{CC35E140-A63A-8FB9-D437-A404024FD172}"/>
              </a:ext>
            </a:extLst>
          </p:cNvPr>
          <p:cNvSpPr txBox="1">
            <a:spLocks noChangeArrowheads="1"/>
          </p:cNvSpPr>
          <p:nvPr/>
        </p:nvSpPr>
        <p:spPr bwMode="auto">
          <a:xfrm>
            <a:off x="2266626" y="2346596"/>
            <a:ext cx="4180244" cy="13838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800" i="1">
                <a:latin typeface="+mj-lt"/>
              </a:rPr>
              <a:t>Em thích nhất hình ảnh, chi tiết nào trong bài thơ? Hãy tưởng tượng và miêu tả bằng lời hoặc vẽ lại bức tranh thể hiện chi tiết, hình ảnh đó.</a:t>
            </a:r>
            <a:endParaRPr lang="en-US" sz="2800">
              <a:latin typeface="+mj-lt"/>
            </a:endParaRPr>
          </a:p>
        </p:txBody>
      </p:sp>
      <p:sp>
        <p:nvSpPr>
          <p:cNvPr id="9" name="Freeform 14">
            <a:extLst>
              <a:ext uri="{FF2B5EF4-FFF2-40B4-BE49-F238E27FC236}">
                <a16:creationId xmlns="" xmlns:a16="http://schemas.microsoft.com/office/drawing/2014/main" id="{79ED12A9-94B3-E86D-4CA4-35CB51AC0613}"/>
              </a:ext>
            </a:extLst>
          </p:cNvPr>
          <p:cNvSpPr/>
          <p:nvPr/>
        </p:nvSpPr>
        <p:spPr>
          <a:xfrm>
            <a:off x="7271070" y="3345211"/>
            <a:ext cx="3843130" cy="3587910"/>
          </a:xfrm>
          <a:custGeom>
            <a:avLst/>
            <a:gdLst/>
            <a:ahLst/>
            <a:cxnLst/>
            <a:rect l="l" t="t" r="r" b="b"/>
            <a:pathLst>
              <a:path w="3049268" h="2561386">
                <a:moveTo>
                  <a:pt x="0" y="0"/>
                </a:moveTo>
                <a:lnTo>
                  <a:pt x="3049269" y="0"/>
                </a:lnTo>
                <a:lnTo>
                  <a:pt x="3049269" y="2561386"/>
                </a:lnTo>
                <a:lnTo>
                  <a:pt x="0" y="25613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82521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0"/>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1302476" y="366308"/>
            <a:ext cx="10017968"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b="1">
                <a:solidFill>
                  <a:schemeClr val="accent5">
                    <a:lumMod val="75000"/>
                  </a:schemeClr>
                </a:solidFill>
                <a:latin typeface="Times New Roman" panose="02020603050405020304" pitchFamily="18" charset="0"/>
                <a:cs typeface="Times New Roman" panose="02020603050405020304" pitchFamily="18" charset="0"/>
              </a:rPr>
              <a:t>Hoạt động vận dụng</a:t>
            </a: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 xmlns:a16="http://schemas.microsoft.com/office/drawing/2014/main" id="{12922CB1-7D25-C39C-B2D0-55630218A4A8}"/>
              </a:ext>
            </a:extLst>
          </p:cNvPr>
          <p:cNvSpPr txBox="1"/>
          <p:nvPr/>
        </p:nvSpPr>
        <p:spPr>
          <a:xfrm>
            <a:off x="284922" y="2084336"/>
            <a:ext cx="5526157" cy="3046988"/>
          </a:xfrm>
          <a:custGeom>
            <a:avLst/>
            <a:gdLst>
              <a:gd name="connsiteX0" fmla="*/ 0 w 5526157"/>
              <a:gd name="connsiteY0" fmla="*/ 0 h 3046988"/>
              <a:gd name="connsiteX1" fmla="*/ 497354 w 5526157"/>
              <a:gd name="connsiteY1" fmla="*/ 0 h 3046988"/>
              <a:gd name="connsiteX2" fmla="*/ 1105231 w 5526157"/>
              <a:gd name="connsiteY2" fmla="*/ 0 h 3046988"/>
              <a:gd name="connsiteX3" fmla="*/ 1768370 w 5526157"/>
              <a:gd name="connsiteY3" fmla="*/ 0 h 3046988"/>
              <a:gd name="connsiteX4" fmla="*/ 2265724 w 5526157"/>
              <a:gd name="connsiteY4" fmla="*/ 0 h 3046988"/>
              <a:gd name="connsiteX5" fmla="*/ 2873602 w 5526157"/>
              <a:gd name="connsiteY5" fmla="*/ 0 h 3046988"/>
              <a:gd name="connsiteX6" fmla="*/ 3370956 w 5526157"/>
              <a:gd name="connsiteY6" fmla="*/ 0 h 3046988"/>
              <a:gd name="connsiteX7" fmla="*/ 4034095 w 5526157"/>
              <a:gd name="connsiteY7" fmla="*/ 0 h 3046988"/>
              <a:gd name="connsiteX8" fmla="*/ 4697233 w 5526157"/>
              <a:gd name="connsiteY8" fmla="*/ 0 h 3046988"/>
              <a:gd name="connsiteX9" fmla="*/ 5526157 w 5526157"/>
              <a:gd name="connsiteY9" fmla="*/ 0 h 3046988"/>
              <a:gd name="connsiteX10" fmla="*/ 5526157 w 5526157"/>
              <a:gd name="connsiteY10" fmla="*/ 538301 h 3046988"/>
              <a:gd name="connsiteX11" fmla="*/ 5526157 w 5526157"/>
              <a:gd name="connsiteY11" fmla="*/ 1046133 h 3046988"/>
              <a:gd name="connsiteX12" fmla="*/ 5526157 w 5526157"/>
              <a:gd name="connsiteY12" fmla="*/ 1523494 h 3046988"/>
              <a:gd name="connsiteX13" fmla="*/ 5526157 w 5526157"/>
              <a:gd name="connsiteY13" fmla="*/ 1970386 h 3046988"/>
              <a:gd name="connsiteX14" fmla="*/ 5526157 w 5526157"/>
              <a:gd name="connsiteY14" fmla="*/ 2386807 h 3046988"/>
              <a:gd name="connsiteX15" fmla="*/ 5526157 w 5526157"/>
              <a:gd name="connsiteY15" fmla="*/ 3046988 h 3046988"/>
              <a:gd name="connsiteX16" fmla="*/ 4973541 w 5526157"/>
              <a:gd name="connsiteY16" fmla="*/ 3046988 h 3046988"/>
              <a:gd name="connsiteX17" fmla="*/ 4365664 w 5526157"/>
              <a:gd name="connsiteY17" fmla="*/ 3046988 h 3046988"/>
              <a:gd name="connsiteX18" fmla="*/ 3923571 w 5526157"/>
              <a:gd name="connsiteY18" fmla="*/ 3046988 h 3046988"/>
              <a:gd name="connsiteX19" fmla="*/ 3370956 w 5526157"/>
              <a:gd name="connsiteY19" fmla="*/ 3046988 h 3046988"/>
              <a:gd name="connsiteX20" fmla="*/ 2707817 w 5526157"/>
              <a:gd name="connsiteY20" fmla="*/ 3046988 h 3046988"/>
              <a:gd name="connsiteX21" fmla="*/ 2210463 w 5526157"/>
              <a:gd name="connsiteY21" fmla="*/ 3046988 h 3046988"/>
              <a:gd name="connsiteX22" fmla="*/ 1713109 w 5526157"/>
              <a:gd name="connsiteY22" fmla="*/ 3046988 h 3046988"/>
              <a:gd name="connsiteX23" fmla="*/ 1105231 w 5526157"/>
              <a:gd name="connsiteY23" fmla="*/ 3046988 h 3046988"/>
              <a:gd name="connsiteX24" fmla="*/ 552616 w 5526157"/>
              <a:gd name="connsiteY24" fmla="*/ 3046988 h 3046988"/>
              <a:gd name="connsiteX25" fmla="*/ 0 w 5526157"/>
              <a:gd name="connsiteY25" fmla="*/ 3046988 h 3046988"/>
              <a:gd name="connsiteX26" fmla="*/ 0 w 5526157"/>
              <a:gd name="connsiteY26" fmla="*/ 2539157 h 3046988"/>
              <a:gd name="connsiteX27" fmla="*/ 0 w 5526157"/>
              <a:gd name="connsiteY27" fmla="*/ 2122735 h 3046988"/>
              <a:gd name="connsiteX28" fmla="*/ 0 w 5526157"/>
              <a:gd name="connsiteY28" fmla="*/ 1614904 h 3046988"/>
              <a:gd name="connsiteX29" fmla="*/ 0 w 5526157"/>
              <a:gd name="connsiteY29" fmla="*/ 1168012 h 3046988"/>
              <a:gd name="connsiteX30" fmla="*/ 0 w 5526157"/>
              <a:gd name="connsiteY30" fmla="*/ 629711 h 3046988"/>
              <a:gd name="connsiteX31" fmla="*/ 0 w 5526157"/>
              <a:gd name="connsiteY31"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26157" h="3046988" extrusionOk="0">
                <a:moveTo>
                  <a:pt x="0" y="0"/>
                </a:moveTo>
                <a:cubicBezTo>
                  <a:pt x="236042" y="-47596"/>
                  <a:pt x="263815" y="27920"/>
                  <a:pt x="497354" y="0"/>
                </a:cubicBezTo>
                <a:cubicBezTo>
                  <a:pt x="730893" y="-27920"/>
                  <a:pt x="964268" y="29987"/>
                  <a:pt x="1105231" y="0"/>
                </a:cubicBezTo>
                <a:cubicBezTo>
                  <a:pt x="1246194" y="-29987"/>
                  <a:pt x="1520108" y="23642"/>
                  <a:pt x="1768370" y="0"/>
                </a:cubicBezTo>
                <a:cubicBezTo>
                  <a:pt x="2016632" y="-23642"/>
                  <a:pt x="2107018" y="57049"/>
                  <a:pt x="2265724" y="0"/>
                </a:cubicBezTo>
                <a:cubicBezTo>
                  <a:pt x="2424430" y="-57049"/>
                  <a:pt x="2732057" y="51230"/>
                  <a:pt x="2873602" y="0"/>
                </a:cubicBezTo>
                <a:cubicBezTo>
                  <a:pt x="3015147" y="-51230"/>
                  <a:pt x="3194000" y="33330"/>
                  <a:pt x="3370956" y="0"/>
                </a:cubicBezTo>
                <a:cubicBezTo>
                  <a:pt x="3547912" y="-33330"/>
                  <a:pt x="3853979" y="34063"/>
                  <a:pt x="4034095" y="0"/>
                </a:cubicBezTo>
                <a:cubicBezTo>
                  <a:pt x="4214211" y="-34063"/>
                  <a:pt x="4530395" y="69323"/>
                  <a:pt x="4697233" y="0"/>
                </a:cubicBezTo>
                <a:cubicBezTo>
                  <a:pt x="4864071" y="-69323"/>
                  <a:pt x="5242380" y="20627"/>
                  <a:pt x="5526157" y="0"/>
                </a:cubicBezTo>
                <a:cubicBezTo>
                  <a:pt x="5565624" y="226100"/>
                  <a:pt x="5501389" y="327904"/>
                  <a:pt x="5526157" y="538301"/>
                </a:cubicBezTo>
                <a:cubicBezTo>
                  <a:pt x="5550925" y="748698"/>
                  <a:pt x="5519353" y="941555"/>
                  <a:pt x="5526157" y="1046133"/>
                </a:cubicBezTo>
                <a:cubicBezTo>
                  <a:pt x="5532961" y="1150711"/>
                  <a:pt x="5520496" y="1356641"/>
                  <a:pt x="5526157" y="1523494"/>
                </a:cubicBezTo>
                <a:cubicBezTo>
                  <a:pt x="5531818" y="1690347"/>
                  <a:pt x="5524823" y="1764198"/>
                  <a:pt x="5526157" y="1970386"/>
                </a:cubicBezTo>
                <a:cubicBezTo>
                  <a:pt x="5527491" y="2176574"/>
                  <a:pt x="5479279" y="2198781"/>
                  <a:pt x="5526157" y="2386807"/>
                </a:cubicBezTo>
                <a:cubicBezTo>
                  <a:pt x="5573035" y="2574833"/>
                  <a:pt x="5468886" y="2827500"/>
                  <a:pt x="5526157" y="3046988"/>
                </a:cubicBezTo>
                <a:cubicBezTo>
                  <a:pt x="5301776" y="3061311"/>
                  <a:pt x="5217846" y="2994413"/>
                  <a:pt x="4973541" y="3046988"/>
                </a:cubicBezTo>
                <a:cubicBezTo>
                  <a:pt x="4729236" y="3099563"/>
                  <a:pt x="4513718" y="2989368"/>
                  <a:pt x="4365664" y="3046988"/>
                </a:cubicBezTo>
                <a:cubicBezTo>
                  <a:pt x="4217610" y="3104608"/>
                  <a:pt x="4037903" y="3039287"/>
                  <a:pt x="3923571" y="3046988"/>
                </a:cubicBezTo>
                <a:cubicBezTo>
                  <a:pt x="3809239" y="3054689"/>
                  <a:pt x="3595400" y="3028297"/>
                  <a:pt x="3370956" y="3046988"/>
                </a:cubicBezTo>
                <a:cubicBezTo>
                  <a:pt x="3146513" y="3065679"/>
                  <a:pt x="3018934" y="2974448"/>
                  <a:pt x="2707817" y="3046988"/>
                </a:cubicBezTo>
                <a:cubicBezTo>
                  <a:pt x="2396700" y="3119528"/>
                  <a:pt x="2334032" y="2996096"/>
                  <a:pt x="2210463" y="3046988"/>
                </a:cubicBezTo>
                <a:cubicBezTo>
                  <a:pt x="2086894" y="3097880"/>
                  <a:pt x="1876094" y="3012396"/>
                  <a:pt x="1713109" y="3046988"/>
                </a:cubicBezTo>
                <a:cubicBezTo>
                  <a:pt x="1550124" y="3081580"/>
                  <a:pt x="1305274" y="2992855"/>
                  <a:pt x="1105231" y="3046988"/>
                </a:cubicBezTo>
                <a:cubicBezTo>
                  <a:pt x="905188" y="3101121"/>
                  <a:pt x="737253" y="3004798"/>
                  <a:pt x="552616" y="3046988"/>
                </a:cubicBezTo>
                <a:cubicBezTo>
                  <a:pt x="367980" y="3089178"/>
                  <a:pt x="253912" y="2999285"/>
                  <a:pt x="0" y="3046988"/>
                </a:cubicBezTo>
                <a:cubicBezTo>
                  <a:pt x="-48392" y="2816153"/>
                  <a:pt x="9999" y="2764916"/>
                  <a:pt x="0" y="2539157"/>
                </a:cubicBezTo>
                <a:cubicBezTo>
                  <a:pt x="-9999" y="2313398"/>
                  <a:pt x="8832" y="2263686"/>
                  <a:pt x="0" y="2122735"/>
                </a:cubicBezTo>
                <a:cubicBezTo>
                  <a:pt x="-8832" y="1981784"/>
                  <a:pt x="3608" y="1799495"/>
                  <a:pt x="0" y="1614904"/>
                </a:cubicBezTo>
                <a:cubicBezTo>
                  <a:pt x="-3608" y="1430313"/>
                  <a:pt x="13374" y="1353208"/>
                  <a:pt x="0" y="1168012"/>
                </a:cubicBezTo>
                <a:cubicBezTo>
                  <a:pt x="-13374" y="982816"/>
                  <a:pt x="7266" y="743786"/>
                  <a:pt x="0" y="629711"/>
                </a:cubicBezTo>
                <a:cubicBezTo>
                  <a:pt x="-7266" y="515636"/>
                  <a:pt x="35757" y="218174"/>
                  <a:pt x="0" y="0"/>
                </a:cubicBezTo>
                <a:close/>
              </a:path>
            </a:pathLst>
          </a:custGeom>
          <a:noFill/>
          <a:ln w="38100">
            <a:solidFill>
              <a:schemeClr val="accent2">
                <a:lumMod val="60000"/>
                <a:lumOff val="40000"/>
              </a:schemeClr>
            </a:solidFill>
            <a:extLst>
              <a:ext uri="{C807C97D-BFC1-408E-A445-0C87EB9F89A2}">
                <ask:lineSketchStyleProps xmlns="" xmlns:ask="http://schemas.microsoft.com/office/drawing/2018/sketchyshapes" sd="3907997878">
                  <a:prstGeom prst="rect">
                    <a:avLst/>
                  </a:prstGeom>
                  <ask:type>
                    <ask:lineSketchScribble/>
                  </ask:type>
                </ask:lineSketchStyleProps>
              </a:ext>
            </a:extLst>
          </a:ln>
        </p:spPr>
        <p:txBody>
          <a:bodyPr wrap="square">
            <a:spAutoFit/>
          </a:bodyPr>
          <a:lstStyle/>
          <a:p>
            <a:pPr algn="just"/>
            <a:r>
              <a:rPr lang="vi-VN" sz="2400">
                <a:effectLst/>
                <a:latin typeface="+mj-lt"/>
                <a:ea typeface="Calibri" panose="020F0502020204030204" pitchFamily="34" charset="0"/>
                <a:cs typeface="Times New Roman" panose="02020603050405020304" pitchFamily="18" charset="0"/>
              </a:rPr>
              <a:t>Em thích nhất hình ảnh người mẹ - một người phụ nữ đẹp người, đẹp nết. Hình ảnh về người mẹ với khuyên vàng, yếm thắm, áo the nâu, mắt sáng, môi hồng, má đỏ,... vẫn in đậm trong tâm trí con, có lẽ bởi người mẹ xinh đẹp và đằm thằm nên khiến người con phải thốt lên ngỡ ngàng: Trông u chẳng khác thời con gái.</a:t>
            </a:r>
            <a:endParaRPr lang="en-US" sz="2400">
              <a:latin typeface="+mj-lt"/>
            </a:endParaRPr>
          </a:p>
        </p:txBody>
      </p:sp>
      <p:pic>
        <p:nvPicPr>
          <p:cNvPr id="10" name="Picture 9">
            <a:extLst>
              <a:ext uri="{FF2B5EF4-FFF2-40B4-BE49-F238E27FC236}">
                <a16:creationId xmlns="" xmlns:a16="http://schemas.microsoft.com/office/drawing/2014/main" id="{49583D49-FC3D-2B29-3D5C-9AB2485850D0}"/>
              </a:ext>
            </a:extLst>
          </p:cNvPr>
          <p:cNvPicPr>
            <a:picLocks noChangeAspect="1"/>
          </p:cNvPicPr>
          <p:nvPr/>
        </p:nvPicPr>
        <p:blipFill>
          <a:blip r:embed="rId3"/>
          <a:stretch>
            <a:fillRect/>
          </a:stretch>
        </p:blipFill>
        <p:spPr>
          <a:xfrm>
            <a:off x="6096000" y="1501241"/>
            <a:ext cx="5526157" cy="4501993"/>
          </a:xfrm>
          <a:prstGeom prst="rect">
            <a:avLst/>
          </a:prstGeom>
        </p:spPr>
      </p:pic>
    </p:spTree>
    <p:extLst>
      <p:ext uri="{BB962C8B-B14F-4D97-AF65-F5344CB8AC3E}">
        <p14:creationId xmlns:p14="http://schemas.microsoft.com/office/powerpoint/2010/main" val="98378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1302476" y="366308"/>
            <a:ext cx="10017968"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b="1">
                <a:solidFill>
                  <a:schemeClr val="accent5">
                    <a:lumMod val="75000"/>
                  </a:schemeClr>
                </a:solidFill>
                <a:latin typeface="Times New Roman" panose="02020603050405020304" pitchFamily="18" charset="0"/>
                <a:cs typeface="Times New Roman" panose="02020603050405020304" pitchFamily="18" charset="0"/>
              </a:rPr>
              <a:t>Hoạt động khởi động</a:t>
            </a: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图片 16">
            <a:extLst>
              <a:ext uri="{FF2B5EF4-FFF2-40B4-BE49-F238E27FC236}">
                <a16:creationId xmlns="" xmlns:a16="http://schemas.microsoft.com/office/drawing/2014/main" id="{E987C83F-792D-A265-0D7C-76FDF7751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627" y="1875595"/>
            <a:ext cx="6167007" cy="367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3">
            <a:extLst>
              <a:ext uri="{FF2B5EF4-FFF2-40B4-BE49-F238E27FC236}">
                <a16:creationId xmlns="" xmlns:a16="http://schemas.microsoft.com/office/drawing/2014/main" id="{532226B3-4752-6B14-16B8-0A2D72797F98}"/>
              </a:ext>
            </a:extLst>
          </p:cNvPr>
          <p:cNvSpPr txBox="1"/>
          <p:nvPr/>
        </p:nvSpPr>
        <p:spPr>
          <a:xfrm>
            <a:off x="6932642" y="2815438"/>
            <a:ext cx="3600921" cy="138499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2800" i="1">
                <a:effectLst/>
                <a:latin typeface="Times New Roman" panose="02020603050405020304" pitchFamily="18" charset="0"/>
                <a:ea typeface="Calibri" panose="020F0502020204030204" pitchFamily="34" charset="0"/>
                <a:cs typeface="Times New Roman" panose="02020603050405020304" pitchFamily="18" charset="0"/>
              </a:rPr>
              <a:t>HS chia sẻ về những lần trở về thăm quê hương cùng gia đình,...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13">
            <a:extLst>
              <a:ext uri="{FF2B5EF4-FFF2-40B4-BE49-F238E27FC236}">
                <a16:creationId xmlns="" xmlns:a16="http://schemas.microsoft.com/office/drawing/2014/main" id="{E1FF34D5-08CA-A00F-E18C-F9D6E45C80DB}"/>
              </a:ext>
            </a:extLst>
          </p:cNvPr>
          <p:cNvSpPr/>
          <p:nvPr/>
        </p:nvSpPr>
        <p:spPr>
          <a:xfrm>
            <a:off x="2289662" y="2451653"/>
            <a:ext cx="2573886" cy="3931436"/>
          </a:xfrm>
          <a:custGeom>
            <a:avLst/>
            <a:gdLst/>
            <a:ahLst/>
            <a:cxnLst/>
            <a:rect l="l" t="t" r="r" b="b"/>
            <a:pathLst>
              <a:path w="2890422" h="4490769">
                <a:moveTo>
                  <a:pt x="0" y="0"/>
                </a:moveTo>
                <a:lnTo>
                  <a:pt x="2890422" y="0"/>
                </a:lnTo>
                <a:lnTo>
                  <a:pt x="2890422" y="4490769"/>
                </a:lnTo>
                <a:lnTo>
                  <a:pt x="0" y="44907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909647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Mobile_SCRS (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7568" y="5734051"/>
            <a:ext cx="1198033" cy="112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4" descr="Mobile_SCRS (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74218" y="5617634"/>
            <a:ext cx="1322916" cy="124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5" descr="Mobile_SCRS (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48434" y="5693834"/>
            <a:ext cx="1240367" cy="116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6" descr="Mobile_SCRS (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700" y="48685"/>
            <a:ext cx="1422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7" descr="Mobile_SCRS (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65884" y="48685"/>
            <a:ext cx="1422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WordArt 8"/>
          <p:cNvSpPr>
            <a:spLocks noChangeArrowheads="1" noChangeShapeType="1" noTextEdit="1"/>
          </p:cNvSpPr>
          <p:nvPr/>
        </p:nvSpPr>
        <p:spPr bwMode="auto">
          <a:xfrm>
            <a:off x="914400" y="1418167"/>
            <a:ext cx="10160000" cy="952500"/>
          </a:xfrm>
          <a:prstGeom prst="rect">
            <a:avLst/>
          </a:prstGeom>
        </p:spPr>
        <p:txBody>
          <a:bodyPr wrap="none" fromWordArt="1">
            <a:prstTxWarp prst="textCascadeUp">
              <a:avLst>
                <a:gd name="adj" fmla="val 96731"/>
              </a:avLst>
            </a:prstTxWarp>
            <a:scene3d>
              <a:camera prst="legacyObliqueTopRight">
                <a:rot lat="21299970" lon="21299970" rev="0"/>
              </a:camera>
              <a:lightRig rig="legacyFlat3" dir="b"/>
            </a:scene3d>
            <a:sp3d extrusionH="430200" prstMaterial="legacyMatte">
              <a:extrusionClr>
                <a:srgbClr val="FDE9E3"/>
              </a:extrusionClr>
              <a:contourClr>
                <a:srgbClr val="FF0000"/>
              </a:contourClr>
            </a:sp3d>
          </a:bodyPr>
          <a:lstStyle/>
          <a:p>
            <a:pPr algn="ctr"/>
            <a:r>
              <a:rPr lang="en-US" sz="3733" b="1" kern="10">
                <a:ln w="9525">
                  <a:round/>
                  <a:headEnd/>
                  <a:tailEnd/>
                </a:ln>
                <a:solidFill>
                  <a:srgbClr val="FF0000"/>
                </a:solidFill>
                <a:latin typeface="Arial" panose="020B0604020202020204" pitchFamily="34" charset="0"/>
                <a:cs typeface="Arial" panose="020B0604020202020204" pitchFamily="34" charset="0"/>
              </a:rPr>
              <a:t>TẠM BIỆT VÀ HẸN GẶP LẠI CÁC EM!</a:t>
            </a:r>
          </a:p>
        </p:txBody>
      </p:sp>
    </p:spTree>
    <p:custDataLst>
      <p:tags r:id="rId1"/>
    </p:custDataLst>
    <p:extLst>
      <p:ext uri="{BB962C8B-B14F-4D97-AF65-F5344CB8AC3E}">
        <p14:creationId xmlns:p14="http://schemas.microsoft.com/office/powerpoint/2010/main" val="451089160"/>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21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6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FC05F40-40E3-CFA3-96F1-24CC2C5119CB}"/>
              </a:ext>
            </a:extLst>
          </p:cNvPr>
          <p:cNvPicPr>
            <a:picLocks noChangeAspect="1"/>
          </p:cNvPicPr>
          <p:nvPr/>
        </p:nvPicPr>
        <p:blipFill>
          <a:blip r:embed="rId2"/>
          <a:stretch>
            <a:fillRect/>
          </a:stretch>
        </p:blipFill>
        <p:spPr>
          <a:xfrm>
            <a:off x="0" y="1673"/>
            <a:ext cx="12192000" cy="6854653"/>
          </a:xfrm>
          <a:prstGeom prst="rect">
            <a:avLst/>
          </a:prstGeom>
        </p:spPr>
      </p:pic>
      <p:pic>
        <p:nvPicPr>
          <p:cNvPr id="2" name="Picture 1">
            <a:extLst>
              <a:ext uri="{FF2B5EF4-FFF2-40B4-BE49-F238E27FC236}">
                <a16:creationId xmlns="" xmlns:a16="http://schemas.microsoft.com/office/drawing/2014/main" id="{3D0DD48E-17ED-6FF0-BA3F-010230212F40}"/>
              </a:ext>
            </a:extLst>
          </p:cNvPr>
          <p:cNvPicPr>
            <a:picLocks noChangeAspect="1"/>
          </p:cNvPicPr>
          <p:nvPr/>
        </p:nvPicPr>
        <p:blipFill rotWithShape="1">
          <a:blip r:embed="rId3">
            <a:clrChange>
              <a:clrFrom>
                <a:srgbClr val="FFFFFF"/>
              </a:clrFrom>
              <a:clrTo>
                <a:srgbClr val="FFFFFF">
                  <a:alpha val="0"/>
                </a:srgbClr>
              </a:clrTo>
            </a:clrChange>
          </a:blip>
          <a:srcRect r="51870" b="54069"/>
          <a:stretch/>
        </p:blipFill>
        <p:spPr>
          <a:xfrm>
            <a:off x="894520" y="1452785"/>
            <a:ext cx="5867961" cy="3148370"/>
          </a:xfrm>
          <a:prstGeom prst="rect">
            <a:avLst/>
          </a:prstGeom>
        </p:spPr>
      </p:pic>
    </p:spTree>
    <p:extLst>
      <p:ext uri="{BB962C8B-B14F-4D97-AF65-F5344CB8AC3E}">
        <p14:creationId xmlns:p14="http://schemas.microsoft.com/office/powerpoint/2010/main" val="86712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21DC484-1124-3234-726A-8EA72FAD7154}"/>
              </a:ext>
            </a:extLst>
          </p:cNvPr>
          <p:cNvPicPr>
            <a:picLocks noChangeAspect="1"/>
          </p:cNvPicPr>
          <p:nvPr/>
        </p:nvPicPr>
        <p:blipFill>
          <a:blip r:embed="rId2"/>
          <a:stretch>
            <a:fillRect/>
          </a:stretch>
        </p:blipFill>
        <p:spPr>
          <a:xfrm>
            <a:off x="0" y="1673"/>
            <a:ext cx="12192000" cy="6854653"/>
          </a:xfrm>
          <a:prstGeom prst="rect">
            <a:avLst/>
          </a:prstGeom>
        </p:spPr>
      </p:pic>
      <p:pic>
        <p:nvPicPr>
          <p:cNvPr id="7" name="Google Shape;295;p48">
            <a:extLst>
              <a:ext uri="{FF2B5EF4-FFF2-40B4-BE49-F238E27FC236}">
                <a16:creationId xmlns="" xmlns:a16="http://schemas.microsoft.com/office/drawing/2014/main" id="{CAAAAA90-7529-C3C5-6D31-1FFF86A4CA37}"/>
              </a:ext>
            </a:extLst>
          </p:cNvPr>
          <p:cNvPicPr preferRelativeResize="0"/>
          <p:nvPr/>
        </p:nvPicPr>
        <p:blipFill>
          <a:blip r:embed="rId3">
            <a:alphaModFix/>
          </a:blip>
          <a:stretch>
            <a:fillRect/>
          </a:stretch>
        </p:blipFill>
        <p:spPr>
          <a:xfrm>
            <a:off x="8041873" y="530088"/>
            <a:ext cx="1804492" cy="1722192"/>
          </a:xfrm>
          <a:prstGeom prst="rect">
            <a:avLst/>
          </a:prstGeom>
          <a:noFill/>
          <a:ln>
            <a:noFill/>
          </a:ln>
        </p:spPr>
      </p:pic>
      <p:sp>
        <p:nvSpPr>
          <p:cNvPr id="8" name="Google Shape;296;p48">
            <a:extLst>
              <a:ext uri="{FF2B5EF4-FFF2-40B4-BE49-F238E27FC236}">
                <a16:creationId xmlns="" xmlns:a16="http://schemas.microsoft.com/office/drawing/2014/main" id="{C85247C1-55A4-A61D-06DE-7E6443856E23}"/>
              </a:ext>
            </a:extLst>
          </p:cNvPr>
          <p:cNvSpPr txBox="1">
            <a:spLocks/>
          </p:cNvSpPr>
          <p:nvPr/>
        </p:nvSpPr>
        <p:spPr>
          <a:xfrm>
            <a:off x="6096000" y="2032300"/>
            <a:ext cx="5678556" cy="729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200"/>
              <a:buFont typeface="Handlee"/>
              <a:buNone/>
              <a:defRPr sz="5000" b="0" i="0" u="none" strike="noStrike" cap="none">
                <a:solidFill>
                  <a:schemeClr val="accent1"/>
                </a:solidFill>
                <a:latin typeface="Manrope ExtraBold"/>
                <a:ea typeface="Manrope ExtraBold"/>
                <a:cs typeface="Manrope ExtraBold"/>
                <a:sym typeface="Manrope ExtraBold"/>
              </a:defRPr>
            </a:lvl1pPr>
            <a:lvl2pPr marR="0" lvl="1"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accent1"/>
              </a:buClr>
              <a:buSzPts val="4200"/>
              <a:buFont typeface="Architects Daughter"/>
              <a:buNone/>
              <a:defRPr sz="4200" b="1" i="0" u="none" strike="noStrike" cap="none">
                <a:solidFill>
                  <a:schemeClr val="accent1"/>
                </a:solidFill>
                <a:latin typeface="Architects Daughter"/>
                <a:ea typeface="Architects Daughter"/>
                <a:cs typeface="Architects Daughter"/>
                <a:sym typeface="Architects Daughter"/>
              </a:defRPr>
            </a:lvl9pPr>
          </a:lstStyle>
          <a:p>
            <a:r>
              <a:rPr lang="en-US" sz="6600" b="1" kern="0">
                <a:latin typeface="Times New Roman" panose="02020603050405020304" pitchFamily="18" charset="0"/>
                <a:cs typeface="Times New Roman" panose="02020603050405020304" pitchFamily="18" charset="0"/>
              </a:rPr>
              <a:t>Đọc và </a:t>
            </a:r>
          </a:p>
          <a:p>
            <a:r>
              <a:rPr lang="en-US" sz="6600" b="1" kern="0">
                <a:latin typeface="Times New Roman" panose="02020603050405020304" pitchFamily="18" charset="0"/>
                <a:cs typeface="Times New Roman" panose="02020603050405020304" pitchFamily="18" charset="0"/>
              </a:rPr>
              <a:t>tìm hiểu chung</a:t>
            </a:r>
          </a:p>
        </p:txBody>
      </p:sp>
      <p:sp>
        <p:nvSpPr>
          <p:cNvPr id="9" name="Google Shape;298;p48">
            <a:extLst>
              <a:ext uri="{FF2B5EF4-FFF2-40B4-BE49-F238E27FC236}">
                <a16:creationId xmlns="" xmlns:a16="http://schemas.microsoft.com/office/drawing/2014/main" id="{E665D31C-3F14-7665-253C-AD3F4D266A5C}"/>
              </a:ext>
            </a:extLst>
          </p:cNvPr>
          <p:cNvSpPr txBox="1">
            <a:spLocks/>
          </p:cNvSpPr>
          <p:nvPr/>
        </p:nvSpPr>
        <p:spPr>
          <a:xfrm>
            <a:off x="8460369" y="747344"/>
            <a:ext cx="967500" cy="10677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12000"/>
              <a:buFont typeface="Handlee"/>
              <a:buNone/>
              <a:defRPr sz="5000" b="0" i="0" u="none" strike="noStrike" cap="none">
                <a:solidFill>
                  <a:schemeClr val="accent1"/>
                </a:solidFill>
                <a:latin typeface="Manrope ExtraBold"/>
                <a:ea typeface="Manrope ExtraBold"/>
                <a:cs typeface="Manrope ExtraBold"/>
                <a:sym typeface="Manrope ExtraBold"/>
              </a:defRPr>
            </a:lvl1pPr>
            <a:lvl2pPr marR="0" lvl="1"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accent1"/>
              </a:buClr>
              <a:buSzPts val="12000"/>
              <a:buFont typeface="Architects Daughter"/>
              <a:buNone/>
              <a:defRPr sz="12000" b="1" i="0" u="none" strike="noStrike" cap="none">
                <a:solidFill>
                  <a:schemeClr val="accent1"/>
                </a:solidFill>
                <a:latin typeface="Architects Daughter"/>
                <a:ea typeface="Architects Daughter"/>
                <a:cs typeface="Architects Daughter"/>
                <a:sym typeface="Architects Daughter"/>
              </a:defRPr>
            </a:lvl9pPr>
          </a:lstStyle>
          <a:p>
            <a:r>
              <a:rPr lang="en-US" sz="7200" b="1" kern="0">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225627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1302476" y="366308"/>
            <a:ext cx="10017968"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b="1">
                <a:solidFill>
                  <a:schemeClr val="accent5">
                    <a:lumMod val="75000"/>
                  </a:schemeClr>
                </a:solidFill>
                <a:latin typeface="Times New Roman" panose="02020603050405020304" pitchFamily="18" charset="0"/>
                <a:cs typeface="Times New Roman" panose="02020603050405020304" pitchFamily="18" charset="0"/>
              </a:rPr>
              <a:t>1. Đọc</a:t>
            </a: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Google Shape;259;p45">
            <a:extLst>
              <a:ext uri="{FF2B5EF4-FFF2-40B4-BE49-F238E27FC236}">
                <a16:creationId xmlns="" xmlns:a16="http://schemas.microsoft.com/office/drawing/2014/main" id="{CBA9CCC6-DF9F-E34A-7E4A-3A5880D913CC}"/>
              </a:ext>
            </a:extLst>
          </p:cNvPr>
          <p:cNvPicPr preferRelativeResize="0"/>
          <p:nvPr/>
        </p:nvPicPr>
        <p:blipFill rotWithShape="1">
          <a:blip r:embed="rId3">
            <a:alphaModFix/>
          </a:blip>
          <a:srcRect t="835" b="826"/>
          <a:stretch/>
        </p:blipFill>
        <p:spPr>
          <a:xfrm>
            <a:off x="8890455" y="3145614"/>
            <a:ext cx="1189695" cy="486299"/>
          </a:xfrm>
          <a:prstGeom prst="rect">
            <a:avLst/>
          </a:prstGeom>
          <a:noFill/>
          <a:ln>
            <a:noFill/>
          </a:ln>
        </p:spPr>
      </p:pic>
      <p:sp>
        <p:nvSpPr>
          <p:cNvPr id="12" name="Google Shape;398;p16">
            <a:extLst>
              <a:ext uri="{FF2B5EF4-FFF2-40B4-BE49-F238E27FC236}">
                <a16:creationId xmlns="" xmlns:a16="http://schemas.microsoft.com/office/drawing/2014/main" id="{8669AC06-D01F-01FF-7047-E78FE2586911}"/>
              </a:ext>
            </a:extLst>
          </p:cNvPr>
          <p:cNvSpPr/>
          <p:nvPr/>
        </p:nvSpPr>
        <p:spPr>
          <a:xfrm>
            <a:off x="3579278" y="1910391"/>
            <a:ext cx="7037400" cy="1587725"/>
          </a:xfrm>
          <a:prstGeom prst="roundRect">
            <a:avLst>
              <a:gd name="adj" fmla="val 5886"/>
            </a:avLst>
          </a:pr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3" name="Google Shape;399;p16">
            <a:extLst>
              <a:ext uri="{FF2B5EF4-FFF2-40B4-BE49-F238E27FC236}">
                <a16:creationId xmlns="" xmlns:a16="http://schemas.microsoft.com/office/drawing/2014/main" id="{4E42C52C-938A-067C-D688-504A47580B12}"/>
              </a:ext>
            </a:extLst>
          </p:cNvPr>
          <p:cNvSpPr/>
          <p:nvPr/>
        </p:nvSpPr>
        <p:spPr>
          <a:xfrm>
            <a:off x="2056382" y="3937467"/>
            <a:ext cx="7041000" cy="1557300"/>
          </a:xfrm>
          <a:prstGeom prst="roundRect">
            <a:avLst>
              <a:gd name="adj" fmla="val 5886"/>
            </a:avLst>
          </a:pr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4" name="Google Shape;1635;p50">
            <a:extLst>
              <a:ext uri="{FF2B5EF4-FFF2-40B4-BE49-F238E27FC236}">
                <a16:creationId xmlns="" xmlns:a16="http://schemas.microsoft.com/office/drawing/2014/main" id="{2174A0F3-C05C-5FC5-C3D6-66A558301051}"/>
              </a:ext>
            </a:extLst>
          </p:cNvPr>
          <p:cNvSpPr txBox="1">
            <a:spLocks/>
          </p:cNvSpPr>
          <p:nvPr/>
        </p:nvSpPr>
        <p:spPr>
          <a:xfrm>
            <a:off x="3747368" y="1878171"/>
            <a:ext cx="4755000" cy="4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1pPr>
            <a:lvl2pPr marL="914400" marR="0" lvl="1"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2pPr>
            <a:lvl3pPr marL="1371600" marR="0" lvl="2"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3pPr>
            <a:lvl4pPr marL="1828800" marR="0" lvl="3"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4pPr>
            <a:lvl5pPr marL="2286000" marR="0" lvl="4"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5pPr>
            <a:lvl6pPr marL="2743200" marR="0" lvl="5"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6pPr>
            <a:lvl7pPr marL="3200400" marR="0" lvl="6"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7pPr>
            <a:lvl8pPr marL="3657600" marR="0" lvl="7"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8pPr>
            <a:lvl9pPr marL="4114800" marR="0" lvl="8"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9pPr>
          </a:lstStyle>
          <a:p>
            <a:pPr marL="0" indent="0" algn="r">
              <a:buClr>
                <a:srgbClr val="0F6342"/>
              </a:buClr>
              <a:defRPr/>
            </a:pPr>
            <a:r>
              <a:rPr lang="en-US" sz="3600" b="1" kern="0">
                <a:solidFill>
                  <a:srgbClr val="BC5FF8"/>
                </a:solidFill>
                <a:latin typeface="Times New Roman" panose="02020603050405020304" pitchFamily="18" charset="0"/>
                <a:cs typeface="Times New Roman" panose="02020603050405020304" pitchFamily="18" charset="0"/>
              </a:rPr>
              <a:t>01</a:t>
            </a:r>
          </a:p>
        </p:txBody>
      </p:sp>
      <p:sp>
        <p:nvSpPr>
          <p:cNvPr id="15" name="Google Shape;1636;p50">
            <a:extLst>
              <a:ext uri="{FF2B5EF4-FFF2-40B4-BE49-F238E27FC236}">
                <a16:creationId xmlns="" xmlns:a16="http://schemas.microsoft.com/office/drawing/2014/main" id="{CD0C40F4-E15C-BDB5-9D20-6E2054CBBA1C}"/>
              </a:ext>
            </a:extLst>
          </p:cNvPr>
          <p:cNvSpPr txBox="1">
            <a:spLocks/>
          </p:cNvSpPr>
          <p:nvPr/>
        </p:nvSpPr>
        <p:spPr>
          <a:xfrm>
            <a:off x="4022064" y="4208917"/>
            <a:ext cx="4755000" cy="4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1pPr>
            <a:lvl2pPr marL="914400" marR="0" lvl="1"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2pPr>
            <a:lvl3pPr marL="1371600" marR="0" lvl="2"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3pPr>
            <a:lvl4pPr marL="1828800" marR="0" lvl="3"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4pPr>
            <a:lvl5pPr marL="2286000" marR="0" lvl="4"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5pPr>
            <a:lvl6pPr marL="2743200" marR="0" lvl="5"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6pPr>
            <a:lvl7pPr marL="3200400" marR="0" lvl="6"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7pPr>
            <a:lvl8pPr marL="3657600" marR="0" lvl="7"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8pPr>
            <a:lvl9pPr marL="4114800" marR="0" lvl="8" indent="-330200" algn="ctr" rtl="0">
              <a:lnSpc>
                <a:spcPct val="100000"/>
              </a:lnSpc>
              <a:spcBef>
                <a:spcPts val="0"/>
              </a:spcBef>
              <a:spcAft>
                <a:spcPts val="0"/>
              </a:spcAft>
              <a:buClr>
                <a:schemeClr val="accent2"/>
              </a:buClr>
              <a:buSzPts val="1600"/>
              <a:buFont typeface="Gamja Flower"/>
              <a:buNone/>
              <a:defRPr sz="1600" b="0" i="0" u="none" strike="noStrike" cap="none">
                <a:solidFill>
                  <a:schemeClr val="accent2"/>
                </a:solidFill>
                <a:latin typeface="Gamja Flower"/>
                <a:ea typeface="Gamja Flower"/>
                <a:cs typeface="Gamja Flower"/>
                <a:sym typeface="Gamja Flower"/>
              </a:defRPr>
            </a:lvl9pPr>
          </a:lstStyle>
          <a:p>
            <a:pPr marL="0" indent="0" algn="l">
              <a:buClr>
                <a:srgbClr val="0F6342"/>
              </a:buClr>
              <a:defRPr/>
            </a:pPr>
            <a:r>
              <a:rPr lang="en-US" sz="3600" b="1" kern="0">
                <a:solidFill>
                  <a:srgbClr val="BC5FF8"/>
                </a:solidFill>
                <a:latin typeface="Times New Roman" panose="02020603050405020304" pitchFamily="18" charset="0"/>
                <a:cs typeface="Times New Roman" panose="02020603050405020304" pitchFamily="18" charset="0"/>
              </a:rPr>
              <a:t>02</a:t>
            </a:r>
          </a:p>
        </p:txBody>
      </p:sp>
      <p:sp>
        <p:nvSpPr>
          <p:cNvPr id="16" name="Google Shape;1637;p50">
            <a:extLst>
              <a:ext uri="{FF2B5EF4-FFF2-40B4-BE49-F238E27FC236}">
                <a16:creationId xmlns="" xmlns:a16="http://schemas.microsoft.com/office/drawing/2014/main" id="{C9529853-A106-7459-A70F-64B526786F24}"/>
              </a:ext>
            </a:extLst>
          </p:cNvPr>
          <p:cNvSpPr txBox="1">
            <a:spLocks/>
          </p:cNvSpPr>
          <p:nvPr/>
        </p:nvSpPr>
        <p:spPr>
          <a:xfrm>
            <a:off x="4307353" y="2506138"/>
            <a:ext cx="4755000"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a:latin typeface="Times New Roman" panose="02020603050405020304" pitchFamily="18" charset="0"/>
                <a:cs typeface="Times New Roman" panose="02020603050405020304" pitchFamily="18" charset="0"/>
              </a:rPr>
              <a:t>Hs chú</a:t>
            </a:r>
            <a:r>
              <a:rPr lang="vi-VN" sz="3200">
                <a:latin typeface="Times New Roman" panose="02020603050405020304" pitchFamily="18" charset="0"/>
                <a:cs typeface="Times New Roman" panose="02020603050405020304" pitchFamily="18" charset="0"/>
              </a:rPr>
              <a:t> ý tốc độ đọc</a:t>
            </a:r>
            <a:endParaRPr lang="en-US" sz="3200">
              <a:latin typeface="Times New Roman" panose="02020603050405020304" pitchFamily="18" charset="0"/>
              <a:cs typeface="Times New Roman" panose="02020603050405020304" pitchFamily="18" charset="0"/>
            </a:endParaRPr>
          </a:p>
        </p:txBody>
      </p:sp>
      <p:sp>
        <p:nvSpPr>
          <p:cNvPr id="17" name="Google Shape;1638;p50">
            <a:extLst>
              <a:ext uri="{FF2B5EF4-FFF2-40B4-BE49-F238E27FC236}">
                <a16:creationId xmlns="" xmlns:a16="http://schemas.microsoft.com/office/drawing/2014/main" id="{F09AEBBE-824B-CC39-3132-E30B53619972}"/>
              </a:ext>
            </a:extLst>
          </p:cNvPr>
          <p:cNvSpPr txBox="1">
            <a:spLocks/>
          </p:cNvSpPr>
          <p:nvPr/>
        </p:nvSpPr>
        <p:spPr>
          <a:xfrm>
            <a:off x="3946415" y="4649681"/>
            <a:ext cx="5369321"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a:latin typeface="Times New Roman" panose="02020603050405020304" pitchFamily="18" charset="0"/>
                <a:cs typeface="Times New Roman" panose="02020603050405020304" pitchFamily="18" charset="0"/>
              </a:rPr>
              <a:t>Đọc</a:t>
            </a:r>
            <a:r>
              <a:rPr lang="vi-VN" sz="3200">
                <a:latin typeface="Times New Roman" panose="02020603050405020304" pitchFamily="18" charset="0"/>
                <a:cs typeface="Times New Roman" panose="02020603050405020304" pitchFamily="18" charset="0"/>
              </a:rPr>
              <a:t> diễn cảm một số đoạn văn</a:t>
            </a:r>
            <a:endParaRPr lang="en-US" sz="3200">
              <a:latin typeface="Times New Roman" panose="02020603050405020304" pitchFamily="18" charset="0"/>
              <a:cs typeface="Times New Roman" panose="02020603050405020304" pitchFamily="18" charset="0"/>
            </a:endParaRPr>
          </a:p>
        </p:txBody>
      </p:sp>
      <p:grpSp>
        <p:nvGrpSpPr>
          <p:cNvPr id="18" name="Google Shape;1674;p50">
            <a:extLst>
              <a:ext uri="{FF2B5EF4-FFF2-40B4-BE49-F238E27FC236}">
                <a16:creationId xmlns="" xmlns:a16="http://schemas.microsoft.com/office/drawing/2014/main" id="{004D29E3-3A87-D2D7-B6EB-72472F507F38}"/>
              </a:ext>
            </a:extLst>
          </p:cNvPr>
          <p:cNvGrpSpPr/>
          <p:nvPr/>
        </p:nvGrpSpPr>
        <p:grpSpPr>
          <a:xfrm flipH="1">
            <a:off x="3040791" y="1889596"/>
            <a:ext cx="1049184" cy="323946"/>
            <a:chOff x="3365625" y="629625"/>
            <a:chExt cx="408975" cy="126275"/>
          </a:xfrm>
        </p:grpSpPr>
        <p:sp>
          <p:nvSpPr>
            <p:cNvPr id="19" name="Google Shape;1675;p50">
              <a:extLst>
                <a:ext uri="{FF2B5EF4-FFF2-40B4-BE49-F238E27FC236}">
                  <a16:creationId xmlns="" xmlns:a16="http://schemas.microsoft.com/office/drawing/2014/main" id="{B86A9BE6-71F7-5CFD-49E2-6DF6857DA1C9}"/>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 name="Google Shape;1676;p50">
              <a:extLst>
                <a:ext uri="{FF2B5EF4-FFF2-40B4-BE49-F238E27FC236}">
                  <a16:creationId xmlns="" xmlns:a16="http://schemas.microsoft.com/office/drawing/2014/main" id="{94DCDC4F-B095-12D9-0ACB-374EBD648FB4}"/>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1" name="Google Shape;1677;p50">
            <a:extLst>
              <a:ext uri="{FF2B5EF4-FFF2-40B4-BE49-F238E27FC236}">
                <a16:creationId xmlns="" xmlns:a16="http://schemas.microsoft.com/office/drawing/2014/main" id="{FF6AA39E-000F-6CE4-1E9F-781F7B568638}"/>
              </a:ext>
            </a:extLst>
          </p:cNvPr>
          <p:cNvGrpSpPr/>
          <p:nvPr/>
        </p:nvGrpSpPr>
        <p:grpSpPr>
          <a:xfrm flipH="1">
            <a:off x="2241916" y="2403646"/>
            <a:ext cx="1049184" cy="323946"/>
            <a:chOff x="3365625" y="629625"/>
            <a:chExt cx="408975" cy="126275"/>
          </a:xfrm>
        </p:grpSpPr>
        <p:sp>
          <p:nvSpPr>
            <p:cNvPr id="22" name="Google Shape;1678;p50">
              <a:extLst>
                <a:ext uri="{FF2B5EF4-FFF2-40B4-BE49-F238E27FC236}">
                  <a16:creationId xmlns="" xmlns:a16="http://schemas.microsoft.com/office/drawing/2014/main" id="{5796556F-FE3E-861D-7559-DE3A426FDFD2}"/>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 name="Google Shape;1679;p50">
              <a:extLst>
                <a:ext uri="{FF2B5EF4-FFF2-40B4-BE49-F238E27FC236}">
                  <a16:creationId xmlns="" xmlns:a16="http://schemas.microsoft.com/office/drawing/2014/main" id="{63306554-2F88-6425-7C8F-AF17A68BBCF8}"/>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4" name="Google Shape;1680;p50">
            <a:extLst>
              <a:ext uri="{FF2B5EF4-FFF2-40B4-BE49-F238E27FC236}">
                <a16:creationId xmlns="" xmlns:a16="http://schemas.microsoft.com/office/drawing/2014/main" id="{A9C52EA7-F2E7-C463-55A9-499F4D1A731D}"/>
              </a:ext>
            </a:extLst>
          </p:cNvPr>
          <p:cNvGrpSpPr/>
          <p:nvPr/>
        </p:nvGrpSpPr>
        <p:grpSpPr>
          <a:xfrm>
            <a:off x="8726845" y="4203175"/>
            <a:ext cx="1049184" cy="323946"/>
            <a:chOff x="3365625" y="629625"/>
            <a:chExt cx="408975" cy="126275"/>
          </a:xfrm>
        </p:grpSpPr>
        <p:sp>
          <p:nvSpPr>
            <p:cNvPr id="25" name="Google Shape;1681;p50">
              <a:extLst>
                <a:ext uri="{FF2B5EF4-FFF2-40B4-BE49-F238E27FC236}">
                  <a16:creationId xmlns="" xmlns:a16="http://schemas.microsoft.com/office/drawing/2014/main" id="{0359357B-2774-02E2-BFD9-E24FEA1A6A09}"/>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6" name="Google Shape;1682;p50">
              <a:extLst>
                <a:ext uri="{FF2B5EF4-FFF2-40B4-BE49-F238E27FC236}">
                  <a16:creationId xmlns="" xmlns:a16="http://schemas.microsoft.com/office/drawing/2014/main" id="{523A783C-11A0-8961-4F7D-FBF587422CB5}"/>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7" name="Google Shape;3504;p80">
            <a:extLst>
              <a:ext uri="{FF2B5EF4-FFF2-40B4-BE49-F238E27FC236}">
                <a16:creationId xmlns="" xmlns:a16="http://schemas.microsoft.com/office/drawing/2014/main" id="{737003EA-C100-14E8-5248-748E28667ECC}"/>
              </a:ext>
            </a:extLst>
          </p:cNvPr>
          <p:cNvGrpSpPr/>
          <p:nvPr/>
        </p:nvGrpSpPr>
        <p:grpSpPr>
          <a:xfrm>
            <a:off x="2499685" y="3937467"/>
            <a:ext cx="1003429" cy="1496306"/>
            <a:chOff x="2892225" y="535525"/>
            <a:chExt cx="1747200" cy="2865450"/>
          </a:xfrm>
        </p:grpSpPr>
        <p:sp>
          <p:nvSpPr>
            <p:cNvPr id="28" name="Google Shape;3505;p80">
              <a:extLst>
                <a:ext uri="{FF2B5EF4-FFF2-40B4-BE49-F238E27FC236}">
                  <a16:creationId xmlns="" xmlns:a16="http://schemas.microsoft.com/office/drawing/2014/main" id="{DE73E6E1-8F53-3763-3238-0C5559837D48}"/>
                </a:ext>
              </a:extLst>
            </p:cNvPr>
            <p:cNvSpPr/>
            <p:nvPr/>
          </p:nvSpPr>
          <p:spPr>
            <a:xfrm>
              <a:off x="3149225" y="2150050"/>
              <a:ext cx="422900" cy="467575"/>
            </a:xfrm>
            <a:custGeom>
              <a:avLst/>
              <a:gdLst/>
              <a:ahLst/>
              <a:cxnLst/>
              <a:rect l="l" t="t" r="r" b="b"/>
              <a:pathLst>
                <a:path w="16916" h="18703" extrusionOk="0">
                  <a:moveTo>
                    <a:pt x="8129" y="1"/>
                  </a:moveTo>
                  <a:lnTo>
                    <a:pt x="1" y="12163"/>
                  </a:lnTo>
                  <a:lnTo>
                    <a:pt x="6083" y="16232"/>
                  </a:lnTo>
                  <a:cubicBezTo>
                    <a:pt x="6186" y="16303"/>
                    <a:pt x="7731" y="17330"/>
                    <a:pt x="9998" y="18702"/>
                  </a:cubicBezTo>
                  <a:cubicBezTo>
                    <a:pt x="12266" y="14360"/>
                    <a:pt x="14646" y="10130"/>
                    <a:pt x="16916" y="5785"/>
                  </a:cubicBezTo>
                  <a:cubicBezTo>
                    <a:pt x="16000" y="5226"/>
                    <a:pt x="15095" y="4648"/>
                    <a:pt x="14219" y="4067"/>
                  </a:cubicBezTo>
                  <a:lnTo>
                    <a:pt x="8129" y="1"/>
                  </a:lnTo>
                  <a:close/>
                </a:path>
              </a:pathLst>
            </a:custGeom>
            <a:solidFill>
              <a:srgbClr val="FFAF9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9" name="Google Shape;3506;p80">
              <a:extLst>
                <a:ext uri="{FF2B5EF4-FFF2-40B4-BE49-F238E27FC236}">
                  <a16:creationId xmlns="" xmlns:a16="http://schemas.microsoft.com/office/drawing/2014/main" id="{AB5C4B2A-7136-4B81-82FF-29E25C9FEED2}"/>
                </a:ext>
              </a:extLst>
            </p:cNvPr>
            <p:cNvSpPr/>
            <p:nvPr/>
          </p:nvSpPr>
          <p:spPr>
            <a:xfrm>
              <a:off x="3399175" y="1900125"/>
              <a:ext cx="759225" cy="909700"/>
            </a:xfrm>
            <a:custGeom>
              <a:avLst/>
              <a:gdLst/>
              <a:ahLst/>
              <a:cxnLst/>
              <a:rect l="l" t="t" r="r" b="b"/>
              <a:pathLst>
                <a:path w="30369" h="36388" extrusionOk="0">
                  <a:moveTo>
                    <a:pt x="27308" y="0"/>
                  </a:moveTo>
                  <a:lnTo>
                    <a:pt x="12824" y="2085"/>
                  </a:lnTo>
                  <a:lnTo>
                    <a:pt x="13862" y="9327"/>
                  </a:lnTo>
                  <a:cubicBezTo>
                    <a:pt x="14279" y="12214"/>
                    <a:pt x="14687" y="16485"/>
                    <a:pt x="14777" y="20105"/>
                  </a:cubicBezTo>
                  <a:cubicBezTo>
                    <a:pt x="12470" y="19007"/>
                    <a:pt x="9651" y="17471"/>
                    <a:pt x="6918" y="15782"/>
                  </a:cubicBezTo>
                  <a:cubicBezTo>
                    <a:pt x="4648" y="20127"/>
                    <a:pt x="2268" y="24357"/>
                    <a:pt x="0" y="28699"/>
                  </a:cubicBezTo>
                  <a:cubicBezTo>
                    <a:pt x="1475" y="29585"/>
                    <a:pt x="3244" y="30622"/>
                    <a:pt x="5126" y="31628"/>
                  </a:cubicBezTo>
                  <a:cubicBezTo>
                    <a:pt x="11199" y="34862"/>
                    <a:pt x="15582" y="36388"/>
                    <a:pt x="19141" y="36388"/>
                  </a:cubicBezTo>
                  <a:cubicBezTo>
                    <a:pt x="20574" y="36388"/>
                    <a:pt x="21867" y="36143"/>
                    <a:pt x="23076" y="35665"/>
                  </a:cubicBezTo>
                  <a:cubicBezTo>
                    <a:pt x="25924" y="34557"/>
                    <a:pt x="27969" y="32209"/>
                    <a:pt x="28680" y="29229"/>
                  </a:cubicBezTo>
                  <a:cubicBezTo>
                    <a:pt x="30369" y="22231"/>
                    <a:pt x="28702" y="9680"/>
                    <a:pt x="28345" y="7240"/>
                  </a:cubicBezTo>
                  <a:lnTo>
                    <a:pt x="27308" y="0"/>
                  </a:lnTo>
                  <a:close/>
                </a:path>
              </a:pathLst>
            </a:custGeom>
            <a:solidFill>
              <a:srgbClr val="B1E9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0" name="Google Shape;3507;p80">
              <a:extLst>
                <a:ext uri="{FF2B5EF4-FFF2-40B4-BE49-F238E27FC236}">
                  <a16:creationId xmlns="" xmlns:a16="http://schemas.microsoft.com/office/drawing/2014/main" id="{F94F2432-F36D-50BC-3121-E2C221A91AC6}"/>
                </a:ext>
              </a:extLst>
            </p:cNvPr>
            <p:cNvSpPr/>
            <p:nvPr/>
          </p:nvSpPr>
          <p:spPr>
            <a:xfrm>
              <a:off x="3784400" y="1864250"/>
              <a:ext cx="795525" cy="985475"/>
            </a:xfrm>
            <a:custGeom>
              <a:avLst/>
              <a:gdLst/>
              <a:ahLst/>
              <a:cxnLst/>
              <a:rect l="l" t="t" r="r" b="b"/>
              <a:pathLst>
                <a:path w="31821" h="39419" extrusionOk="0">
                  <a:moveTo>
                    <a:pt x="6153" y="0"/>
                  </a:moveTo>
                  <a:lnTo>
                    <a:pt x="0" y="13283"/>
                  </a:lnTo>
                  <a:lnTo>
                    <a:pt x="6641" y="16353"/>
                  </a:lnTo>
                  <a:cubicBezTo>
                    <a:pt x="10290" y="18052"/>
                    <a:pt x="14288" y="20381"/>
                    <a:pt x="16331" y="21957"/>
                  </a:cubicBezTo>
                  <a:cubicBezTo>
                    <a:pt x="15406" y="25130"/>
                    <a:pt x="13354" y="30866"/>
                    <a:pt x="11267" y="36216"/>
                  </a:cubicBezTo>
                  <a:cubicBezTo>
                    <a:pt x="16087" y="36958"/>
                    <a:pt x="20908" y="38159"/>
                    <a:pt x="25728" y="39419"/>
                  </a:cubicBezTo>
                  <a:cubicBezTo>
                    <a:pt x="28291" y="32738"/>
                    <a:pt x="31181" y="24552"/>
                    <a:pt x="31415" y="21023"/>
                  </a:cubicBezTo>
                  <a:cubicBezTo>
                    <a:pt x="31821" y="14899"/>
                    <a:pt x="26278" y="10679"/>
                    <a:pt x="20808" y="7364"/>
                  </a:cubicBezTo>
                  <a:cubicBezTo>
                    <a:pt x="16871" y="4974"/>
                    <a:pt x="12956" y="3154"/>
                    <a:pt x="12792" y="3083"/>
                  </a:cubicBezTo>
                  <a:lnTo>
                    <a:pt x="6153" y="0"/>
                  </a:lnTo>
                  <a:close/>
                </a:path>
              </a:pathLst>
            </a:custGeom>
            <a:solidFill>
              <a:srgbClr val="B1E9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1" name="Google Shape;3508;p80">
              <a:extLst>
                <a:ext uri="{FF2B5EF4-FFF2-40B4-BE49-F238E27FC236}">
                  <a16:creationId xmlns="" xmlns:a16="http://schemas.microsoft.com/office/drawing/2014/main" id="{35E51C4B-E527-1B02-CD5E-9D2E60A2D9DA}"/>
                </a:ext>
              </a:extLst>
            </p:cNvPr>
            <p:cNvSpPr/>
            <p:nvPr/>
          </p:nvSpPr>
          <p:spPr>
            <a:xfrm>
              <a:off x="3969225" y="2769650"/>
              <a:ext cx="458400" cy="378600"/>
            </a:xfrm>
            <a:custGeom>
              <a:avLst/>
              <a:gdLst/>
              <a:ahLst/>
              <a:cxnLst/>
              <a:rect l="l" t="t" r="r" b="b"/>
              <a:pathLst>
                <a:path w="18336" h="15144" extrusionOk="0">
                  <a:moveTo>
                    <a:pt x="3874" y="0"/>
                  </a:moveTo>
                  <a:cubicBezTo>
                    <a:pt x="3488" y="987"/>
                    <a:pt x="3112" y="1963"/>
                    <a:pt x="2727" y="2898"/>
                  </a:cubicBezTo>
                  <a:lnTo>
                    <a:pt x="0" y="9693"/>
                  </a:lnTo>
                  <a:lnTo>
                    <a:pt x="13588" y="15143"/>
                  </a:lnTo>
                  <a:lnTo>
                    <a:pt x="16312" y="8350"/>
                  </a:lnTo>
                  <a:cubicBezTo>
                    <a:pt x="16912" y="6844"/>
                    <a:pt x="17615" y="5085"/>
                    <a:pt x="18335" y="3203"/>
                  </a:cubicBezTo>
                  <a:cubicBezTo>
                    <a:pt x="13515" y="1943"/>
                    <a:pt x="8694" y="742"/>
                    <a:pt x="3874" y="0"/>
                  </a:cubicBezTo>
                  <a:close/>
                </a:path>
              </a:pathLst>
            </a:custGeom>
            <a:solidFill>
              <a:srgbClr val="FFAF9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2" name="Google Shape;3509;p80">
              <a:extLst>
                <a:ext uri="{FF2B5EF4-FFF2-40B4-BE49-F238E27FC236}">
                  <a16:creationId xmlns="" xmlns:a16="http://schemas.microsoft.com/office/drawing/2014/main" id="{491CF60A-013B-49D1-42C0-C9BAED84CAEE}"/>
                </a:ext>
              </a:extLst>
            </p:cNvPr>
            <p:cNvSpPr/>
            <p:nvPr/>
          </p:nvSpPr>
          <p:spPr>
            <a:xfrm>
              <a:off x="3883800" y="3001275"/>
              <a:ext cx="549675" cy="399700"/>
            </a:xfrm>
            <a:custGeom>
              <a:avLst/>
              <a:gdLst/>
              <a:ahLst/>
              <a:cxnLst/>
              <a:rect l="l" t="t" r="r" b="b"/>
              <a:pathLst>
                <a:path w="21987" h="15988" extrusionOk="0">
                  <a:moveTo>
                    <a:pt x="3530" y="1"/>
                  </a:moveTo>
                  <a:lnTo>
                    <a:pt x="0" y="10159"/>
                  </a:lnTo>
                  <a:lnTo>
                    <a:pt x="21132" y="15988"/>
                  </a:lnTo>
                  <a:cubicBezTo>
                    <a:pt x="21987" y="7638"/>
                    <a:pt x="17005" y="5746"/>
                    <a:pt x="17005" y="5746"/>
                  </a:cubicBezTo>
                  <a:lnTo>
                    <a:pt x="3530" y="1"/>
                  </a:lnTo>
                  <a:close/>
                </a:path>
              </a:pathLst>
            </a:custGeom>
            <a:solidFill>
              <a:srgbClr val="BC5FF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3" name="Google Shape;3510;p80">
              <a:extLst>
                <a:ext uri="{FF2B5EF4-FFF2-40B4-BE49-F238E27FC236}">
                  <a16:creationId xmlns="" xmlns:a16="http://schemas.microsoft.com/office/drawing/2014/main" id="{45B5DF9A-C587-16EA-A327-9E4DDAA78749}"/>
                </a:ext>
              </a:extLst>
            </p:cNvPr>
            <p:cNvSpPr/>
            <p:nvPr/>
          </p:nvSpPr>
          <p:spPr>
            <a:xfrm>
              <a:off x="3883800" y="3170050"/>
              <a:ext cx="530650" cy="230925"/>
            </a:xfrm>
            <a:custGeom>
              <a:avLst/>
              <a:gdLst/>
              <a:ahLst/>
              <a:cxnLst/>
              <a:rect l="l" t="t" r="r" b="b"/>
              <a:pathLst>
                <a:path w="21226" h="9237" extrusionOk="0">
                  <a:moveTo>
                    <a:pt x="1179" y="1"/>
                  </a:moveTo>
                  <a:lnTo>
                    <a:pt x="0" y="3408"/>
                  </a:lnTo>
                  <a:lnTo>
                    <a:pt x="21132" y="9237"/>
                  </a:lnTo>
                  <a:lnTo>
                    <a:pt x="21225" y="8004"/>
                  </a:lnTo>
                  <a:lnTo>
                    <a:pt x="1179" y="1"/>
                  </a:ln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4" name="Google Shape;3511;p80">
              <a:extLst>
                <a:ext uri="{FF2B5EF4-FFF2-40B4-BE49-F238E27FC236}">
                  <a16:creationId xmlns="" xmlns:a16="http://schemas.microsoft.com/office/drawing/2014/main" id="{E1EBDED4-B2FF-3AF5-5F0D-2828D1875FD8}"/>
                </a:ext>
              </a:extLst>
            </p:cNvPr>
            <p:cNvSpPr/>
            <p:nvPr/>
          </p:nvSpPr>
          <p:spPr>
            <a:xfrm>
              <a:off x="4289100" y="3231600"/>
              <a:ext cx="102225" cy="107750"/>
            </a:xfrm>
            <a:custGeom>
              <a:avLst/>
              <a:gdLst/>
              <a:ahLst/>
              <a:cxnLst/>
              <a:rect l="l" t="t" r="r" b="b"/>
              <a:pathLst>
                <a:path w="4089" h="4310" extrusionOk="0">
                  <a:moveTo>
                    <a:pt x="3796" y="1"/>
                  </a:moveTo>
                  <a:cubicBezTo>
                    <a:pt x="3768" y="1"/>
                    <a:pt x="3739" y="7"/>
                    <a:pt x="3710" y="21"/>
                  </a:cubicBezTo>
                  <a:cubicBezTo>
                    <a:pt x="1992" y="795"/>
                    <a:pt x="649" y="2298"/>
                    <a:pt x="49" y="4090"/>
                  </a:cubicBezTo>
                  <a:cubicBezTo>
                    <a:pt x="0" y="4223"/>
                    <a:pt x="109" y="4309"/>
                    <a:pt x="219" y="4309"/>
                  </a:cubicBezTo>
                  <a:cubicBezTo>
                    <a:pt x="292" y="4309"/>
                    <a:pt x="367" y="4270"/>
                    <a:pt x="395" y="4180"/>
                  </a:cubicBezTo>
                  <a:cubicBezTo>
                    <a:pt x="976" y="2472"/>
                    <a:pt x="2267" y="1068"/>
                    <a:pt x="3905" y="336"/>
                  </a:cubicBezTo>
                  <a:cubicBezTo>
                    <a:pt x="4088" y="248"/>
                    <a:pt x="3970" y="1"/>
                    <a:pt x="3796" y="1"/>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5" name="Google Shape;3512;p80">
              <a:extLst>
                <a:ext uri="{FF2B5EF4-FFF2-40B4-BE49-F238E27FC236}">
                  <a16:creationId xmlns="" xmlns:a16="http://schemas.microsoft.com/office/drawing/2014/main" id="{ECE0D16A-B24F-B968-5EEE-CA74CF6729D4}"/>
                </a:ext>
              </a:extLst>
            </p:cNvPr>
            <p:cNvSpPr/>
            <p:nvPr/>
          </p:nvSpPr>
          <p:spPr>
            <a:xfrm>
              <a:off x="3949775" y="3066825"/>
              <a:ext cx="70550" cy="178475"/>
            </a:xfrm>
            <a:custGeom>
              <a:avLst/>
              <a:gdLst/>
              <a:ahLst/>
              <a:cxnLst/>
              <a:rect l="l" t="t" r="r" b="b"/>
              <a:pathLst>
                <a:path w="2822" h="7139" extrusionOk="0">
                  <a:moveTo>
                    <a:pt x="244" y="0"/>
                  </a:moveTo>
                  <a:cubicBezTo>
                    <a:pt x="119" y="0"/>
                    <a:pt x="0" y="179"/>
                    <a:pt x="107" y="317"/>
                  </a:cubicBezTo>
                  <a:cubicBezTo>
                    <a:pt x="1623" y="2187"/>
                    <a:pt x="2455" y="4557"/>
                    <a:pt x="2445" y="6959"/>
                  </a:cubicBezTo>
                  <a:cubicBezTo>
                    <a:pt x="2445" y="7077"/>
                    <a:pt x="2541" y="7139"/>
                    <a:pt x="2635" y="7139"/>
                  </a:cubicBezTo>
                  <a:cubicBezTo>
                    <a:pt x="2724" y="7139"/>
                    <a:pt x="2811" y="7083"/>
                    <a:pt x="2811" y="6969"/>
                  </a:cubicBezTo>
                  <a:cubicBezTo>
                    <a:pt x="2821" y="4457"/>
                    <a:pt x="1947" y="2004"/>
                    <a:pt x="361" y="64"/>
                  </a:cubicBezTo>
                  <a:cubicBezTo>
                    <a:pt x="326" y="19"/>
                    <a:pt x="285" y="0"/>
                    <a:pt x="244" y="0"/>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6" name="Google Shape;3513;p80">
              <a:extLst>
                <a:ext uri="{FF2B5EF4-FFF2-40B4-BE49-F238E27FC236}">
                  <a16:creationId xmlns="" xmlns:a16="http://schemas.microsoft.com/office/drawing/2014/main" id="{4FD1EE16-97A3-DCDD-E12C-A99B004E2F51}"/>
                </a:ext>
              </a:extLst>
            </p:cNvPr>
            <p:cNvSpPr/>
            <p:nvPr/>
          </p:nvSpPr>
          <p:spPr>
            <a:xfrm>
              <a:off x="2892225" y="2023125"/>
              <a:ext cx="468350" cy="511625"/>
            </a:xfrm>
            <a:custGeom>
              <a:avLst/>
              <a:gdLst/>
              <a:ahLst/>
              <a:cxnLst/>
              <a:rect l="l" t="t" r="r" b="b"/>
              <a:pathLst>
                <a:path w="18734" h="20465" extrusionOk="0">
                  <a:moveTo>
                    <a:pt x="9317" y="1"/>
                  </a:moveTo>
                  <a:lnTo>
                    <a:pt x="0" y="19845"/>
                  </a:lnTo>
                  <a:cubicBezTo>
                    <a:pt x="1593" y="20287"/>
                    <a:pt x="2977" y="20465"/>
                    <a:pt x="4172" y="20465"/>
                  </a:cubicBezTo>
                  <a:cubicBezTo>
                    <a:pt x="9046" y="20465"/>
                    <a:pt x="10791" y="17514"/>
                    <a:pt x="10791" y="17514"/>
                  </a:cubicBezTo>
                  <a:lnTo>
                    <a:pt x="18733" y="5200"/>
                  </a:lnTo>
                  <a:lnTo>
                    <a:pt x="9317" y="1"/>
                  </a:lnTo>
                  <a:close/>
                </a:path>
              </a:pathLst>
            </a:custGeom>
            <a:solidFill>
              <a:srgbClr val="BC5FF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7" name="Google Shape;3514;p80">
              <a:extLst>
                <a:ext uri="{FF2B5EF4-FFF2-40B4-BE49-F238E27FC236}">
                  <a16:creationId xmlns="" xmlns:a16="http://schemas.microsoft.com/office/drawing/2014/main" id="{F79B9C63-420C-92B0-2CA4-F61F7A750CEF}"/>
                </a:ext>
              </a:extLst>
            </p:cNvPr>
            <p:cNvSpPr/>
            <p:nvPr/>
          </p:nvSpPr>
          <p:spPr>
            <a:xfrm>
              <a:off x="2892225" y="2023125"/>
              <a:ext cx="311950" cy="503450"/>
            </a:xfrm>
            <a:custGeom>
              <a:avLst/>
              <a:gdLst/>
              <a:ahLst/>
              <a:cxnLst/>
              <a:rect l="l" t="t" r="r" b="b"/>
              <a:pathLst>
                <a:path w="12478" h="20138" extrusionOk="0">
                  <a:moveTo>
                    <a:pt x="9317" y="1"/>
                  </a:moveTo>
                  <a:lnTo>
                    <a:pt x="0" y="19845"/>
                  </a:lnTo>
                  <a:lnTo>
                    <a:pt x="1189" y="20137"/>
                  </a:lnTo>
                  <a:lnTo>
                    <a:pt x="12478" y="1741"/>
                  </a:lnTo>
                  <a:lnTo>
                    <a:pt x="9317" y="1"/>
                  </a:ln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8" name="Google Shape;3515;p80">
              <a:extLst>
                <a:ext uri="{FF2B5EF4-FFF2-40B4-BE49-F238E27FC236}">
                  <a16:creationId xmlns="" xmlns:a16="http://schemas.microsoft.com/office/drawing/2014/main" id="{841CAD1D-B6F7-CC33-C0CB-D3A104221AD1}"/>
                </a:ext>
              </a:extLst>
            </p:cNvPr>
            <p:cNvSpPr/>
            <p:nvPr/>
          </p:nvSpPr>
          <p:spPr>
            <a:xfrm>
              <a:off x="3110675" y="2120825"/>
              <a:ext cx="190300" cy="43000"/>
            </a:xfrm>
            <a:custGeom>
              <a:avLst/>
              <a:gdLst/>
              <a:ahLst/>
              <a:cxnLst/>
              <a:rect l="l" t="t" r="r" b="b"/>
              <a:pathLst>
                <a:path w="7612" h="1720" extrusionOk="0">
                  <a:moveTo>
                    <a:pt x="7330" y="1"/>
                  </a:moveTo>
                  <a:cubicBezTo>
                    <a:pt x="7297" y="1"/>
                    <a:pt x="7264" y="10"/>
                    <a:pt x="7230" y="30"/>
                  </a:cubicBezTo>
                  <a:cubicBezTo>
                    <a:pt x="5664" y="903"/>
                    <a:pt x="3885" y="1357"/>
                    <a:pt x="2097" y="1357"/>
                  </a:cubicBezTo>
                  <a:cubicBezTo>
                    <a:pt x="1491" y="1357"/>
                    <a:pt x="884" y="1305"/>
                    <a:pt x="284" y="1199"/>
                  </a:cubicBezTo>
                  <a:cubicBezTo>
                    <a:pt x="271" y="1197"/>
                    <a:pt x="259" y="1196"/>
                    <a:pt x="247" y="1196"/>
                  </a:cubicBezTo>
                  <a:cubicBezTo>
                    <a:pt x="44" y="1196"/>
                    <a:pt x="1" y="1525"/>
                    <a:pt x="223" y="1555"/>
                  </a:cubicBezTo>
                  <a:cubicBezTo>
                    <a:pt x="843" y="1665"/>
                    <a:pt x="1469" y="1719"/>
                    <a:pt x="2094" y="1719"/>
                  </a:cubicBezTo>
                  <a:cubicBezTo>
                    <a:pt x="3956" y="1719"/>
                    <a:pt x="5805" y="1239"/>
                    <a:pt x="7442" y="325"/>
                  </a:cubicBezTo>
                  <a:cubicBezTo>
                    <a:pt x="7611" y="223"/>
                    <a:pt x="7492" y="1"/>
                    <a:pt x="7330" y="1"/>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39" name="Google Shape;3516;p80">
              <a:extLst>
                <a:ext uri="{FF2B5EF4-FFF2-40B4-BE49-F238E27FC236}">
                  <a16:creationId xmlns="" xmlns:a16="http://schemas.microsoft.com/office/drawing/2014/main" id="{59A7C804-EB57-FBD7-481A-4207827D5116}"/>
                </a:ext>
              </a:extLst>
            </p:cNvPr>
            <p:cNvSpPr/>
            <p:nvPr/>
          </p:nvSpPr>
          <p:spPr>
            <a:xfrm>
              <a:off x="2970725" y="2409800"/>
              <a:ext cx="93825" cy="114550"/>
            </a:xfrm>
            <a:custGeom>
              <a:avLst/>
              <a:gdLst/>
              <a:ahLst/>
              <a:cxnLst/>
              <a:rect l="l" t="t" r="r" b="b"/>
              <a:pathLst>
                <a:path w="3753" h="4582" extrusionOk="0">
                  <a:moveTo>
                    <a:pt x="247" y="1"/>
                  </a:moveTo>
                  <a:cubicBezTo>
                    <a:pt x="88" y="1"/>
                    <a:pt x="1" y="263"/>
                    <a:pt x="175" y="360"/>
                  </a:cubicBezTo>
                  <a:cubicBezTo>
                    <a:pt x="1761" y="1214"/>
                    <a:pt x="2921" y="2718"/>
                    <a:pt x="3380" y="4458"/>
                  </a:cubicBezTo>
                  <a:cubicBezTo>
                    <a:pt x="3402" y="4545"/>
                    <a:pt x="3463" y="4582"/>
                    <a:pt x="3527" y="4582"/>
                  </a:cubicBezTo>
                  <a:cubicBezTo>
                    <a:pt x="3635" y="4582"/>
                    <a:pt x="3752" y="4477"/>
                    <a:pt x="3714" y="4336"/>
                  </a:cubicBezTo>
                  <a:cubicBezTo>
                    <a:pt x="3248" y="2505"/>
                    <a:pt x="1996" y="929"/>
                    <a:pt x="329" y="23"/>
                  </a:cubicBezTo>
                  <a:cubicBezTo>
                    <a:pt x="300" y="7"/>
                    <a:pt x="273" y="1"/>
                    <a:pt x="247" y="1"/>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0" name="Google Shape;3517;p80">
              <a:extLst>
                <a:ext uri="{FF2B5EF4-FFF2-40B4-BE49-F238E27FC236}">
                  <a16:creationId xmlns="" xmlns:a16="http://schemas.microsoft.com/office/drawing/2014/main" id="{04C47B39-F361-1090-111C-E03927C6E612}"/>
                </a:ext>
              </a:extLst>
            </p:cNvPr>
            <p:cNvSpPr/>
            <p:nvPr/>
          </p:nvSpPr>
          <p:spPr>
            <a:xfrm>
              <a:off x="3270300" y="1164825"/>
              <a:ext cx="1099350" cy="620750"/>
            </a:xfrm>
            <a:custGeom>
              <a:avLst/>
              <a:gdLst/>
              <a:ahLst/>
              <a:cxnLst/>
              <a:rect l="l" t="t" r="r" b="b"/>
              <a:pathLst>
                <a:path w="43974" h="24830" extrusionOk="0">
                  <a:moveTo>
                    <a:pt x="8492" y="1"/>
                  </a:moveTo>
                  <a:cubicBezTo>
                    <a:pt x="8106" y="601"/>
                    <a:pt x="7699" y="1190"/>
                    <a:pt x="7281" y="1770"/>
                  </a:cubicBezTo>
                  <a:cubicBezTo>
                    <a:pt x="5807" y="3794"/>
                    <a:pt x="4140" y="5676"/>
                    <a:pt x="2756" y="7770"/>
                  </a:cubicBezTo>
                  <a:cubicBezTo>
                    <a:pt x="1372" y="9864"/>
                    <a:pt x="274" y="12224"/>
                    <a:pt x="132" y="14726"/>
                  </a:cubicBezTo>
                  <a:cubicBezTo>
                    <a:pt x="0" y="17238"/>
                    <a:pt x="967" y="19893"/>
                    <a:pt x="3020" y="21336"/>
                  </a:cubicBezTo>
                  <a:cubicBezTo>
                    <a:pt x="3922" y="21969"/>
                    <a:pt x="5044" y="22295"/>
                    <a:pt x="6153" y="22295"/>
                  </a:cubicBezTo>
                  <a:cubicBezTo>
                    <a:pt x="7556" y="22295"/>
                    <a:pt x="8938" y="21772"/>
                    <a:pt x="9825" y="20687"/>
                  </a:cubicBezTo>
                  <a:cubicBezTo>
                    <a:pt x="11196" y="22996"/>
                    <a:pt x="13730" y="24582"/>
                    <a:pt x="16415" y="24804"/>
                  </a:cubicBezTo>
                  <a:cubicBezTo>
                    <a:pt x="16630" y="24821"/>
                    <a:pt x="16845" y="24830"/>
                    <a:pt x="17060" y="24830"/>
                  </a:cubicBezTo>
                  <a:cubicBezTo>
                    <a:pt x="19526" y="24830"/>
                    <a:pt x="21985" y="23714"/>
                    <a:pt x="23583" y="21824"/>
                  </a:cubicBezTo>
                  <a:cubicBezTo>
                    <a:pt x="25224" y="23439"/>
                    <a:pt x="27524" y="24350"/>
                    <a:pt x="29824" y="24350"/>
                  </a:cubicBezTo>
                  <a:cubicBezTo>
                    <a:pt x="30291" y="24350"/>
                    <a:pt x="30759" y="24313"/>
                    <a:pt x="31221" y="24235"/>
                  </a:cubicBezTo>
                  <a:cubicBezTo>
                    <a:pt x="32492" y="24033"/>
                    <a:pt x="33754" y="23513"/>
                    <a:pt x="34669" y="22598"/>
                  </a:cubicBezTo>
                  <a:cubicBezTo>
                    <a:pt x="35585" y="21682"/>
                    <a:pt x="36114" y="20330"/>
                    <a:pt x="35858" y="19059"/>
                  </a:cubicBezTo>
                  <a:lnTo>
                    <a:pt x="35858" y="19059"/>
                  </a:lnTo>
                  <a:cubicBezTo>
                    <a:pt x="36460" y="20273"/>
                    <a:pt x="37804" y="20897"/>
                    <a:pt x="39162" y="20897"/>
                  </a:cubicBezTo>
                  <a:cubicBezTo>
                    <a:pt x="39919" y="20897"/>
                    <a:pt x="40680" y="20704"/>
                    <a:pt x="41321" y="20311"/>
                  </a:cubicBezTo>
                  <a:cubicBezTo>
                    <a:pt x="43110" y="19212"/>
                    <a:pt x="43974" y="16994"/>
                    <a:pt x="43974" y="14890"/>
                  </a:cubicBezTo>
                  <a:cubicBezTo>
                    <a:pt x="43964" y="12815"/>
                    <a:pt x="43232" y="10811"/>
                    <a:pt x="42438" y="8888"/>
                  </a:cubicBezTo>
                  <a:cubicBezTo>
                    <a:pt x="40659" y="11238"/>
                    <a:pt x="38218" y="12417"/>
                    <a:pt x="35382" y="12966"/>
                  </a:cubicBezTo>
                  <a:cubicBezTo>
                    <a:pt x="35016" y="13037"/>
                    <a:pt x="34650" y="13098"/>
                    <a:pt x="34272" y="13140"/>
                  </a:cubicBezTo>
                  <a:cubicBezTo>
                    <a:pt x="33674" y="13220"/>
                    <a:pt x="33051" y="13281"/>
                    <a:pt x="32421" y="13323"/>
                  </a:cubicBezTo>
                  <a:cubicBezTo>
                    <a:pt x="32319" y="13332"/>
                    <a:pt x="32229" y="13332"/>
                    <a:pt x="32136" y="13342"/>
                  </a:cubicBezTo>
                  <a:cubicBezTo>
                    <a:pt x="32065" y="13342"/>
                    <a:pt x="31994" y="13342"/>
                    <a:pt x="31924" y="13354"/>
                  </a:cubicBezTo>
                  <a:cubicBezTo>
                    <a:pt x="31731" y="13354"/>
                    <a:pt x="31526" y="13364"/>
                    <a:pt x="31333" y="13364"/>
                  </a:cubicBezTo>
                  <a:cubicBezTo>
                    <a:pt x="31249" y="13365"/>
                    <a:pt x="31165" y="13366"/>
                    <a:pt x="31081" y="13366"/>
                  </a:cubicBezTo>
                  <a:cubicBezTo>
                    <a:pt x="30461" y="13366"/>
                    <a:pt x="29833" y="13335"/>
                    <a:pt x="29197" y="13281"/>
                  </a:cubicBezTo>
                  <a:cubicBezTo>
                    <a:pt x="28099" y="13201"/>
                    <a:pt x="27032" y="13037"/>
                    <a:pt x="26014" y="12805"/>
                  </a:cubicBezTo>
                  <a:cubicBezTo>
                    <a:pt x="22263" y="11951"/>
                    <a:pt x="19100" y="10435"/>
                    <a:pt x="17218" y="7384"/>
                  </a:cubicBezTo>
                  <a:cubicBezTo>
                    <a:pt x="16698" y="6559"/>
                    <a:pt x="16283" y="5615"/>
                    <a:pt x="15966" y="4546"/>
                  </a:cubicBezTo>
                  <a:cubicBezTo>
                    <a:pt x="14501" y="4455"/>
                    <a:pt x="13078" y="3591"/>
                    <a:pt x="12256" y="2359"/>
                  </a:cubicBezTo>
                  <a:cubicBezTo>
                    <a:pt x="11787" y="1658"/>
                    <a:pt x="11492" y="865"/>
                    <a:pt x="11360" y="40"/>
                  </a:cubicBezTo>
                  <a:cubicBezTo>
                    <a:pt x="10403" y="30"/>
                    <a:pt x="9449" y="20"/>
                    <a:pt x="8492" y="1"/>
                  </a:cubicBezTo>
                  <a:close/>
                </a:path>
              </a:pathLst>
            </a:custGeom>
            <a:solidFill>
              <a:srgbClr val="F47C0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1" name="Google Shape;3518;p80">
              <a:extLst>
                <a:ext uri="{FF2B5EF4-FFF2-40B4-BE49-F238E27FC236}">
                  <a16:creationId xmlns="" xmlns:a16="http://schemas.microsoft.com/office/drawing/2014/main" id="{95E754B2-78EE-98A1-0FBB-855A38DA5F13}"/>
                </a:ext>
              </a:extLst>
            </p:cNvPr>
            <p:cNvSpPr/>
            <p:nvPr/>
          </p:nvSpPr>
          <p:spPr>
            <a:xfrm>
              <a:off x="3346575" y="1291950"/>
              <a:ext cx="690825" cy="428200"/>
            </a:xfrm>
            <a:custGeom>
              <a:avLst/>
              <a:gdLst/>
              <a:ahLst/>
              <a:cxnLst/>
              <a:rect l="l" t="t" r="r" b="b"/>
              <a:pathLst>
                <a:path w="27633" h="17128" extrusionOk="0">
                  <a:moveTo>
                    <a:pt x="4925" y="1"/>
                  </a:moveTo>
                  <a:cubicBezTo>
                    <a:pt x="4864" y="1"/>
                    <a:pt x="4802" y="20"/>
                    <a:pt x="4750" y="61"/>
                  </a:cubicBezTo>
                  <a:cubicBezTo>
                    <a:pt x="3213" y="1140"/>
                    <a:pt x="1931" y="2573"/>
                    <a:pt x="1038" y="4220"/>
                  </a:cubicBezTo>
                  <a:cubicBezTo>
                    <a:pt x="357" y="5492"/>
                    <a:pt x="10" y="6702"/>
                    <a:pt x="10" y="7830"/>
                  </a:cubicBezTo>
                  <a:cubicBezTo>
                    <a:pt x="0" y="9224"/>
                    <a:pt x="559" y="10527"/>
                    <a:pt x="1504" y="11320"/>
                  </a:cubicBezTo>
                  <a:cubicBezTo>
                    <a:pt x="2319" y="12004"/>
                    <a:pt x="3312" y="12259"/>
                    <a:pt x="4276" y="12259"/>
                  </a:cubicBezTo>
                  <a:cubicBezTo>
                    <a:pt x="5034" y="12259"/>
                    <a:pt x="5775" y="12102"/>
                    <a:pt x="6398" y="11870"/>
                  </a:cubicBezTo>
                  <a:cubicBezTo>
                    <a:pt x="7647" y="11391"/>
                    <a:pt x="8746" y="10566"/>
                    <a:pt x="9732" y="9744"/>
                  </a:cubicBezTo>
                  <a:lnTo>
                    <a:pt x="9732" y="9744"/>
                  </a:lnTo>
                  <a:cubicBezTo>
                    <a:pt x="9449" y="10893"/>
                    <a:pt x="9214" y="12133"/>
                    <a:pt x="9366" y="13363"/>
                  </a:cubicBezTo>
                  <a:cubicBezTo>
                    <a:pt x="9559" y="14847"/>
                    <a:pt x="10486" y="16556"/>
                    <a:pt x="12153" y="17015"/>
                  </a:cubicBezTo>
                  <a:cubicBezTo>
                    <a:pt x="12439" y="17086"/>
                    <a:pt x="12732" y="17127"/>
                    <a:pt x="13037" y="17127"/>
                  </a:cubicBezTo>
                  <a:cubicBezTo>
                    <a:pt x="13932" y="17127"/>
                    <a:pt x="14928" y="16800"/>
                    <a:pt x="15956" y="16151"/>
                  </a:cubicBezTo>
                  <a:cubicBezTo>
                    <a:pt x="17716" y="15043"/>
                    <a:pt x="19129" y="13434"/>
                    <a:pt x="20015" y="11564"/>
                  </a:cubicBezTo>
                  <a:cubicBezTo>
                    <a:pt x="20217" y="12255"/>
                    <a:pt x="20462" y="12936"/>
                    <a:pt x="20818" y="13588"/>
                  </a:cubicBezTo>
                  <a:cubicBezTo>
                    <a:pt x="21409" y="14625"/>
                    <a:pt x="22241" y="15357"/>
                    <a:pt x="23166" y="15641"/>
                  </a:cubicBezTo>
                  <a:cubicBezTo>
                    <a:pt x="23479" y="15742"/>
                    <a:pt x="23804" y="15790"/>
                    <a:pt x="24130" y="15790"/>
                  </a:cubicBezTo>
                  <a:cubicBezTo>
                    <a:pt x="25023" y="15790"/>
                    <a:pt x="25915" y="15423"/>
                    <a:pt x="26534" y="14767"/>
                  </a:cubicBezTo>
                  <a:cubicBezTo>
                    <a:pt x="27367" y="13871"/>
                    <a:pt x="27633" y="12499"/>
                    <a:pt x="27183" y="11350"/>
                  </a:cubicBezTo>
                  <a:cubicBezTo>
                    <a:pt x="27144" y="11232"/>
                    <a:pt x="27025" y="11156"/>
                    <a:pt x="26903" y="11156"/>
                  </a:cubicBezTo>
                  <a:cubicBezTo>
                    <a:pt x="26868" y="11156"/>
                    <a:pt x="26832" y="11163"/>
                    <a:pt x="26798" y="11176"/>
                  </a:cubicBezTo>
                  <a:cubicBezTo>
                    <a:pt x="26644" y="11237"/>
                    <a:pt x="26564" y="11411"/>
                    <a:pt x="26625" y="11574"/>
                  </a:cubicBezTo>
                  <a:cubicBezTo>
                    <a:pt x="26981" y="12490"/>
                    <a:pt x="26756" y="13627"/>
                    <a:pt x="26085" y="14349"/>
                  </a:cubicBezTo>
                  <a:cubicBezTo>
                    <a:pt x="25588" y="14885"/>
                    <a:pt x="24840" y="15185"/>
                    <a:pt x="24105" y="15185"/>
                  </a:cubicBezTo>
                  <a:cubicBezTo>
                    <a:pt x="23848" y="15185"/>
                    <a:pt x="23592" y="15148"/>
                    <a:pt x="23349" y="15072"/>
                  </a:cubicBezTo>
                  <a:cubicBezTo>
                    <a:pt x="22568" y="14818"/>
                    <a:pt x="21855" y="14188"/>
                    <a:pt x="21348" y="13283"/>
                  </a:cubicBezTo>
                  <a:cubicBezTo>
                    <a:pt x="20879" y="12448"/>
                    <a:pt x="20625" y="11491"/>
                    <a:pt x="20371" y="10566"/>
                  </a:cubicBezTo>
                  <a:cubicBezTo>
                    <a:pt x="20340" y="10434"/>
                    <a:pt x="20227" y="10354"/>
                    <a:pt x="20095" y="10344"/>
                  </a:cubicBezTo>
                  <a:cubicBezTo>
                    <a:pt x="20087" y="10343"/>
                    <a:pt x="20078" y="10343"/>
                    <a:pt x="20070" y="10343"/>
                  </a:cubicBezTo>
                  <a:cubicBezTo>
                    <a:pt x="19948" y="10343"/>
                    <a:pt x="19839" y="10423"/>
                    <a:pt x="19800" y="10537"/>
                  </a:cubicBezTo>
                  <a:cubicBezTo>
                    <a:pt x="19007" y="12631"/>
                    <a:pt x="17523" y="14442"/>
                    <a:pt x="15631" y="15641"/>
                  </a:cubicBezTo>
                  <a:cubicBezTo>
                    <a:pt x="14953" y="16069"/>
                    <a:pt x="14011" y="16524"/>
                    <a:pt x="13056" y="16524"/>
                  </a:cubicBezTo>
                  <a:cubicBezTo>
                    <a:pt x="12809" y="16524"/>
                    <a:pt x="12561" y="16493"/>
                    <a:pt x="12317" y="16424"/>
                  </a:cubicBezTo>
                  <a:cubicBezTo>
                    <a:pt x="10923" y="16048"/>
                    <a:pt x="10130" y="14574"/>
                    <a:pt x="9966" y="13283"/>
                  </a:cubicBezTo>
                  <a:cubicBezTo>
                    <a:pt x="9783" y="11828"/>
                    <a:pt x="10201" y="10303"/>
                    <a:pt x="10567" y="8960"/>
                  </a:cubicBezTo>
                  <a:cubicBezTo>
                    <a:pt x="10608" y="8828"/>
                    <a:pt x="10547" y="8697"/>
                    <a:pt x="10435" y="8623"/>
                  </a:cubicBezTo>
                  <a:cubicBezTo>
                    <a:pt x="10386" y="8592"/>
                    <a:pt x="10331" y="8577"/>
                    <a:pt x="10277" y="8577"/>
                  </a:cubicBezTo>
                  <a:cubicBezTo>
                    <a:pt x="10206" y="8577"/>
                    <a:pt x="10136" y="8603"/>
                    <a:pt x="10078" y="8655"/>
                  </a:cubicBezTo>
                  <a:cubicBezTo>
                    <a:pt x="8887" y="9683"/>
                    <a:pt x="7657" y="10739"/>
                    <a:pt x="6183" y="11298"/>
                  </a:cubicBezTo>
                  <a:cubicBezTo>
                    <a:pt x="5563" y="11535"/>
                    <a:pt x="4927" y="11650"/>
                    <a:pt x="4321" y="11650"/>
                  </a:cubicBezTo>
                  <a:cubicBezTo>
                    <a:pt x="3386" y="11650"/>
                    <a:pt x="2521" y="11376"/>
                    <a:pt x="1892" y="10852"/>
                  </a:cubicBezTo>
                  <a:cubicBezTo>
                    <a:pt x="1089" y="10181"/>
                    <a:pt x="611" y="9050"/>
                    <a:pt x="611" y="7842"/>
                  </a:cubicBezTo>
                  <a:cubicBezTo>
                    <a:pt x="611" y="6805"/>
                    <a:pt x="935" y="5685"/>
                    <a:pt x="1577" y="4515"/>
                  </a:cubicBezTo>
                  <a:cubicBezTo>
                    <a:pt x="2419" y="2949"/>
                    <a:pt x="3640" y="1577"/>
                    <a:pt x="5094" y="549"/>
                  </a:cubicBezTo>
                  <a:cubicBezTo>
                    <a:pt x="5238" y="459"/>
                    <a:pt x="5268" y="264"/>
                    <a:pt x="5165" y="132"/>
                  </a:cubicBezTo>
                  <a:cubicBezTo>
                    <a:pt x="5111" y="46"/>
                    <a:pt x="5019" y="1"/>
                    <a:pt x="4925" y="1"/>
                  </a:cubicBezTo>
                  <a:close/>
                </a:path>
              </a:pathLst>
            </a:custGeom>
            <a:solidFill>
              <a:srgbClr val="000000">
                <a:alpha val="142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2" name="Google Shape;3519;p80">
              <a:extLst>
                <a:ext uri="{FF2B5EF4-FFF2-40B4-BE49-F238E27FC236}">
                  <a16:creationId xmlns="" xmlns:a16="http://schemas.microsoft.com/office/drawing/2014/main" id="{0293FF1F-0062-F8EC-31C3-655DED095852}"/>
                </a:ext>
              </a:extLst>
            </p:cNvPr>
            <p:cNvSpPr/>
            <p:nvPr/>
          </p:nvSpPr>
          <p:spPr>
            <a:xfrm>
              <a:off x="4296950" y="1090025"/>
              <a:ext cx="342475" cy="326575"/>
            </a:xfrm>
            <a:custGeom>
              <a:avLst/>
              <a:gdLst/>
              <a:ahLst/>
              <a:cxnLst/>
              <a:rect l="l" t="t" r="r" b="b"/>
              <a:pathLst>
                <a:path w="13699" h="13063" extrusionOk="0">
                  <a:moveTo>
                    <a:pt x="7400" y="0"/>
                  </a:moveTo>
                  <a:cubicBezTo>
                    <a:pt x="7073" y="0"/>
                    <a:pt x="6743" y="100"/>
                    <a:pt x="6459" y="308"/>
                  </a:cubicBezTo>
                  <a:cubicBezTo>
                    <a:pt x="6408" y="337"/>
                    <a:pt x="6366" y="379"/>
                    <a:pt x="6315" y="420"/>
                  </a:cubicBezTo>
                  <a:cubicBezTo>
                    <a:pt x="6050" y="223"/>
                    <a:pt x="5721" y="115"/>
                    <a:pt x="5384" y="115"/>
                  </a:cubicBezTo>
                  <a:cubicBezTo>
                    <a:pt x="5129" y="115"/>
                    <a:pt x="4869" y="177"/>
                    <a:pt x="4628" y="308"/>
                  </a:cubicBezTo>
                  <a:cubicBezTo>
                    <a:pt x="3855" y="725"/>
                    <a:pt x="3408" y="2983"/>
                    <a:pt x="3408" y="2983"/>
                  </a:cubicBezTo>
                  <a:cubicBezTo>
                    <a:pt x="2217" y="3215"/>
                    <a:pt x="1150" y="3908"/>
                    <a:pt x="804" y="5260"/>
                  </a:cubicBezTo>
                  <a:cubicBezTo>
                    <a:pt x="1" y="8331"/>
                    <a:pt x="2066" y="10672"/>
                    <a:pt x="2066" y="10672"/>
                  </a:cubicBezTo>
                  <a:cubicBezTo>
                    <a:pt x="2542" y="11392"/>
                    <a:pt x="3264" y="11953"/>
                    <a:pt x="4140" y="12217"/>
                  </a:cubicBezTo>
                  <a:lnTo>
                    <a:pt x="6376" y="12898"/>
                  </a:lnTo>
                  <a:cubicBezTo>
                    <a:pt x="6745" y="13009"/>
                    <a:pt x="7118" y="13063"/>
                    <a:pt x="7485" y="13063"/>
                  </a:cubicBezTo>
                  <a:cubicBezTo>
                    <a:pt x="8888" y="13063"/>
                    <a:pt x="10203" y="12286"/>
                    <a:pt x="10872" y="11038"/>
                  </a:cubicBezTo>
                  <a:cubicBezTo>
                    <a:pt x="10984" y="10823"/>
                    <a:pt x="11075" y="10589"/>
                    <a:pt x="11145" y="10354"/>
                  </a:cubicBezTo>
                  <a:lnTo>
                    <a:pt x="11694" y="8585"/>
                  </a:lnTo>
                  <a:cubicBezTo>
                    <a:pt x="11829" y="8555"/>
                    <a:pt x="11970" y="8514"/>
                    <a:pt x="12102" y="8453"/>
                  </a:cubicBezTo>
                  <a:cubicBezTo>
                    <a:pt x="12356" y="8321"/>
                    <a:pt x="12590" y="8119"/>
                    <a:pt x="12754" y="7843"/>
                  </a:cubicBezTo>
                  <a:cubicBezTo>
                    <a:pt x="13354" y="6866"/>
                    <a:pt x="13679" y="5758"/>
                    <a:pt x="13689" y="4609"/>
                  </a:cubicBezTo>
                  <a:cubicBezTo>
                    <a:pt x="13698" y="3735"/>
                    <a:pt x="12988" y="3012"/>
                    <a:pt x="12112" y="3003"/>
                  </a:cubicBezTo>
                  <a:cubicBezTo>
                    <a:pt x="11929" y="3003"/>
                    <a:pt x="11756" y="3032"/>
                    <a:pt x="11594" y="3083"/>
                  </a:cubicBezTo>
                  <a:cubicBezTo>
                    <a:pt x="11463" y="2524"/>
                    <a:pt x="11267" y="1975"/>
                    <a:pt x="10984" y="1467"/>
                  </a:cubicBezTo>
                  <a:cubicBezTo>
                    <a:pt x="10697" y="935"/>
                    <a:pt x="10145" y="629"/>
                    <a:pt x="9580" y="629"/>
                  </a:cubicBezTo>
                  <a:cubicBezTo>
                    <a:pt x="9324" y="629"/>
                    <a:pt x="9065" y="692"/>
                    <a:pt x="8827" y="825"/>
                  </a:cubicBezTo>
                  <a:cubicBezTo>
                    <a:pt x="8817" y="825"/>
                    <a:pt x="8807" y="825"/>
                    <a:pt x="8807" y="835"/>
                  </a:cubicBezTo>
                  <a:cubicBezTo>
                    <a:pt x="8766" y="774"/>
                    <a:pt x="8726" y="713"/>
                    <a:pt x="8685" y="652"/>
                  </a:cubicBezTo>
                  <a:cubicBezTo>
                    <a:pt x="8374" y="226"/>
                    <a:pt x="7891" y="0"/>
                    <a:pt x="7400" y="0"/>
                  </a:cubicBezTo>
                  <a:close/>
                </a:path>
              </a:pathLst>
            </a:custGeom>
            <a:solidFill>
              <a:srgbClr val="FFAF9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3" name="Google Shape;3520;p80">
              <a:extLst>
                <a:ext uri="{FF2B5EF4-FFF2-40B4-BE49-F238E27FC236}">
                  <a16:creationId xmlns="" xmlns:a16="http://schemas.microsoft.com/office/drawing/2014/main" id="{832058DD-2913-2BCD-2D4F-AB2FDDD0A3AA}"/>
                </a:ext>
              </a:extLst>
            </p:cNvPr>
            <p:cNvSpPr/>
            <p:nvPr/>
          </p:nvSpPr>
          <p:spPr>
            <a:xfrm>
              <a:off x="3924975" y="1334900"/>
              <a:ext cx="668200" cy="596000"/>
            </a:xfrm>
            <a:custGeom>
              <a:avLst/>
              <a:gdLst/>
              <a:ahLst/>
              <a:cxnLst/>
              <a:rect l="l" t="t" r="r" b="b"/>
              <a:pathLst>
                <a:path w="26728" h="23840" extrusionOk="0">
                  <a:moveTo>
                    <a:pt x="15744" y="0"/>
                  </a:moveTo>
                  <a:lnTo>
                    <a:pt x="14382" y="12551"/>
                  </a:lnTo>
                  <a:lnTo>
                    <a:pt x="8158" y="10252"/>
                  </a:lnTo>
                  <a:cubicBezTo>
                    <a:pt x="7524" y="10018"/>
                    <a:pt x="6875" y="9907"/>
                    <a:pt x="6237" y="9907"/>
                  </a:cubicBezTo>
                  <a:cubicBezTo>
                    <a:pt x="3990" y="9907"/>
                    <a:pt x="1883" y="11284"/>
                    <a:pt x="1058" y="13517"/>
                  </a:cubicBezTo>
                  <a:cubicBezTo>
                    <a:pt x="1" y="16376"/>
                    <a:pt x="1465" y="19549"/>
                    <a:pt x="4323" y="20605"/>
                  </a:cubicBezTo>
                  <a:lnTo>
                    <a:pt x="11299" y="23188"/>
                  </a:lnTo>
                  <a:cubicBezTo>
                    <a:pt x="12478" y="23625"/>
                    <a:pt x="13711" y="23839"/>
                    <a:pt x="14919" y="23839"/>
                  </a:cubicBezTo>
                  <a:cubicBezTo>
                    <a:pt x="16832" y="23839"/>
                    <a:pt x="18714" y="23310"/>
                    <a:pt x="20391" y="22272"/>
                  </a:cubicBezTo>
                  <a:cubicBezTo>
                    <a:pt x="23147" y="20574"/>
                    <a:pt x="24926" y="17757"/>
                    <a:pt x="25273" y="14533"/>
                  </a:cubicBezTo>
                  <a:lnTo>
                    <a:pt x="26727" y="1191"/>
                  </a:lnTo>
                  <a:lnTo>
                    <a:pt x="15744" y="0"/>
                  </a:lnTo>
                  <a:close/>
                </a:path>
              </a:pathLst>
            </a:custGeom>
            <a:solidFill>
              <a:srgbClr val="D53D4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4" name="Google Shape;3521;p80">
              <a:extLst>
                <a:ext uri="{FF2B5EF4-FFF2-40B4-BE49-F238E27FC236}">
                  <a16:creationId xmlns="" xmlns:a16="http://schemas.microsoft.com/office/drawing/2014/main" id="{8F37999C-6C69-41B4-B7DF-52D3450EC631}"/>
                </a:ext>
              </a:extLst>
            </p:cNvPr>
            <p:cNvSpPr/>
            <p:nvPr/>
          </p:nvSpPr>
          <p:spPr>
            <a:xfrm>
              <a:off x="3689800" y="1916100"/>
              <a:ext cx="800925" cy="471775"/>
            </a:xfrm>
            <a:custGeom>
              <a:avLst/>
              <a:gdLst/>
              <a:ahLst/>
              <a:cxnLst/>
              <a:rect l="l" t="t" r="r" b="b"/>
              <a:pathLst>
                <a:path w="32037" h="18871" extrusionOk="0">
                  <a:moveTo>
                    <a:pt x="23301" y="1"/>
                  </a:moveTo>
                  <a:lnTo>
                    <a:pt x="1" y="6723"/>
                  </a:lnTo>
                  <a:cubicBezTo>
                    <a:pt x="1" y="6723"/>
                    <a:pt x="162" y="13354"/>
                    <a:pt x="865" y="17555"/>
                  </a:cubicBezTo>
                  <a:cubicBezTo>
                    <a:pt x="865" y="17555"/>
                    <a:pt x="4288" y="18871"/>
                    <a:pt x="9450" y="18871"/>
                  </a:cubicBezTo>
                  <a:cubicBezTo>
                    <a:pt x="15496" y="18871"/>
                    <a:pt x="23927" y="17065"/>
                    <a:pt x="32036" y="9225"/>
                  </a:cubicBezTo>
                  <a:lnTo>
                    <a:pt x="23301" y="1"/>
                  </a:lnTo>
                  <a:close/>
                </a:path>
              </a:pathLst>
            </a:custGeom>
            <a:solidFill>
              <a:srgbClr val="FFB3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5" name="Google Shape;3522;p80">
              <a:extLst>
                <a:ext uri="{FF2B5EF4-FFF2-40B4-BE49-F238E27FC236}">
                  <a16:creationId xmlns="" xmlns:a16="http://schemas.microsoft.com/office/drawing/2014/main" id="{4597129C-166A-F8CF-9893-DDF8F7F8E72D}"/>
                </a:ext>
              </a:extLst>
            </p:cNvPr>
            <p:cNvSpPr/>
            <p:nvPr/>
          </p:nvSpPr>
          <p:spPr>
            <a:xfrm>
              <a:off x="3630325" y="1537025"/>
              <a:ext cx="642000" cy="569050"/>
            </a:xfrm>
            <a:custGeom>
              <a:avLst/>
              <a:gdLst/>
              <a:ahLst/>
              <a:cxnLst/>
              <a:rect l="l" t="t" r="r" b="b"/>
              <a:pathLst>
                <a:path w="25680" h="22762" extrusionOk="0">
                  <a:moveTo>
                    <a:pt x="13515" y="0"/>
                  </a:moveTo>
                  <a:cubicBezTo>
                    <a:pt x="12376" y="0"/>
                    <a:pt x="11224" y="72"/>
                    <a:pt x="10139" y="224"/>
                  </a:cubicBezTo>
                  <a:cubicBezTo>
                    <a:pt x="6478" y="744"/>
                    <a:pt x="3835" y="2096"/>
                    <a:pt x="2492" y="4141"/>
                  </a:cubicBezTo>
                  <a:cubicBezTo>
                    <a:pt x="0" y="7934"/>
                    <a:pt x="325" y="16050"/>
                    <a:pt x="1587" y="22762"/>
                  </a:cubicBezTo>
                  <a:cubicBezTo>
                    <a:pt x="9966" y="21978"/>
                    <a:pt x="18528" y="19608"/>
                    <a:pt x="25680" y="15164"/>
                  </a:cubicBezTo>
                  <a:lnTo>
                    <a:pt x="23869" y="12916"/>
                  </a:lnTo>
                  <a:cubicBezTo>
                    <a:pt x="23695" y="9755"/>
                    <a:pt x="23117" y="3226"/>
                    <a:pt x="21225" y="1598"/>
                  </a:cubicBezTo>
                  <a:cubicBezTo>
                    <a:pt x="20079" y="612"/>
                    <a:pt x="16850" y="0"/>
                    <a:pt x="13515" y="0"/>
                  </a:cubicBezTo>
                  <a:close/>
                </a:path>
              </a:pathLst>
            </a:custGeom>
            <a:solidFill>
              <a:srgbClr val="F65C6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6" name="Google Shape;3523;p80">
              <a:extLst>
                <a:ext uri="{FF2B5EF4-FFF2-40B4-BE49-F238E27FC236}">
                  <a16:creationId xmlns="" xmlns:a16="http://schemas.microsoft.com/office/drawing/2014/main" id="{8995BFC1-D348-4033-981C-35B17805511A}"/>
                </a:ext>
              </a:extLst>
            </p:cNvPr>
            <p:cNvSpPr/>
            <p:nvPr/>
          </p:nvSpPr>
          <p:spPr>
            <a:xfrm>
              <a:off x="3743450" y="2085350"/>
              <a:ext cx="57500" cy="291475"/>
            </a:xfrm>
            <a:custGeom>
              <a:avLst/>
              <a:gdLst/>
              <a:ahLst/>
              <a:cxnLst/>
              <a:rect l="l" t="t" r="r" b="b"/>
              <a:pathLst>
                <a:path w="2300" h="11659" extrusionOk="0">
                  <a:moveTo>
                    <a:pt x="389" y="0"/>
                  </a:moveTo>
                  <a:cubicBezTo>
                    <a:pt x="371" y="0"/>
                    <a:pt x="353" y="1"/>
                    <a:pt x="335" y="4"/>
                  </a:cubicBezTo>
                  <a:cubicBezTo>
                    <a:pt x="142" y="36"/>
                    <a:pt x="0" y="219"/>
                    <a:pt x="30" y="412"/>
                  </a:cubicBezTo>
                  <a:lnTo>
                    <a:pt x="1545" y="11344"/>
                  </a:lnTo>
                  <a:cubicBezTo>
                    <a:pt x="1567" y="11527"/>
                    <a:pt x="1728" y="11659"/>
                    <a:pt x="1902" y="11659"/>
                  </a:cubicBezTo>
                  <a:lnTo>
                    <a:pt x="1953" y="11659"/>
                  </a:lnTo>
                  <a:cubicBezTo>
                    <a:pt x="2156" y="11629"/>
                    <a:pt x="2300" y="11446"/>
                    <a:pt x="2268" y="11241"/>
                  </a:cubicBezTo>
                  <a:lnTo>
                    <a:pt x="752" y="309"/>
                  </a:lnTo>
                  <a:cubicBezTo>
                    <a:pt x="725" y="133"/>
                    <a:pt x="571" y="0"/>
                    <a:pt x="389" y="0"/>
                  </a:cubicBezTo>
                  <a:close/>
                </a:path>
              </a:pathLst>
            </a:custGeom>
            <a:solidFill>
              <a:srgbClr val="F47C0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7" name="Google Shape;3524;p80">
              <a:extLst>
                <a:ext uri="{FF2B5EF4-FFF2-40B4-BE49-F238E27FC236}">
                  <a16:creationId xmlns="" xmlns:a16="http://schemas.microsoft.com/office/drawing/2014/main" id="{98106547-87D6-3DE9-98D5-708229D444C4}"/>
                </a:ext>
              </a:extLst>
            </p:cNvPr>
            <p:cNvSpPr/>
            <p:nvPr/>
          </p:nvSpPr>
          <p:spPr>
            <a:xfrm>
              <a:off x="3865725" y="2069150"/>
              <a:ext cx="95100" cy="324700"/>
            </a:xfrm>
            <a:custGeom>
              <a:avLst/>
              <a:gdLst/>
              <a:ahLst/>
              <a:cxnLst/>
              <a:rect l="l" t="t" r="r" b="b"/>
              <a:pathLst>
                <a:path w="3804" h="12988" extrusionOk="0">
                  <a:moveTo>
                    <a:pt x="405" y="1"/>
                  </a:moveTo>
                  <a:cubicBezTo>
                    <a:pt x="375" y="1"/>
                    <a:pt x="345" y="5"/>
                    <a:pt x="316" y="13"/>
                  </a:cubicBezTo>
                  <a:cubicBezTo>
                    <a:pt x="113" y="52"/>
                    <a:pt x="1" y="257"/>
                    <a:pt x="42" y="449"/>
                  </a:cubicBezTo>
                  <a:lnTo>
                    <a:pt x="3052" y="12714"/>
                  </a:lnTo>
                  <a:cubicBezTo>
                    <a:pt x="3093" y="12878"/>
                    <a:pt x="3244" y="12988"/>
                    <a:pt x="3408" y="12988"/>
                  </a:cubicBezTo>
                  <a:cubicBezTo>
                    <a:pt x="3437" y="12988"/>
                    <a:pt x="3469" y="12988"/>
                    <a:pt x="3489" y="12978"/>
                  </a:cubicBezTo>
                  <a:cubicBezTo>
                    <a:pt x="3694" y="12939"/>
                    <a:pt x="3803" y="12734"/>
                    <a:pt x="3764" y="12541"/>
                  </a:cubicBezTo>
                  <a:lnTo>
                    <a:pt x="752" y="276"/>
                  </a:lnTo>
                  <a:cubicBezTo>
                    <a:pt x="711" y="113"/>
                    <a:pt x="565" y="1"/>
                    <a:pt x="405" y="1"/>
                  </a:cubicBezTo>
                  <a:close/>
                </a:path>
              </a:pathLst>
            </a:custGeom>
            <a:solidFill>
              <a:srgbClr val="F47C0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8" name="Google Shape;3525;p80">
              <a:extLst>
                <a:ext uri="{FF2B5EF4-FFF2-40B4-BE49-F238E27FC236}">
                  <a16:creationId xmlns="" xmlns:a16="http://schemas.microsoft.com/office/drawing/2014/main" id="{8A42BF37-9D72-165A-151F-5A891331B805}"/>
                </a:ext>
              </a:extLst>
            </p:cNvPr>
            <p:cNvSpPr/>
            <p:nvPr/>
          </p:nvSpPr>
          <p:spPr>
            <a:xfrm>
              <a:off x="3990575" y="2041400"/>
              <a:ext cx="136525" cy="321225"/>
            </a:xfrm>
            <a:custGeom>
              <a:avLst/>
              <a:gdLst/>
              <a:ahLst/>
              <a:cxnLst/>
              <a:rect l="l" t="t" r="r" b="b"/>
              <a:pathLst>
                <a:path w="5461" h="12849" extrusionOk="0">
                  <a:moveTo>
                    <a:pt x="416" y="0"/>
                  </a:moveTo>
                  <a:cubicBezTo>
                    <a:pt x="372" y="0"/>
                    <a:pt x="328" y="8"/>
                    <a:pt x="286" y="24"/>
                  </a:cubicBezTo>
                  <a:cubicBezTo>
                    <a:pt x="91" y="95"/>
                    <a:pt x="1" y="298"/>
                    <a:pt x="71" y="490"/>
                  </a:cubicBezTo>
                  <a:lnTo>
                    <a:pt x="4709" y="12614"/>
                  </a:lnTo>
                  <a:cubicBezTo>
                    <a:pt x="4770" y="12755"/>
                    <a:pt x="4902" y="12848"/>
                    <a:pt x="5055" y="12848"/>
                  </a:cubicBezTo>
                  <a:cubicBezTo>
                    <a:pt x="5094" y="12848"/>
                    <a:pt x="5136" y="12838"/>
                    <a:pt x="5187" y="12816"/>
                  </a:cubicBezTo>
                  <a:cubicBezTo>
                    <a:pt x="5370" y="12746"/>
                    <a:pt x="5461" y="12543"/>
                    <a:pt x="5390" y="12350"/>
                  </a:cubicBezTo>
                  <a:lnTo>
                    <a:pt x="752" y="227"/>
                  </a:lnTo>
                  <a:cubicBezTo>
                    <a:pt x="698" y="86"/>
                    <a:pt x="560" y="0"/>
                    <a:pt x="416" y="0"/>
                  </a:cubicBezTo>
                  <a:close/>
                </a:path>
              </a:pathLst>
            </a:custGeom>
            <a:solidFill>
              <a:srgbClr val="F47C0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49" name="Google Shape;3526;p80">
              <a:extLst>
                <a:ext uri="{FF2B5EF4-FFF2-40B4-BE49-F238E27FC236}">
                  <a16:creationId xmlns="" xmlns:a16="http://schemas.microsoft.com/office/drawing/2014/main" id="{6BF60551-7A0E-74D5-A8A3-D7E623975ECF}"/>
                </a:ext>
              </a:extLst>
            </p:cNvPr>
            <p:cNvSpPr/>
            <p:nvPr/>
          </p:nvSpPr>
          <p:spPr>
            <a:xfrm>
              <a:off x="4114150" y="1987800"/>
              <a:ext cx="161950" cy="320150"/>
            </a:xfrm>
            <a:custGeom>
              <a:avLst/>
              <a:gdLst/>
              <a:ahLst/>
              <a:cxnLst/>
              <a:rect l="l" t="t" r="r" b="b"/>
              <a:pathLst>
                <a:path w="6478" h="12806" extrusionOk="0">
                  <a:moveTo>
                    <a:pt x="405" y="0"/>
                  </a:moveTo>
                  <a:cubicBezTo>
                    <a:pt x="354" y="0"/>
                    <a:pt x="303" y="10"/>
                    <a:pt x="254" y="32"/>
                  </a:cubicBezTo>
                  <a:cubicBezTo>
                    <a:pt x="71" y="123"/>
                    <a:pt x="0" y="338"/>
                    <a:pt x="81" y="521"/>
                  </a:cubicBezTo>
                  <a:lnTo>
                    <a:pt x="5726" y="12593"/>
                  </a:lnTo>
                  <a:cubicBezTo>
                    <a:pt x="5787" y="12725"/>
                    <a:pt x="5919" y="12805"/>
                    <a:pt x="6061" y="12805"/>
                  </a:cubicBezTo>
                  <a:cubicBezTo>
                    <a:pt x="6112" y="12805"/>
                    <a:pt x="6163" y="12795"/>
                    <a:pt x="6214" y="12776"/>
                  </a:cubicBezTo>
                  <a:cubicBezTo>
                    <a:pt x="6397" y="12683"/>
                    <a:pt x="6478" y="12471"/>
                    <a:pt x="6388" y="12288"/>
                  </a:cubicBezTo>
                  <a:lnTo>
                    <a:pt x="742" y="206"/>
                  </a:lnTo>
                  <a:cubicBezTo>
                    <a:pt x="683" y="79"/>
                    <a:pt x="546" y="0"/>
                    <a:pt x="405" y="0"/>
                  </a:cubicBezTo>
                  <a:close/>
                </a:path>
              </a:pathLst>
            </a:custGeom>
            <a:solidFill>
              <a:srgbClr val="F47C0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0" name="Google Shape;3527;p80">
              <a:extLst>
                <a:ext uri="{FF2B5EF4-FFF2-40B4-BE49-F238E27FC236}">
                  <a16:creationId xmlns="" xmlns:a16="http://schemas.microsoft.com/office/drawing/2014/main" id="{7233BC14-10F4-ECF6-A051-85AC7DD23016}"/>
                </a:ext>
              </a:extLst>
            </p:cNvPr>
            <p:cNvSpPr/>
            <p:nvPr/>
          </p:nvSpPr>
          <p:spPr>
            <a:xfrm>
              <a:off x="4220675" y="1938825"/>
              <a:ext cx="194750" cy="275025"/>
            </a:xfrm>
            <a:custGeom>
              <a:avLst/>
              <a:gdLst/>
              <a:ahLst/>
              <a:cxnLst/>
              <a:rect l="l" t="t" r="r" b="b"/>
              <a:pathLst>
                <a:path w="7790" h="11001" extrusionOk="0">
                  <a:moveTo>
                    <a:pt x="422" y="1"/>
                  </a:moveTo>
                  <a:cubicBezTo>
                    <a:pt x="351" y="1"/>
                    <a:pt x="278" y="22"/>
                    <a:pt x="213" y="68"/>
                  </a:cubicBezTo>
                  <a:cubicBezTo>
                    <a:pt x="52" y="180"/>
                    <a:pt x="1" y="405"/>
                    <a:pt x="123" y="566"/>
                  </a:cubicBezTo>
                  <a:lnTo>
                    <a:pt x="7079" y="10839"/>
                  </a:lnTo>
                  <a:cubicBezTo>
                    <a:pt x="7150" y="10939"/>
                    <a:pt x="7262" y="11000"/>
                    <a:pt x="7384" y="11000"/>
                  </a:cubicBezTo>
                  <a:cubicBezTo>
                    <a:pt x="7455" y="11000"/>
                    <a:pt x="7526" y="10981"/>
                    <a:pt x="7587" y="10939"/>
                  </a:cubicBezTo>
                  <a:cubicBezTo>
                    <a:pt x="7750" y="10830"/>
                    <a:pt x="7789" y="10595"/>
                    <a:pt x="7679" y="10432"/>
                  </a:cubicBezTo>
                  <a:lnTo>
                    <a:pt x="723" y="161"/>
                  </a:lnTo>
                  <a:cubicBezTo>
                    <a:pt x="653" y="59"/>
                    <a:pt x="540" y="1"/>
                    <a:pt x="422" y="1"/>
                  </a:cubicBezTo>
                  <a:close/>
                </a:path>
              </a:pathLst>
            </a:custGeom>
            <a:solidFill>
              <a:srgbClr val="F47C0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1" name="Google Shape;3528;p80">
              <a:extLst>
                <a:ext uri="{FF2B5EF4-FFF2-40B4-BE49-F238E27FC236}">
                  <a16:creationId xmlns="" xmlns:a16="http://schemas.microsoft.com/office/drawing/2014/main" id="{778990D4-F160-60F5-99D8-259AE336353B}"/>
                </a:ext>
              </a:extLst>
            </p:cNvPr>
            <p:cNvSpPr/>
            <p:nvPr/>
          </p:nvSpPr>
          <p:spPr>
            <a:xfrm>
              <a:off x="3649600" y="736400"/>
              <a:ext cx="761250" cy="762575"/>
            </a:xfrm>
            <a:custGeom>
              <a:avLst/>
              <a:gdLst/>
              <a:ahLst/>
              <a:cxnLst/>
              <a:rect l="l" t="t" r="r" b="b"/>
              <a:pathLst>
                <a:path w="30450" h="30503" extrusionOk="0">
                  <a:moveTo>
                    <a:pt x="15268" y="1"/>
                  </a:moveTo>
                  <a:cubicBezTo>
                    <a:pt x="11961" y="1"/>
                    <a:pt x="8856" y="1120"/>
                    <a:pt x="6337" y="3033"/>
                  </a:cubicBezTo>
                  <a:cubicBezTo>
                    <a:pt x="5016" y="4028"/>
                    <a:pt x="3857" y="5249"/>
                    <a:pt x="2910" y="6633"/>
                  </a:cubicBezTo>
                  <a:cubicBezTo>
                    <a:pt x="2087" y="7853"/>
                    <a:pt x="1416" y="9196"/>
                    <a:pt x="947" y="10648"/>
                  </a:cubicBezTo>
                  <a:cubicBezTo>
                    <a:pt x="581" y="11778"/>
                    <a:pt x="347" y="12967"/>
                    <a:pt x="244" y="14209"/>
                  </a:cubicBezTo>
                  <a:cubicBezTo>
                    <a:pt x="0" y="17228"/>
                    <a:pt x="215" y="19679"/>
                    <a:pt x="794" y="21683"/>
                  </a:cubicBezTo>
                  <a:cubicBezTo>
                    <a:pt x="1111" y="22752"/>
                    <a:pt x="1526" y="23696"/>
                    <a:pt x="2046" y="24521"/>
                  </a:cubicBezTo>
                  <a:cubicBezTo>
                    <a:pt x="3928" y="27572"/>
                    <a:pt x="7091" y="29088"/>
                    <a:pt x="10842" y="29942"/>
                  </a:cubicBezTo>
                  <a:cubicBezTo>
                    <a:pt x="11860" y="30174"/>
                    <a:pt x="12927" y="30338"/>
                    <a:pt x="14025" y="30418"/>
                  </a:cubicBezTo>
                  <a:cubicBezTo>
                    <a:pt x="14661" y="30472"/>
                    <a:pt x="15289" y="30503"/>
                    <a:pt x="15909" y="30503"/>
                  </a:cubicBezTo>
                  <a:cubicBezTo>
                    <a:pt x="15993" y="30503"/>
                    <a:pt x="16077" y="30502"/>
                    <a:pt x="16161" y="30501"/>
                  </a:cubicBezTo>
                  <a:cubicBezTo>
                    <a:pt x="16354" y="30501"/>
                    <a:pt x="16559" y="30491"/>
                    <a:pt x="16752" y="30491"/>
                  </a:cubicBezTo>
                  <a:cubicBezTo>
                    <a:pt x="16822" y="30479"/>
                    <a:pt x="16893" y="30479"/>
                    <a:pt x="16964" y="30479"/>
                  </a:cubicBezTo>
                  <a:cubicBezTo>
                    <a:pt x="17057" y="30469"/>
                    <a:pt x="17147" y="30469"/>
                    <a:pt x="17249" y="30460"/>
                  </a:cubicBezTo>
                  <a:cubicBezTo>
                    <a:pt x="17879" y="30418"/>
                    <a:pt x="18502" y="30357"/>
                    <a:pt x="19100" y="30277"/>
                  </a:cubicBezTo>
                  <a:cubicBezTo>
                    <a:pt x="19478" y="30235"/>
                    <a:pt x="19844" y="30174"/>
                    <a:pt x="20210" y="30103"/>
                  </a:cubicBezTo>
                  <a:cubicBezTo>
                    <a:pt x="23046" y="29554"/>
                    <a:pt x="25487" y="28375"/>
                    <a:pt x="27266" y="26025"/>
                  </a:cubicBezTo>
                  <a:cubicBezTo>
                    <a:pt x="28843" y="23950"/>
                    <a:pt x="29900" y="20950"/>
                    <a:pt x="30247" y="16650"/>
                  </a:cubicBezTo>
                  <a:cubicBezTo>
                    <a:pt x="30449" y="14187"/>
                    <a:pt x="30073" y="11807"/>
                    <a:pt x="29229" y="9662"/>
                  </a:cubicBezTo>
                  <a:cubicBezTo>
                    <a:pt x="28650" y="8178"/>
                    <a:pt x="27857" y="6804"/>
                    <a:pt x="26871" y="5583"/>
                  </a:cubicBezTo>
                  <a:cubicBezTo>
                    <a:pt x="25253" y="3570"/>
                    <a:pt x="23139" y="1973"/>
                    <a:pt x="20686" y="1019"/>
                  </a:cubicBezTo>
                  <a:cubicBezTo>
                    <a:pt x="19375" y="499"/>
                    <a:pt x="17972" y="174"/>
                    <a:pt x="16498" y="52"/>
                  </a:cubicBezTo>
                  <a:cubicBezTo>
                    <a:pt x="16085" y="18"/>
                    <a:pt x="15675" y="1"/>
                    <a:pt x="15268" y="1"/>
                  </a:cubicBezTo>
                  <a:close/>
                </a:path>
              </a:pathLst>
            </a:custGeom>
            <a:solidFill>
              <a:srgbClr val="FFAF9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2" name="Google Shape;3529;p80">
              <a:extLst>
                <a:ext uri="{FF2B5EF4-FFF2-40B4-BE49-F238E27FC236}">
                  <a16:creationId xmlns="" xmlns:a16="http://schemas.microsoft.com/office/drawing/2014/main" id="{93E6D332-2AC2-4F2D-1E6F-2BCDDA0A1E7E}"/>
                </a:ext>
              </a:extLst>
            </p:cNvPr>
            <p:cNvSpPr/>
            <p:nvPr/>
          </p:nvSpPr>
          <p:spPr>
            <a:xfrm>
              <a:off x="3779025" y="1161175"/>
              <a:ext cx="146700" cy="139500"/>
            </a:xfrm>
            <a:custGeom>
              <a:avLst/>
              <a:gdLst/>
              <a:ahLst/>
              <a:cxnLst/>
              <a:rect l="l" t="t" r="r" b="b"/>
              <a:pathLst>
                <a:path w="5868" h="5580" extrusionOk="0">
                  <a:moveTo>
                    <a:pt x="2958" y="1"/>
                  </a:moveTo>
                  <a:cubicBezTo>
                    <a:pt x="1432" y="1"/>
                    <a:pt x="152" y="1180"/>
                    <a:pt x="71" y="2678"/>
                  </a:cubicBezTo>
                  <a:cubicBezTo>
                    <a:pt x="0" y="4225"/>
                    <a:pt x="1211" y="5526"/>
                    <a:pt x="2788" y="5578"/>
                  </a:cubicBezTo>
                  <a:cubicBezTo>
                    <a:pt x="2826" y="5579"/>
                    <a:pt x="2865" y="5580"/>
                    <a:pt x="2903" y="5580"/>
                  </a:cubicBezTo>
                  <a:cubicBezTo>
                    <a:pt x="4439" y="5580"/>
                    <a:pt x="5718" y="4400"/>
                    <a:pt x="5787" y="2903"/>
                  </a:cubicBezTo>
                  <a:cubicBezTo>
                    <a:pt x="5868" y="1358"/>
                    <a:pt x="4648" y="64"/>
                    <a:pt x="3073" y="3"/>
                  </a:cubicBezTo>
                  <a:cubicBezTo>
                    <a:pt x="3035" y="1"/>
                    <a:pt x="2996" y="1"/>
                    <a:pt x="2958" y="1"/>
                  </a:cubicBezTo>
                  <a:close/>
                </a:path>
              </a:pathLst>
            </a:custGeom>
            <a:solidFill>
              <a:srgbClr val="EB765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3" name="Google Shape;3530;p80">
              <a:extLst>
                <a:ext uri="{FF2B5EF4-FFF2-40B4-BE49-F238E27FC236}">
                  <a16:creationId xmlns="" xmlns:a16="http://schemas.microsoft.com/office/drawing/2014/main" id="{333CA21B-8FB0-60BD-9793-941FDD19F16B}"/>
                </a:ext>
              </a:extLst>
            </p:cNvPr>
            <p:cNvSpPr/>
            <p:nvPr/>
          </p:nvSpPr>
          <p:spPr>
            <a:xfrm>
              <a:off x="4186875" y="1206700"/>
              <a:ext cx="146725" cy="139750"/>
            </a:xfrm>
            <a:custGeom>
              <a:avLst/>
              <a:gdLst/>
              <a:ahLst/>
              <a:cxnLst/>
              <a:rect l="l" t="t" r="r" b="b"/>
              <a:pathLst>
                <a:path w="5869" h="5590" extrusionOk="0">
                  <a:moveTo>
                    <a:pt x="2956" y="0"/>
                  </a:moveTo>
                  <a:cubicBezTo>
                    <a:pt x="1430" y="0"/>
                    <a:pt x="150" y="1180"/>
                    <a:pt x="71" y="2688"/>
                  </a:cubicBezTo>
                  <a:cubicBezTo>
                    <a:pt x="1" y="4223"/>
                    <a:pt x="1209" y="5526"/>
                    <a:pt x="2795" y="5587"/>
                  </a:cubicBezTo>
                  <a:cubicBezTo>
                    <a:pt x="2834" y="5589"/>
                    <a:pt x="2872" y="5589"/>
                    <a:pt x="2910" y="5589"/>
                  </a:cubicBezTo>
                  <a:cubicBezTo>
                    <a:pt x="4437" y="5589"/>
                    <a:pt x="5716" y="4410"/>
                    <a:pt x="5785" y="2902"/>
                  </a:cubicBezTo>
                  <a:cubicBezTo>
                    <a:pt x="5868" y="1367"/>
                    <a:pt x="4648" y="64"/>
                    <a:pt x="3071" y="3"/>
                  </a:cubicBezTo>
                  <a:cubicBezTo>
                    <a:pt x="3033" y="1"/>
                    <a:pt x="2994" y="0"/>
                    <a:pt x="2956" y="0"/>
                  </a:cubicBezTo>
                  <a:close/>
                </a:path>
              </a:pathLst>
            </a:custGeom>
            <a:solidFill>
              <a:srgbClr val="EB765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4" name="Google Shape;3531;p80">
              <a:extLst>
                <a:ext uri="{FF2B5EF4-FFF2-40B4-BE49-F238E27FC236}">
                  <a16:creationId xmlns="" xmlns:a16="http://schemas.microsoft.com/office/drawing/2014/main" id="{94225E74-9C20-E172-1756-75A9D64050D9}"/>
                </a:ext>
              </a:extLst>
            </p:cNvPr>
            <p:cNvSpPr/>
            <p:nvPr/>
          </p:nvSpPr>
          <p:spPr>
            <a:xfrm>
              <a:off x="3899525" y="1484950"/>
              <a:ext cx="192500" cy="95250"/>
            </a:xfrm>
            <a:custGeom>
              <a:avLst/>
              <a:gdLst/>
              <a:ahLst/>
              <a:cxnLst/>
              <a:rect l="l" t="t" r="r" b="b"/>
              <a:pathLst>
                <a:path w="7700" h="3810" extrusionOk="0">
                  <a:moveTo>
                    <a:pt x="845" y="0"/>
                  </a:moveTo>
                  <a:lnTo>
                    <a:pt x="550" y="813"/>
                  </a:lnTo>
                  <a:lnTo>
                    <a:pt x="1" y="2368"/>
                  </a:lnTo>
                  <a:cubicBezTo>
                    <a:pt x="1" y="2368"/>
                    <a:pt x="42" y="2441"/>
                    <a:pt x="164" y="2551"/>
                  </a:cubicBezTo>
                  <a:cubicBezTo>
                    <a:pt x="479" y="2856"/>
                    <a:pt x="1343" y="3478"/>
                    <a:pt x="3257" y="3710"/>
                  </a:cubicBezTo>
                  <a:lnTo>
                    <a:pt x="3267" y="3710"/>
                  </a:lnTo>
                  <a:cubicBezTo>
                    <a:pt x="3418" y="3732"/>
                    <a:pt x="3591" y="3752"/>
                    <a:pt x="3765" y="3771"/>
                  </a:cubicBezTo>
                  <a:cubicBezTo>
                    <a:pt x="4086" y="3797"/>
                    <a:pt x="4384" y="3809"/>
                    <a:pt x="4660" y="3809"/>
                  </a:cubicBezTo>
                  <a:cubicBezTo>
                    <a:pt x="6954" y="3809"/>
                    <a:pt x="7699" y="3000"/>
                    <a:pt x="7699" y="3000"/>
                  </a:cubicBezTo>
                  <a:lnTo>
                    <a:pt x="7548" y="2136"/>
                  </a:lnTo>
                  <a:lnTo>
                    <a:pt x="7252" y="518"/>
                  </a:lnTo>
                  <a:cubicBezTo>
                    <a:pt x="7162" y="527"/>
                    <a:pt x="7060" y="527"/>
                    <a:pt x="6967" y="537"/>
                  </a:cubicBezTo>
                  <a:cubicBezTo>
                    <a:pt x="6896" y="537"/>
                    <a:pt x="6825" y="537"/>
                    <a:pt x="6755" y="549"/>
                  </a:cubicBezTo>
                  <a:cubicBezTo>
                    <a:pt x="6552" y="549"/>
                    <a:pt x="6357" y="559"/>
                    <a:pt x="6164" y="559"/>
                  </a:cubicBezTo>
                  <a:cubicBezTo>
                    <a:pt x="6080" y="560"/>
                    <a:pt x="5996" y="561"/>
                    <a:pt x="5912" y="561"/>
                  </a:cubicBezTo>
                  <a:cubicBezTo>
                    <a:pt x="5292" y="561"/>
                    <a:pt x="4664" y="530"/>
                    <a:pt x="4028" y="476"/>
                  </a:cubicBezTo>
                  <a:cubicBezTo>
                    <a:pt x="2930" y="386"/>
                    <a:pt x="1863" y="232"/>
                    <a:pt x="845" y="0"/>
                  </a:cubicBezTo>
                  <a:close/>
                </a:path>
              </a:pathLst>
            </a:custGeom>
            <a:solidFill>
              <a:srgbClr val="FFAF9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5" name="Google Shape;3532;p80">
              <a:extLst>
                <a:ext uri="{FF2B5EF4-FFF2-40B4-BE49-F238E27FC236}">
                  <a16:creationId xmlns="" xmlns:a16="http://schemas.microsoft.com/office/drawing/2014/main" id="{C823C0A5-D2A5-CCC0-204F-E053407171F4}"/>
                </a:ext>
              </a:extLst>
            </p:cNvPr>
            <p:cNvSpPr/>
            <p:nvPr/>
          </p:nvSpPr>
          <p:spPr>
            <a:xfrm>
              <a:off x="3920650" y="1484950"/>
              <a:ext cx="171375" cy="76500"/>
            </a:xfrm>
            <a:custGeom>
              <a:avLst/>
              <a:gdLst/>
              <a:ahLst/>
              <a:cxnLst/>
              <a:rect l="l" t="t" r="r" b="b"/>
              <a:pathLst>
                <a:path w="6855" h="3060" extrusionOk="0">
                  <a:moveTo>
                    <a:pt x="0" y="0"/>
                  </a:moveTo>
                  <a:cubicBezTo>
                    <a:pt x="0" y="0"/>
                    <a:pt x="2239" y="3060"/>
                    <a:pt x="5952" y="3060"/>
                  </a:cubicBezTo>
                  <a:cubicBezTo>
                    <a:pt x="6244" y="3060"/>
                    <a:pt x="6545" y="3041"/>
                    <a:pt x="6854" y="3000"/>
                  </a:cubicBezTo>
                  <a:lnTo>
                    <a:pt x="6407" y="518"/>
                  </a:lnTo>
                  <a:lnTo>
                    <a:pt x="6398" y="518"/>
                  </a:lnTo>
                  <a:cubicBezTo>
                    <a:pt x="5966" y="543"/>
                    <a:pt x="5527" y="556"/>
                    <a:pt x="5083" y="556"/>
                  </a:cubicBezTo>
                  <a:cubicBezTo>
                    <a:pt x="4459" y="556"/>
                    <a:pt x="3824" y="530"/>
                    <a:pt x="3183" y="476"/>
                  </a:cubicBezTo>
                  <a:cubicBezTo>
                    <a:pt x="2085" y="396"/>
                    <a:pt x="1028" y="232"/>
                    <a:pt x="10" y="0"/>
                  </a:cubicBezTo>
                  <a:close/>
                </a:path>
              </a:pathLst>
            </a:custGeom>
            <a:solidFill>
              <a:srgbClr val="EB765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6" name="Google Shape;3533;p80">
              <a:extLst>
                <a:ext uri="{FF2B5EF4-FFF2-40B4-BE49-F238E27FC236}">
                  <a16:creationId xmlns="" xmlns:a16="http://schemas.microsoft.com/office/drawing/2014/main" id="{99767615-135D-D33F-37FF-750C30865067}"/>
                </a:ext>
              </a:extLst>
            </p:cNvPr>
            <p:cNvSpPr/>
            <p:nvPr/>
          </p:nvSpPr>
          <p:spPr>
            <a:xfrm>
              <a:off x="3866775" y="962675"/>
              <a:ext cx="116925" cy="48800"/>
            </a:xfrm>
            <a:custGeom>
              <a:avLst/>
              <a:gdLst/>
              <a:ahLst/>
              <a:cxnLst/>
              <a:rect l="l" t="t" r="r" b="b"/>
              <a:pathLst>
                <a:path w="4677" h="1952" extrusionOk="0">
                  <a:moveTo>
                    <a:pt x="3336" y="0"/>
                  </a:moveTo>
                  <a:cubicBezTo>
                    <a:pt x="3275" y="0"/>
                    <a:pt x="3214" y="4"/>
                    <a:pt x="3151" y="10"/>
                  </a:cubicBezTo>
                  <a:cubicBezTo>
                    <a:pt x="2136" y="123"/>
                    <a:pt x="0" y="1231"/>
                    <a:pt x="151" y="1892"/>
                  </a:cubicBezTo>
                  <a:cubicBezTo>
                    <a:pt x="162" y="1934"/>
                    <a:pt x="237" y="1951"/>
                    <a:pt x="357" y="1951"/>
                  </a:cubicBezTo>
                  <a:cubicBezTo>
                    <a:pt x="917" y="1951"/>
                    <a:pt x="2474" y="1570"/>
                    <a:pt x="3244" y="1446"/>
                  </a:cubicBezTo>
                  <a:cubicBezTo>
                    <a:pt x="3957" y="1333"/>
                    <a:pt x="4677" y="1323"/>
                    <a:pt x="4657" y="896"/>
                  </a:cubicBezTo>
                  <a:cubicBezTo>
                    <a:pt x="4648" y="492"/>
                    <a:pt x="4081" y="0"/>
                    <a:pt x="3336" y="0"/>
                  </a:cubicBezTo>
                  <a:close/>
                </a:path>
              </a:pathLst>
            </a:custGeom>
            <a:solidFill>
              <a:srgbClr val="F47C0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7" name="Google Shape;3534;p80">
              <a:extLst>
                <a:ext uri="{FF2B5EF4-FFF2-40B4-BE49-F238E27FC236}">
                  <a16:creationId xmlns="" xmlns:a16="http://schemas.microsoft.com/office/drawing/2014/main" id="{46E7DF59-42D1-9C9C-2218-F398446C7691}"/>
                </a:ext>
              </a:extLst>
            </p:cNvPr>
            <p:cNvSpPr/>
            <p:nvPr/>
          </p:nvSpPr>
          <p:spPr>
            <a:xfrm>
              <a:off x="3546175" y="998800"/>
              <a:ext cx="176975" cy="279925"/>
            </a:xfrm>
            <a:custGeom>
              <a:avLst/>
              <a:gdLst/>
              <a:ahLst/>
              <a:cxnLst/>
              <a:rect l="l" t="t" r="r" b="b"/>
              <a:pathLst>
                <a:path w="7079" h="11197" extrusionOk="0">
                  <a:moveTo>
                    <a:pt x="4118" y="1"/>
                  </a:moveTo>
                  <a:cubicBezTo>
                    <a:pt x="3753" y="1"/>
                    <a:pt x="3389" y="64"/>
                    <a:pt x="3051" y="193"/>
                  </a:cubicBezTo>
                  <a:cubicBezTo>
                    <a:pt x="2949" y="235"/>
                    <a:pt x="2846" y="274"/>
                    <a:pt x="2756" y="315"/>
                  </a:cubicBezTo>
                  <a:cubicBezTo>
                    <a:pt x="1953" y="723"/>
                    <a:pt x="1343" y="1455"/>
                    <a:pt x="935" y="2300"/>
                  </a:cubicBezTo>
                  <a:cubicBezTo>
                    <a:pt x="752" y="2676"/>
                    <a:pt x="598" y="3081"/>
                    <a:pt x="498" y="3488"/>
                  </a:cubicBezTo>
                  <a:cubicBezTo>
                    <a:pt x="0" y="5329"/>
                    <a:pt x="161" y="7413"/>
                    <a:pt x="1221" y="9000"/>
                  </a:cubicBezTo>
                  <a:cubicBezTo>
                    <a:pt x="2043" y="10232"/>
                    <a:pt x="3466" y="11096"/>
                    <a:pt x="4931" y="11187"/>
                  </a:cubicBezTo>
                  <a:lnTo>
                    <a:pt x="5197" y="11187"/>
                  </a:lnTo>
                  <a:lnTo>
                    <a:pt x="5206" y="11196"/>
                  </a:lnTo>
                  <a:cubicBezTo>
                    <a:pt x="5531" y="11187"/>
                    <a:pt x="5858" y="11148"/>
                    <a:pt x="6183" y="11065"/>
                  </a:cubicBezTo>
                  <a:lnTo>
                    <a:pt x="7079" y="2126"/>
                  </a:lnTo>
                  <a:cubicBezTo>
                    <a:pt x="7057" y="2065"/>
                    <a:pt x="7037" y="2014"/>
                    <a:pt x="7018" y="1953"/>
                  </a:cubicBezTo>
                  <a:cubicBezTo>
                    <a:pt x="6732" y="1240"/>
                    <a:pt x="6173" y="630"/>
                    <a:pt x="5470" y="306"/>
                  </a:cubicBezTo>
                  <a:cubicBezTo>
                    <a:pt x="5348" y="245"/>
                    <a:pt x="5216" y="193"/>
                    <a:pt x="5084" y="152"/>
                  </a:cubicBezTo>
                  <a:cubicBezTo>
                    <a:pt x="4772" y="52"/>
                    <a:pt x="4444" y="1"/>
                    <a:pt x="4118" y="1"/>
                  </a:cubicBezTo>
                  <a:close/>
                </a:path>
              </a:pathLst>
            </a:custGeom>
            <a:solidFill>
              <a:srgbClr val="FFAF9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8" name="Google Shape;3535;p80">
              <a:extLst>
                <a:ext uri="{FF2B5EF4-FFF2-40B4-BE49-F238E27FC236}">
                  <a16:creationId xmlns="" xmlns:a16="http://schemas.microsoft.com/office/drawing/2014/main" id="{42E2608B-19D0-0638-2398-7FC929D81484}"/>
                </a:ext>
              </a:extLst>
            </p:cNvPr>
            <p:cNvSpPr/>
            <p:nvPr/>
          </p:nvSpPr>
          <p:spPr>
            <a:xfrm>
              <a:off x="4225500" y="976525"/>
              <a:ext cx="116700" cy="55400"/>
            </a:xfrm>
            <a:custGeom>
              <a:avLst/>
              <a:gdLst/>
              <a:ahLst/>
              <a:cxnLst/>
              <a:rect l="l" t="t" r="r" b="b"/>
              <a:pathLst>
                <a:path w="4668" h="2216" extrusionOk="0">
                  <a:moveTo>
                    <a:pt x="1282" y="0"/>
                  </a:moveTo>
                  <a:cubicBezTo>
                    <a:pt x="613" y="0"/>
                    <a:pt x="96" y="396"/>
                    <a:pt x="52" y="769"/>
                  </a:cubicBezTo>
                  <a:cubicBezTo>
                    <a:pt x="1" y="1206"/>
                    <a:pt x="723" y="1267"/>
                    <a:pt x="1414" y="1450"/>
                  </a:cubicBezTo>
                  <a:cubicBezTo>
                    <a:pt x="2217" y="1645"/>
                    <a:pt x="3857" y="2216"/>
                    <a:pt x="4322" y="2216"/>
                  </a:cubicBezTo>
                  <a:cubicBezTo>
                    <a:pt x="4392" y="2216"/>
                    <a:pt x="4436" y="2203"/>
                    <a:pt x="4445" y="2173"/>
                  </a:cubicBezTo>
                  <a:cubicBezTo>
                    <a:pt x="4667" y="1521"/>
                    <a:pt x="2634" y="230"/>
                    <a:pt x="1638" y="37"/>
                  </a:cubicBezTo>
                  <a:cubicBezTo>
                    <a:pt x="1516" y="12"/>
                    <a:pt x="1397" y="0"/>
                    <a:pt x="1282" y="0"/>
                  </a:cubicBezTo>
                  <a:close/>
                </a:path>
              </a:pathLst>
            </a:custGeom>
            <a:solidFill>
              <a:srgbClr val="F47C0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59" name="Google Shape;3536;p80">
              <a:extLst>
                <a:ext uri="{FF2B5EF4-FFF2-40B4-BE49-F238E27FC236}">
                  <a16:creationId xmlns="" xmlns:a16="http://schemas.microsoft.com/office/drawing/2014/main" id="{A4E9D959-09CA-78F0-6496-BB8942735ABA}"/>
                </a:ext>
              </a:extLst>
            </p:cNvPr>
            <p:cNvSpPr/>
            <p:nvPr/>
          </p:nvSpPr>
          <p:spPr>
            <a:xfrm>
              <a:off x="3959025" y="1244400"/>
              <a:ext cx="178750" cy="122150"/>
            </a:xfrm>
            <a:custGeom>
              <a:avLst/>
              <a:gdLst/>
              <a:ahLst/>
              <a:cxnLst/>
              <a:rect l="l" t="t" r="r" b="b"/>
              <a:pathLst>
                <a:path w="7150" h="4886" extrusionOk="0">
                  <a:moveTo>
                    <a:pt x="499" y="1"/>
                  </a:moveTo>
                  <a:cubicBezTo>
                    <a:pt x="499" y="1"/>
                    <a:pt x="1" y="1211"/>
                    <a:pt x="315" y="2451"/>
                  </a:cubicBezTo>
                  <a:cubicBezTo>
                    <a:pt x="540" y="3305"/>
                    <a:pt x="1150" y="4179"/>
                    <a:pt x="2605" y="4658"/>
                  </a:cubicBezTo>
                  <a:cubicBezTo>
                    <a:pt x="3099" y="4817"/>
                    <a:pt x="3541" y="4886"/>
                    <a:pt x="3937" y="4886"/>
                  </a:cubicBezTo>
                  <a:cubicBezTo>
                    <a:pt x="4324" y="4886"/>
                    <a:pt x="4668" y="4820"/>
                    <a:pt x="4975" y="4709"/>
                  </a:cubicBezTo>
                  <a:cubicBezTo>
                    <a:pt x="6417" y="4179"/>
                    <a:pt x="6998" y="2644"/>
                    <a:pt x="7120" y="2268"/>
                  </a:cubicBezTo>
                  <a:cubicBezTo>
                    <a:pt x="7140" y="2217"/>
                    <a:pt x="7150" y="2188"/>
                    <a:pt x="7150" y="2188"/>
                  </a:cubicBezTo>
                  <a:cubicBezTo>
                    <a:pt x="3896" y="1494"/>
                    <a:pt x="855" y="152"/>
                    <a:pt x="530" y="10"/>
                  </a:cubicBezTo>
                  <a:cubicBezTo>
                    <a:pt x="511" y="1"/>
                    <a:pt x="499" y="1"/>
                    <a:pt x="499" y="1"/>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0" name="Google Shape;3537;p80">
              <a:extLst>
                <a:ext uri="{FF2B5EF4-FFF2-40B4-BE49-F238E27FC236}">
                  <a16:creationId xmlns="" xmlns:a16="http://schemas.microsoft.com/office/drawing/2014/main" id="{BD5F0A19-D4E1-8F4F-550F-3F91A6C34206}"/>
                </a:ext>
              </a:extLst>
            </p:cNvPr>
            <p:cNvSpPr/>
            <p:nvPr/>
          </p:nvSpPr>
          <p:spPr>
            <a:xfrm>
              <a:off x="3482575" y="535525"/>
              <a:ext cx="934675" cy="630300"/>
            </a:xfrm>
            <a:custGeom>
              <a:avLst/>
              <a:gdLst/>
              <a:ahLst/>
              <a:cxnLst/>
              <a:rect l="l" t="t" r="r" b="b"/>
              <a:pathLst>
                <a:path w="37387" h="25212" extrusionOk="0">
                  <a:moveTo>
                    <a:pt x="14054" y="0"/>
                  </a:moveTo>
                  <a:cubicBezTo>
                    <a:pt x="13162" y="0"/>
                    <a:pt x="12410" y="739"/>
                    <a:pt x="12022" y="1549"/>
                  </a:cubicBezTo>
                  <a:cubicBezTo>
                    <a:pt x="11463" y="2708"/>
                    <a:pt x="11412" y="4099"/>
                    <a:pt x="11880" y="5290"/>
                  </a:cubicBezTo>
                  <a:cubicBezTo>
                    <a:pt x="11463" y="4700"/>
                    <a:pt x="11026" y="4089"/>
                    <a:pt x="10435" y="3652"/>
                  </a:cubicBezTo>
                  <a:cubicBezTo>
                    <a:pt x="10009" y="3339"/>
                    <a:pt x="9476" y="3125"/>
                    <a:pt x="8948" y="3125"/>
                  </a:cubicBezTo>
                  <a:cubicBezTo>
                    <a:pt x="8756" y="3125"/>
                    <a:pt x="8565" y="3153"/>
                    <a:pt x="8380" y="3216"/>
                  </a:cubicBezTo>
                  <a:cubicBezTo>
                    <a:pt x="7475" y="3521"/>
                    <a:pt x="6967" y="4578"/>
                    <a:pt x="7099" y="5525"/>
                  </a:cubicBezTo>
                  <a:cubicBezTo>
                    <a:pt x="7231" y="6408"/>
                    <a:pt x="7811" y="7172"/>
                    <a:pt x="8544" y="7712"/>
                  </a:cubicBezTo>
                  <a:cubicBezTo>
                    <a:pt x="7811" y="8056"/>
                    <a:pt x="7160" y="8605"/>
                    <a:pt x="6703" y="9257"/>
                  </a:cubicBezTo>
                  <a:cubicBezTo>
                    <a:pt x="5656" y="10711"/>
                    <a:pt x="5290" y="12532"/>
                    <a:pt x="4831" y="14260"/>
                  </a:cubicBezTo>
                  <a:cubicBezTo>
                    <a:pt x="4272" y="16376"/>
                    <a:pt x="3521" y="18439"/>
                    <a:pt x="2605" y="20423"/>
                  </a:cubicBezTo>
                  <a:cubicBezTo>
                    <a:pt x="1851" y="22071"/>
                    <a:pt x="977" y="23657"/>
                    <a:pt x="1" y="25173"/>
                  </a:cubicBezTo>
                  <a:cubicBezTo>
                    <a:pt x="958" y="25192"/>
                    <a:pt x="1912" y="25202"/>
                    <a:pt x="2869" y="25212"/>
                  </a:cubicBezTo>
                  <a:cubicBezTo>
                    <a:pt x="2686" y="24155"/>
                    <a:pt x="2757" y="23047"/>
                    <a:pt x="3042" y="22019"/>
                  </a:cubicBezTo>
                  <a:cubicBezTo>
                    <a:pt x="3142" y="21612"/>
                    <a:pt x="3296" y="21207"/>
                    <a:pt x="3479" y="20831"/>
                  </a:cubicBezTo>
                  <a:cubicBezTo>
                    <a:pt x="3887" y="19986"/>
                    <a:pt x="4497" y="19254"/>
                    <a:pt x="5300" y="18846"/>
                  </a:cubicBezTo>
                  <a:cubicBezTo>
                    <a:pt x="5390" y="18805"/>
                    <a:pt x="5493" y="18766"/>
                    <a:pt x="5595" y="18724"/>
                  </a:cubicBezTo>
                  <a:cubicBezTo>
                    <a:pt x="5933" y="18595"/>
                    <a:pt x="6297" y="18532"/>
                    <a:pt x="6662" y="18532"/>
                  </a:cubicBezTo>
                  <a:cubicBezTo>
                    <a:pt x="6988" y="18532"/>
                    <a:pt x="7316" y="18583"/>
                    <a:pt x="7628" y="18683"/>
                  </a:cubicBezTo>
                  <a:lnTo>
                    <a:pt x="9317" y="20606"/>
                  </a:lnTo>
                  <a:cubicBezTo>
                    <a:pt x="13211" y="18766"/>
                    <a:pt x="16354" y="15388"/>
                    <a:pt x="17909" y="11382"/>
                  </a:cubicBezTo>
                  <a:lnTo>
                    <a:pt x="17909" y="11382"/>
                  </a:lnTo>
                  <a:cubicBezTo>
                    <a:pt x="17677" y="12195"/>
                    <a:pt x="17453" y="13030"/>
                    <a:pt x="17482" y="13874"/>
                  </a:cubicBezTo>
                  <a:cubicBezTo>
                    <a:pt x="17523" y="14717"/>
                    <a:pt x="17860" y="15603"/>
                    <a:pt x="18561" y="16071"/>
                  </a:cubicBezTo>
                  <a:cubicBezTo>
                    <a:pt x="18965" y="16343"/>
                    <a:pt x="19429" y="16452"/>
                    <a:pt x="19910" y="16452"/>
                  </a:cubicBezTo>
                  <a:cubicBezTo>
                    <a:pt x="20542" y="16452"/>
                    <a:pt x="21201" y="16264"/>
                    <a:pt x="21785" y="16010"/>
                  </a:cubicBezTo>
                  <a:cubicBezTo>
                    <a:pt x="23584" y="15227"/>
                    <a:pt x="25131" y="13884"/>
                    <a:pt x="26159" y="12215"/>
                  </a:cubicBezTo>
                  <a:lnTo>
                    <a:pt x="26159" y="12215"/>
                  </a:lnTo>
                  <a:cubicBezTo>
                    <a:pt x="26076" y="13447"/>
                    <a:pt x="26056" y="14778"/>
                    <a:pt x="26747" y="15795"/>
                  </a:cubicBezTo>
                  <a:cubicBezTo>
                    <a:pt x="27346" y="16668"/>
                    <a:pt x="28408" y="17113"/>
                    <a:pt x="29476" y="17113"/>
                  </a:cubicBezTo>
                  <a:cubicBezTo>
                    <a:pt x="29989" y="17113"/>
                    <a:pt x="30503" y="17011"/>
                    <a:pt x="30967" y="16803"/>
                  </a:cubicBezTo>
                  <a:cubicBezTo>
                    <a:pt x="32249" y="16213"/>
                    <a:pt x="33144" y="14973"/>
                    <a:pt x="33552" y="13618"/>
                  </a:cubicBezTo>
                  <a:cubicBezTo>
                    <a:pt x="34538" y="14839"/>
                    <a:pt x="35331" y="16213"/>
                    <a:pt x="35910" y="17697"/>
                  </a:cubicBezTo>
                  <a:cubicBezTo>
                    <a:pt x="37152" y="15725"/>
                    <a:pt x="37386" y="13191"/>
                    <a:pt x="36703" y="10965"/>
                  </a:cubicBezTo>
                  <a:cubicBezTo>
                    <a:pt x="36012" y="8676"/>
                    <a:pt x="34416" y="6703"/>
                    <a:pt x="32444" y="5342"/>
                  </a:cubicBezTo>
                  <a:cubicBezTo>
                    <a:pt x="30479" y="3977"/>
                    <a:pt x="28151" y="3196"/>
                    <a:pt x="25781" y="2830"/>
                  </a:cubicBezTo>
                  <a:cubicBezTo>
                    <a:pt x="24768" y="2677"/>
                    <a:pt x="23745" y="2601"/>
                    <a:pt x="22722" y="2601"/>
                  </a:cubicBezTo>
                  <a:cubicBezTo>
                    <a:pt x="20397" y="2601"/>
                    <a:pt x="18073" y="2992"/>
                    <a:pt x="15876" y="3755"/>
                  </a:cubicBezTo>
                  <a:cubicBezTo>
                    <a:pt x="16017" y="3174"/>
                    <a:pt x="16100" y="2586"/>
                    <a:pt x="16017" y="1985"/>
                  </a:cubicBezTo>
                  <a:cubicBezTo>
                    <a:pt x="15866" y="999"/>
                    <a:pt x="15102" y="33"/>
                    <a:pt x="14106" y="1"/>
                  </a:cubicBezTo>
                  <a:cubicBezTo>
                    <a:pt x="14089" y="1"/>
                    <a:pt x="14072" y="0"/>
                    <a:pt x="14054" y="0"/>
                  </a:cubicBezTo>
                  <a:close/>
                </a:path>
              </a:pathLst>
            </a:custGeom>
            <a:solidFill>
              <a:srgbClr val="F47C05"/>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1" name="Google Shape;3538;p80">
              <a:extLst>
                <a:ext uri="{FF2B5EF4-FFF2-40B4-BE49-F238E27FC236}">
                  <a16:creationId xmlns="" xmlns:a16="http://schemas.microsoft.com/office/drawing/2014/main" id="{F6D5417C-C680-56AF-03DB-522B9DEF8793}"/>
                </a:ext>
              </a:extLst>
            </p:cNvPr>
            <p:cNvSpPr/>
            <p:nvPr/>
          </p:nvSpPr>
          <p:spPr>
            <a:xfrm>
              <a:off x="3646850" y="659575"/>
              <a:ext cx="653425" cy="217450"/>
            </a:xfrm>
            <a:custGeom>
              <a:avLst/>
              <a:gdLst/>
              <a:ahLst/>
              <a:cxnLst/>
              <a:rect l="l" t="t" r="r" b="b"/>
              <a:pathLst>
                <a:path w="26137" h="8698" extrusionOk="0">
                  <a:moveTo>
                    <a:pt x="13706" y="0"/>
                  </a:moveTo>
                  <a:cubicBezTo>
                    <a:pt x="13600" y="0"/>
                    <a:pt x="13500" y="59"/>
                    <a:pt x="13444" y="155"/>
                  </a:cubicBezTo>
                  <a:cubicBezTo>
                    <a:pt x="12458" y="1976"/>
                    <a:pt x="11543" y="3604"/>
                    <a:pt x="10313" y="4995"/>
                  </a:cubicBezTo>
                  <a:cubicBezTo>
                    <a:pt x="9337" y="6106"/>
                    <a:pt x="7728" y="7519"/>
                    <a:pt x="5624" y="7956"/>
                  </a:cubicBezTo>
                  <a:cubicBezTo>
                    <a:pt x="5209" y="8046"/>
                    <a:pt x="4791" y="8089"/>
                    <a:pt x="4379" y="8089"/>
                  </a:cubicBezTo>
                  <a:cubicBezTo>
                    <a:pt x="2881" y="8089"/>
                    <a:pt x="1461" y="7514"/>
                    <a:pt x="560" y="6501"/>
                  </a:cubicBezTo>
                  <a:cubicBezTo>
                    <a:pt x="498" y="6434"/>
                    <a:pt x="414" y="6398"/>
                    <a:pt x="330" y="6398"/>
                  </a:cubicBezTo>
                  <a:cubicBezTo>
                    <a:pt x="261" y="6398"/>
                    <a:pt x="191" y="6421"/>
                    <a:pt x="132" y="6472"/>
                  </a:cubicBezTo>
                  <a:cubicBezTo>
                    <a:pt x="10" y="6582"/>
                    <a:pt x="1" y="6777"/>
                    <a:pt x="110" y="6899"/>
                  </a:cubicBezTo>
                  <a:cubicBezTo>
                    <a:pt x="1128" y="8046"/>
                    <a:pt x="2715" y="8698"/>
                    <a:pt x="4394" y="8698"/>
                  </a:cubicBezTo>
                  <a:cubicBezTo>
                    <a:pt x="4841" y="8698"/>
                    <a:pt x="5297" y="8646"/>
                    <a:pt x="5746" y="8556"/>
                  </a:cubicBezTo>
                  <a:cubicBezTo>
                    <a:pt x="8014" y="8068"/>
                    <a:pt x="9732" y="6572"/>
                    <a:pt x="10769" y="5393"/>
                  </a:cubicBezTo>
                  <a:cubicBezTo>
                    <a:pt x="11765" y="4253"/>
                    <a:pt x="12571" y="2981"/>
                    <a:pt x="13352" y="1578"/>
                  </a:cubicBezTo>
                  <a:lnTo>
                    <a:pt x="13352" y="1578"/>
                  </a:lnTo>
                  <a:lnTo>
                    <a:pt x="13242" y="4153"/>
                  </a:lnTo>
                  <a:cubicBezTo>
                    <a:pt x="13210" y="4712"/>
                    <a:pt x="13181" y="5351"/>
                    <a:pt x="13332" y="5952"/>
                  </a:cubicBezTo>
                  <a:cubicBezTo>
                    <a:pt x="13515" y="6674"/>
                    <a:pt x="13933" y="7233"/>
                    <a:pt x="14482" y="7497"/>
                  </a:cubicBezTo>
                  <a:cubicBezTo>
                    <a:pt x="14740" y="7622"/>
                    <a:pt x="15031" y="7684"/>
                    <a:pt x="15334" y="7684"/>
                  </a:cubicBezTo>
                  <a:cubicBezTo>
                    <a:pt x="15700" y="7684"/>
                    <a:pt x="16083" y="7594"/>
                    <a:pt x="16444" y="7416"/>
                  </a:cubicBezTo>
                  <a:cubicBezTo>
                    <a:pt x="17013" y="7131"/>
                    <a:pt x="17481" y="6674"/>
                    <a:pt x="17889" y="6237"/>
                  </a:cubicBezTo>
                  <a:cubicBezTo>
                    <a:pt x="18843" y="5210"/>
                    <a:pt x="19678" y="4092"/>
                    <a:pt x="20391" y="2901"/>
                  </a:cubicBezTo>
                  <a:lnTo>
                    <a:pt x="20391" y="2901"/>
                  </a:lnTo>
                  <a:cubicBezTo>
                    <a:pt x="20298" y="3775"/>
                    <a:pt x="20308" y="4651"/>
                    <a:pt x="20410" y="5515"/>
                  </a:cubicBezTo>
                  <a:cubicBezTo>
                    <a:pt x="20503" y="6215"/>
                    <a:pt x="20706" y="7223"/>
                    <a:pt x="21458" y="7834"/>
                  </a:cubicBezTo>
                  <a:cubicBezTo>
                    <a:pt x="21853" y="8158"/>
                    <a:pt x="22364" y="8321"/>
                    <a:pt x="22893" y="8321"/>
                  </a:cubicBezTo>
                  <a:cubicBezTo>
                    <a:pt x="23427" y="8321"/>
                    <a:pt x="23978" y="8156"/>
                    <a:pt x="24447" y="7824"/>
                  </a:cubicBezTo>
                  <a:cubicBezTo>
                    <a:pt x="25211" y="7294"/>
                    <a:pt x="25751" y="6379"/>
                    <a:pt x="25953" y="5271"/>
                  </a:cubicBezTo>
                  <a:cubicBezTo>
                    <a:pt x="26136" y="4295"/>
                    <a:pt x="26066" y="3318"/>
                    <a:pt x="25995" y="2383"/>
                  </a:cubicBezTo>
                  <a:cubicBezTo>
                    <a:pt x="25983" y="2217"/>
                    <a:pt x="25852" y="2097"/>
                    <a:pt x="25687" y="2097"/>
                  </a:cubicBezTo>
                  <a:cubicBezTo>
                    <a:pt x="25681" y="2097"/>
                    <a:pt x="25674" y="2097"/>
                    <a:pt x="25668" y="2098"/>
                  </a:cubicBezTo>
                  <a:cubicBezTo>
                    <a:pt x="25507" y="2108"/>
                    <a:pt x="25385" y="2261"/>
                    <a:pt x="25394" y="2422"/>
                  </a:cubicBezTo>
                  <a:cubicBezTo>
                    <a:pt x="25465" y="3328"/>
                    <a:pt x="25526" y="4263"/>
                    <a:pt x="25363" y="5159"/>
                  </a:cubicBezTo>
                  <a:cubicBezTo>
                    <a:pt x="25180" y="6115"/>
                    <a:pt x="24733" y="6887"/>
                    <a:pt x="24103" y="7336"/>
                  </a:cubicBezTo>
                  <a:cubicBezTo>
                    <a:pt x="23740" y="7585"/>
                    <a:pt x="23310" y="7709"/>
                    <a:pt x="22898" y="7709"/>
                  </a:cubicBezTo>
                  <a:cubicBezTo>
                    <a:pt x="22502" y="7709"/>
                    <a:pt x="22123" y="7595"/>
                    <a:pt x="21833" y="7365"/>
                  </a:cubicBezTo>
                  <a:cubicBezTo>
                    <a:pt x="21396" y="6999"/>
                    <a:pt x="21133" y="6389"/>
                    <a:pt x="21011" y="5444"/>
                  </a:cubicBezTo>
                  <a:cubicBezTo>
                    <a:pt x="20838" y="3980"/>
                    <a:pt x="20960" y="2464"/>
                    <a:pt x="21377" y="1060"/>
                  </a:cubicBezTo>
                  <a:cubicBezTo>
                    <a:pt x="21428" y="907"/>
                    <a:pt x="21345" y="746"/>
                    <a:pt x="21194" y="694"/>
                  </a:cubicBezTo>
                  <a:cubicBezTo>
                    <a:pt x="21157" y="679"/>
                    <a:pt x="21119" y="671"/>
                    <a:pt x="21080" y="671"/>
                  </a:cubicBezTo>
                  <a:cubicBezTo>
                    <a:pt x="20970" y="671"/>
                    <a:pt x="20863" y="734"/>
                    <a:pt x="20818" y="846"/>
                  </a:cubicBezTo>
                  <a:cubicBezTo>
                    <a:pt x="19954" y="2667"/>
                    <a:pt x="18814" y="4346"/>
                    <a:pt x="17452" y="5820"/>
                  </a:cubicBezTo>
                  <a:cubicBezTo>
                    <a:pt x="17013" y="6289"/>
                    <a:pt x="16637" y="6643"/>
                    <a:pt x="16181" y="6877"/>
                  </a:cubicBezTo>
                  <a:cubicBezTo>
                    <a:pt x="15899" y="7015"/>
                    <a:pt x="15604" y="7085"/>
                    <a:pt x="15329" y="7085"/>
                  </a:cubicBezTo>
                  <a:cubicBezTo>
                    <a:pt x="15118" y="7085"/>
                    <a:pt x="14918" y="7044"/>
                    <a:pt x="14745" y="6960"/>
                  </a:cubicBezTo>
                  <a:cubicBezTo>
                    <a:pt x="14360" y="6765"/>
                    <a:pt x="14055" y="6350"/>
                    <a:pt x="13923" y="5810"/>
                  </a:cubicBezTo>
                  <a:cubicBezTo>
                    <a:pt x="13791" y="5290"/>
                    <a:pt x="13811" y="4722"/>
                    <a:pt x="13840" y="4182"/>
                  </a:cubicBezTo>
                  <a:lnTo>
                    <a:pt x="14013" y="318"/>
                  </a:lnTo>
                  <a:cubicBezTo>
                    <a:pt x="14023" y="174"/>
                    <a:pt x="13933" y="52"/>
                    <a:pt x="13791" y="13"/>
                  </a:cubicBezTo>
                  <a:cubicBezTo>
                    <a:pt x="13763" y="5"/>
                    <a:pt x="13734" y="0"/>
                    <a:pt x="13706" y="0"/>
                  </a:cubicBezTo>
                  <a:close/>
                </a:path>
              </a:pathLst>
            </a:custGeom>
            <a:solidFill>
              <a:srgbClr val="000000">
                <a:alpha val="142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2" name="Google Shape;3539;p80">
              <a:extLst>
                <a:ext uri="{FF2B5EF4-FFF2-40B4-BE49-F238E27FC236}">
                  <a16:creationId xmlns="" xmlns:a16="http://schemas.microsoft.com/office/drawing/2014/main" id="{51845D52-9503-D7DF-FD65-5C9B5E9F8E99}"/>
                </a:ext>
              </a:extLst>
            </p:cNvPr>
            <p:cNvSpPr/>
            <p:nvPr/>
          </p:nvSpPr>
          <p:spPr>
            <a:xfrm>
              <a:off x="2999250" y="767175"/>
              <a:ext cx="355950" cy="329700"/>
            </a:xfrm>
            <a:custGeom>
              <a:avLst/>
              <a:gdLst/>
              <a:ahLst/>
              <a:cxnLst/>
              <a:rect l="l" t="t" r="r" b="b"/>
              <a:pathLst>
                <a:path w="14238" h="13188" extrusionOk="0">
                  <a:moveTo>
                    <a:pt x="7891" y="1"/>
                  </a:moveTo>
                  <a:cubicBezTo>
                    <a:pt x="7466" y="1"/>
                    <a:pt x="7059" y="174"/>
                    <a:pt x="6764" y="469"/>
                  </a:cubicBezTo>
                  <a:cubicBezTo>
                    <a:pt x="6713" y="437"/>
                    <a:pt x="6661" y="408"/>
                    <a:pt x="6610" y="376"/>
                  </a:cubicBezTo>
                  <a:cubicBezTo>
                    <a:pt x="6379" y="259"/>
                    <a:pt x="6132" y="203"/>
                    <a:pt x="5889" y="203"/>
                  </a:cubicBezTo>
                  <a:cubicBezTo>
                    <a:pt x="5311" y="203"/>
                    <a:pt x="4752" y="518"/>
                    <a:pt x="4465" y="1069"/>
                  </a:cubicBezTo>
                  <a:cubicBezTo>
                    <a:pt x="4435" y="1130"/>
                    <a:pt x="4404" y="1201"/>
                    <a:pt x="4374" y="1262"/>
                  </a:cubicBezTo>
                  <a:cubicBezTo>
                    <a:pt x="4374" y="1262"/>
                    <a:pt x="4365" y="1252"/>
                    <a:pt x="4352" y="1252"/>
                  </a:cubicBezTo>
                  <a:cubicBezTo>
                    <a:pt x="4180" y="1191"/>
                    <a:pt x="4004" y="1161"/>
                    <a:pt x="3830" y="1161"/>
                  </a:cubicBezTo>
                  <a:cubicBezTo>
                    <a:pt x="3174" y="1161"/>
                    <a:pt x="2553" y="1579"/>
                    <a:pt x="2319" y="2238"/>
                  </a:cubicBezTo>
                  <a:cubicBezTo>
                    <a:pt x="2126" y="2778"/>
                    <a:pt x="2014" y="3347"/>
                    <a:pt x="1973" y="3925"/>
                  </a:cubicBezTo>
                  <a:cubicBezTo>
                    <a:pt x="1892" y="3910"/>
                    <a:pt x="1806" y="3903"/>
                    <a:pt x="1719" y="3903"/>
                  </a:cubicBezTo>
                  <a:cubicBezTo>
                    <a:pt x="1631" y="3903"/>
                    <a:pt x="1542" y="3910"/>
                    <a:pt x="1455" y="3925"/>
                  </a:cubicBezTo>
                  <a:cubicBezTo>
                    <a:pt x="591" y="4069"/>
                    <a:pt x="1" y="4892"/>
                    <a:pt x="142" y="5756"/>
                  </a:cubicBezTo>
                  <a:cubicBezTo>
                    <a:pt x="337" y="6886"/>
                    <a:pt x="826" y="7943"/>
                    <a:pt x="1568" y="8807"/>
                  </a:cubicBezTo>
                  <a:cubicBezTo>
                    <a:pt x="1770" y="9051"/>
                    <a:pt x="2034" y="9214"/>
                    <a:pt x="2319" y="9295"/>
                  </a:cubicBezTo>
                  <a:cubicBezTo>
                    <a:pt x="2451" y="9346"/>
                    <a:pt x="2595" y="9368"/>
                    <a:pt x="2737" y="9368"/>
                  </a:cubicBezTo>
                  <a:lnTo>
                    <a:pt x="3549" y="11035"/>
                  </a:lnTo>
                  <a:cubicBezTo>
                    <a:pt x="3662" y="11260"/>
                    <a:pt x="3784" y="11472"/>
                    <a:pt x="3938" y="11665"/>
                  </a:cubicBezTo>
                  <a:cubicBezTo>
                    <a:pt x="4669" y="12634"/>
                    <a:pt x="5821" y="13188"/>
                    <a:pt x="7007" y="13188"/>
                  </a:cubicBezTo>
                  <a:cubicBezTo>
                    <a:pt x="7565" y="13188"/>
                    <a:pt x="8132" y="13065"/>
                    <a:pt x="8665" y="12805"/>
                  </a:cubicBezTo>
                  <a:lnTo>
                    <a:pt x="10759" y="11777"/>
                  </a:lnTo>
                  <a:cubicBezTo>
                    <a:pt x="11594" y="11369"/>
                    <a:pt x="12214" y="10710"/>
                    <a:pt x="12571" y="9927"/>
                  </a:cubicBezTo>
                  <a:cubicBezTo>
                    <a:pt x="12571" y="9927"/>
                    <a:pt x="14238" y="7293"/>
                    <a:pt x="12968" y="4384"/>
                  </a:cubicBezTo>
                  <a:cubicBezTo>
                    <a:pt x="12419" y="3103"/>
                    <a:pt x="11260" y="2583"/>
                    <a:pt x="10049" y="2544"/>
                  </a:cubicBezTo>
                  <a:cubicBezTo>
                    <a:pt x="10049" y="2544"/>
                    <a:pt x="9246" y="386"/>
                    <a:pt x="8421" y="93"/>
                  </a:cubicBezTo>
                  <a:cubicBezTo>
                    <a:pt x="8246" y="30"/>
                    <a:pt x="8066" y="1"/>
                    <a:pt x="7891" y="1"/>
                  </a:cubicBezTo>
                  <a:close/>
                </a:path>
              </a:pathLst>
            </a:custGeom>
            <a:solidFill>
              <a:srgbClr val="FFAF9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3" name="Google Shape;3540;p80">
              <a:extLst>
                <a:ext uri="{FF2B5EF4-FFF2-40B4-BE49-F238E27FC236}">
                  <a16:creationId xmlns="" xmlns:a16="http://schemas.microsoft.com/office/drawing/2014/main" id="{226FA61B-4884-BFC4-B9B6-6CF754ADF9E7}"/>
                </a:ext>
              </a:extLst>
            </p:cNvPr>
            <p:cNvSpPr/>
            <p:nvPr/>
          </p:nvSpPr>
          <p:spPr>
            <a:xfrm>
              <a:off x="3102500" y="962925"/>
              <a:ext cx="842825" cy="842050"/>
            </a:xfrm>
            <a:custGeom>
              <a:avLst/>
              <a:gdLst/>
              <a:ahLst/>
              <a:cxnLst/>
              <a:rect l="l" t="t" r="r" b="b"/>
              <a:pathLst>
                <a:path w="33713" h="33682" extrusionOk="0">
                  <a:moveTo>
                    <a:pt x="9619" y="0"/>
                  </a:moveTo>
                  <a:lnTo>
                    <a:pt x="0" y="5431"/>
                  </a:lnTo>
                  <a:lnTo>
                    <a:pt x="2714" y="10242"/>
                  </a:lnTo>
                  <a:cubicBezTo>
                    <a:pt x="7374" y="18501"/>
                    <a:pt x="13984" y="25690"/>
                    <a:pt x="21836" y="31030"/>
                  </a:cubicBezTo>
                  <a:lnTo>
                    <a:pt x="24325" y="32729"/>
                  </a:lnTo>
                  <a:cubicBezTo>
                    <a:pt x="25276" y="33372"/>
                    <a:pt x="26356" y="33681"/>
                    <a:pt x="27425" y="33681"/>
                  </a:cubicBezTo>
                  <a:cubicBezTo>
                    <a:pt x="29194" y="33681"/>
                    <a:pt x="30933" y="32836"/>
                    <a:pt x="32004" y="31264"/>
                  </a:cubicBezTo>
                  <a:cubicBezTo>
                    <a:pt x="33712" y="28741"/>
                    <a:pt x="33063" y="25304"/>
                    <a:pt x="30539" y="23586"/>
                  </a:cubicBezTo>
                  <a:lnTo>
                    <a:pt x="28038" y="21887"/>
                  </a:lnTo>
                  <a:cubicBezTo>
                    <a:pt x="21592" y="17513"/>
                    <a:pt x="16161" y="11606"/>
                    <a:pt x="12336" y="4811"/>
                  </a:cubicBezTo>
                  <a:lnTo>
                    <a:pt x="9619" y="0"/>
                  </a:lnTo>
                  <a:close/>
                </a:path>
              </a:pathLst>
            </a:custGeom>
            <a:solidFill>
              <a:srgbClr val="D53D4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4" name="Google Shape;3541;p80">
              <a:extLst>
                <a:ext uri="{FF2B5EF4-FFF2-40B4-BE49-F238E27FC236}">
                  <a16:creationId xmlns="" xmlns:a16="http://schemas.microsoft.com/office/drawing/2014/main" id="{17BA381B-F3F6-DAAC-C88C-FF854324A81D}"/>
                </a:ext>
              </a:extLst>
            </p:cNvPr>
            <p:cNvSpPr/>
            <p:nvPr/>
          </p:nvSpPr>
          <p:spPr>
            <a:xfrm>
              <a:off x="4047175" y="1093075"/>
              <a:ext cx="139425" cy="107975"/>
            </a:xfrm>
            <a:custGeom>
              <a:avLst/>
              <a:gdLst/>
              <a:ahLst/>
              <a:cxnLst/>
              <a:rect l="l" t="t" r="r" b="b"/>
              <a:pathLst>
                <a:path w="5577" h="4319" extrusionOk="0">
                  <a:moveTo>
                    <a:pt x="2735" y="0"/>
                  </a:moveTo>
                  <a:cubicBezTo>
                    <a:pt x="2536" y="0"/>
                    <a:pt x="2333" y="92"/>
                    <a:pt x="2201" y="276"/>
                  </a:cubicBezTo>
                  <a:cubicBezTo>
                    <a:pt x="1327" y="1586"/>
                    <a:pt x="0" y="4319"/>
                    <a:pt x="2409" y="4319"/>
                  </a:cubicBezTo>
                  <a:cubicBezTo>
                    <a:pt x="2470" y="4319"/>
                    <a:pt x="2533" y="4317"/>
                    <a:pt x="2599" y="4313"/>
                  </a:cubicBezTo>
                  <a:cubicBezTo>
                    <a:pt x="5576" y="4143"/>
                    <a:pt x="4083" y="1741"/>
                    <a:pt x="3280" y="328"/>
                  </a:cubicBezTo>
                  <a:cubicBezTo>
                    <a:pt x="3167" y="110"/>
                    <a:pt x="2954" y="0"/>
                    <a:pt x="2735" y="0"/>
                  </a:cubicBezTo>
                  <a:close/>
                </a:path>
              </a:pathLst>
            </a:custGeom>
            <a:solidFill>
              <a:srgbClr val="F5A089"/>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5" name="Google Shape;3542;p80">
              <a:extLst>
                <a:ext uri="{FF2B5EF4-FFF2-40B4-BE49-F238E27FC236}">
                  <a16:creationId xmlns="" xmlns:a16="http://schemas.microsoft.com/office/drawing/2014/main" id="{BB2E5536-B4F4-8A03-1CC4-D4ED15267F5D}"/>
                </a:ext>
              </a:extLst>
            </p:cNvPr>
            <p:cNvSpPr/>
            <p:nvPr/>
          </p:nvSpPr>
          <p:spPr>
            <a:xfrm>
              <a:off x="4202625" y="1074125"/>
              <a:ext cx="83925" cy="75725"/>
            </a:xfrm>
            <a:custGeom>
              <a:avLst/>
              <a:gdLst/>
              <a:ahLst/>
              <a:cxnLst/>
              <a:rect l="l" t="t" r="r" b="b"/>
              <a:pathLst>
                <a:path w="3357" h="3029" extrusionOk="0">
                  <a:moveTo>
                    <a:pt x="1669" y="0"/>
                  </a:moveTo>
                  <a:cubicBezTo>
                    <a:pt x="1307" y="0"/>
                    <a:pt x="944" y="132"/>
                    <a:pt x="662" y="405"/>
                  </a:cubicBezTo>
                  <a:cubicBezTo>
                    <a:pt x="51" y="983"/>
                    <a:pt x="0" y="1920"/>
                    <a:pt x="569" y="2560"/>
                  </a:cubicBezTo>
                  <a:cubicBezTo>
                    <a:pt x="870" y="2871"/>
                    <a:pt x="1265" y="3029"/>
                    <a:pt x="1661" y="3029"/>
                  </a:cubicBezTo>
                  <a:cubicBezTo>
                    <a:pt x="2031" y="3029"/>
                    <a:pt x="2400" y="2891"/>
                    <a:pt x="2695" y="2611"/>
                  </a:cubicBezTo>
                  <a:cubicBezTo>
                    <a:pt x="3325" y="2062"/>
                    <a:pt x="3356" y="1095"/>
                    <a:pt x="2775" y="485"/>
                  </a:cubicBezTo>
                  <a:cubicBezTo>
                    <a:pt x="2484" y="167"/>
                    <a:pt x="2077" y="0"/>
                    <a:pt x="1669" y="0"/>
                  </a:cubicBezTo>
                  <a:close/>
                </a:path>
              </a:pathLst>
            </a:custGeom>
            <a:solidFill>
              <a:srgbClr val="0A263C"/>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6" name="Google Shape;3543;p80">
              <a:extLst>
                <a:ext uri="{FF2B5EF4-FFF2-40B4-BE49-F238E27FC236}">
                  <a16:creationId xmlns="" xmlns:a16="http://schemas.microsoft.com/office/drawing/2014/main" id="{230767F1-4E8F-ADA1-77CE-6DE91CD59778}"/>
                </a:ext>
              </a:extLst>
            </p:cNvPr>
            <p:cNvSpPr/>
            <p:nvPr/>
          </p:nvSpPr>
          <p:spPr>
            <a:xfrm>
              <a:off x="3930600" y="1060675"/>
              <a:ext cx="84175" cy="75675"/>
            </a:xfrm>
            <a:custGeom>
              <a:avLst/>
              <a:gdLst/>
              <a:ahLst/>
              <a:cxnLst/>
              <a:rect l="l" t="t" r="r" b="b"/>
              <a:pathLst>
                <a:path w="3367" h="3027" extrusionOk="0">
                  <a:moveTo>
                    <a:pt x="1675" y="1"/>
                  </a:moveTo>
                  <a:cubicBezTo>
                    <a:pt x="1312" y="1"/>
                    <a:pt x="946" y="131"/>
                    <a:pt x="659" y="403"/>
                  </a:cubicBezTo>
                  <a:cubicBezTo>
                    <a:pt x="61" y="984"/>
                    <a:pt x="0" y="1919"/>
                    <a:pt x="579" y="2549"/>
                  </a:cubicBezTo>
                  <a:cubicBezTo>
                    <a:pt x="880" y="2866"/>
                    <a:pt x="1278" y="3026"/>
                    <a:pt x="1675" y="3026"/>
                  </a:cubicBezTo>
                  <a:cubicBezTo>
                    <a:pt x="2043" y="3026"/>
                    <a:pt x="2411" y="2889"/>
                    <a:pt x="2705" y="2610"/>
                  </a:cubicBezTo>
                  <a:cubicBezTo>
                    <a:pt x="3334" y="2060"/>
                    <a:pt x="3366" y="1094"/>
                    <a:pt x="2785" y="484"/>
                  </a:cubicBezTo>
                  <a:cubicBezTo>
                    <a:pt x="2494" y="167"/>
                    <a:pt x="2086" y="1"/>
                    <a:pt x="1675" y="1"/>
                  </a:cubicBezTo>
                  <a:close/>
                </a:path>
              </a:pathLst>
            </a:custGeom>
            <a:solidFill>
              <a:srgbClr val="0A263C"/>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67" name="Google Shape;3544;p80">
            <a:extLst>
              <a:ext uri="{FF2B5EF4-FFF2-40B4-BE49-F238E27FC236}">
                <a16:creationId xmlns="" xmlns:a16="http://schemas.microsoft.com/office/drawing/2014/main" id="{F3855149-172C-F76D-6180-40BE939B2C38}"/>
              </a:ext>
            </a:extLst>
          </p:cNvPr>
          <p:cNvGrpSpPr/>
          <p:nvPr/>
        </p:nvGrpSpPr>
        <p:grpSpPr>
          <a:xfrm>
            <a:off x="8987068" y="1838290"/>
            <a:ext cx="1329892" cy="1704508"/>
            <a:chOff x="238125" y="551075"/>
            <a:chExt cx="2486550" cy="3110225"/>
          </a:xfrm>
        </p:grpSpPr>
        <p:sp>
          <p:nvSpPr>
            <p:cNvPr id="68" name="Google Shape;3545;p80">
              <a:extLst>
                <a:ext uri="{FF2B5EF4-FFF2-40B4-BE49-F238E27FC236}">
                  <a16:creationId xmlns="" xmlns:a16="http://schemas.microsoft.com/office/drawing/2014/main" id="{B701D42A-C42C-F913-FA45-E25AD4EB565F}"/>
                </a:ext>
              </a:extLst>
            </p:cNvPr>
            <p:cNvSpPr/>
            <p:nvPr/>
          </p:nvSpPr>
          <p:spPr>
            <a:xfrm>
              <a:off x="728050" y="785225"/>
              <a:ext cx="541075" cy="535000"/>
            </a:xfrm>
            <a:custGeom>
              <a:avLst/>
              <a:gdLst/>
              <a:ahLst/>
              <a:cxnLst/>
              <a:rect l="l" t="t" r="r" b="b"/>
              <a:pathLst>
                <a:path w="21643" h="21400" extrusionOk="0">
                  <a:moveTo>
                    <a:pt x="9999" y="1"/>
                  </a:moveTo>
                  <a:cubicBezTo>
                    <a:pt x="9897" y="1"/>
                    <a:pt x="9794" y="10"/>
                    <a:pt x="9692" y="30"/>
                  </a:cubicBezTo>
                  <a:cubicBezTo>
                    <a:pt x="8838" y="174"/>
                    <a:pt x="8228" y="997"/>
                    <a:pt x="8299" y="1892"/>
                  </a:cubicBezTo>
                  <a:lnTo>
                    <a:pt x="8919" y="9163"/>
                  </a:lnTo>
                  <a:lnTo>
                    <a:pt x="7332" y="2991"/>
                  </a:lnTo>
                  <a:cubicBezTo>
                    <a:pt x="7191" y="2564"/>
                    <a:pt x="6895" y="2207"/>
                    <a:pt x="6490" y="2005"/>
                  </a:cubicBezTo>
                  <a:cubicBezTo>
                    <a:pt x="6250" y="1884"/>
                    <a:pt x="5993" y="1824"/>
                    <a:pt x="5735" y="1824"/>
                  </a:cubicBezTo>
                  <a:cubicBezTo>
                    <a:pt x="5554" y="1824"/>
                    <a:pt x="5372" y="1854"/>
                    <a:pt x="5196" y="1912"/>
                  </a:cubicBezTo>
                  <a:cubicBezTo>
                    <a:pt x="4313" y="2197"/>
                    <a:pt x="3825" y="3164"/>
                    <a:pt x="4110" y="4048"/>
                  </a:cubicBezTo>
                  <a:cubicBezTo>
                    <a:pt x="4660" y="5839"/>
                    <a:pt x="5453" y="8502"/>
                    <a:pt x="5829" y="9835"/>
                  </a:cubicBezTo>
                  <a:lnTo>
                    <a:pt x="2919" y="7689"/>
                  </a:lnTo>
                  <a:cubicBezTo>
                    <a:pt x="2625" y="7477"/>
                    <a:pt x="2279" y="7363"/>
                    <a:pt x="1921" y="7363"/>
                  </a:cubicBezTo>
                  <a:cubicBezTo>
                    <a:pt x="1834" y="7363"/>
                    <a:pt x="1746" y="7370"/>
                    <a:pt x="1657" y="7384"/>
                  </a:cubicBezTo>
                  <a:cubicBezTo>
                    <a:pt x="1211" y="7445"/>
                    <a:pt x="825" y="7689"/>
                    <a:pt x="549" y="8046"/>
                  </a:cubicBezTo>
                  <a:cubicBezTo>
                    <a:pt x="0" y="8797"/>
                    <a:pt x="154" y="9866"/>
                    <a:pt x="906" y="10425"/>
                  </a:cubicBezTo>
                  <a:cubicBezTo>
                    <a:pt x="906" y="10425"/>
                    <a:pt x="1435" y="10811"/>
                    <a:pt x="2126" y="11319"/>
                  </a:cubicBezTo>
                  <a:cubicBezTo>
                    <a:pt x="2817" y="11829"/>
                    <a:pt x="3683" y="12459"/>
                    <a:pt x="4354" y="12956"/>
                  </a:cubicBezTo>
                  <a:cubicBezTo>
                    <a:pt x="4843" y="13313"/>
                    <a:pt x="5196" y="13833"/>
                    <a:pt x="5350" y="14421"/>
                  </a:cubicBezTo>
                  <a:lnTo>
                    <a:pt x="5238" y="21236"/>
                  </a:lnTo>
                  <a:lnTo>
                    <a:pt x="15409" y="21399"/>
                  </a:lnTo>
                  <a:lnTo>
                    <a:pt x="15480" y="17006"/>
                  </a:lnTo>
                  <a:cubicBezTo>
                    <a:pt x="16324" y="16232"/>
                    <a:pt x="18245" y="14636"/>
                    <a:pt x="20005" y="14370"/>
                  </a:cubicBezTo>
                  <a:cubicBezTo>
                    <a:pt x="20493" y="14299"/>
                    <a:pt x="20930" y="14035"/>
                    <a:pt x="21225" y="13637"/>
                  </a:cubicBezTo>
                  <a:cubicBezTo>
                    <a:pt x="21520" y="13232"/>
                    <a:pt x="21643" y="12744"/>
                    <a:pt x="21572" y="12246"/>
                  </a:cubicBezTo>
                  <a:cubicBezTo>
                    <a:pt x="21501" y="11758"/>
                    <a:pt x="21235" y="11319"/>
                    <a:pt x="20839" y="11026"/>
                  </a:cubicBezTo>
                  <a:cubicBezTo>
                    <a:pt x="20507" y="10785"/>
                    <a:pt x="20122" y="10660"/>
                    <a:pt x="19721" y="10660"/>
                  </a:cubicBezTo>
                  <a:cubicBezTo>
                    <a:pt x="19630" y="10660"/>
                    <a:pt x="19538" y="10666"/>
                    <a:pt x="19446" y="10679"/>
                  </a:cubicBezTo>
                  <a:cubicBezTo>
                    <a:pt x="18357" y="10852"/>
                    <a:pt x="17208" y="11280"/>
                    <a:pt x="16029" y="11961"/>
                  </a:cubicBezTo>
                  <a:cubicBezTo>
                    <a:pt x="15907" y="12041"/>
                    <a:pt x="15765" y="12073"/>
                    <a:pt x="15611" y="12073"/>
                  </a:cubicBezTo>
                  <a:cubicBezTo>
                    <a:pt x="15194" y="12063"/>
                    <a:pt x="14850" y="11768"/>
                    <a:pt x="14777" y="11360"/>
                  </a:cubicBezTo>
                  <a:cubicBezTo>
                    <a:pt x="14686" y="10872"/>
                    <a:pt x="14728" y="10384"/>
                    <a:pt x="14747" y="10272"/>
                  </a:cubicBezTo>
                  <a:lnTo>
                    <a:pt x="16780" y="4262"/>
                  </a:lnTo>
                  <a:cubicBezTo>
                    <a:pt x="16924" y="3835"/>
                    <a:pt x="16893" y="3367"/>
                    <a:pt x="16690" y="2971"/>
                  </a:cubicBezTo>
                  <a:cubicBezTo>
                    <a:pt x="16497" y="2564"/>
                    <a:pt x="16151" y="2258"/>
                    <a:pt x="15724" y="2117"/>
                  </a:cubicBezTo>
                  <a:cubicBezTo>
                    <a:pt x="15542" y="2054"/>
                    <a:pt x="15356" y="2025"/>
                    <a:pt x="15174" y="2025"/>
                  </a:cubicBezTo>
                  <a:cubicBezTo>
                    <a:pt x="14469" y="2025"/>
                    <a:pt x="13811" y="2470"/>
                    <a:pt x="13568" y="3174"/>
                  </a:cubicBezTo>
                  <a:lnTo>
                    <a:pt x="11960" y="9012"/>
                  </a:lnTo>
                  <a:cubicBezTo>
                    <a:pt x="11870" y="7394"/>
                    <a:pt x="11787" y="3479"/>
                    <a:pt x="11677" y="1568"/>
                  </a:cubicBezTo>
                  <a:cubicBezTo>
                    <a:pt x="11635" y="1080"/>
                    <a:pt x="11401" y="640"/>
                    <a:pt x="11015" y="357"/>
                  </a:cubicBezTo>
                  <a:cubicBezTo>
                    <a:pt x="10729" y="126"/>
                    <a:pt x="10367" y="1"/>
                    <a:pt x="9999" y="1"/>
                  </a:cubicBezTo>
                  <a:close/>
                </a:path>
              </a:pathLst>
            </a:custGeom>
            <a:solidFill>
              <a:srgbClr val="B15941"/>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69" name="Google Shape;3546;p80">
              <a:extLst>
                <a:ext uri="{FF2B5EF4-FFF2-40B4-BE49-F238E27FC236}">
                  <a16:creationId xmlns="" xmlns:a16="http://schemas.microsoft.com/office/drawing/2014/main" id="{2317C9D5-4BA7-DDDA-C724-9492E09C5CC8}"/>
                </a:ext>
              </a:extLst>
            </p:cNvPr>
            <p:cNvSpPr/>
            <p:nvPr/>
          </p:nvSpPr>
          <p:spPr>
            <a:xfrm>
              <a:off x="852650" y="1252275"/>
              <a:ext cx="635900" cy="602050"/>
            </a:xfrm>
            <a:custGeom>
              <a:avLst/>
              <a:gdLst/>
              <a:ahLst/>
              <a:cxnLst/>
              <a:rect l="l" t="t" r="r" b="b"/>
              <a:pathLst>
                <a:path w="25436" h="24082" extrusionOk="0">
                  <a:moveTo>
                    <a:pt x="366" y="1"/>
                  </a:moveTo>
                  <a:lnTo>
                    <a:pt x="71" y="13425"/>
                  </a:lnTo>
                  <a:cubicBezTo>
                    <a:pt x="0" y="16659"/>
                    <a:pt x="1394" y="19690"/>
                    <a:pt x="3896" y="21733"/>
                  </a:cubicBezTo>
                  <a:cubicBezTo>
                    <a:pt x="5783" y="23274"/>
                    <a:pt x="8091" y="24082"/>
                    <a:pt x="10460" y="24082"/>
                  </a:cubicBezTo>
                  <a:cubicBezTo>
                    <a:pt x="10796" y="24082"/>
                    <a:pt x="11134" y="24065"/>
                    <a:pt x="11472" y="24032"/>
                  </a:cubicBezTo>
                  <a:cubicBezTo>
                    <a:pt x="11918" y="23991"/>
                    <a:pt x="12355" y="23920"/>
                    <a:pt x="12805" y="23818"/>
                  </a:cubicBezTo>
                  <a:lnTo>
                    <a:pt x="25436" y="20940"/>
                  </a:lnTo>
                  <a:lnTo>
                    <a:pt x="22985" y="10171"/>
                  </a:lnTo>
                  <a:lnTo>
                    <a:pt x="11125" y="12876"/>
                  </a:lnTo>
                  <a:lnTo>
                    <a:pt x="11411" y="245"/>
                  </a:lnTo>
                  <a:lnTo>
                    <a:pt x="366" y="1"/>
                  </a:lnTo>
                  <a:close/>
                </a:path>
              </a:pathLst>
            </a:custGeom>
            <a:solidFill>
              <a:srgbClr val="FFB3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0" name="Google Shape;3547;p80">
              <a:extLst>
                <a:ext uri="{FF2B5EF4-FFF2-40B4-BE49-F238E27FC236}">
                  <a16:creationId xmlns="" xmlns:a16="http://schemas.microsoft.com/office/drawing/2014/main" id="{0730B58A-6606-9194-5C82-44421531DF86}"/>
                </a:ext>
              </a:extLst>
            </p:cNvPr>
            <p:cNvSpPr/>
            <p:nvPr/>
          </p:nvSpPr>
          <p:spPr>
            <a:xfrm>
              <a:off x="1340800" y="2023925"/>
              <a:ext cx="625475" cy="1378025"/>
            </a:xfrm>
            <a:custGeom>
              <a:avLst/>
              <a:gdLst/>
              <a:ahLst/>
              <a:cxnLst/>
              <a:rect l="l" t="t" r="r" b="b"/>
              <a:pathLst>
                <a:path w="25019" h="55121" extrusionOk="0">
                  <a:moveTo>
                    <a:pt x="530" y="1"/>
                  </a:moveTo>
                  <a:lnTo>
                    <a:pt x="518" y="91"/>
                  </a:lnTo>
                  <a:lnTo>
                    <a:pt x="113" y="7304"/>
                  </a:lnTo>
                  <a:cubicBezTo>
                    <a:pt x="91" y="7535"/>
                    <a:pt x="0" y="9427"/>
                    <a:pt x="152" y="12561"/>
                  </a:cubicBezTo>
                  <a:cubicBezTo>
                    <a:pt x="183" y="13181"/>
                    <a:pt x="225" y="13852"/>
                    <a:pt x="264" y="14565"/>
                  </a:cubicBezTo>
                  <a:cubicBezTo>
                    <a:pt x="286" y="14697"/>
                    <a:pt x="286" y="14819"/>
                    <a:pt x="296" y="14950"/>
                  </a:cubicBezTo>
                  <a:lnTo>
                    <a:pt x="296" y="14960"/>
                  </a:lnTo>
                  <a:cubicBezTo>
                    <a:pt x="325" y="15256"/>
                    <a:pt x="347" y="15580"/>
                    <a:pt x="376" y="15895"/>
                  </a:cubicBezTo>
                  <a:lnTo>
                    <a:pt x="376" y="15907"/>
                  </a:lnTo>
                  <a:cubicBezTo>
                    <a:pt x="701" y="19629"/>
                    <a:pt x="1343" y="24389"/>
                    <a:pt x="2605" y="29839"/>
                  </a:cubicBezTo>
                  <a:cubicBezTo>
                    <a:pt x="3886" y="35421"/>
                    <a:pt x="5807" y="41738"/>
                    <a:pt x="8675" y="48399"/>
                  </a:cubicBezTo>
                  <a:lnTo>
                    <a:pt x="11575" y="55121"/>
                  </a:lnTo>
                  <a:lnTo>
                    <a:pt x="25018" y="49334"/>
                  </a:lnTo>
                  <a:lnTo>
                    <a:pt x="22119" y="42612"/>
                  </a:lnTo>
                  <a:cubicBezTo>
                    <a:pt x="18875" y="35087"/>
                    <a:pt x="17044" y="28079"/>
                    <a:pt x="16007" y="22375"/>
                  </a:cubicBezTo>
                  <a:cubicBezTo>
                    <a:pt x="15753" y="20950"/>
                    <a:pt x="15551" y="19617"/>
                    <a:pt x="15387" y="18377"/>
                  </a:cubicBezTo>
                  <a:cubicBezTo>
                    <a:pt x="14543" y="12124"/>
                    <a:pt x="14716" y="8197"/>
                    <a:pt x="14716" y="8116"/>
                  </a:cubicBezTo>
                  <a:lnTo>
                    <a:pt x="15143" y="813"/>
                  </a:lnTo>
                  <a:lnTo>
                    <a:pt x="530" y="1"/>
                  </a:lnTo>
                  <a:close/>
                </a:path>
              </a:pathLst>
            </a:custGeom>
            <a:solidFill>
              <a:srgbClr val="BC5FF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1" name="Google Shape;3548;p80">
              <a:extLst>
                <a:ext uri="{FF2B5EF4-FFF2-40B4-BE49-F238E27FC236}">
                  <a16:creationId xmlns="" xmlns:a16="http://schemas.microsoft.com/office/drawing/2014/main" id="{8E0BE0AA-531F-BE0F-5579-E8A44C236BDD}"/>
                </a:ext>
              </a:extLst>
            </p:cNvPr>
            <p:cNvSpPr/>
            <p:nvPr/>
          </p:nvSpPr>
          <p:spPr>
            <a:xfrm>
              <a:off x="493125" y="1957050"/>
              <a:ext cx="1039900" cy="1296700"/>
            </a:xfrm>
            <a:custGeom>
              <a:avLst/>
              <a:gdLst/>
              <a:ahLst/>
              <a:cxnLst/>
              <a:rect l="l" t="t" r="r" b="b"/>
              <a:pathLst>
                <a:path w="41596" h="51868" extrusionOk="0">
                  <a:moveTo>
                    <a:pt x="32045" y="1"/>
                  </a:moveTo>
                  <a:lnTo>
                    <a:pt x="26492" y="4760"/>
                  </a:lnTo>
                  <a:cubicBezTo>
                    <a:pt x="26260" y="4975"/>
                    <a:pt x="23839" y="7069"/>
                    <a:pt x="20422" y="10994"/>
                  </a:cubicBezTo>
                  <a:cubicBezTo>
                    <a:pt x="17635" y="14199"/>
                    <a:pt x="14198" y="18592"/>
                    <a:pt x="10739" y="24145"/>
                  </a:cubicBezTo>
                  <a:cubicBezTo>
                    <a:pt x="8016" y="28538"/>
                    <a:pt x="5279" y="33642"/>
                    <a:pt x="2839" y="39451"/>
                  </a:cubicBezTo>
                  <a:lnTo>
                    <a:pt x="0" y="46192"/>
                  </a:lnTo>
                  <a:lnTo>
                    <a:pt x="13495" y="51867"/>
                  </a:lnTo>
                  <a:lnTo>
                    <a:pt x="16334" y="45114"/>
                  </a:lnTo>
                  <a:cubicBezTo>
                    <a:pt x="19863" y="36683"/>
                    <a:pt x="24164" y="29971"/>
                    <a:pt x="27825" y="25111"/>
                  </a:cubicBezTo>
                  <a:cubicBezTo>
                    <a:pt x="29839" y="22456"/>
                    <a:pt x="31650" y="20352"/>
                    <a:pt x="33063" y="18826"/>
                  </a:cubicBezTo>
                  <a:cubicBezTo>
                    <a:pt x="33480" y="18377"/>
                    <a:pt x="33866" y="17982"/>
                    <a:pt x="34203" y="17635"/>
                  </a:cubicBezTo>
                  <a:lnTo>
                    <a:pt x="34203" y="17625"/>
                  </a:lnTo>
                  <a:cubicBezTo>
                    <a:pt x="34315" y="17523"/>
                    <a:pt x="34405" y="17423"/>
                    <a:pt x="34508" y="17330"/>
                  </a:cubicBezTo>
                  <a:cubicBezTo>
                    <a:pt x="35452" y="16373"/>
                    <a:pt x="36024" y="15875"/>
                    <a:pt x="36043" y="15856"/>
                  </a:cubicBezTo>
                  <a:lnTo>
                    <a:pt x="41596" y="11087"/>
                  </a:lnTo>
                  <a:lnTo>
                    <a:pt x="34425" y="2766"/>
                  </a:lnTo>
                  <a:lnTo>
                    <a:pt x="32045" y="1"/>
                  </a:lnTo>
                  <a:close/>
                </a:path>
              </a:pathLst>
            </a:custGeom>
            <a:solidFill>
              <a:srgbClr val="BC5FF8"/>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2" name="Google Shape;3549;p80">
              <a:extLst>
                <a:ext uri="{FF2B5EF4-FFF2-40B4-BE49-F238E27FC236}">
                  <a16:creationId xmlns="" xmlns:a16="http://schemas.microsoft.com/office/drawing/2014/main" id="{7B551D73-EAA6-6E2D-A615-18E379171EBA}"/>
                </a:ext>
              </a:extLst>
            </p:cNvPr>
            <p:cNvSpPr/>
            <p:nvPr/>
          </p:nvSpPr>
          <p:spPr>
            <a:xfrm>
              <a:off x="1350200" y="2393350"/>
              <a:ext cx="390800" cy="376575"/>
            </a:xfrm>
            <a:custGeom>
              <a:avLst/>
              <a:gdLst/>
              <a:ahLst/>
              <a:cxnLst/>
              <a:rect l="l" t="t" r="r" b="b"/>
              <a:pathLst>
                <a:path w="15632" h="15063" extrusionOk="0">
                  <a:moveTo>
                    <a:pt x="733" y="0"/>
                  </a:moveTo>
                  <a:lnTo>
                    <a:pt x="0" y="1118"/>
                  </a:lnTo>
                  <a:lnTo>
                    <a:pt x="0" y="1130"/>
                  </a:lnTo>
                  <a:cubicBezTo>
                    <a:pt x="325" y="4852"/>
                    <a:pt x="967" y="9612"/>
                    <a:pt x="2229" y="15062"/>
                  </a:cubicBezTo>
                  <a:lnTo>
                    <a:pt x="15631" y="7598"/>
                  </a:lnTo>
                  <a:cubicBezTo>
                    <a:pt x="15377" y="6173"/>
                    <a:pt x="15175" y="4840"/>
                    <a:pt x="15011" y="3600"/>
                  </a:cubicBezTo>
                  <a:lnTo>
                    <a:pt x="733" y="0"/>
                  </a:lnTo>
                  <a:close/>
                </a:path>
              </a:pathLst>
            </a:custGeom>
            <a:solidFill>
              <a:srgbClr val="000000">
                <a:alpha val="142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3" name="Google Shape;3550;p80">
              <a:extLst>
                <a:ext uri="{FF2B5EF4-FFF2-40B4-BE49-F238E27FC236}">
                  <a16:creationId xmlns="" xmlns:a16="http://schemas.microsoft.com/office/drawing/2014/main" id="{CACF8BFB-02B7-C8D9-3E39-807962996330}"/>
                </a:ext>
              </a:extLst>
            </p:cNvPr>
            <p:cNvSpPr/>
            <p:nvPr/>
          </p:nvSpPr>
          <p:spPr>
            <a:xfrm>
              <a:off x="761600" y="2231875"/>
              <a:ext cx="632625" cy="352975"/>
            </a:xfrm>
            <a:custGeom>
              <a:avLst/>
              <a:gdLst/>
              <a:ahLst/>
              <a:cxnLst/>
              <a:rect l="l" t="t" r="r" b="b"/>
              <a:pathLst>
                <a:path w="25305" h="14119" extrusionOk="0">
                  <a:moveTo>
                    <a:pt x="9683" y="1"/>
                  </a:moveTo>
                  <a:cubicBezTo>
                    <a:pt x="6896" y="3206"/>
                    <a:pt x="3459" y="7599"/>
                    <a:pt x="0" y="13152"/>
                  </a:cubicBezTo>
                  <a:lnTo>
                    <a:pt x="17086" y="14118"/>
                  </a:lnTo>
                  <a:cubicBezTo>
                    <a:pt x="19100" y="11463"/>
                    <a:pt x="20911" y="9359"/>
                    <a:pt x="22324" y="7833"/>
                  </a:cubicBezTo>
                  <a:lnTo>
                    <a:pt x="24277" y="6459"/>
                  </a:lnTo>
                  <a:lnTo>
                    <a:pt x="25304" y="4863"/>
                  </a:lnTo>
                  <a:lnTo>
                    <a:pt x="23320" y="4243"/>
                  </a:lnTo>
                  <a:lnTo>
                    <a:pt x="9683" y="1"/>
                  </a:lnTo>
                  <a:close/>
                </a:path>
              </a:pathLst>
            </a:custGeom>
            <a:solidFill>
              <a:srgbClr val="000000">
                <a:alpha val="142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4" name="Google Shape;3551;p80">
              <a:extLst>
                <a:ext uri="{FF2B5EF4-FFF2-40B4-BE49-F238E27FC236}">
                  <a16:creationId xmlns="" xmlns:a16="http://schemas.microsoft.com/office/drawing/2014/main" id="{3C8624A3-766C-6DCE-0EB9-FC5A7506A863}"/>
                </a:ext>
              </a:extLst>
            </p:cNvPr>
            <p:cNvSpPr/>
            <p:nvPr/>
          </p:nvSpPr>
          <p:spPr>
            <a:xfrm>
              <a:off x="1507325" y="3247625"/>
              <a:ext cx="551200" cy="413675"/>
            </a:xfrm>
            <a:custGeom>
              <a:avLst/>
              <a:gdLst/>
              <a:ahLst/>
              <a:cxnLst/>
              <a:rect l="l" t="t" r="r" b="b"/>
              <a:pathLst>
                <a:path w="22048" h="16547" extrusionOk="0">
                  <a:moveTo>
                    <a:pt x="18194" y="0"/>
                  </a:moveTo>
                  <a:lnTo>
                    <a:pt x="4914" y="6173"/>
                  </a:lnTo>
                  <a:cubicBezTo>
                    <a:pt x="4914" y="6173"/>
                    <a:pt x="0" y="8228"/>
                    <a:pt x="1118" y="16546"/>
                  </a:cubicBezTo>
                  <a:lnTo>
                    <a:pt x="22048" y="10039"/>
                  </a:lnTo>
                  <a:lnTo>
                    <a:pt x="18194" y="0"/>
                  </a:lnTo>
                  <a:close/>
                </a:path>
              </a:pathLst>
            </a:custGeom>
            <a:solidFill>
              <a:srgbClr val="F65C6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5" name="Google Shape;3552;p80">
              <a:extLst>
                <a:ext uri="{FF2B5EF4-FFF2-40B4-BE49-F238E27FC236}">
                  <a16:creationId xmlns="" xmlns:a16="http://schemas.microsoft.com/office/drawing/2014/main" id="{28ECED80-AF11-480F-6EF5-D596E3455820}"/>
                </a:ext>
              </a:extLst>
            </p:cNvPr>
            <p:cNvSpPr/>
            <p:nvPr/>
          </p:nvSpPr>
          <p:spPr>
            <a:xfrm>
              <a:off x="1531975" y="3414375"/>
              <a:ext cx="526550" cy="246925"/>
            </a:xfrm>
            <a:custGeom>
              <a:avLst/>
              <a:gdLst/>
              <a:ahLst/>
              <a:cxnLst/>
              <a:rect l="l" t="t" r="r" b="b"/>
              <a:pathLst>
                <a:path w="21062" h="9877" extrusionOk="0">
                  <a:moveTo>
                    <a:pt x="19771" y="1"/>
                  </a:moveTo>
                  <a:lnTo>
                    <a:pt x="0" y="8656"/>
                  </a:lnTo>
                  <a:lnTo>
                    <a:pt x="132" y="9876"/>
                  </a:lnTo>
                  <a:lnTo>
                    <a:pt x="21062" y="3369"/>
                  </a:lnTo>
                  <a:lnTo>
                    <a:pt x="19771" y="1"/>
                  </a:ln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6" name="Google Shape;3553;p80">
              <a:extLst>
                <a:ext uri="{FF2B5EF4-FFF2-40B4-BE49-F238E27FC236}">
                  <a16:creationId xmlns="" xmlns:a16="http://schemas.microsoft.com/office/drawing/2014/main" id="{9D237183-AC42-7476-9D5D-291D5260F8E7}"/>
                </a:ext>
              </a:extLst>
            </p:cNvPr>
            <p:cNvSpPr/>
            <p:nvPr/>
          </p:nvSpPr>
          <p:spPr>
            <a:xfrm>
              <a:off x="1550875" y="3491125"/>
              <a:ext cx="105450" cy="104725"/>
            </a:xfrm>
            <a:custGeom>
              <a:avLst/>
              <a:gdLst/>
              <a:ahLst/>
              <a:cxnLst/>
              <a:rect l="l" t="t" r="r" b="b"/>
              <a:pathLst>
                <a:path w="4218" h="4189" extrusionOk="0">
                  <a:moveTo>
                    <a:pt x="295" y="0"/>
                  </a:moveTo>
                  <a:cubicBezTo>
                    <a:pt x="116" y="0"/>
                    <a:pt x="1" y="258"/>
                    <a:pt x="191" y="338"/>
                  </a:cubicBezTo>
                  <a:cubicBezTo>
                    <a:pt x="1849" y="1019"/>
                    <a:pt x="3181" y="2384"/>
                    <a:pt x="3811" y="4070"/>
                  </a:cubicBezTo>
                  <a:cubicBezTo>
                    <a:pt x="3842" y="4153"/>
                    <a:pt x="3914" y="4188"/>
                    <a:pt x="3986" y="4188"/>
                  </a:cubicBezTo>
                  <a:cubicBezTo>
                    <a:pt x="4101" y="4188"/>
                    <a:pt x="4217" y="4097"/>
                    <a:pt x="4167" y="3960"/>
                  </a:cubicBezTo>
                  <a:cubicBezTo>
                    <a:pt x="3496" y="2191"/>
                    <a:pt x="2112" y="736"/>
                    <a:pt x="365" y="14"/>
                  </a:cubicBezTo>
                  <a:cubicBezTo>
                    <a:pt x="341" y="5"/>
                    <a:pt x="317" y="0"/>
                    <a:pt x="295" y="0"/>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7" name="Google Shape;3554;p80">
              <a:extLst>
                <a:ext uri="{FF2B5EF4-FFF2-40B4-BE49-F238E27FC236}">
                  <a16:creationId xmlns="" xmlns:a16="http://schemas.microsoft.com/office/drawing/2014/main" id="{924D7606-E2E0-C002-55D6-7F2C0F82FEEF}"/>
                </a:ext>
              </a:extLst>
            </p:cNvPr>
            <p:cNvSpPr/>
            <p:nvPr/>
          </p:nvSpPr>
          <p:spPr>
            <a:xfrm>
              <a:off x="1919700" y="3312525"/>
              <a:ext cx="67025" cy="180425"/>
            </a:xfrm>
            <a:custGeom>
              <a:avLst/>
              <a:gdLst/>
              <a:ahLst/>
              <a:cxnLst/>
              <a:rect l="l" t="t" r="r" b="b"/>
              <a:pathLst>
                <a:path w="2681" h="7217" extrusionOk="0">
                  <a:moveTo>
                    <a:pt x="2433" y="1"/>
                  </a:moveTo>
                  <a:cubicBezTo>
                    <a:pt x="2390" y="1"/>
                    <a:pt x="2346" y="21"/>
                    <a:pt x="2309" y="69"/>
                  </a:cubicBezTo>
                  <a:cubicBezTo>
                    <a:pt x="793" y="2061"/>
                    <a:pt x="0" y="4543"/>
                    <a:pt x="93" y="7045"/>
                  </a:cubicBezTo>
                  <a:cubicBezTo>
                    <a:pt x="98" y="7160"/>
                    <a:pt x="188" y="7216"/>
                    <a:pt x="278" y="7216"/>
                  </a:cubicBezTo>
                  <a:cubicBezTo>
                    <a:pt x="371" y="7216"/>
                    <a:pt x="464" y="7155"/>
                    <a:pt x="459" y="7035"/>
                  </a:cubicBezTo>
                  <a:cubicBezTo>
                    <a:pt x="366" y="4636"/>
                    <a:pt x="1120" y="2234"/>
                    <a:pt x="2575" y="314"/>
                  </a:cubicBezTo>
                  <a:cubicBezTo>
                    <a:pt x="2681" y="177"/>
                    <a:pt x="2561" y="1"/>
                    <a:pt x="24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8" name="Google Shape;3555;p80">
              <a:extLst>
                <a:ext uri="{FF2B5EF4-FFF2-40B4-BE49-F238E27FC236}">
                  <a16:creationId xmlns="" xmlns:a16="http://schemas.microsoft.com/office/drawing/2014/main" id="{47CAF9B6-06C2-9F55-BAB6-CA666F4F4464}"/>
                </a:ext>
              </a:extLst>
            </p:cNvPr>
            <p:cNvSpPr/>
            <p:nvPr/>
          </p:nvSpPr>
          <p:spPr>
            <a:xfrm>
              <a:off x="238125" y="3101700"/>
              <a:ext cx="593425" cy="390500"/>
            </a:xfrm>
            <a:custGeom>
              <a:avLst/>
              <a:gdLst/>
              <a:ahLst/>
              <a:cxnLst/>
              <a:rect l="l" t="t" r="r" b="b"/>
              <a:pathLst>
                <a:path w="23737" h="15620" extrusionOk="0">
                  <a:moveTo>
                    <a:pt x="8067" y="1"/>
                  </a:moveTo>
                  <a:cubicBezTo>
                    <a:pt x="6155" y="1"/>
                    <a:pt x="3173" y="779"/>
                    <a:pt x="0" y="4575"/>
                  </a:cubicBezTo>
                  <a:lnTo>
                    <a:pt x="18936" y="15620"/>
                  </a:lnTo>
                  <a:lnTo>
                    <a:pt x="23737" y="6001"/>
                  </a:lnTo>
                  <a:lnTo>
                    <a:pt x="10210" y="377"/>
                  </a:lnTo>
                  <a:cubicBezTo>
                    <a:pt x="10210" y="377"/>
                    <a:pt x="9397" y="1"/>
                    <a:pt x="8067" y="1"/>
                  </a:cubicBezTo>
                  <a:close/>
                </a:path>
              </a:pathLst>
            </a:custGeom>
            <a:solidFill>
              <a:srgbClr val="F65C6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79" name="Google Shape;3556;p80">
              <a:extLst>
                <a:ext uri="{FF2B5EF4-FFF2-40B4-BE49-F238E27FC236}">
                  <a16:creationId xmlns="" xmlns:a16="http://schemas.microsoft.com/office/drawing/2014/main" id="{1CF8526E-0591-B822-78BD-B66D0353DFC3}"/>
                </a:ext>
              </a:extLst>
            </p:cNvPr>
            <p:cNvSpPr/>
            <p:nvPr/>
          </p:nvSpPr>
          <p:spPr>
            <a:xfrm>
              <a:off x="238125" y="3193175"/>
              <a:ext cx="513625" cy="299025"/>
            </a:xfrm>
            <a:custGeom>
              <a:avLst/>
              <a:gdLst/>
              <a:ahLst/>
              <a:cxnLst/>
              <a:rect l="l" t="t" r="r" b="b"/>
              <a:pathLst>
                <a:path w="20545" h="11961" extrusionOk="0">
                  <a:moveTo>
                    <a:pt x="813" y="1"/>
                  </a:moveTo>
                  <a:lnTo>
                    <a:pt x="0" y="916"/>
                  </a:lnTo>
                  <a:lnTo>
                    <a:pt x="18936" y="11961"/>
                  </a:lnTo>
                  <a:lnTo>
                    <a:pt x="20544" y="8739"/>
                  </a:lnTo>
                  <a:lnTo>
                    <a:pt x="813" y="1"/>
                  </a:ln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0" name="Google Shape;3557;p80">
              <a:extLst>
                <a:ext uri="{FF2B5EF4-FFF2-40B4-BE49-F238E27FC236}">
                  <a16:creationId xmlns="" xmlns:a16="http://schemas.microsoft.com/office/drawing/2014/main" id="{18D004F8-1460-3E9A-B6F9-05171610D4F1}"/>
                </a:ext>
              </a:extLst>
            </p:cNvPr>
            <p:cNvSpPr/>
            <p:nvPr/>
          </p:nvSpPr>
          <p:spPr>
            <a:xfrm>
              <a:off x="623275" y="3307875"/>
              <a:ext cx="175175" cy="84725"/>
            </a:xfrm>
            <a:custGeom>
              <a:avLst/>
              <a:gdLst/>
              <a:ahLst/>
              <a:cxnLst/>
              <a:rect l="l" t="t" r="r" b="b"/>
              <a:pathLst>
                <a:path w="7007" h="3389" extrusionOk="0">
                  <a:moveTo>
                    <a:pt x="6795" y="1"/>
                  </a:moveTo>
                  <a:cubicBezTo>
                    <a:pt x="6789" y="1"/>
                    <a:pt x="6783" y="1"/>
                    <a:pt x="6776" y="2"/>
                  </a:cubicBezTo>
                  <a:cubicBezTo>
                    <a:pt x="4284" y="234"/>
                    <a:pt x="1914" y="1322"/>
                    <a:pt x="134" y="3082"/>
                  </a:cubicBezTo>
                  <a:cubicBezTo>
                    <a:pt x="1" y="3208"/>
                    <a:pt x="122" y="3389"/>
                    <a:pt x="264" y="3389"/>
                  </a:cubicBezTo>
                  <a:cubicBezTo>
                    <a:pt x="305" y="3389"/>
                    <a:pt x="349" y="3373"/>
                    <a:pt x="388" y="3336"/>
                  </a:cubicBezTo>
                  <a:cubicBezTo>
                    <a:pt x="2097" y="1659"/>
                    <a:pt x="4374" y="590"/>
                    <a:pt x="6776" y="368"/>
                  </a:cubicBezTo>
                  <a:cubicBezTo>
                    <a:pt x="6992" y="346"/>
                    <a:pt x="7007" y="1"/>
                    <a:pt x="6795" y="1"/>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1" name="Google Shape;3558;p80">
              <a:extLst>
                <a:ext uri="{FF2B5EF4-FFF2-40B4-BE49-F238E27FC236}">
                  <a16:creationId xmlns="" xmlns:a16="http://schemas.microsoft.com/office/drawing/2014/main" id="{1990ACB5-596F-5045-3D8F-FDFC4B960966}"/>
                </a:ext>
              </a:extLst>
            </p:cNvPr>
            <p:cNvSpPr/>
            <p:nvPr/>
          </p:nvSpPr>
          <p:spPr>
            <a:xfrm>
              <a:off x="361725" y="3116500"/>
              <a:ext cx="34325" cy="142175"/>
            </a:xfrm>
            <a:custGeom>
              <a:avLst/>
              <a:gdLst/>
              <a:ahLst/>
              <a:cxnLst/>
              <a:rect l="l" t="t" r="r" b="b"/>
              <a:pathLst>
                <a:path w="1373" h="5687" extrusionOk="0">
                  <a:moveTo>
                    <a:pt x="545" y="1"/>
                  </a:moveTo>
                  <a:cubicBezTo>
                    <a:pt x="433" y="1"/>
                    <a:pt x="327" y="84"/>
                    <a:pt x="374" y="212"/>
                  </a:cubicBezTo>
                  <a:cubicBezTo>
                    <a:pt x="994" y="1899"/>
                    <a:pt x="885" y="3812"/>
                    <a:pt x="69" y="5409"/>
                  </a:cubicBezTo>
                  <a:cubicBezTo>
                    <a:pt x="1" y="5554"/>
                    <a:pt x="123" y="5686"/>
                    <a:pt x="241" y="5686"/>
                  </a:cubicBezTo>
                  <a:cubicBezTo>
                    <a:pt x="296" y="5686"/>
                    <a:pt x="350" y="5658"/>
                    <a:pt x="384" y="5592"/>
                  </a:cubicBezTo>
                  <a:cubicBezTo>
                    <a:pt x="1239" y="3912"/>
                    <a:pt x="1373" y="1909"/>
                    <a:pt x="731" y="129"/>
                  </a:cubicBezTo>
                  <a:cubicBezTo>
                    <a:pt x="698" y="39"/>
                    <a:pt x="620" y="1"/>
                    <a:pt x="545" y="1"/>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2" name="Google Shape;3559;p80">
              <a:extLst>
                <a:ext uri="{FF2B5EF4-FFF2-40B4-BE49-F238E27FC236}">
                  <a16:creationId xmlns="" xmlns:a16="http://schemas.microsoft.com/office/drawing/2014/main" id="{173B0701-2314-F781-C65C-70B26AAF1A8B}"/>
                </a:ext>
              </a:extLst>
            </p:cNvPr>
            <p:cNvSpPr/>
            <p:nvPr/>
          </p:nvSpPr>
          <p:spPr>
            <a:xfrm>
              <a:off x="854900" y="1499350"/>
              <a:ext cx="1054450" cy="1052350"/>
            </a:xfrm>
            <a:custGeom>
              <a:avLst/>
              <a:gdLst/>
              <a:ahLst/>
              <a:cxnLst/>
              <a:rect l="l" t="t" r="r" b="b"/>
              <a:pathLst>
                <a:path w="42178" h="42094" extrusionOk="0">
                  <a:moveTo>
                    <a:pt x="27170" y="1"/>
                  </a:moveTo>
                  <a:cubicBezTo>
                    <a:pt x="23656" y="1"/>
                    <a:pt x="20165" y="691"/>
                    <a:pt x="18978" y="1743"/>
                  </a:cubicBezTo>
                  <a:cubicBezTo>
                    <a:pt x="17147" y="3378"/>
                    <a:pt x="16681" y="9746"/>
                    <a:pt x="16559" y="12958"/>
                  </a:cubicBezTo>
                  <a:lnTo>
                    <a:pt x="0" y="27400"/>
                  </a:lnTo>
                  <a:lnTo>
                    <a:pt x="469" y="28296"/>
                  </a:lnTo>
                  <a:cubicBezTo>
                    <a:pt x="5065" y="36900"/>
                    <a:pt x="12754" y="41660"/>
                    <a:pt x="22690" y="42065"/>
                  </a:cubicBezTo>
                  <a:cubicBezTo>
                    <a:pt x="23167" y="42084"/>
                    <a:pt x="23637" y="42094"/>
                    <a:pt x="24101" y="42094"/>
                  </a:cubicBezTo>
                  <a:cubicBezTo>
                    <a:pt x="25359" y="42094"/>
                    <a:pt x="26565" y="42027"/>
                    <a:pt x="27694" y="41923"/>
                  </a:cubicBezTo>
                  <a:cubicBezTo>
                    <a:pt x="32626" y="41445"/>
                    <a:pt x="36136" y="40154"/>
                    <a:pt x="36329" y="40073"/>
                  </a:cubicBezTo>
                  <a:lnTo>
                    <a:pt x="36930" y="39848"/>
                  </a:lnTo>
                  <a:lnTo>
                    <a:pt x="37113" y="39238"/>
                  </a:lnTo>
                  <a:cubicBezTo>
                    <a:pt x="42177" y="21960"/>
                    <a:pt x="39797" y="10488"/>
                    <a:pt x="39553" y="9390"/>
                  </a:cubicBezTo>
                  <a:cubicBezTo>
                    <a:pt x="39236" y="7061"/>
                    <a:pt x="38638" y="5221"/>
                    <a:pt x="37762" y="3940"/>
                  </a:cubicBezTo>
                  <a:cubicBezTo>
                    <a:pt x="36380" y="1926"/>
                    <a:pt x="33705" y="613"/>
                    <a:pt x="30044" y="166"/>
                  </a:cubicBezTo>
                  <a:cubicBezTo>
                    <a:pt x="29117" y="54"/>
                    <a:pt x="28143" y="1"/>
                    <a:pt x="27170" y="1"/>
                  </a:cubicBezTo>
                  <a:close/>
                </a:path>
              </a:pathLst>
            </a:custGeom>
            <a:solidFill>
              <a:srgbClr val="FFB3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3" name="Google Shape;3560;p80">
              <a:extLst>
                <a:ext uri="{FF2B5EF4-FFF2-40B4-BE49-F238E27FC236}">
                  <a16:creationId xmlns="" xmlns:a16="http://schemas.microsoft.com/office/drawing/2014/main" id="{5F496762-58FE-8488-4D3D-19D97C4DFFB0}"/>
                </a:ext>
              </a:extLst>
            </p:cNvPr>
            <p:cNvSpPr/>
            <p:nvPr/>
          </p:nvSpPr>
          <p:spPr>
            <a:xfrm>
              <a:off x="1413525" y="1519000"/>
              <a:ext cx="301775" cy="101925"/>
            </a:xfrm>
            <a:custGeom>
              <a:avLst/>
              <a:gdLst/>
              <a:ahLst/>
              <a:cxnLst/>
              <a:rect l="l" t="t" r="r" b="b"/>
              <a:pathLst>
                <a:path w="12071" h="4077" extrusionOk="0">
                  <a:moveTo>
                    <a:pt x="1006" y="0"/>
                  </a:moveTo>
                  <a:cubicBezTo>
                    <a:pt x="1006" y="0"/>
                    <a:pt x="1" y="2075"/>
                    <a:pt x="997" y="3000"/>
                  </a:cubicBezTo>
                  <a:cubicBezTo>
                    <a:pt x="1202" y="3186"/>
                    <a:pt x="1493" y="3261"/>
                    <a:pt x="1826" y="3261"/>
                  </a:cubicBezTo>
                  <a:cubicBezTo>
                    <a:pt x="3130" y="3261"/>
                    <a:pt x="5085" y="2126"/>
                    <a:pt x="5085" y="2126"/>
                  </a:cubicBezTo>
                  <a:cubicBezTo>
                    <a:pt x="5085" y="2126"/>
                    <a:pt x="6386" y="4076"/>
                    <a:pt x="8545" y="4076"/>
                  </a:cubicBezTo>
                  <a:cubicBezTo>
                    <a:pt x="8816" y="4076"/>
                    <a:pt x="9101" y="4045"/>
                    <a:pt x="9398" y="3976"/>
                  </a:cubicBezTo>
                  <a:cubicBezTo>
                    <a:pt x="12070" y="3366"/>
                    <a:pt x="10301" y="437"/>
                    <a:pt x="10301" y="437"/>
                  </a:cubicBezTo>
                  <a:lnTo>
                    <a:pt x="10301" y="437"/>
                  </a:lnTo>
                  <a:lnTo>
                    <a:pt x="5310" y="1506"/>
                  </a:lnTo>
                  <a:lnTo>
                    <a:pt x="1006" y="0"/>
                  </a:ln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4" name="Google Shape;3561;p80">
              <a:extLst>
                <a:ext uri="{FF2B5EF4-FFF2-40B4-BE49-F238E27FC236}">
                  <a16:creationId xmlns="" xmlns:a16="http://schemas.microsoft.com/office/drawing/2014/main" id="{EC0D2D1D-F1D3-EDA2-7B3F-018D2FBCBC97}"/>
                </a:ext>
              </a:extLst>
            </p:cNvPr>
            <p:cNvSpPr/>
            <p:nvPr/>
          </p:nvSpPr>
          <p:spPr>
            <a:xfrm>
              <a:off x="1382275" y="1668250"/>
              <a:ext cx="122050" cy="91025"/>
            </a:xfrm>
            <a:custGeom>
              <a:avLst/>
              <a:gdLst/>
              <a:ahLst/>
              <a:cxnLst/>
              <a:rect l="l" t="t" r="r" b="b"/>
              <a:pathLst>
                <a:path w="4882" h="3641" extrusionOk="0">
                  <a:moveTo>
                    <a:pt x="2471" y="0"/>
                  </a:moveTo>
                  <a:cubicBezTo>
                    <a:pt x="2404" y="0"/>
                    <a:pt x="2336" y="3"/>
                    <a:pt x="2266" y="10"/>
                  </a:cubicBezTo>
                  <a:cubicBezTo>
                    <a:pt x="1" y="228"/>
                    <a:pt x="265" y="3641"/>
                    <a:pt x="2409" y="3641"/>
                  </a:cubicBezTo>
                  <a:cubicBezTo>
                    <a:pt x="2478" y="3641"/>
                    <a:pt x="2550" y="3637"/>
                    <a:pt x="2623" y="3630"/>
                  </a:cubicBezTo>
                  <a:cubicBezTo>
                    <a:pt x="4881" y="3414"/>
                    <a:pt x="4614" y="0"/>
                    <a:pt x="2471" y="0"/>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5" name="Google Shape;3562;p80">
              <a:extLst>
                <a:ext uri="{FF2B5EF4-FFF2-40B4-BE49-F238E27FC236}">
                  <a16:creationId xmlns="" xmlns:a16="http://schemas.microsoft.com/office/drawing/2014/main" id="{E17D8D9F-5F06-9E11-56FB-106CA7059340}"/>
                </a:ext>
              </a:extLst>
            </p:cNvPr>
            <p:cNvSpPr/>
            <p:nvPr/>
          </p:nvSpPr>
          <p:spPr>
            <a:xfrm>
              <a:off x="1337475" y="1869125"/>
              <a:ext cx="122100" cy="91250"/>
            </a:xfrm>
            <a:custGeom>
              <a:avLst/>
              <a:gdLst/>
              <a:ahLst/>
              <a:cxnLst/>
              <a:rect l="l" t="t" r="r" b="b"/>
              <a:pathLst>
                <a:path w="4884" h="3650" extrusionOk="0">
                  <a:moveTo>
                    <a:pt x="2465" y="0"/>
                  </a:moveTo>
                  <a:cubicBezTo>
                    <a:pt x="2398" y="0"/>
                    <a:pt x="2330" y="3"/>
                    <a:pt x="2259" y="10"/>
                  </a:cubicBezTo>
                  <a:cubicBezTo>
                    <a:pt x="1" y="235"/>
                    <a:pt x="266" y="3650"/>
                    <a:pt x="2411" y="3650"/>
                  </a:cubicBezTo>
                  <a:cubicBezTo>
                    <a:pt x="2477" y="3650"/>
                    <a:pt x="2546" y="3646"/>
                    <a:pt x="2616" y="3640"/>
                  </a:cubicBezTo>
                  <a:cubicBezTo>
                    <a:pt x="4884" y="3412"/>
                    <a:pt x="4617" y="0"/>
                    <a:pt x="2465" y="0"/>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6" name="Google Shape;3563;p80">
              <a:extLst>
                <a:ext uri="{FF2B5EF4-FFF2-40B4-BE49-F238E27FC236}">
                  <a16:creationId xmlns="" xmlns:a16="http://schemas.microsoft.com/office/drawing/2014/main" id="{8E26982A-1AA3-ECDD-A40F-3C9FBC3F3E5C}"/>
                </a:ext>
              </a:extLst>
            </p:cNvPr>
            <p:cNvSpPr/>
            <p:nvPr/>
          </p:nvSpPr>
          <p:spPr>
            <a:xfrm>
              <a:off x="1256850" y="2068400"/>
              <a:ext cx="121900" cy="91325"/>
            </a:xfrm>
            <a:custGeom>
              <a:avLst/>
              <a:gdLst/>
              <a:ahLst/>
              <a:cxnLst/>
              <a:rect l="l" t="t" r="r" b="b"/>
              <a:pathLst>
                <a:path w="4876" h="3653" extrusionOk="0">
                  <a:moveTo>
                    <a:pt x="2463" y="1"/>
                  </a:moveTo>
                  <a:cubicBezTo>
                    <a:pt x="2397" y="1"/>
                    <a:pt x="2330" y="4"/>
                    <a:pt x="2260" y="11"/>
                  </a:cubicBezTo>
                  <a:cubicBezTo>
                    <a:pt x="1" y="238"/>
                    <a:pt x="269" y="3652"/>
                    <a:pt x="2414" y="3652"/>
                  </a:cubicBezTo>
                  <a:cubicBezTo>
                    <a:pt x="2480" y="3652"/>
                    <a:pt x="2547" y="3649"/>
                    <a:pt x="2616" y="3643"/>
                  </a:cubicBezTo>
                  <a:cubicBezTo>
                    <a:pt x="4876" y="3415"/>
                    <a:pt x="4617" y="1"/>
                    <a:pt x="246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7" name="Google Shape;3564;p80">
              <a:extLst>
                <a:ext uri="{FF2B5EF4-FFF2-40B4-BE49-F238E27FC236}">
                  <a16:creationId xmlns="" xmlns:a16="http://schemas.microsoft.com/office/drawing/2014/main" id="{BE2D748A-CFF2-B195-ED88-BE803E9C2545}"/>
                </a:ext>
              </a:extLst>
            </p:cNvPr>
            <p:cNvSpPr/>
            <p:nvPr/>
          </p:nvSpPr>
          <p:spPr>
            <a:xfrm>
              <a:off x="1188450" y="2254775"/>
              <a:ext cx="122150" cy="91050"/>
            </a:xfrm>
            <a:custGeom>
              <a:avLst/>
              <a:gdLst/>
              <a:ahLst/>
              <a:cxnLst/>
              <a:rect l="l" t="t" r="r" b="b"/>
              <a:pathLst>
                <a:path w="4886" h="3642" extrusionOk="0">
                  <a:moveTo>
                    <a:pt x="2463" y="0"/>
                  </a:moveTo>
                  <a:cubicBezTo>
                    <a:pt x="2397" y="0"/>
                    <a:pt x="2329" y="3"/>
                    <a:pt x="2260" y="10"/>
                  </a:cubicBezTo>
                  <a:cubicBezTo>
                    <a:pt x="1" y="228"/>
                    <a:pt x="269" y="3642"/>
                    <a:pt x="2414" y="3642"/>
                  </a:cubicBezTo>
                  <a:cubicBezTo>
                    <a:pt x="2480" y="3642"/>
                    <a:pt x="2547" y="3639"/>
                    <a:pt x="2616" y="3632"/>
                  </a:cubicBezTo>
                  <a:cubicBezTo>
                    <a:pt x="4885" y="3414"/>
                    <a:pt x="4617" y="0"/>
                    <a:pt x="2463" y="0"/>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8" name="Google Shape;3565;p80">
              <a:extLst>
                <a:ext uri="{FF2B5EF4-FFF2-40B4-BE49-F238E27FC236}">
                  <a16:creationId xmlns="" xmlns:a16="http://schemas.microsoft.com/office/drawing/2014/main" id="{244317F8-1793-D5E6-0627-13D68F2D1FE2}"/>
                </a:ext>
              </a:extLst>
            </p:cNvPr>
            <p:cNvSpPr/>
            <p:nvPr/>
          </p:nvSpPr>
          <p:spPr>
            <a:xfrm>
              <a:off x="1633200" y="866150"/>
              <a:ext cx="569275" cy="728275"/>
            </a:xfrm>
            <a:custGeom>
              <a:avLst/>
              <a:gdLst/>
              <a:ahLst/>
              <a:cxnLst/>
              <a:rect l="l" t="t" r="r" b="b"/>
              <a:pathLst>
                <a:path w="22771" h="29131" extrusionOk="0">
                  <a:moveTo>
                    <a:pt x="12831" y="1"/>
                  </a:moveTo>
                  <a:cubicBezTo>
                    <a:pt x="12490" y="1"/>
                    <a:pt x="12310" y="344"/>
                    <a:pt x="12375" y="618"/>
                  </a:cubicBezTo>
                  <a:lnTo>
                    <a:pt x="11389" y="698"/>
                  </a:lnTo>
                  <a:cubicBezTo>
                    <a:pt x="12651" y="3161"/>
                    <a:pt x="13303" y="5987"/>
                    <a:pt x="13159" y="8968"/>
                  </a:cubicBezTo>
                  <a:cubicBezTo>
                    <a:pt x="12925" y="13849"/>
                    <a:pt x="11755" y="17196"/>
                    <a:pt x="9905" y="19473"/>
                  </a:cubicBezTo>
                  <a:cubicBezTo>
                    <a:pt x="7526" y="22402"/>
                    <a:pt x="4028" y="23561"/>
                    <a:pt x="1" y="23947"/>
                  </a:cubicBezTo>
                  <a:lnTo>
                    <a:pt x="193" y="24833"/>
                  </a:lnTo>
                  <a:lnTo>
                    <a:pt x="560" y="26532"/>
                  </a:lnTo>
                  <a:cubicBezTo>
                    <a:pt x="560" y="26532"/>
                    <a:pt x="508" y="26602"/>
                    <a:pt x="367" y="26705"/>
                  </a:cubicBezTo>
                  <a:cubicBezTo>
                    <a:pt x="955" y="27344"/>
                    <a:pt x="1668" y="27884"/>
                    <a:pt x="2441" y="28291"/>
                  </a:cubicBezTo>
                  <a:cubicBezTo>
                    <a:pt x="3501" y="28846"/>
                    <a:pt x="4668" y="29130"/>
                    <a:pt x="5832" y="29130"/>
                  </a:cubicBezTo>
                  <a:cubicBezTo>
                    <a:pt x="7102" y="29130"/>
                    <a:pt x="8368" y="28792"/>
                    <a:pt x="9488" y="28096"/>
                  </a:cubicBezTo>
                  <a:cubicBezTo>
                    <a:pt x="11380" y="26907"/>
                    <a:pt x="12651" y="24862"/>
                    <a:pt x="12905" y="22656"/>
                  </a:cubicBezTo>
                  <a:cubicBezTo>
                    <a:pt x="13776" y="22950"/>
                    <a:pt x="14688" y="23104"/>
                    <a:pt x="15602" y="23104"/>
                  </a:cubicBezTo>
                  <a:cubicBezTo>
                    <a:pt x="16204" y="23104"/>
                    <a:pt x="16807" y="23037"/>
                    <a:pt x="17401" y="22900"/>
                  </a:cubicBezTo>
                  <a:cubicBezTo>
                    <a:pt x="20125" y="22250"/>
                    <a:pt x="22383" y="19871"/>
                    <a:pt x="22588" y="17032"/>
                  </a:cubicBezTo>
                  <a:cubicBezTo>
                    <a:pt x="22771" y="14633"/>
                    <a:pt x="21377" y="12282"/>
                    <a:pt x="19200" y="11328"/>
                  </a:cubicBezTo>
                  <a:cubicBezTo>
                    <a:pt x="20054" y="10666"/>
                    <a:pt x="20847" y="9944"/>
                    <a:pt x="21397" y="9009"/>
                  </a:cubicBezTo>
                  <a:cubicBezTo>
                    <a:pt x="22668" y="6852"/>
                    <a:pt x="21753" y="4279"/>
                    <a:pt x="20054" y="2663"/>
                  </a:cubicBezTo>
                  <a:cubicBezTo>
                    <a:pt x="18153" y="862"/>
                    <a:pt x="15397" y="383"/>
                    <a:pt x="12915" y="8"/>
                  </a:cubicBezTo>
                  <a:cubicBezTo>
                    <a:pt x="12886" y="3"/>
                    <a:pt x="12858" y="1"/>
                    <a:pt x="12831" y="1"/>
                  </a:cubicBezTo>
                  <a:close/>
                </a:path>
              </a:pathLst>
            </a:custGeom>
            <a:solidFill>
              <a:srgbClr val="124773"/>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89" name="Google Shape;3566;p80">
              <a:extLst>
                <a:ext uri="{FF2B5EF4-FFF2-40B4-BE49-F238E27FC236}">
                  <a16:creationId xmlns="" xmlns:a16="http://schemas.microsoft.com/office/drawing/2014/main" id="{07C89DBD-7D5D-F4A4-7627-CAE771E95823}"/>
                </a:ext>
              </a:extLst>
            </p:cNvPr>
            <p:cNvSpPr/>
            <p:nvPr/>
          </p:nvSpPr>
          <p:spPr>
            <a:xfrm>
              <a:off x="1160550" y="666050"/>
              <a:ext cx="805225" cy="801250"/>
            </a:xfrm>
            <a:custGeom>
              <a:avLst/>
              <a:gdLst/>
              <a:ahLst/>
              <a:cxnLst/>
              <a:rect l="l" t="t" r="r" b="b"/>
              <a:pathLst>
                <a:path w="32209" h="32050" extrusionOk="0">
                  <a:moveTo>
                    <a:pt x="16283" y="1"/>
                  </a:moveTo>
                  <a:cubicBezTo>
                    <a:pt x="7878" y="1"/>
                    <a:pt x="853" y="6789"/>
                    <a:pt x="447" y="15488"/>
                  </a:cubicBezTo>
                  <a:cubicBezTo>
                    <a:pt x="0" y="25129"/>
                    <a:pt x="3671" y="29063"/>
                    <a:pt x="9112" y="30865"/>
                  </a:cubicBezTo>
                  <a:cubicBezTo>
                    <a:pt x="9478" y="30987"/>
                    <a:pt x="9864" y="31096"/>
                    <a:pt x="10242" y="31199"/>
                  </a:cubicBezTo>
                  <a:cubicBezTo>
                    <a:pt x="10862" y="31363"/>
                    <a:pt x="11501" y="31514"/>
                    <a:pt x="12153" y="31636"/>
                  </a:cubicBezTo>
                  <a:cubicBezTo>
                    <a:pt x="12256" y="31658"/>
                    <a:pt x="12346" y="31668"/>
                    <a:pt x="12448" y="31687"/>
                  </a:cubicBezTo>
                  <a:cubicBezTo>
                    <a:pt x="12519" y="31697"/>
                    <a:pt x="12600" y="31719"/>
                    <a:pt x="12670" y="31729"/>
                  </a:cubicBezTo>
                  <a:cubicBezTo>
                    <a:pt x="12875" y="31758"/>
                    <a:pt x="13078" y="31790"/>
                    <a:pt x="13281" y="31819"/>
                  </a:cubicBezTo>
                  <a:cubicBezTo>
                    <a:pt x="14013" y="31921"/>
                    <a:pt x="14757" y="31992"/>
                    <a:pt x="15519" y="32024"/>
                  </a:cubicBezTo>
                  <a:cubicBezTo>
                    <a:pt x="15918" y="32041"/>
                    <a:pt x="16314" y="32050"/>
                    <a:pt x="16706" y="32050"/>
                  </a:cubicBezTo>
                  <a:cubicBezTo>
                    <a:pt x="17453" y="32050"/>
                    <a:pt x="18187" y="32018"/>
                    <a:pt x="18907" y="31951"/>
                  </a:cubicBezTo>
                  <a:cubicBezTo>
                    <a:pt x="22934" y="31565"/>
                    <a:pt x="26432" y="30406"/>
                    <a:pt x="28811" y="27477"/>
                  </a:cubicBezTo>
                  <a:cubicBezTo>
                    <a:pt x="30661" y="25200"/>
                    <a:pt x="31831" y="21853"/>
                    <a:pt x="32065" y="16972"/>
                  </a:cubicBezTo>
                  <a:cubicBezTo>
                    <a:pt x="32209" y="13991"/>
                    <a:pt x="31557" y="11165"/>
                    <a:pt x="30295" y="8702"/>
                  </a:cubicBezTo>
                  <a:cubicBezTo>
                    <a:pt x="27784" y="3760"/>
                    <a:pt x="22841" y="294"/>
                    <a:pt x="17015" y="18"/>
                  </a:cubicBezTo>
                  <a:cubicBezTo>
                    <a:pt x="16770" y="7"/>
                    <a:pt x="16526" y="1"/>
                    <a:pt x="16283" y="1"/>
                  </a:cubicBezTo>
                  <a:close/>
                </a:path>
              </a:pathLst>
            </a:custGeom>
            <a:solidFill>
              <a:srgbClr val="B15941"/>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0" name="Google Shape;3567;p80">
              <a:extLst>
                <a:ext uri="{FF2B5EF4-FFF2-40B4-BE49-F238E27FC236}">
                  <a16:creationId xmlns="" xmlns:a16="http://schemas.microsoft.com/office/drawing/2014/main" id="{33F6ED43-588C-9119-ACFC-7849EC7719D3}"/>
                </a:ext>
              </a:extLst>
            </p:cNvPr>
            <p:cNvSpPr/>
            <p:nvPr/>
          </p:nvSpPr>
          <p:spPr>
            <a:xfrm>
              <a:off x="956125" y="551075"/>
              <a:ext cx="1065075" cy="986750"/>
            </a:xfrm>
            <a:custGeom>
              <a:avLst/>
              <a:gdLst/>
              <a:ahLst/>
              <a:cxnLst/>
              <a:rect l="l" t="t" r="r" b="b"/>
              <a:pathLst>
                <a:path w="42603" h="39470" extrusionOk="0">
                  <a:moveTo>
                    <a:pt x="23923" y="0"/>
                  </a:moveTo>
                  <a:cubicBezTo>
                    <a:pt x="21186" y="0"/>
                    <a:pt x="18446" y="722"/>
                    <a:pt x="16088" y="2115"/>
                  </a:cubicBezTo>
                  <a:cubicBezTo>
                    <a:pt x="12915" y="3997"/>
                    <a:pt x="10464" y="7077"/>
                    <a:pt x="9327" y="10587"/>
                  </a:cubicBezTo>
                  <a:cubicBezTo>
                    <a:pt x="9000" y="10551"/>
                    <a:pt x="8671" y="10533"/>
                    <a:pt x="8343" y="10533"/>
                  </a:cubicBezTo>
                  <a:cubicBezTo>
                    <a:pt x="7936" y="10533"/>
                    <a:pt x="7529" y="10561"/>
                    <a:pt x="7130" y="10616"/>
                  </a:cubicBezTo>
                  <a:cubicBezTo>
                    <a:pt x="6081" y="10760"/>
                    <a:pt x="5065" y="11105"/>
                    <a:pt x="4170" y="11654"/>
                  </a:cubicBezTo>
                  <a:cubicBezTo>
                    <a:pt x="2512" y="12672"/>
                    <a:pt x="1292" y="14461"/>
                    <a:pt x="1189" y="16404"/>
                  </a:cubicBezTo>
                  <a:cubicBezTo>
                    <a:pt x="1089" y="18346"/>
                    <a:pt x="2217" y="20350"/>
                    <a:pt x="4018" y="21073"/>
                  </a:cubicBezTo>
                  <a:cubicBezTo>
                    <a:pt x="2278" y="21551"/>
                    <a:pt x="845" y="23025"/>
                    <a:pt x="428" y="24795"/>
                  </a:cubicBezTo>
                  <a:cubicBezTo>
                    <a:pt x="1" y="26555"/>
                    <a:pt x="611" y="28517"/>
                    <a:pt x="1944" y="29738"/>
                  </a:cubicBezTo>
                  <a:cubicBezTo>
                    <a:pt x="2883" y="30585"/>
                    <a:pt x="4151" y="31042"/>
                    <a:pt x="5417" y="31042"/>
                  </a:cubicBezTo>
                  <a:cubicBezTo>
                    <a:pt x="5960" y="31042"/>
                    <a:pt x="6502" y="30958"/>
                    <a:pt x="7018" y="30785"/>
                  </a:cubicBezTo>
                  <a:lnTo>
                    <a:pt x="7018" y="30785"/>
                  </a:lnTo>
                  <a:cubicBezTo>
                    <a:pt x="6286" y="32544"/>
                    <a:pt x="6925" y="34770"/>
                    <a:pt x="8473" y="35879"/>
                  </a:cubicBezTo>
                  <a:cubicBezTo>
                    <a:pt x="9185" y="36391"/>
                    <a:pt x="10061" y="36643"/>
                    <a:pt x="10938" y="36643"/>
                  </a:cubicBezTo>
                  <a:cubicBezTo>
                    <a:pt x="11962" y="36643"/>
                    <a:pt x="12988" y="36299"/>
                    <a:pt x="13759" y="35625"/>
                  </a:cubicBezTo>
                  <a:cubicBezTo>
                    <a:pt x="14172" y="37766"/>
                    <a:pt x="16243" y="39470"/>
                    <a:pt x="18431" y="39470"/>
                  </a:cubicBezTo>
                  <a:cubicBezTo>
                    <a:pt x="18457" y="39470"/>
                    <a:pt x="18483" y="39469"/>
                    <a:pt x="18509" y="39469"/>
                  </a:cubicBezTo>
                  <a:cubicBezTo>
                    <a:pt x="20330" y="39430"/>
                    <a:pt x="22039" y="38219"/>
                    <a:pt x="22771" y="36562"/>
                  </a:cubicBezTo>
                  <a:cubicBezTo>
                    <a:pt x="21936" y="36489"/>
                    <a:pt x="21123" y="36389"/>
                    <a:pt x="20330" y="36235"/>
                  </a:cubicBezTo>
                  <a:cubicBezTo>
                    <a:pt x="19090" y="35991"/>
                    <a:pt x="17899" y="35695"/>
                    <a:pt x="16791" y="35290"/>
                  </a:cubicBezTo>
                  <a:cubicBezTo>
                    <a:pt x="14157" y="34334"/>
                    <a:pt x="11970" y="32828"/>
                    <a:pt x="10516" y="30338"/>
                  </a:cubicBezTo>
                  <a:cubicBezTo>
                    <a:pt x="9132" y="27958"/>
                    <a:pt x="8412" y="24663"/>
                    <a:pt x="8624" y="20087"/>
                  </a:cubicBezTo>
                  <a:cubicBezTo>
                    <a:pt x="8727" y="18000"/>
                    <a:pt x="9205" y="16018"/>
                    <a:pt x="9998" y="14217"/>
                  </a:cubicBezTo>
                  <a:cubicBezTo>
                    <a:pt x="10242" y="14290"/>
                    <a:pt x="10496" y="14339"/>
                    <a:pt x="10740" y="14380"/>
                  </a:cubicBezTo>
                  <a:cubicBezTo>
                    <a:pt x="11251" y="14460"/>
                    <a:pt x="11767" y="14499"/>
                    <a:pt x="12282" y="14499"/>
                  </a:cubicBezTo>
                  <a:cubicBezTo>
                    <a:pt x="14979" y="14499"/>
                    <a:pt x="17668" y="13431"/>
                    <a:pt x="19598" y="11554"/>
                  </a:cubicBezTo>
                  <a:lnTo>
                    <a:pt x="19598" y="11554"/>
                  </a:lnTo>
                  <a:cubicBezTo>
                    <a:pt x="19434" y="11808"/>
                    <a:pt x="19322" y="12093"/>
                    <a:pt x="19251" y="12376"/>
                  </a:cubicBezTo>
                  <a:cubicBezTo>
                    <a:pt x="19261" y="12386"/>
                    <a:pt x="19251" y="12386"/>
                    <a:pt x="19251" y="12386"/>
                  </a:cubicBezTo>
                  <a:cubicBezTo>
                    <a:pt x="19151" y="12864"/>
                    <a:pt x="19161" y="13362"/>
                    <a:pt x="19302" y="13831"/>
                  </a:cubicBezTo>
                  <a:cubicBezTo>
                    <a:pt x="19547" y="14583"/>
                    <a:pt x="20127" y="15215"/>
                    <a:pt x="20860" y="15520"/>
                  </a:cubicBezTo>
                  <a:cubicBezTo>
                    <a:pt x="21021" y="15591"/>
                    <a:pt x="21175" y="15642"/>
                    <a:pt x="21348" y="15671"/>
                  </a:cubicBezTo>
                  <a:lnTo>
                    <a:pt x="21358" y="15671"/>
                  </a:lnTo>
                  <a:cubicBezTo>
                    <a:pt x="21585" y="15726"/>
                    <a:pt x="21818" y="15749"/>
                    <a:pt x="22053" y="15749"/>
                  </a:cubicBezTo>
                  <a:cubicBezTo>
                    <a:pt x="22173" y="15749"/>
                    <a:pt x="22294" y="15743"/>
                    <a:pt x="22414" y="15732"/>
                  </a:cubicBezTo>
                  <a:cubicBezTo>
                    <a:pt x="22922" y="15703"/>
                    <a:pt x="23432" y="15581"/>
                    <a:pt x="23911" y="15437"/>
                  </a:cubicBezTo>
                  <a:cubicBezTo>
                    <a:pt x="26788" y="14563"/>
                    <a:pt x="29351" y="12713"/>
                    <a:pt x="31089" y="10263"/>
                  </a:cubicBezTo>
                  <a:cubicBezTo>
                    <a:pt x="31384" y="15132"/>
                    <a:pt x="36124" y="18032"/>
                    <a:pt x="37994" y="18966"/>
                  </a:cubicBezTo>
                  <a:cubicBezTo>
                    <a:pt x="37994" y="18966"/>
                    <a:pt x="39266" y="17878"/>
                    <a:pt x="39978" y="17746"/>
                  </a:cubicBezTo>
                  <a:cubicBezTo>
                    <a:pt x="40167" y="17711"/>
                    <a:pt x="40360" y="17694"/>
                    <a:pt x="40554" y="17694"/>
                  </a:cubicBezTo>
                  <a:cubicBezTo>
                    <a:pt x="41091" y="17694"/>
                    <a:pt x="41632" y="17825"/>
                    <a:pt x="42104" y="18073"/>
                  </a:cubicBezTo>
                  <a:cubicBezTo>
                    <a:pt x="42204" y="18122"/>
                    <a:pt x="42297" y="18183"/>
                    <a:pt x="42387" y="18244"/>
                  </a:cubicBezTo>
                  <a:cubicBezTo>
                    <a:pt x="42541" y="15937"/>
                    <a:pt x="42602" y="12784"/>
                    <a:pt x="41645" y="10882"/>
                  </a:cubicBezTo>
                  <a:cubicBezTo>
                    <a:pt x="40720" y="9030"/>
                    <a:pt x="38921" y="7504"/>
                    <a:pt x="36886" y="7273"/>
                  </a:cubicBezTo>
                  <a:cubicBezTo>
                    <a:pt x="34853" y="3956"/>
                    <a:pt x="31497" y="1454"/>
                    <a:pt x="27713" y="477"/>
                  </a:cubicBezTo>
                  <a:cubicBezTo>
                    <a:pt x="26477" y="157"/>
                    <a:pt x="25200" y="0"/>
                    <a:pt x="23923" y="0"/>
                  </a:cubicBezTo>
                  <a:close/>
                </a:path>
              </a:pathLst>
            </a:custGeom>
            <a:solidFill>
              <a:srgbClr val="124773"/>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1" name="Google Shape;3568;p80">
              <a:extLst>
                <a:ext uri="{FF2B5EF4-FFF2-40B4-BE49-F238E27FC236}">
                  <a16:creationId xmlns="" xmlns:a16="http://schemas.microsoft.com/office/drawing/2014/main" id="{6872D8BB-A592-7D7D-BC51-A3D3D3F4DBD6}"/>
                </a:ext>
              </a:extLst>
            </p:cNvPr>
            <p:cNvSpPr/>
            <p:nvPr/>
          </p:nvSpPr>
          <p:spPr>
            <a:xfrm>
              <a:off x="1660350" y="1135550"/>
              <a:ext cx="156175" cy="147100"/>
            </a:xfrm>
            <a:custGeom>
              <a:avLst/>
              <a:gdLst/>
              <a:ahLst/>
              <a:cxnLst/>
              <a:rect l="l" t="t" r="r" b="b"/>
              <a:pathLst>
                <a:path w="6247" h="5884" extrusionOk="0">
                  <a:moveTo>
                    <a:pt x="3078" y="1"/>
                  </a:moveTo>
                  <a:cubicBezTo>
                    <a:pt x="1545" y="1"/>
                    <a:pt x="250" y="1148"/>
                    <a:pt x="123" y="2675"/>
                  </a:cubicBezTo>
                  <a:cubicBezTo>
                    <a:pt x="1" y="4294"/>
                    <a:pt x="1243" y="5717"/>
                    <a:pt x="2900" y="5870"/>
                  </a:cubicBezTo>
                  <a:cubicBezTo>
                    <a:pt x="2995" y="5879"/>
                    <a:pt x="3090" y="5883"/>
                    <a:pt x="3183" y="5883"/>
                  </a:cubicBezTo>
                  <a:cubicBezTo>
                    <a:pt x="4710" y="5883"/>
                    <a:pt x="6001" y="4740"/>
                    <a:pt x="6125" y="3215"/>
                  </a:cubicBezTo>
                  <a:cubicBezTo>
                    <a:pt x="6247" y="1599"/>
                    <a:pt x="5004" y="164"/>
                    <a:pt x="3347" y="13"/>
                  </a:cubicBezTo>
                  <a:cubicBezTo>
                    <a:pt x="3257" y="5"/>
                    <a:pt x="3167" y="1"/>
                    <a:pt x="3078" y="1"/>
                  </a:cubicBezTo>
                  <a:close/>
                </a:path>
              </a:pathLst>
            </a:custGeom>
            <a:solidFill>
              <a:srgbClr val="E28C6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2" name="Google Shape;3569;p80">
              <a:extLst>
                <a:ext uri="{FF2B5EF4-FFF2-40B4-BE49-F238E27FC236}">
                  <a16:creationId xmlns="" xmlns:a16="http://schemas.microsoft.com/office/drawing/2014/main" id="{AB89AFAA-E551-AEAB-1F87-9BD2214E8C4F}"/>
                </a:ext>
              </a:extLst>
            </p:cNvPr>
            <p:cNvSpPr/>
            <p:nvPr/>
          </p:nvSpPr>
          <p:spPr>
            <a:xfrm>
              <a:off x="1196600" y="1124325"/>
              <a:ext cx="156175" cy="147100"/>
            </a:xfrm>
            <a:custGeom>
              <a:avLst/>
              <a:gdLst/>
              <a:ahLst/>
              <a:cxnLst/>
              <a:rect l="l" t="t" r="r" b="b"/>
              <a:pathLst>
                <a:path w="6247" h="5884" extrusionOk="0">
                  <a:moveTo>
                    <a:pt x="3082" y="1"/>
                  </a:moveTo>
                  <a:cubicBezTo>
                    <a:pt x="1547" y="1"/>
                    <a:pt x="250" y="1149"/>
                    <a:pt x="123" y="2678"/>
                  </a:cubicBezTo>
                  <a:cubicBezTo>
                    <a:pt x="1" y="4296"/>
                    <a:pt x="1243" y="5719"/>
                    <a:pt x="2901" y="5870"/>
                  </a:cubicBezTo>
                  <a:cubicBezTo>
                    <a:pt x="2997" y="5879"/>
                    <a:pt x="3092" y="5884"/>
                    <a:pt x="3187" y="5884"/>
                  </a:cubicBezTo>
                  <a:cubicBezTo>
                    <a:pt x="4712" y="5884"/>
                    <a:pt x="6001" y="4739"/>
                    <a:pt x="6125" y="3217"/>
                  </a:cubicBezTo>
                  <a:cubicBezTo>
                    <a:pt x="6247" y="1599"/>
                    <a:pt x="5004" y="166"/>
                    <a:pt x="3347" y="12"/>
                  </a:cubicBezTo>
                  <a:cubicBezTo>
                    <a:pt x="3258" y="5"/>
                    <a:pt x="3169" y="1"/>
                    <a:pt x="3082" y="1"/>
                  </a:cubicBezTo>
                  <a:close/>
                </a:path>
              </a:pathLst>
            </a:custGeom>
            <a:solidFill>
              <a:srgbClr val="E28C6D"/>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3" name="Google Shape;3570;p80">
              <a:extLst>
                <a:ext uri="{FF2B5EF4-FFF2-40B4-BE49-F238E27FC236}">
                  <a16:creationId xmlns="" xmlns:a16="http://schemas.microsoft.com/office/drawing/2014/main" id="{143DFB58-8A77-9E5E-8D3B-4A366DF56E0B}"/>
                </a:ext>
              </a:extLst>
            </p:cNvPr>
            <p:cNvSpPr/>
            <p:nvPr/>
          </p:nvSpPr>
          <p:spPr>
            <a:xfrm>
              <a:off x="1444525" y="1456925"/>
              <a:ext cx="202675" cy="96700"/>
            </a:xfrm>
            <a:custGeom>
              <a:avLst/>
              <a:gdLst/>
              <a:ahLst/>
              <a:cxnLst/>
              <a:rect l="l" t="t" r="r" b="b"/>
              <a:pathLst>
                <a:path w="8107" h="3868" extrusionOk="0">
                  <a:moveTo>
                    <a:pt x="794" y="1"/>
                  </a:moveTo>
                  <a:lnTo>
                    <a:pt x="274" y="1648"/>
                  </a:lnTo>
                  <a:lnTo>
                    <a:pt x="1" y="2525"/>
                  </a:lnTo>
                  <a:cubicBezTo>
                    <a:pt x="1" y="2525"/>
                    <a:pt x="823" y="3704"/>
                    <a:pt x="3996" y="3855"/>
                  </a:cubicBezTo>
                  <a:cubicBezTo>
                    <a:pt x="4179" y="3867"/>
                    <a:pt x="4353" y="3867"/>
                    <a:pt x="4526" y="3867"/>
                  </a:cubicBezTo>
                  <a:lnTo>
                    <a:pt x="4536" y="3867"/>
                  </a:lnTo>
                  <a:cubicBezTo>
                    <a:pt x="4554" y="3867"/>
                    <a:pt x="4573" y="3867"/>
                    <a:pt x="4591" y="3867"/>
                  </a:cubicBezTo>
                  <a:cubicBezTo>
                    <a:pt x="6577" y="3867"/>
                    <a:pt x="7539" y="3345"/>
                    <a:pt x="7914" y="3074"/>
                  </a:cubicBezTo>
                  <a:cubicBezTo>
                    <a:pt x="8055" y="2971"/>
                    <a:pt x="8107" y="2901"/>
                    <a:pt x="8107" y="2901"/>
                  </a:cubicBezTo>
                  <a:lnTo>
                    <a:pt x="7740" y="1202"/>
                  </a:lnTo>
                  <a:lnTo>
                    <a:pt x="7548" y="316"/>
                  </a:lnTo>
                  <a:cubicBezTo>
                    <a:pt x="6828" y="383"/>
                    <a:pt x="6094" y="415"/>
                    <a:pt x="5347" y="415"/>
                  </a:cubicBezTo>
                  <a:cubicBezTo>
                    <a:pt x="4955" y="415"/>
                    <a:pt x="4559" y="406"/>
                    <a:pt x="4160" y="389"/>
                  </a:cubicBezTo>
                  <a:cubicBezTo>
                    <a:pt x="3398" y="357"/>
                    <a:pt x="2654" y="286"/>
                    <a:pt x="1922" y="184"/>
                  </a:cubicBezTo>
                  <a:cubicBezTo>
                    <a:pt x="1719" y="155"/>
                    <a:pt x="1516" y="123"/>
                    <a:pt x="1311" y="94"/>
                  </a:cubicBezTo>
                  <a:cubicBezTo>
                    <a:pt x="1241" y="84"/>
                    <a:pt x="1160" y="62"/>
                    <a:pt x="1089" y="52"/>
                  </a:cubicBezTo>
                  <a:cubicBezTo>
                    <a:pt x="987" y="33"/>
                    <a:pt x="897" y="23"/>
                    <a:pt x="794" y="1"/>
                  </a:cubicBezTo>
                  <a:close/>
                </a:path>
              </a:pathLst>
            </a:custGeom>
            <a:solidFill>
              <a:srgbClr val="B15941"/>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4" name="Google Shape;3571;p80">
              <a:extLst>
                <a:ext uri="{FF2B5EF4-FFF2-40B4-BE49-F238E27FC236}">
                  <a16:creationId xmlns="" xmlns:a16="http://schemas.microsoft.com/office/drawing/2014/main" id="{F799298B-42D3-39E7-8F06-36793EA846E7}"/>
                </a:ext>
              </a:extLst>
            </p:cNvPr>
            <p:cNvSpPr/>
            <p:nvPr/>
          </p:nvSpPr>
          <p:spPr>
            <a:xfrm>
              <a:off x="1444525" y="1456925"/>
              <a:ext cx="188700" cy="69100"/>
            </a:xfrm>
            <a:custGeom>
              <a:avLst/>
              <a:gdLst/>
              <a:ahLst/>
              <a:cxnLst/>
              <a:rect l="l" t="t" r="r" b="b"/>
              <a:pathLst>
                <a:path w="7548" h="2764" extrusionOk="0">
                  <a:moveTo>
                    <a:pt x="794" y="1"/>
                  </a:moveTo>
                  <a:lnTo>
                    <a:pt x="1" y="2525"/>
                  </a:lnTo>
                  <a:cubicBezTo>
                    <a:pt x="636" y="2692"/>
                    <a:pt x="1247" y="2764"/>
                    <a:pt x="1826" y="2764"/>
                  </a:cubicBezTo>
                  <a:cubicBezTo>
                    <a:pt x="5217" y="2764"/>
                    <a:pt x="7548" y="316"/>
                    <a:pt x="7548" y="316"/>
                  </a:cubicBezTo>
                  <a:lnTo>
                    <a:pt x="7535" y="316"/>
                  </a:lnTo>
                  <a:cubicBezTo>
                    <a:pt x="6814" y="383"/>
                    <a:pt x="6084" y="420"/>
                    <a:pt x="5339" y="420"/>
                  </a:cubicBezTo>
                  <a:cubicBezTo>
                    <a:pt x="4950" y="420"/>
                    <a:pt x="4557" y="410"/>
                    <a:pt x="4160" y="389"/>
                  </a:cubicBezTo>
                  <a:cubicBezTo>
                    <a:pt x="3000" y="338"/>
                    <a:pt x="1873" y="206"/>
                    <a:pt x="794" y="1"/>
                  </a:cubicBezTo>
                  <a:close/>
                </a:path>
              </a:pathLst>
            </a:custGeom>
            <a:solidFill>
              <a:srgbClr val="983E2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5" name="Google Shape;3572;p80">
              <a:extLst>
                <a:ext uri="{FF2B5EF4-FFF2-40B4-BE49-F238E27FC236}">
                  <a16:creationId xmlns="" xmlns:a16="http://schemas.microsoft.com/office/drawing/2014/main" id="{3AC9CBC9-D5CF-CC03-F361-56726C6B1EAB}"/>
                </a:ext>
              </a:extLst>
            </p:cNvPr>
            <p:cNvSpPr/>
            <p:nvPr/>
          </p:nvSpPr>
          <p:spPr>
            <a:xfrm>
              <a:off x="1632900" y="915925"/>
              <a:ext cx="122375" cy="61525"/>
            </a:xfrm>
            <a:custGeom>
              <a:avLst/>
              <a:gdLst/>
              <a:ahLst/>
              <a:cxnLst/>
              <a:rect l="l" t="t" r="r" b="b"/>
              <a:pathLst>
                <a:path w="4895" h="2461" extrusionOk="0">
                  <a:moveTo>
                    <a:pt x="1348" y="0"/>
                  </a:moveTo>
                  <a:cubicBezTo>
                    <a:pt x="671" y="0"/>
                    <a:pt x="133" y="382"/>
                    <a:pt x="74" y="762"/>
                  </a:cubicBezTo>
                  <a:cubicBezTo>
                    <a:pt x="0" y="1221"/>
                    <a:pt x="755" y="1312"/>
                    <a:pt x="1487" y="1526"/>
                  </a:cubicBezTo>
                  <a:cubicBezTo>
                    <a:pt x="2327" y="1776"/>
                    <a:pt x="4061" y="2460"/>
                    <a:pt x="4525" y="2460"/>
                  </a:cubicBezTo>
                  <a:cubicBezTo>
                    <a:pt x="4588" y="2460"/>
                    <a:pt x="4627" y="2448"/>
                    <a:pt x="4638" y="2420"/>
                  </a:cubicBezTo>
                  <a:cubicBezTo>
                    <a:pt x="4894" y="1739"/>
                    <a:pt x="2807" y="306"/>
                    <a:pt x="1770" y="50"/>
                  </a:cubicBezTo>
                  <a:cubicBezTo>
                    <a:pt x="1626" y="16"/>
                    <a:pt x="1484" y="0"/>
                    <a:pt x="1348" y="0"/>
                  </a:cubicBezTo>
                  <a:close/>
                </a:path>
              </a:pathLst>
            </a:custGeom>
            <a:solidFill>
              <a:srgbClr val="0A263C"/>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6" name="Google Shape;3573;p80">
              <a:extLst>
                <a:ext uri="{FF2B5EF4-FFF2-40B4-BE49-F238E27FC236}">
                  <a16:creationId xmlns="" xmlns:a16="http://schemas.microsoft.com/office/drawing/2014/main" id="{F1857862-06E4-5966-34DF-78DA92DCA7BB}"/>
                </a:ext>
              </a:extLst>
            </p:cNvPr>
            <p:cNvSpPr/>
            <p:nvPr/>
          </p:nvSpPr>
          <p:spPr>
            <a:xfrm>
              <a:off x="1890475" y="993525"/>
              <a:ext cx="180575" cy="289900"/>
            </a:xfrm>
            <a:custGeom>
              <a:avLst/>
              <a:gdLst/>
              <a:ahLst/>
              <a:cxnLst/>
              <a:rect l="l" t="t" r="r" b="b"/>
              <a:pathLst>
                <a:path w="7223" h="11596" extrusionOk="0">
                  <a:moveTo>
                    <a:pt x="3199" y="0"/>
                  </a:moveTo>
                  <a:cubicBezTo>
                    <a:pt x="2857" y="0"/>
                    <a:pt x="2514" y="53"/>
                    <a:pt x="2187" y="160"/>
                  </a:cubicBezTo>
                  <a:cubicBezTo>
                    <a:pt x="1352" y="436"/>
                    <a:pt x="652" y="1056"/>
                    <a:pt x="276" y="1849"/>
                  </a:cubicBezTo>
                  <a:lnTo>
                    <a:pt x="0" y="11298"/>
                  </a:lnTo>
                  <a:cubicBezTo>
                    <a:pt x="327" y="11420"/>
                    <a:pt x="661" y="11510"/>
                    <a:pt x="1008" y="11561"/>
                  </a:cubicBezTo>
                  <a:cubicBezTo>
                    <a:pt x="1193" y="11584"/>
                    <a:pt x="1379" y="11595"/>
                    <a:pt x="1565" y="11595"/>
                  </a:cubicBezTo>
                  <a:cubicBezTo>
                    <a:pt x="3019" y="11595"/>
                    <a:pt x="4489" y="10911"/>
                    <a:pt x="5462" y="9801"/>
                  </a:cubicBezTo>
                  <a:cubicBezTo>
                    <a:pt x="6773" y="8286"/>
                    <a:pt x="7222" y="6140"/>
                    <a:pt x="6956" y="4146"/>
                  </a:cubicBezTo>
                  <a:cubicBezTo>
                    <a:pt x="6763" y="2755"/>
                    <a:pt x="6163" y="1310"/>
                    <a:pt x="5013" y="546"/>
                  </a:cubicBezTo>
                  <a:cubicBezTo>
                    <a:pt x="4923" y="485"/>
                    <a:pt x="4830" y="424"/>
                    <a:pt x="4730" y="375"/>
                  </a:cubicBezTo>
                  <a:cubicBezTo>
                    <a:pt x="4260" y="127"/>
                    <a:pt x="3730" y="0"/>
                    <a:pt x="3199" y="0"/>
                  </a:cubicBezTo>
                  <a:close/>
                </a:path>
              </a:pathLst>
            </a:custGeom>
            <a:solidFill>
              <a:srgbClr val="B15941"/>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7" name="Google Shape;3574;p80">
              <a:extLst>
                <a:ext uri="{FF2B5EF4-FFF2-40B4-BE49-F238E27FC236}">
                  <a16:creationId xmlns="" xmlns:a16="http://schemas.microsoft.com/office/drawing/2014/main" id="{1160BF4D-A4BB-2F7B-BBF7-36A6BB6E639D}"/>
                </a:ext>
              </a:extLst>
            </p:cNvPr>
            <p:cNvSpPr/>
            <p:nvPr/>
          </p:nvSpPr>
          <p:spPr>
            <a:xfrm>
              <a:off x="1768175" y="645625"/>
              <a:ext cx="212550" cy="345175"/>
            </a:xfrm>
            <a:custGeom>
              <a:avLst/>
              <a:gdLst/>
              <a:ahLst/>
              <a:cxnLst/>
              <a:rect l="l" t="t" r="r" b="b"/>
              <a:pathLst>
                <a:path w="8502" h="13807" extrusionOk="0">
                  <a:moveTo>
                    <a:pt x="316" y="0"/>
                  </a:moveTo>
                  <a:cubicBezTo>
                    <a:pt x="132" y="12"/>
                    <a:pt x="1" y="154"/>
                    <a:pt x="1" y="327"/>
                  </a:cubicBezTo>
                  <a:cubicBezTo>
                    <a:pt x="103" y="5787"/>
                    <a:pt x="3235" y="11067"/>
                    <a:pt x="7984" y="13761"/>
                  </a:cubicBezTo>
                  <a:cubicBezTo>
                    <a:pt x="8031" y="13793"/>
                    <a:pt x="8078" y="13806"/>
                    <a:pt x="8129" y="13806"/>
                  </a:cubicBezTo>
                  <a:cubicBezTo>
                    <a:pt x="8145" y="13806"/>
                    <a:pt x="8161" y="13805"/>
                    <a:pt x="8177" y="13803"/>
                  </a:cubicBezTo>
                  <a:cubicBezTo>
                    <a:pt x="8270" y="13791"/>
                    <a:pt x="8370" y="13742"/>
                    <a:pt x="8421" y="13639"/>
                  </a:cubicBezTo>
                  <a:cubicBezTo>
                    <a:pt x="8502" y="13486"/>
                    <a:pt x="8453" y="13293"/>
                    <a:pt x="8299" y="13212"/>
                  </a:cubicBezTo>
                  <a:cubicBezTo>
                    <a:pt x="3742" y="10618"/>
                    <a:pt x="733" y="5553"/>
                    <a:pt x="643" y="318"/>
                  </a:cubicBezTo>
                  <a:cubicBezTo>
                    <a:pt x="630" y="144"/>
                    <a:pt x="489" y="0"/>
                    <a:pt x="316" y="0"/>
                  </a:cubicBezTo>
                  <a:close/>
                </a:path>
              </a:pathLst>
            </a:custGeom>
            <a:solidFill>
              <a:srgbClr val="0A263C"/>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8" name="Google Shape;3575;p80">
              <a:extLst>
                <a:ext uri="{FF2B5EF4-FFF2-40B4-BE49-F238E27FC236}">
                  <a16:creationId xmlns="" xmlns:a16="http://schemas.microsoft.com/office/drawing/2014/main" id="{BAFA7CFE-99A3-4697-E08E-6FA6FEFD61FB}"/>
                </a:ext>
              </a:extLst>
            </p:cNvPr>
            <p:cNvSpPr/>
            <p:nvPr/>
          </p:nvSpPr>
          <p:spPr>
            <a:xfrm>
              <a:off x="1869350" y="745375"/>
              <a:ext cx="122625" cy="103475"/>
            </a:xfrm>
            <a:custGeom>
              <a:avLst/>
              <a:gdLst/>
              <a:ahLst/>
              <a:cxnLst/>
              <a:rect l="l" t="t" r="r" b="b"/>
              <a:pathLst>
                <a:path w="4905" h="4139" extrusionOk="0">
                  <a:moveTo>
                    <a:pt x="363" y="1"/>
                  </a:moveTo>
                  <a:cubicBezTo>
                    <a:pt x="305" y="1"/>
                    <a:pt x="246" y="17"/>
                    <a:pt x="196" y="50"/>
                  </a:cubicBezTo>
                  <a:cubicBezTo>
                    <a:pt x="42" y="140"/>
                    <a:pt x="1" y="333"/>
                    <a:pt x="93" y="487"/>
                  </a:cubicBezTo>
                  <a:cubicBezTo>
                    <a:pt x="1099" y="2112"/>
                    <a:pt x="2646" y="3406"/>
                    <a:pt x="4426" y="4116"/>
                  </a:cubicBezTo>
                  <a:cubicBezTo>
                    <a:pt x="4477" y="4126"/>
                    <a:pt x="4528" y="4138"/>
                    <a:pt x="4577" y="4138"/>
                  </a:cubicBezTo>
                  <a:cubicBezTo>
                    <a:pt x="4689" y="4126"/>
                    <a:pt x="4792" y="4045"/>
                    <a:pt x="4843" y="3933"/>
                  </a:cubicBezTo>
                  <a:cubicBezTo>
                    <a:pt x="4904" y="3772"/>
                    <a:pt x="4821" y="3589"/>
                    <a:pt x="4660" y="3516"/>
                  </a:cubicBezTo>
                  <a:cubicBezTo>
                    <a:pt x="3003" y="2866"/>
                    <a:pt x="1567" y="1666"/>
                    <a:pt x="633" y="150"/>
                  </a:cubicBezTo>
                  <a:cubicBezTo>
                    <a:pt x="573" y="53"/>
                    <a:pt x="468" y="1"/>
                    <a:pt x="363" y="1"/>
                  </a:cubicBezTo>
                  <a:close/>
                </a:path>
              </a:pathLst>
            </a:custGeom>
            <a:solidFill>
              <a:srgbClr val="0A263C"/>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99" name="Google Shape;3576;p80">
              <a:extLst>
                <a:ext uri="{FF2B5EF4-FFF2-40B4-BE49-F238E27FC236}">
                  <a16:creationId xmlns="" xmlns:a16="http://schemas.microsoft.com/office/drawing/2014/main" id="{C3AAFF1B-95F3-77F5-40EB-11A22DCBE466}"/>
                </a:ext>
              </a:extLst>
            </p:cNvPr>
            <p:cNvSpPr/>
            <p:nvPr/>
          </p:nvSpPr>
          <p:spPr>
            <a:xfrm>
              <a:off x="1266300" y="616950"/>
              <a:ext cx="446975" cy="226200"/>
            </a:xfrm>
            <a:custGeom>
              <a:avLst/>
              <a:gdLst/>
              <a:ahLst/>
              <a:cxnLst/>
              <a:rect l="l" t="t" r="r" b="b"/>
              <a:pathLst>
                <a:path w="17879" h="9048" extrusionOk="0">
                  <a:moveTo>
                    <a:pt x="17564" y="0"/>
                  </a:moveTo>
                  <a:cubicBezTo>
                    <a:pt x="17391" y="0"/>
                    <a:pt x="17239" y="142"/>
                    <a:pt x="17239" y="315"/>
                  </a:cubicBezTo>
                  <a:cubicBezTo>
                    <a:pt x="17188" y="3417"/>
                    <a:pt x="15409" y="6375"/>
                    <a:pt x="12683" y="7859"/>
                  </a:cubicBezTo>
                  <a:cubicBezTo>
                    <a:pt x="12319" y="8062"/>
                    <a:pt x="11573" y="8413"/>
                    <a:pt x="10828" y="8413"/>
                  </a:cubicBezTo>
                  <a:cubicBezTo>
                    <a:pt x="10488" y="8413"/>
                    <a:pt x="10147" y="8340"/>
                    <a:pt x="9844" y="8145"/>
                  </a:cubicBezTo>
                  <a:cubicBezTo>
                    <a:pt x="9256" y="7769"/>
                    <a:pt x="8919" y="6986"/>
                    <a:pt x="8990" y="6131"/>
                  </a:cubicBezTo>
                  <a:cubicBezTo>
                    <a:pt x="9051" y="5297"/>
                    <a:pt x="9468" y="4494"/>
                    <a:pt x="9856" y="3822"/>
                  </a:cubicBezTo>
                  <a:cubicBezTo>
                    <a:pt x="9937" y="3681"/>
                    <a:pt x="9895" y="3498"/>
                    <a:pt x="9763" y="3405"/>
                  </a:cubicBezTo>
                  <a:cubicBezTo>
                    <a:pt x="9709" y="3364"/>
                    <a:pt x="9646" y="3345"/>
                    <a:pt x="9584" y="3345"/>
                  </a:cubicBezTo>
                  <a:cubicBezTo>
                    <a:pt x="9493" y="3345"/>
                    <a:pt x="9402" y="3384"/>
                    <a:pt x="9336" y="3456"/>
                  </a:cubicBezTo>
                  <a:cubicBezTo>
                    <a:pt x="8087" y="4930"/>
                    <a:pt x="6256" y="5897"/>
                    <a:pt x="4323" y="6102"/>
                  </a:cubicBezTo>
                  <a:cubicBezTo>
                    <a:pt x="4092" y="6128"/>
                    <a:pt x="3872" y="6141"/>
                    <a:pt x="3662" y="6141"/>
                  </a:cubicBezTo>
                  <a:cubicBezTo>
                    <a:pt x="2890" y="6141"/>
                    <a:pt x="2259" y="5965"/>
                    <a:pt x="1780" y="5614"/>
                  </a:cubicBezTo>
                  <a:cubicBezTo>
                    <a:pt x="1140" y="5155"/>
                    <a:pt x="742" y="4188"/>
                    <a:pt x="1160" y="3488"/>
                  </a:cubicBezTo>
                  <a:cubicBezTo>
                    <a:pt x="1252" y="3334"/>
                    <a:pt x="1201" y="3141"/>
                    <a:pt x="1047" y="3061"/>
                  </a:cubicBezTo>
                  <a:cubicBezTo>
                    <a:pt x="996" y="3029"/>
                    <a:pt x="940" y="3015"/>
                    <a:pt x="885" y="3015"/>
                  </a:cubicBezTo>
                  <a:cubicBezTo>
                    <a:pt x="777" y="3015"/>
                    <a:pt x="672" y="3071"/>
                    <a:pt x="610" y="3173"/>
                  </a:cubicBezTo>
                  <a:cubicBezTo>
                    <a:pt x="0" y="4198"/>
                    <a:pt x="549" y="5511"/>
                    <a:pt x="1404" y="6122"/>
                  </a:cubicBezTo>
                  <a:cubicBezTo>
                    <a:pt x="2000" y="6563"/>
                    <a:pt x="2774" y="6780"/>
                    <a:pt x="3694" y="6780"/>
                  </a:cubicBezTo>
                  <a:cubicBezTo>
                    <a:pt x="3919" y="6780"/>
                    <a:pt x="4152" y="6767"/>
                    <a:pt x="4394" y="6742"/>
                  </a:cubicBezTo>
                  <a:cubicBezTo>
                    <a:pt x="5909" y="6578"/>
                    <a:pt x="7364" y="5980"/>
                    <a:pt x="8575" y="5053"/>
                  </a:cubicBezTo>
                  <a:lnTo>
                    <a:pt x="8575" y="5053"/>
                  </a:lnTo>
                  <a:cubicBezTo>
                    <a:pt x="8462" y="5389"/>
                    <a:pt x="8379" y="5736"/>
                    <a:pt x="8360" y="6090"/>
                  </a:cubicBezTo>
                  <a:cubicBezTo>
                    <a:pt x="8270" y="7169"/>
                    <a:pt x="8716" y="8186"/>
                    <a:pt x="9500" y="8684"/>
                  </a:cubicBezTo>
                  <a:cubicBezTo>
                    <a:pt x="9876" y="8928"/>
                    <a:pt x="10331" y="9047"/>
                    <a:pt x="10832" y="9047"/>
                  </a:cubicBezTo>
                  <a:cubicBezTo>
                    <a:pt x="10938" y="9047"/>
                    <a:pt x="11047" y="9042"/>
                    <a:pt x="11157" y="9031"/>
                  </a:cubicBezTo>
                  <a:cubicBezTo>
                    <a:pt x="11726" y="8970"/>
                    <a:pt x="12358" y="8765"/>
                    <a:pt x="12988" y="8421"/>
                  </a:cubicBezTo>
                  <a:cubicBezTo>
                    <a:pt x="15907" y="6822"/>
                    <a:pt x="17828" y="3649"/>
                    <a:pt x="17879" y="325"/>
                  </a:cubicBezTo>
                  <a:cubicBezTo>
                    <a:pt x="17879" y="151"/>
                    <a:pt x="17737" y="10"/>
                    <a:pt x="17564" y="0"/>
                  </a:cubicBezTo>
                  <a:close/>
                </a:path>
              </a:pathLst>
            </a:custGeom>
            <a:solidFill>
              <a:srgbClr val="0A263C"/>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0" name="Google Shape;3577;p80">
              <a:extLst>
                <a:ext uri="{FF2B5EF4-FFF2-40B4-BE49-F238E27FC236}">
                  <a16:creationId xmlns="" xmlns:a16="http://schemas.microsoft.com/office/drawing/2014/main" id="{608B15C8-F649-65CA-8E77-EEDFBF31A51B}"/>
                </a:ext>
              </a:extLst>
            </p:cNvPr>
            <p:cNvSpPr/>
            <p:nvPr/>
          </p:nvSpPr>
          <p:spPr>
            <a:xfrm>
              <a:off x="1021975" y="856975"/>
              <a:ext cx="225800" cy="575350"/>
            </a:xfrm>
            <a:custGeom>
              <a:avLst/>
              <a:gdLst/>
              <a:ahLst/>
              <a:cxnLst/>
              <a:rect l="l" t="t" r="r" b="b"/>
              <a:pathLst>
                <a:path w="9032" h="23014" extrusionOk="0">
                  <a:moveTo>
                    <a:pt x="5136" y="0"/>
                  </a:moveTo>
                  <a:cubicBezTo>
                    <a:pt x="3673" y="0"/>
                    <a:pt x="2230" y="711"/>
                    <a:pt x="1362" y="1890"/>
                  </a:cubicBezTo>
                  <a:cubicBezTo>
                    <a:pt x="386" y="3201"/>
                    <a:pt x="183" y="5022"/>
                    <a:pt x="823" y="6518"/>
                  </a:cubicBezTo>
                  <a:cubicBezTo>
                    <a:pt x="1333" y="7687"/>
                    <a:pt x="2339" y="8612"/>
                    <a:pt x="3520" y="9049"/>
                  </a:cubicBezTo>
                  <a:cubicBezTo>
                    <a:pt x="2827" y="9335"/>
                    <a:pt x="2146" y="9681"/>
                    <a:pt x="1545" y="10179"/>
                  </a:cubicBezTo>
                  <a:cubicBezTo>
                    <a:pt x="550" y="11002"/>
                    <a:pt x="0" y="12151"/>
                    <a:pt x="71" y="13230"/>
                  </a:cubicBezTo>
                  <a:cubicBezTo>
                    <a:pt x="164" y="14490"/>
                    <a:pt x="1128" y="15681"/>
                    <a:pt x="2522" y="16281"/>
                  </a:cubicBezTo>
                  <a:cubicBezTo>
                    <a:pt x="3569" y="16728"/>
                    <a:pt x="4728" y="16840"/>
                    <a:pt x="5797" y="16891"/>
                  </a:cubicBezTo>
                  <a:cubicBezTo>
                    <a:pt x="5319" y="17704"/>
                    <a:pt x="5033" y="18468"/>
                    <a:pt x="4943" y="19210"/>
                  </a:cubicBezTo>
                  <a:cubicBezTo>
                    <a:pt x="4789" y="20338"/>
                    <a:pt x="5116" y="21446"/>
                    <a:pt x="5797" y="22168"/>
                  </a:cubicBezTo>
                  <a:cubicBezTo>
                    <a:pt x="6311" y="22719"/>
                    <a:pt x="7049" y="23013"/>
                    <a:pt x="7757" y="23013"/>
                  </a:cubicBezTo>
                  <a:cubicBezTo>
                    <a:pt x="7833" y="23013"/>
                    <a:pt x="7909" y="23010"/>
                    <a:pt x="7984" y="23003"/>
                  </a:cubicBezTo>
                  <a:cubicBezTo>
                    <a:pt x="8279" y="22971"/>
                    <a:pt x="8563" y="22891"/>
                    <a:pt x="8829" y="22749"/>
                  </a:cubicBezTo>
                  <a:cubicBezTo>
                    <a:pt x="8980" y="22666"/>
                    <a:pt x="9031" y="22473"/>
                    <a:pt x="8951" y="22322"/>
                  </a:cubicBezTo>
                  <a:cubicBezTo>
                    <a:pt x="8894" y="22210"/>
                    <a:pt x="8786" y="22151"/>
                    <a:pt x="8675" y="22151"/>
                  </a:cubicBezTo>
                  <a:cubicBezTo>
                    <a:pt x="8624" y="22151"/>
                    <a:pt x="8572" y="22164"/>
                    <a:pt x="8524" y="22190"/>
                  </a:cubicBezTo>
                  <a:cubicBezTo>
                    <a:pt x="8286" y="22319"/>
                    <a:pt x="8015" y="22381"/>
                    <a:pt x="7737" y="22381"/>
                  </a:cubicBezTo>
                  <a:cubicBezTo>
                    <a:pt x="7205" y="22381"/>
                    <a:pt x="6648" y="22153"/>
                    <a:pt x="6254" y="21731"/>
                  </a:cubicBezTo>
                  <a:cubicBezTo>
                    <a:pt x="5704" y="21153"/>
                    <a:pt x="5451" y="20238"/>
                    <a:pt x="5573" y="19291"/>
                  </a:cubicBezTo>
                  <a:cubicBezTo>
                    <a:pt x="5675" y="18507"/>
                    <a:pt x="6010" y="17685"/>
                    <a:pt x="6620" y="16769"/>
                  </a:cubicBezTo>
                  <a:cubicBezTo>
                    <a:pt x="6681" y="16667"/>
                    <a:pt x="6693" y="16545"/>
                    <a:pt x="6632" y="16442"/>
                  </a:cubicBezTo>
                  <a:cubicBezTo>
                    <a:pt x="6581" y="16342"/>
                    <a:pt x="6478" y="16281"/>
                    <a:pt x="6366" y="16271"/>
                  </a:cubicBezTo>
                  <a:cubicBezTo>
                    <a:pt x="5145" y="16230"/>
                    <a:pt x="3896" y="16179"/>
                    <a:pt x="2775" y="15700"/>
                  </a:cubicBezTo>
                  <a:cubicBezTo>
                    <a:pt x="1597" y="15193"/>
                    <a:pt x="784" y="14206"/>
                    <a:pt x="713" y="13179"/>
                  </a:cubicBezTo>
                  <a:cubicBezTo>
                    <a:pt x="652" y="12305"/>
                    <a:pt x="1108" y="11368"/>
                    <a:pt x="1953" y="10667"/>
                  </a:cubicBezTo>
                  <a:cubicBezTo>
                    <a:pt x="2746" y="10006"/>
                    <a:pt x="3752" y="9620"/>
                    <a:pt x="4709" y="9283"/>
                  </a:cubicBezTo>
                  <a:cubicBezTo>
                    <a:pt x="4850" y="9232"/>
                    <a:pt x="4933" y="9100"/>
                    <a:pt x="4923" y="8949"/>
                  </a:cubicBezTo>
                  <a:cubicBezTo>
                    <a:pt x="4901" y="8805"/>
                    <a:pt x="4789" y="8683"/>
                    <a:pt x="4638" y="8673"/>
                  </a:cubicBezTo>
                  <a:cubicBezTo>
                    <a:pt x="3244" y="8510"/>
                    <a:pt x="1972" y="7565"/>
                    <a:pt x="1414" y="6274"/>
                  </a:cubicBezTo>
                  <a:cubicBezTo>
                    <a:pt x="855" y="4971"/>
                    <a:pt x="1028" y="3406"/>
                    <a:pt x="1872" y="2266"/>
                  </a:cubicBezTo>
                  <a:cubicBezTo>
                    <a:pt x="2622" y="1251"/>
                    <a:pt x="3876" y="637"/>
                    <a:pt x="5142" y="637"/>
                  </a:cubicBezTo>
                  <a:cubicBezTo>
                    <a:pt x="5283" y="637"/>
                    <a:pt x="5423" y="645"/>
                    <a:pt x="5563" y="660"/>
                  </a:cubicBezTo>
                  <a:cubicBezTo>
                    <a:pt x="5575" y="662"/>
                    <a:pt x="5587" y="662"/>
                    <a:pt x="5599" y="662"/>
                  </a:cubicBezTo>
                  <a:cubicBezTo>
                    <a:pt x="5757" y="662"/>
                    <a:pt x="5889" y="545"/>
                    <a:pt x="5909" y="384"/>
                  </a:cubicBezTo>
                  <a:cubicBezTo>
                    <a:pt x="5929" y="211"/>
                    <a:pt x="5807" y="50"/>
                    <a:pt x="5634" y="28"/>
                  </a:cubicBezTo>
                  <a:cubicBezTo>
                    <a:pt x="5468" y="9"/>
                    <a:pt x="5302" y="0"/>
                    <a:pt x="5136" y="0"/>
                  </a:cubicBezTo>
                  <a:close/>
                </a:path>
              </a:pathLst>
            </a:custGeom>
            <a:solidFill>
              <a:srgbClr val="0A263C"/>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1" name="Google Shape;3578;p80">
              <a:extLst>
                <a:ext uri="{FF2B5EF4-FFF2-40B4-BE49-F238E27FC236}">
                  <a16:creationId xmlns="" xmlns:a16="http://schemas.microsoft.com/office/drawing/2014/main" id="{29B634B7-A12D-2D28-4676-B3B24D8557EA}"/>
                </a:ext>
              </a:extLst>
            </p:cNvPr>
            <p:cNvSpPr/>
            <p:nvPr/>
          </p:nvSpPr>
          <p:spPr>
            <a:xfrm>
              <a:off x="1516475" y="807625"/>
              <a:ext cx="389500" cy="217625"/>
            </a:xfrm>
            <a:custGeom>
              <a:avLst/>
              <a:gdLst/>
              <a:ahLst/>
              <a:cxnLst/>
              <a:rect l="l" t="t" r="r" b="b"/>
              <a:pathLst>
                <a:path w="15580" h="8705" extrusionOk="0">
                  <a:moveTo>
                    <a:pt x="8675" y="1"/>
                  </a:moveTo>
                  <a:cubicBezTo>
                    <a:pt x="6937" y="2451"/>
                    <a:pt x="4374" y="4301"/>
                    <a:pt x="1497" y="5175"/>
                  </a:cubicBezTo>
                  <a:cubicBezTo>
                    <a:pt x="1018" y="5319"/>
                    <a:pt x="508" y="5441"/>
                    <a:pt x="0" y="5470"/>
                  </a:cubicBezTo>
                  <a:cubicBezTo>
                    <a:pt x="83" y="5472"/>
                    <a:pt x="164" y="5473"/>
                    <a:pt x="245" y="5473"/>
                  </a:cubicBezTo>
                  <a:cubicBezTo>
                    <a:pt x="5314" y="5473"/>
                    <a:pt x="7965" y="2063"/>
                    <a:pt x="7965" y="2063"/>
                  </a:cubicBezTo>
                  <a:cubicBezTo>
                    <a:pt x="10078" y="8104"/>
                    <a:pt x="15580" y="8704"/>
                    <a:pt x="15580" y="8704"/>
                  </a:cubicBezTo>
                  <a:cubicBezTo>
                    <a:pt x="13710" y="7770"/>
                    <a:pt x="8970" y="4870"/>
                    <a:pt x="8675" y="1"/>
                  </a:cubicBezTo>
                  <a:close/>
                </a:path>
              </a:pathLst>
            </a:custGeom>
            <a:solidFill>
              <a:srgbClr val="983E2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2" name="Google Shape;3579;p80">
              <a:extLst>
                <a:ext uri="{FF2B5EF4-FFF2-40B4-BE49-F238E27FC236}">
                  <a16:creationId xmlns="" xmlns:a16="http://schemas.microsoft.com/office/drawing/2014/main" id="{A8D18257-33C0-A7EF-236C-09A192207766}"/>
                </a:ext>
              </a:extLst>
            </p:cNvPr>
            <p:cNvSpPr/>
            <p:nvPr/>
          </p:nvSpPr>
          <p:spPr>
            <a:xfrm>
              <a:off x="1206075" y="839900"/>
              <a:ext cx="240000" cy="100725"/>
            </a:xfrm>
            <a:custGeom>
              <a:avLst/>
              <a:gdLst/>
              <a:ahLst/>
              <a:cxnLst/>
              <a:rect l="l" t="t" r="r" b="b"/>
              <a:pathLst>
                <a:path w="9600" h="4029" extrusionOk="0">
                  <a:moveTo>
                    <a:pt x="9600" y="1"/>
                  </a:moveTo>
                  <a:cubicBezTo>
                    <a:pt x="7670" y="1878"/>
                    <a:pt x="4981" y="2946"/>
                    <a:pt x="2284" y="2946"/>
                  </a:cubicBezTo>
                  <a:cubicBezTo>
                    <a:pt x="1769" y="2946"/>
                    <a:pt x="1253" y="2907"/>
                    <a:pt x="742" y="2827"/>
                  </a:cubicBezTo>
                  <a:cubicBezTo>
                    <a:pt x="498" y="2786"/>
                    <a:pt x="244" y="2737"/>
                    <a:pt x="0" y="2664"/>
                  </a:cubicBezTo>
                  <a:lnTo>
                    <a:pt x="0" y="2664"/>
                  </a:lnTo>
                  <a:cubicBezTo>
                    <a:pt x="0" y="2664"/>
                    <a:pt x="1121" y="4029"/>
                    <a:pt x="4037" y="4029"/>
                  </a:cubicBezTo>
                  <a:cubicBezTo>
                    <a:pt x="4325" y="4029"/>
                    <a:pt x="4630" y="4016"/>
                    <a:pt x="4953" y="3987"/>
                  </a:cubicBezTo>
                  <a:cubicBezTo>
                    <a:pt x="7432" y="3774"/>
                    <a:pt x="8704" y="1944"/>
                    <a:pt x="9253" y="833"/>
                  </a:cubicBezTo>
                  <a:cubicBezTo>
                    <a:pt x="9253" y="833"/>
                    <a:pt x="9263" y="833"/>
                    <a:pt x="9253" y="823"/>
                  </a:cubicBezTo>
                  <a:cubicBezTo>
                    <a:pt x="9324" y="540"/>
                    <a:pt x="9436" y="255"/>
                    <a:pt x="9600" y="1"/>
                  </a:cubicBezTo>
                  <a:close/>
                </a:path>
              </a:pathLst>
            </a:custGeom>
            <a:solidFill>
              <a:srgbClr val="983E2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3" name="Google Shape;3580;p80">
              <a:extLst>
                <a:ext uri="{FF2B5EF4-FFF2-40B4-BE49-F238E27FC236}">
                  <a16:creationId xmlns="" xmlns:a16="http://schemas.microsoft.com/office/drawing/2014/main" id="{FEF4B691-E807-4141-1BCB-06C9F697E56D}"/>
                </a:ext>
              </a:extLst>
            </p:cNvPr>
            <p:cNvSpPr/>
            <p:nvPr/>
          </p:nvSpPr>
          <p:spPr>
            <a:xfrm>
              <a:off x="1437400" y="839900"/>
              <a:ext cx="8675" cy="20600"/>
            </a:xfrm>
            <a:custGeom>
              <a:avLst/>
              <a:gdLst/>
              <a:ahLst/>
              <a:cxnLst/>
              <a:rect l="l" t="t" r="r" b="b"/>
              <a:pathLst>
                <a:path w="347" h="824" extrusionOk="0">
                  <a:moveTo>
                    <a:pt x="347" y="1"/>
                  </a:moveTo>
                  <a:lnTo>
                    <a:pt x="347" y="1"/>
                  </a:lnTo>
                  <a:cubicBezTo>
                    <a:pt x="183" y="255"/>
                    <a:pt x="71" y="540"/>
                    <a:pt x="0" y="823"/>
                  </a:cubicBezTo>
                  <a:cubicBezTo>
                    <a:pt x="235" y="377"/>
                    <a:pt x="337" y="52"/>
                    <a:pt x="347" y="1"/>
                  </a:cubicBezTo>
                  <a:close/>
                </a:path>
              </a:pathLst>
            </a:custGeom>
            <a:solidFill>
              <a:srgbClr val="CE4F39"/>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4" name="Google Shape;3581;p80">
              <a:extLst>
                <a:ext uri="{FF2B5EF4-FFF2-40B4-BE49-F238E27FC236}">
                  <a16:creationId xmlns="" xmlns:a16="http://schemas.microsoft.com/office/drawing/2014/main" id="{567BC09C-54F5-1C3A-1E50-B397534488EA}"/>
                </a:ext>
              </a:extLst>
            </p:cNvPr>
            <p:cNvSpPr/>
            <p:nvPr/>
          </p:nvSpPr>
          <p:spPr>
            <a:xfrm>
              <a:off x="1256650" y="888850"/>
              <a:ext cx="123025" cy="48350"/>
            </a:xfrm>
            <a:custGeom>
              <a:avLst/>
              <a:gdLst/>
              <a:ahLst/>
              <a:cxnLst/>
              <a:rect l="l" t="t" r="r" b="b"/>
              <a:pathLst>
                <a:path w="4921" h="1934" extrusionOk="0">
                  <a:moveTo>
                    <a:pt x="3484" y="1"/>
                  </a:moveTo>
                  <a:cubicBezTo>
                    <a:pt x="3442" y="1"/>
                    <a:pt x="3400" y="2"/>
                    <a:pt x="3357" y="5"/>
                  </a:cubicBezTo>
                  <a:cubicBezTo>
                    <a:pt x="2288" y="86"/>
                    <a:pt x="1" y="1155"/>
                    <a:pt x="142" y="1865"/>
                  </a:cubicBezTo>
                  <a:cubicBezTo>
                    <a:pt x="150" y="1914"/>
                    <a:pt x="245" y="1934"/>
                    <a:pt x="400" y="1934"/>
                  </a:cubicBezTo>
                  <a:cubicBezTo>
                    <a:pt x="1021" y="1934"/>
                    <a:pt x="2606" y="1609"/>
                    <a:pt x="3396" y="1511"/>
                  </a:cubicBezTo>
                  <a:cubicBezTo>
                    <a:pt x="4150" y="1428"/>
                    <a:pt x="4902" y="1450"/>
                    <a:pt x="4911" y="991"/>
                  </a:cubicBezTo>
                  <a:cubicBezTo>
                    <a:pt x="4921" y="557"/>
                    <a:pt x="4313" y="1"/>
                    <a:pt x="3484" y="1"/>
                  </a:cubicBezTo>
                  <a:close/>
                </a:path>
              </a:pathLst>
            </a:custGeom>
            <a:solidFill>
              <a:srgbClr val="0A263C"/>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5" name="Google Shape;3582;p80">
              <a:extLst>
                <a:ext uri="{FF2B5EF4-FFF2-40B4-BE49-F238E27FC236}">
                  <a16:creationId xmlns="" xmlns:a16="http://schemas.microsoft.com/office/drawing/2014/main" id="{DB3F13FA-33D4-CB6C-BC09-20EF87245B1D}"/>
                </a:ext>
              </a:extLst>
            </p:cNvPr>
            <p:cNvSpPr/>
            <p:nvPr/>
          </p:nvSpPr>
          <p:spPr>
            <a:xfrm>
              <a:off x="1434900" y="1217425"/>
              <a:ext cx="159400" cy="45275"/>
            </a:xfrm>
            <a:custGeom>
              <a:avLst/>
              <a:gdLst/>
              <a:ahLst/>
              <a:cxnLst/>
              <a:rect l="l" t="t" r="r" b="b"/>
              <a:pathLst>
                <a:path w="6376" h="1811" extrusionOk="0">
                  <a:moveTo>
                    <a:pt x="6016" y="0"/>
                  </a:moveTo>
                  <a:cubicBezTo>
                    <a:pt x="5945" y="0"/>
                    <a:pt x="5874" y="24"/>
                    <a:pt x="5817" y="72"/>
                  </a:cubicBezTo>
                  <a:cubicBezTo>
                    <a:pt x="5094" y="694"/>
                    <a:pt x="4189" y="1080"/>
                    <a:pt x="3244" y="1150"/>
                  </a:cubicBezTo>
                  <a:cubicBezTo>
                    <a:pt x="3101" y="1165"/>
                    <a:pt x="2957" y="1172"/>
                    <a:pt x="2813" y="1172"/>
                  </a:cubicBezTo>
                  <a:cubicBezTo>
                    <a:pt x="2013" y="1172"/>
                    <a:pt x="1206" y="955"/>
                    <a:pt x="518" y="550"/>
                  </a:cubicBezTo>
                  <a:cubicBezTo>
                    <a:pt x="467" y="520"/>
                    <a:pt x="411" y="505"/>
                    <a:pt x="356" y="505"/>
                  </a:cubicBezTo>
                  <a:cubicBezTo>
                    <a:pt x="248" y="505"/>
                    <a:pt x="144" y="562"/>
                    <a:pt x="90" y="662"/>
                  </a:cubicBezTo>
                  <a:cubicBezTo>
                    <a:pt x="0" y="816"/>
                    <a:pt x="49" y="1009"/>
                    <a:pt x="203" y="1099"/>
                  </a:cubicBezTo>
                  <a:cubicBezTo>
                    <a:pt x="1002" y="1565"/>
                    <a:pt x="1930" y="1811"/>
                    <a:pt x="2864" y="1811"/>
                  </a:cubicBezTo>
                  <a:cubicBezTo>
                    <a:pt x="3011" y="1811"/>
                    <a:pt x="3158" y="1805"/>
                    <a:pt x="3305" y="1792"/>
                  </a:cubicBezTo>
                  <a:cubicBezTo>
                    <a:pt x="3315" y="1792"/>
                    <a:pt x="3324" y="1792"/>
                    <a:pt x="3334" y="1780"/>
                  </a:cubicBezTo>
                  <a:cubicBezTo>
                    <a:pt x="4394" y="1680"/>
                    <a:pt x="5419" y="1253"/>
                    <a:pt x="6224" y="560"/>
                  </a:cubicBezTo>
                  <a:cubicBezTo>
                    <a:pt x="6366" y="450"/>
                    <a:pt x="6375" y="245"/>
                    <a:pt x="6263" y="113"/>
                  </a:cubicBezTo>
                  <a:cubicBezTo>
                    <a:pt x="6200" y="39"/>
                    <a:pt x="6108" y="0"/>
                    <a:pt x="6016" y="0"/>
                  </a:cubicBezTo>
                  <a:close/>
                </a:path>
              </a:pathLst>
            </a:custGeom>
            <a:solidFill>
              <a:srgbClr val="F65C6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6" name="Google Shape;3583;p80">
              <a:extLst>
                <a:ext uri="{FF2B5EF4-FFF2-40B4-BE49-F238E27FC236}">
                  <a16:creationId xmlns="" xmlns:a16="http://schemas.microsoft.com/office/drawing/2014/main" id="{BA65286F-5316-1D68-5DC2-F436B93B0608}"/>
                </a:ext>
              </a:extLst>
            </p:cNvPr>
            <p:cNvSpPr/>
            <p:nvPr/>
          </p:nvSpPr>
          <p:spPr>
            <a:xfrm>
              <a:off x="2502175" y="858350"/>
              <a:ext cx="222500" cy="339525"/>
            </a:xfrm>
            <a:custGeom>
              <a:avLst/>
              <a:gdLst/>
              <a:ahLst/>
              <a:cxnLst/>
              <a:rect l="l" t="t" r="r" b="b"/>
              <a:pathLst>
                <a:path w="8900" h="13581" extrusionOk="0">
                  <a:moveTo>
                    <a:pt x="2674" y="0"/>
                  </a:moveTo>
                  <a:cubicBezTo>
                    <a:pt x="1703" y="0"/>
                    <a:pt x="1" y="1682"/>
                    <a:pt x="1" y="1682"/>
                  </a:cubicBezTo>
                  <a:cubicBezTo>
                    <a:pt x="1558" y="2323"/>
                    <a:pt x="2818" y="3768"/>
                    <a:pt x="2901" y="4877"/>
                  </a:cubicBezTo>
                  <a:cubicBezTo>
                    <a:pt x="2981" y="5872"/>
                    <a:pt x="2349" y="6467"/>
                    <a:pt x="1468" y="6467"/>
                  </a:cubicBezTo>
                  <a:cubicBezTo>
                    <a:pt x="1126" y="6467"/>
                    <a:pt x="747" y="6377"/>
                    <a:pt x="357" y="6187"/>
                  </a:cubicBezTo>
                  <a:lnTo>
                    <a:pt x="357" y="6187"/>
                  </a:lnTo>
                  <a:cubicBezTo>
                    <a:pt x="1892" y="7845"/>
                    <a:pt x="3643" y="10632"/>
                    <a:pt x="1863" y="13580"/>
                  </a:cubicBezTo>
                  <a:cubicBezTo>
                    <a:pt x="2098" y="13458"/>
                    <a:pt x="2320" y="13307"/>
                    <a:pt x="2534" y="13134"/>
                  </a:cubicBezTo>
                  <a:lnTo>
                    <a:pt x="4111" y="11852"/>
                  </a:lnTo>
                  <a:cubicBezTo>
                    <a:pt x="4253" y="11913"/>
                    <a:pt x="4404" y="11955"/>
                    <a:pt x="4558" y="11984"/>
                  </a:cubicBezTo>
                  <a:cubicBezTo>
                    <a:pt x="4636" y="11994"/>
                    <a:pt x="4715" y="11999"/>
                    <a:pt x="4794" y="11999"/>
                  </a:cubicBezTo>
                  <a:cubicBezTo>
                    <a:pt x="5043" y="11999"/>
                    <a:pt x="5295" y="11948"/>
                    <a:pt x="5534" y="11833"/>
                  </a:cubicBezTo>
                  <a:cubicBezTo>
                    <a:pt x="6674" y="11313"/>
                    <a:pt x="7650" y="10500"/>
                    <a:pt x="8361" y="9463"/>
                  </a:cubicBezTo>
                  <a:cubicBezTo>
                    <a:pt x="8900" y="8669"/>
                    <a:pt x="8707" y="7581"/>
                    <a:pt x="7904" y="7032"/>
                  </a:cubicBezTo>
                  <a:cubicBezTo>
                    <a:pt x="7741" y="6919"/>
                    <a:pt x="7567" y="6839"/>
                    <a:pt x="7384" y="6797"/>
                  </a:cubicBezTo>
                  <a:cubicBezTo>
                    <a:pt x="7619" y="6209"/>
                    <a:pt x="7760" y="5587"/>
                    <a:pt x="7833" y="4947"/>
                  </a:cubicBezTo>
                  <a:cubicBezTo>
                    <a:pt x="7924" y="3991"/>
                    <a:pt x="7223" y="3126"/>
                    <a:pt x="6257" y="3036"/>
                  </a:cubicBezTo>
                  <a:lnTo>
                    <a:pt x="6235" y="3036"/>
                  </a:lnTo>
                  <a:lnTo>
                    <a:pt x="6235" y="2802"/>
                  </a:lnTo>
                  <a:cubicBezTo>
                    <a:pt x="6197" y="1859"/>
                    <a:pt x="5432" y="1121"/>
                    <a:pt x="4498" y="1121"/>
                  </a:cubicBezTo>
                  <a:cubicBezTo>
                    <a:pt x="4474" y="1121"/>
                    <a:pt x="4450" y="1122"/>
                    <a:pt x="4426" y="1123"/>
                  </a:cubicBezTo>
                  <a:cubicBezTo>
                    <a:pt x="4355" y="1123"/>
                    <a:pt x="4294" y="1132"/>
                    <a:pt x="4221" y="1132"/>
                  </a:cubicBezTo>
                  <a:cubicBezTo>
                    <a:pt x="4009" y="522"/>
                    <a:pt x="3450" y="66"/>
                    <a:pt x="2757" y="5"/>
                  </a:cubicBezTo>
                  <a:cubicBezTo>
                    <a:pt x="2730" y="2"/>
                    <a:pt x="2702" y="0"/>
                    <a:pt x="2674" y="0"/>
                  </a:cubicBezTo>
                  <a:close/>
                </a:path>
              </a:pathLst>
            </a:custGeom>
            <a:solidFill>
              <a:srgbClr val="B15941"/>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7" name="Google Shape;3584;p80">
              <a:extLst>
                <a:ext uri="{FF2B5EF4-FFF2-40B4-BE49-F238E27FC236}">
                  <a16:creationId xmlns="" xmlns:a16="http://schemas.microsoft.com/office/drawing/2014/main" id="{F9941B9C-4643-9D76-56C6-57B69BF0C709}"/>
                </a:ext>
              </a:extLst>
            </p:cNvPr>
            <p:cNvSpPr/>
            <p:nvPr/>
          </p:nvSpPr>
          <p:spPr>
            <a:xfrm>
              <a:off x="2343050" y="891750"/>
              <a:ext cx="250200" cy="318375"/>
            </a:xfrm>
            <a:custGeom>
              <a:avLst/>
              <a:gdLst/>
              <a:ahLst/>
              <a:cxnLst/>
              <a:rect l="l" t="t" r="r" b="b"/>
              <a:pathLst>
                <a:path w="10008" h="12735" extrusionOk="0">
                  <a:moveTo>
                    <a:pt x="4752" y="1"/>
                  </a:moveTo>
                  <a:cubicBezTo>
                    <a:pt x="4008" y="1"/>
                    <a:pt x="3265" y="239"/>
                    <a:pt x="2605" y="824"/>
                  </a:cubicBezTo>
                  <a:cubicBezTo>
                    <a:pt x="0" y="3133"/>
                    <a:pt x="447" y="6521"/>
                    <a:pt x="447" y="6521"/>
                  </a:cubicBezTo>
                  <a:cubicBezTo>
                    <a:pt x="437" y="7465"/>
                    <a:pt x="742" y="8412"/>
                    <a:pt x="1384" y="9206"/>
                  </a:cubicBezTo>
                  <a:lnTo>
                    <a:pt x="3000" y="11187"/>
                  </a:lnTo>
                  <a:cubicBezTo>
                    <a:pt x="3826" y="12204"/>
                    <a:pt x="5037" y="12735"/>
                    <a:pt x="6260" y="12735"/>
                  </a:cubicBezTo>
                  <a:cubicBezTo>
                    <a:pt x="6933" y="12735"/>
                    <a:pt x="7610" y="12574"/>
                    <a:pt x="8228" y="12244"/>
                  </a:cubicBezTo>
                  <a:cubicBezTo>
                    <a:pt x="10008" y="9296"/>
                    <a:pt x="8257" y="6509"/>
                    <a:pt x="6722" y="4851"/>
                  </a:cubicBezTo>
                  <a:lnTo>
                    <a:pt x="6722" y="4851"/>
                  </a:lnTo>
                  <a:cubicBezTo>
                    <a:pt x="7112" y="5041"/>
                    <a:pt x="7491" y="5131"/>
                    <a:pt x="7833" y="5131"/>
                  </a:cubicBezTo>
                  <a:cubicBezTo>
                    <a:pt x="8714" y="5131"/>
                    <a:pt x="9346" y="4536"/>
                    <a:pt x="9266" y="3541"/>
                  </a:cubicBezTo>
                  <a:cubicBezTo>
                    <a:pt x="9183" y="2432"/>
                    <a:pt x="7923" y="987"/>
                    <a:pt x="6366" y="346"/>
                  </a:cubicBezTo>
                  <a:cubicBezTo>
                    <a:pt x="5848" y="130"/>
                    <a:pt x="5299" y="1"/>
                    <a:pt x="4752" y="1"/>
                  </a:cubicBezTo>
                  <a:close/>
                </a:path>
              </a:pathLst>
            </a:custGeom>
            <a:solidFill>
              <a:srgbClr val="B15941"/>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8" name="Google Shape;3585;p80">
              <a:extLst>
                <a:ext uri="{FF2B5EF4-FFF2-40B4-BE49-F238E27FC236}">
                  <a16:creationId xmlns="" xmlns:a16="http://schemas.microsoft.com/office/drawing/2014/main" id="{43F2982F-EE06-AABC-24CA-3D833ECA9EBA}"/>
                </a:ext>
              </a:extLst>
            </p:cNvPr>
            <p:cNvSpPr/>
            <p:nvPr/>
          </p:nvSpPr>
          <p:spPr>
            <a:xfrm>
              <a:off x="1589200" y="1044800"/>
              <a:ext cx="950650" cy="726625"/>
            </a:xfrm>
            <a:custGeom>
              <a:avLst/>
              <a:gdLst/>
              <a:ahLst/>
              <a:cxnLst/>
              <a:rect l="l" t="t" r="r" b="b"/>
              <a:pathLst>
                <a:path w="38026" h="29065" extrusionOk="0">
                  <a:moveTo>
                    <a:pt x="29830" y="1"/>
                  </a:moveTo>
                  <a:lnTo>
                    <a:pt x="26127" y="4099"/>
                  </a:lnTo>
                  <a:cubicBezTo>
                    <a:pt x="20899" y="9876"/>
                    <a:pt x="14299" y="14443"/>
                    <a:pt x="7047" y="17289"/>
                  </a:cubicBezTo>
                  <a:lnTo>
                    <a:pt x="4241" y="18399"/>
                  </a:lnTo>
                  <a:cubicBezTo>
                    <a:pt x="1404" y="19517"/>
                    <a:pt x="1" y="22720"/>
                    <a:pt x="1119" y="25558"/>
                  </a:cubicBezTo>
                  <a:cubicBezTo>
                    <a:pt x="1976" y="27732"/>
                    <a:pt x="4059" y="29065"/>
                    <a:pt x="6262" y="29065"/>
                  </a:cubicBezTo>
                  <a:cubicBezTo>
                    <a:pt x="6933" y="29065"/>
                    <a:pt x="7615" y="28941"/>
                    <a:pt x="8278" y="28680"/>
                  </a:cubicBezTo>
                  <a:lnTo>
                    <a:pt x="11097" y="27572"/>
                  </a:lnTo>
                  <a:cubicBezTo>
                    <a:pt x="19923" y="24094"/>
                    <a:pt x="27958" y="18541"/>
                    <a:pt x="34323" y="11504"/>
                  </a:cubicBezTo>
                  <a:lnTo>
                    <a:pt x="38026" y="7404"/>
                  </a:lnTo>
                  <a:lnTo>
                    <a:pt x="29830" y="1"/>
                  </a:lnTo>
                  <a:close/>
                </a:path>
              </a:pathLst>
            </a:custGeom>
            <a:solidFill>
              <a:srgbClr val="FFB3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09" name="Google Shape;3586;p80">
              <a:extLst>
                <a:ext uri="{FF2B5EF4-FFF2-40B4-BE49-F238E27FC236}">
                  <a16:creationId xmlns="" xmlns:a16="http://schemas.microsoft.com/office/drawing/2014/main" id="{E0E9BD1B-795A-449B-A879-541B3D3732AB}"/>
                </a:ext>
              </a:extLst>
            </p:cNvPr>
            <p:cNvSpPr/>
            <p:nvPr/>
          </p:nvSpPr>
          <p:spPr>
            <a:xfrm>
              <a:off x="1414500" y="1089325"/>
              <a:ext cx="80400" cy="77750"/>
            </a:xfrm>
            <a:custGeom>
              <a:avLst/>
              <a:gdLst/>
              <a:ahLst/>
              <a:cxnLst/>
              <a:rect l="l" t="t" r="r" b="b"/>
              <a:pathLst>
                <a:path w="3216" h="3110" extrusionOk="0">
                  <a:moveTo>
                    <a:pt x="1585" y="0"/>
                  </a:moveTo>
                  <a:cubicBezTo>
                    <a:pt x="920" y="0"/>
                    <a:pt x="370" y="401"/>
                    <a:pt x="155" y="1058"/>
                  </a:cubicBezTo>
                  <a:cubicBezTo>
                    <a:pt x="1" y="1505"/>
                    <a:pt x="23" y="1993"/>
                    <a:pt x="245" y="2369"/>
                  </a:cubicBezTo>
                  <a:cubicBezTo>
                    <a:pt x="510" y="2842"/>
                    <a:pt x="1034" y="3109"/>
                    <a:pt x="1567" y="3109"/>
                  </a:cubicBezTo>
                  <a:cubicBezTo>
                    <a:pt x="1732" y="3109"/>
                    <a:pt x="1897" y="3084"/>
                    <a:pt x="2056" y="3031"/>
                  </a:cubicBezTo>
                  <a:cubicBezTo>
                    <a:pt x="2696" y="2816"/>
                    <a:pt x="3164" y="2145"/>
                    <a:pt x="3196" y="1454"/>
                  </a:cubicBezTo>
                  <a:cubicBezTo>
                    <a:pt x="3215" y="692"/>
                    <a:pt x="2544" y="143"/>
                    <a:pt x="1853" y="21"/>
                  </a:cubicBezTo>
                  <a:cubicBezTo>
                    <a:pt x="1762" y="7"/>
                    <a:pt x="1673" y="0"/>
                    <a:pt x="1585" y="0"/>
                  </a:cubicBezTo>
                  <a:close/>
                </a:path>
              </a:pathLst>
            </a:custGeom>
            <a:solidFill>
              <a:srgbClr val="983E2A"/>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10" name="Google Shape;3587;p80">
              <a:extLst>
                <a:ext uri="{FF2B5EF4-FFF2-40B4-BE49-F238E27FC236}">
                  <a16:creationId xmlns="" xmlns:a16="http://schemas.microsoft.com/office/drawing/2014/main" id="{F345BFB0-8022-33F4-2D6C-6C8468C1D356}"/>
                </a:ext>
              </a:extLst>
            </p:cNvPr>
            <p:cNvSpPr/>
            <p:nvPr/>
          </p:nvSpPr>
          <p:spPr>
            <a:xfrm>
              <a:off x="1568450" y="1021175"/>
              <a:ext cx="179600" cy="91425"/>
            </a:xfrm>
            <a:custGeom>
              <a:avLst/>
              <a:gdLst/>
              <a:ahLst/>
              <a:cxnLst/>
              <a:rect l="l" t="t" r="r" b="b"/>
              <a:pathLst>
                <a:path w="7184" h="3657" extrusionOk="0">
                  <a:moveTo>
                    <a:pt x="3826" y="0"/>
                  </a:moveTo>
                  <a:cubicBezTo>
                    <a:pt x="2569" y="0"/>
                    <a:pt x="1216" y="688"/>
                    <a:pt x="343" y="1912"/>
                  </a:cubicBezTo>
                  <a:cubicBezTo>
                    <a:pt x="0" y="2417"/>
                    <a:pt x="363" y="2997"/>
                    <a:pt x="798" y="2997"/>
                  </a:cubicBezTo>
                  <a:cubicBezTo>
                    <a:pt x="934" y="2997"/>
                    <a:pt x="1076" y="2941"/>
                    <a:pt x="1207" y="2808"/>
                  </a:cubicBezTo>
                  <a:cubicBezTo>
                    <a:pt x="1799" y="2234"/>
                    <a:pt x="2711" y="1916"/>
                    <a:pt x="3603" y="1916"/>
                  </a:cubicBezTo>
                  <a:cubicBezTo>
                    <a:pt x="4640" y="1916"/>
                    <a:pt x="5649" y="2345"/>
                    <a:pt x="6098" y="3296"/>
                  </a:cubicBezTo>
                  <a:cubicBezTo>
                    <a:pt x="6214" y="3547"/>
                    <a:pt x="6407" y="3657"/>
                    <a:pt x="6593" y="3657"/>
                  </a:cubicBezTo>
                  <a:cubicBezTo>
                    <a:pt x="6897" y="3657"/>
                    <a:pt x="7183" y="3366"/>
                    <a:pt x="7094" y="2918"/>
                  </a:cubicBezTo>
                  <a:cubicBezTo>
                    <a:pt x="6750" y="1078"/>
                    <a:pt x="5568" y="72"/>
                    <a:pt x="3911" y="1"/>
                  </a:cubicBezTo>
                  <a:cubicBezTo>
                    <a:pt x="3883" y="1"/>
                    <a:pt x="3855" y="0"/>
                    <a:pt x="3826" y="0"/>
                  </a:cubicBezTo>
                  <a:close/>
                </a:path>
              </a:pathLst>
            </a:custGeom>
            <a:solidFill>
              <a:srgbClr val="0A263C"/>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11" name="Google Shape;3588;p80">
              <a:extLst>
                <a:ext uri="{FF2B5EF4-FFF2-40B4-BE49-F238E27FC236}">
                  <a16:creationId xmlns="" xmlns:a16="http://schemas.microsoft.com/office/drawing/2014/main" id="{EED5F687-BEC5-026F-6438-2DFED1A9BBB6}"/>
                </a:ext>
              </a:extLst>
            </p:cNvPr>
            <p:cNvSpPr/>
            <p:nvPr/>
          </p:nvSpPr>
          <p:spPr>
            <a:xfrm>
              <a:off x="1229900" y="1000025"/>
              <a:ext cx="180925" cy="85700"/>
            </a:xfrm>
            <a:custGeom>
              <a:avLst/>
              <a:gdLst/>
              <a:ahLst/>
              <a:cxnLst/>
              <a:rect l="l" t="t" r="r" b="b"/>
              <a:pathLst>
                <a:path w="7237" h="3428" extrusionOk="0">
                  <a:moveTo>
                    <a:pt x="3325" y="1"/>
                  </a:moveTo>
                  <a:cubicBezTo>
                    <a:pt x="1853" y="1"/>
                    <a:pt x="707" y="869"/>
                    <a:pt x="165" y="2453"/>
                  </a:cubicBezTo>
                  <a:cubicBezTo>
                    <a:pt x="0" y="2920"/>
                    <a:pt x="309" y="3276"/>
                    <a:pt x="645" y="3276"/>
                  </a:cubicBezTo>
                  <a:cubicBezTo>
                    <a:pt x="807" y="3276"/>
                    <a:pt x="975" y="3194"/>
                    <a:pt x="1100" y="3002"/>
                  </a:cubicBezTo>
                  <a:cubicBezTo>
                    <a:pt x="1581" y="2257"/>
                    <a:pt x="2402" y="1937"/>
                    <a:pt x="3256" y="1937"/>
                  </a:cubicBezTo>
                  <a:cubicBezTo>
                    <a:pt x="4300" y="1937"/>
                    <a:pt x="5395" y="2415"/>
                    <a:pt x="5981" y="3176"/>
                  </a:cubicBezTo>
                  <a:cubicBezTo>
                    <a:pt x="6119" y="3353"/>
                    <a:pt x="6286" y="3428"/>
                    <a:pt x="6447" y="3428"/>
                  </a:cubicBezTo>
                  <a:cubicBezTo>
                    <a:pt x="6860" y="3428"/>
                    <a:pt x="7237" y="2938"/>
                    <a:pt x="6989" y="2412"/>
                  </a:cubicBezTo>
                  <a:cubicBezTo>
                    <a:pt x="6296" y="1069"/>
                    <a:pt x="5015" y="196"/>
                    <a:pt x="3733" y="22"/>
                  </a:cubicBezTo>
                  <a:cubicBezTo>
                    <a:pt x="3595" y="8"/>
                    <a:pt x="3459" y="1"/>
                    <a:pt x="3325" y="1"/>
                  </a:cubicBezTo>
                  <a:close/>
                </a:path>
              </a:pathLst>
            </a:custGeom>
            <a:solidFill>
              <a:srgbClr val="0A263C"/>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971266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1000"/>
                                        <p:tgtEl>
                                          <p:spTgt spid="15">
                                            <p:txEl>
                                              <p:pRg st="0" end="0"/>
                                            </p:txEl>
                                          </p:spTgt>
                                        </p:tgtEl>
                                      </p:cBhvr>
                                    </p:animEffect>
                                    <p:anim calcmode="lin" valueType="num">
                                      <p:cBhvr>
                                        <p:cTn id="1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additive="base">
                                        <p:cTn id="1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B14562-E1D7-455C-3F80-75A021904C2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Google Shape;246;p45">
            <a:extLst>
              <a:ext uri="{FF2B5EF4-FFF2-40B4-BE49-F238E27FC236}">
                <a16:creationId xmlns="" xmlns:a16="http://schemas.microsoft.com/office/drawing/2014/main" id="{881A09EC-170A-36BC-5353-46B3A8A105B2}"/>
              </a:ext>
            </a:extLst>
          </p:cNvPr>
          <p:cNvSpPr txBox="1">
            <a:spLocks/>
          </p:cNvSpPr>
          <p:nvPr/>
        </p:nvSpPr>
        <p:spPr>
          <a:xfrm>
            <a:off x="1302476" y="366308"/>
            <a:ext cx="10017968" cy="768626"/>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b="1">
                <a:solidFill>
                  <a:schemeClr val="accent5">
                    <a:lumMod val="75000"/>
                  </a:schemeClr>
                </a:solidFill>
                <a:latin typeface="Times New Roman" panose="02020603050405020304" pitchFamily="18" charset="0"/>
                <a:cs typeface="Times New Roman" panose="02020603050405020304" pitchFamily="18" charset="0"/>
              </a:rPr>
              <a:t>2. Tìm hiểu chung</a:t>
            </a:r>
          </a:p>
        </p:txBody>
      </p:sp>
      <p:sp>
        <p:nvSpPr>
          <p:cNvPr id="5" name="Google Shape;2045;p65">
            <a:extLst>
              <a:ext uri="{FF2B5EF4-FFF2-40B4-BE49-F238E27FC236}">
                <a16:creationId xmlns="" xmlns:a16="http://schemas.microsoft.com/office/drawing/2014/main" id="{7686970B-5DAD-5DB9-E2EC-5EEE2C775C0F}"/>
              </a:ext>
            </a:extLst>
          </p:cNvPr>
          <p:cNvSpPr/>
          <p:nvPr/>
        </p:nvSpPr>
        <p:spPr>
          <a:xfrm>
            <a:off x="2790418" y="251791"/>
            <a:ext cx="6817408" cy="768626"/>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图片 16">
            <a:extLst>
              <a:ext uri="{FF2B5EF4-FFF2-40B4-BE49-F238E27FC236}">
                <a16:creationId xmlns="" xmlns:a16="http://schemas.microsoft.com/office/drawing/2014/main" id="{0011A412-2C0B-503A-60D2-C26350C43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061" y="1647803"/>
            <a:ext cx="6206383" cy="37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AF4EA0C6-EFFC-CD5B-8726-D7B9D61C87AC}"/>
              </a:ext>
            </a:extLst>
          </p:cNvPr>
          <p:cNvSpPr txBox="1"/>
          <p:nvPr/>
        </p:nvSpPr>
        <p:spPr>
          <a:xfrm>
            <a:off x="6418167" y="2736502"/>
            <a:ext cx="4242557" cy="1384995"/>
          </a:xfrm>
          <a:prstGeom prst="rect">
            <a:avLst/>
          </a:prstGeom>
          <a:noFill/>
        </p:spPr>
        <p:txBody>
          <a:bodyPr wrap="square">
            <a:spAutoFit/>
          </a:bodyPr>
          <a:lstStyle/>
          <a:p>
            <a:pPr algn="ctr"/>
            <a:r>
              <a:rPr lang="vi-VN" sz="2800" i="1">
                <a:latin typeface="+mj-lt"/>
              </a:rPr>
              <a:t>Hs hoàn thành PHT số 1 để tìm hiểu về tác giả và tác phẩm (làm ở nhà)</a:t>
            </a:r>
            <a:endParaRPr lang="en-US" sz="2800">
              <a:latin typeface="+mj-lt"/>
            </a:endParaRPr>
          </a:p>
        </p:txBody>
      </p:sp>
      <p:sp>
        <p:nvSpPr>
          <p:cNvPr id="7" name="Freeform 6">
            <a:extLst>
              <a:ext uri="{FF2B5EF4-FFF2-40B4-BE49-F238E27FC236}">
                <a16:creationId xmlns="" xmlns:a16="http://schemas.microsoft.com/office/drawing/2014/main" id="{9CEA110F-C8B3-8E64-FAAE-187056A636F0}"/>
              </a:ext>
            </a:extLst>
          </p:cNvPr>
          <p:cNvSpPr/>
          <p:nvPr/>
        </p:nvSpPr>
        <p:spPr>
          <a:xfrm>
            <a:off x="1531276" y="3204903"/>
            <a:ext cx="3681686" cy="2986270"/>
          </a:xfrm>
          <a:custGeom>
            <a:avLst/>
            <a:gdLst/>
            <a:ahLst/>
            <a:cxnLst/>
            <a:rect l="l" t="t" r="r" b="b"/>
            <a:pathLst>
              <a:path w="3391023" h="2614170">
                <a:moveTo>
                  <a:pt x="0" y="0"/>
                </a:moveTo>
                <a:lnTo>
                  <a:pt x="3391023" y="0"/>
                </a:lnTo>
                <a:lnTo>
                  <a:pt x="3391023" y="2614170"/>
                </a:lnTo>
                <a:lnTo>
                  <a:pt x="0" y="261417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57200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072"/>
  <p:tag name="ISPRING_SLIDE_ID_2" val="{1B1932C8-59F5-485F-8A49-F5E2E90B8F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her's Day in Brazil by Slidesgo">
  <a:themeElements>
    <a:clrScheme name="Simple Light">
      <a:dk1>
        <a:srgbClr val="212121"/>
      </a:dk1>
      <a:lt1>
        <a:srgbClr val="F7F4DD"/>
      </a:lt1>
      <a:dk2>
        <a:srgbClr val="57A1CC"/>
      </a:dk2>
      <a:lt2>
        <a:srgbClr val="3B7992"/>
      </a:lt2>
      <a:accent1>
        <a:srgbClr val="79BD9F"/>
      </a:accent1>
      <a:accent2>
        <a:srgbClr val="E9D355"/>
      </a:accent2>
      <a:accent3>
        <a:srgbClr val="E48044"/>
      </a:accent3>
      <a:accent4>
        <a:srgbClr val="DB3F8E"/>
      </a:accent4>
      <a:accent5>
        <a:srgbClr val="EC81AD"/>
      </a:accent5>
      <a:accent6>
        <a:srgbClr val="FFFFFF"/>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irgin Islands Minitheme by Slidesgo">
  <a:themeElements>
    <a:clrScheme name="Simple Light">
      <a:dk1>
        <a:srgbClr val="FFFCE7"/>
      </a:dk1>
      <a:lt1>
        <a:srgbClr val="D4E6E0"/>
      </a:lt1>
      <a:dk2>
        <a:srgbClr val="303383"/>
      </a:dk2>
      <a:lt2>
        <a:srgbClr val="F9EBCF"/>
      </a:lt2>
      <a:accent1>
        <a:srgbClr val="46968C"/>
      </a:accent1>
      <a:accent2>
        <a:srgbClr val="75C0B1"/>
      </a:accent2>
      <a:accent3>
        <a:srgbClr val="F8D603"/>
      </a:accent3>
      <a:accent4>
        <a:srgbClr val="E46B56"/>
      </a:accent4>
      <a:accent5>
        <a:srgbClr val="CC4E40"/>
      </a:accent5>
      <a:accent6>
        <a:srgbClr val="F8BC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1876</Words>
  <Application>Microsoft Office PowerPoint</Application>
  <PresentationFormat>Widescreen</PresentationFormat>
  <Paragraphs>196</Paragraphs>
  <Slides>50</Slides>
  <Notes>9</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50</vt:i4>
      </vt:variant>
    </vt:vector>
  </HeadingPairs>
  <TitlesOfParts>
    <vt:vector size="73" baseType="lpstr">
      <vt:lpstr>SimSun</vt:lpstr>
      <vt:lpstr>.VnTime</vt:lpstr>
      <vt:lpstr>Arial</vt:lpstr>
      <vt:lpstr>Arvo</vt:lpstr>
      <vt:lpstr>Barlow Semi Condensed</vt:lpstr>
      <vt:lpstr>Calibri</vt:lpstr>
      <vt:lpstr>Calibri Light</vt:lpstr>
      <vt:lpstr>Elsie</vt:lpstr>
      <vt:lpstr>Federo</vt:lpstr>
      <vt:lpstr>Fira Sans Extra Condensed</vt:lpstr>
      <vt:lpstr>Gamja Flower</vt:lpstr>
      <vt:lpstr>Handlee</vt:lpstr>
      <vt:lpstr>Lexend</vt:lpstr>
      <vt:lpstr>Manrope ExtraBold</vt:lpstr>
      <vt:lpstr>Nunito</vt:lpstr>
      <vt:lpstr>Poppins</vt:lpstr>
      <vt:lpstr>Times New Roman</vt:lpstr>
      <vt:lpstr>思源黑体 CN Light</vt:lpstr>
      <vt:lpstr>Office Theme</vt:lpstr>
      <vt:lpstr>1_Office Theme</vt:lpstr>
      <vt:lpstr>Mother's Day in Brazil by Slidesgo</vt:lpstr>
      <vt:lpstr>Virgin Islands Minitheme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Chà</dc:creator>
  <cp:lastModifiedBy>HP</cp:lastModifiedBy>
  <cp:revision>10</cp:revision>
  <dcterms:created xsi:type="dcterms:W3CDTF">2023-07-04T07:46:58Z</dcterms:created>
  <dcterms:modified xsi:type="dcterms:W3CDTF">2025-05-13T12:21:17Z</dcterms:modified>
</cp:coreProperties>
</file>