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 id="2147483677" r:id="rId2"/>
  </p:sldMasterIdLst>
  <p:notesMasterIdLst>
    <p:notesMasterId r:id="rId49"/>
  </p:notesMasterIdLst>
  <p:sldIdLst>
    <p:sldId id="937" r:id="rId3"/>
    <p:sldId id="256" r:id="rId4"/>
    <p:sldId id="276" r:id="rId5"/>
    <p:sldId id="279" r:id="rId6"/>
    <p:sldId id="277" r:id="rId7"/>
    <p:sldId id="257" r:id="rId8"/>
    <p:sldId id="278" r:id="rId9"/>
    <p:sldId id="331" r:id="rId10"/>
    <p:sldId id="330" r:id="rId11"/>
    <p:sldId id="332" r:id="rId12"/>
    <p:sldId id="319" r:id="rId13"/>
    <p:sldId id="333" r:id="rId14"/>
    <p:sldId id="334" r:id="rId15"/>
    <p:sldId id="935" r:id="rId16"/>
    <p:sldId id="318" r:id="rId17"/>
    <p:sldId id="335" r:id="rId18"/>
    <p:sldId id="337" r:id="rId19"/>
    <p:sldId id="336" r:id="rId20"/>
    <p:sldId id="338" r:id="rId21"/>
    <p:sldId id="290" r:id="rId22"/>
    <p:sldId id="321" r:id="rId23"/>
    <p:sldId id="260" r:id="rId24"/>
    <p:sldId id="280" r:id="rId25"/>
    <p:sldId id="339" r:id="rId26"/>
    <p:sldId id="340" r:id="rId27"/>
    <p:sldId id="341" r:id="rId28"/>
    <p:sldId id="349" r:id="rId29"/>
    <p:sldId id="291" r:id="rId30"/>
    <p:sldId id="344" r:id="rId31"/>
    <p:sldId id="342" r:id="rId32"/>
    <p:sldId id="343" r:id="rId33"/>
    <p:sldId id="345" r:id="rId34"/>
    <p:sldId id="348" r:id="rId35"/>
    <p:sldId id="284" r:id="rId36"/>
    <p:sldId id="346" r:id="rId37"/>
    <p:sldId id="347" r:id="rId38"/>
    <p:sldId id="350" r:id="rId39"/>
    <p:sldId id="352" r:id="rId40"/>
    <p:sldId id="351" r:id="rId41"/>
    <p:sldId id="281" r:id="rId42"/>
    <p:sldId id="353" r:id="rId43"/>
    <p:sldId id="355" r:id="rId44"/>
    <p:sldId id="354" r:id="rId45"/>
    <p:sldId id="356" r:id="rId46"/>
    <p:sldId id="357" r:id="rId47"/>
    <p:sldId id="938" r:id="rId4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422CA8-A28C-460D-9E16-F2FA6D200DD8}">
  <a:tblStyle styleId="{3A422CA8-A28C-460D-9E16-F2FA6D200DD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snapToGrid="0">
      <p:cViewPr varScale="1">
        <p:scale>
          <a:sx n="86" d="100"/>
          <a:sy n="86" d="100"/>
        </p:scale>
        <p:origin x="7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1B2AF9-6CE8-48A1-9B17-5B778CC49F3C}"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US"/>
        </a:p>
      </dgm:t>
    </dgm:pt>
    <dgm:pt modelId="{7296C98F-A862-4E92-9B69-2B7CC6534A40}">
      <dgm:prSet phldrT="[Text]" custT="1"/>
      <dgm:spPr>
        <a:ln>
          <a:noFill/>
        </a:ln>
      </dgm:spPr>
      <dgm:t>
        <a:bodyPr/>
        <a:lstStyle/>
        <a:p>
          <a:r>
            <a:rPr lang="en-US" sz="2800" b="1">
              <a:solidFill>
                <a:schemeClr val="tx1"/>
              </a:solidFill>
              <a:latin typeface="Times New Roman" panose="02020603050405020304" pitchFamily="18" charset="0"/>
              <a:cs typeface="Times New Roman" panose="02020603050405020304" pitchFamily="18" charset="0"/>
            </a:rPr>
            <a:t>Dàn ý</a:t>
          </a:r>
        </a:p>
      </dgm:t>
    </dgm:pt>
    <dgm:pt modelId="{A9F7586C-721C-47AD-8D9C-DDC87F26CB5A}" type="parTrans" cxnId="{258D0C09-B121-4D32-8C75-CAC84E3166F4}">
      <dgm:prSet/>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D7FC6AF7-E3B4-4375-89AA-B945D6959433}" type="sibTrans" cxnId="{258D0C09-B121-4D32-8C75-CAC84E3166F4}">
      <dgm:prSet/>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DCFCD620-8109-4756-AA6C-C9E12F915948}">
      <dgm:prSet phldrT="[Text]" custT="1"/>
      <dgm:spPr>
        <a:ln>
          <a:noFill/>
        </a:ln>
      </dgm:spPr>
      <dgm:t>
        <a:bodyPr/>
        <a:lstStyle/>
        <a:p>
          <a:r>
            <a:rPr lang="en-US" sz="2000" i="1">
              <a:solidFill>
                <a:schemeClr val="tx1"/>
              </a:solidFill>
              <a:latin typeface="Times New Roman" panose="02020603050405020304" pitchFamily="18" charset="0"/>
              <a:cs typeface="Times New Roman" panose="02020603050405020304" pitchFamily="18" charset="0"/>
            </a:rPr>
            <a:t>Mở bài</a:t>
          </a:r>
        </a:p>
      </dgm:t>
    </dgm:pt>
    <dgm:pt modelId="{B2F8C0DB-17FA-4580-93F4-0B0E613FC8BE}" type="parTrans" cxnId="{81029B1A-BF76-4324-AA7D-A0153C33D9BE}">
      <dgm:prSet custT="1"/>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3C2F7F74-D9C0-4B19-9B8A-E6391D7CE6D2}" type="sibTrans" cxnId="{81029B1A-BF76-4324-AA7D-A0153C33D9BE}">
      <dgm:prSet/>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558F2FB7-09EC-4782-A6F2-C8AFD1B3BC70}">
      <dgm:prSet phldrT="[Text]" custT="1"/>
      <dgm:spPr>
        <a:ln>
          <a:noFill/>
        </a:ln>
      </dgm:spPr>
      <dgm:t>
        <a:bodyPr/>
        <a:lstStyle/>
        <a:p>
          <a:r>
            <a:rPr lang="en-US" sz="2000" i="1">
              <a:solidFill>
                <a:schemeClr val="tx1"/>
              </a:solidFill>
              <a:latin typeface="Times New Roman" panose="02020603050405020304" pitchFamily="18" charset="0"/>
              <a:cs typeface="Times New Roman" panose="02020603050405020304" pitchFamily="18" charset="0"/>
            </a:rPr>
            <a:t>Thân bài</a:t>
          </a:r>
        </a:p>
      </dgm:t>
    </dgm:pt>
    <dgm:pt modelId="{AFCC071E-3016-44C4-B744-5849B400835E}" type="parTrans" cxnId="{288AF40A-9988-4898-A180-90E6487EE016}">
      <dgm:prSet custT="1"/>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613D6F0F-9BBD-4308-B695-49A80D16F7B2}" type="sibTrans" cxnId="{288AF40A-9988-4898-A180-90E6487EE016}">
      <dgm:prSet/>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8114CC8E-2DB6-4237-A562-B16F6C0952F1}">
      <dgm:prSet phldrT="[Text]" custT="1"/>
      <dgm:spPr>
        <a:ln>
          <a:noFill/>
        </a:ln>
      </dgm:spPr>
      <dgm:t>
        <a:bodyPr/>
        <a:lstStyle/>
        <a:p>
          <a:r>
            <a:rPr lang="en-US" sz="2000" i="1">
              <a:solidFill>
                <a:schemeClr val="tx1"/>
              </a:solidFill>
              <a:latin typeface="Times New Roman" panose="02020603050405020304" pitchFamily="18" charset="0"/>
              <a:cs typeface="Times New Roman" panose="02020603050405020304" pitchFamily="18" charset="0"/>
            </a:rPr>
            <a:t>Kết bài</a:t>
          </a:r>
        </a:p>
      </dgm:t>
    </dgm:pt>
    <dgm:pt modelId="{0005C0F8-6578-435E-82FD-2D58945FAC44}" type="parTrans" cxnId="{1CBF81DF-63B5-4D8D-850C-B1C09FD79B68}">
      <dgm:prSet custT="1"/>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D57656E5-F1CC-4036-88F6-88461EE34426}" type="sibTrans" cxnId="{1CBF81DF-63B5-4D8D-850C-B1C09FD79B68}">
      <dgm:prSet/>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30C62D01-FE31-4C5F-8F99-6E09C3362FFD}">
      <dgm:prSet custT="1"/>
      <dgm:spPr>
        <a:solidFill>
          <a:schemeClr val="accent6">
            <a:lumMod val="20000"/>
            <a:lumOff val="80000"/>
          </a:schemeClr>
        </a:solidFill>
        <a:ln>
          <a:noFill/>
        </a:ln>
      </dgm:spPr>
      <dgm:t>
        <a:bodyPr/>
        <a:lstStyle/>
        <a:p>
          <a:r>
            <a:rPr lang="en-US" sz="2000">
              <a:solidFill>
                <a:schemeClr val="tx1"/>
              </a:solidFill>
              <a:latin typeface="Times New Roman" panose="02020603050405020304" pitchFamily="18" charset="0"/>
              <a:cs typeface="Times New Roman" panose="02020603050405020304" pitchFamily="18" charset="0"/>
            </a:rPr>
            <a:t>Giới thiệu khái quát: nêu tên một hoạt động xã hội giàu ý nghĩa, mục đích và lí do em tham gia hoạt động đó.</a:t>
          </a:r>
        </a:p>
      </dgm:t>
    </dgm:pt>
    <dgm:pt modelId="{9DCF1492-A95D-4A3E-95FE-728FBDF0ED84}" type="parTrans" cxnId="{A08DBA5C-8F3E-420A-B4B9-B263A6F37524}">
      <dgm:prSet custT="1"/>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077D2935-05DE-4D4B-BF0B-A6706C8351B9}" type="sibTrans" cxnId="{A08DBA5C-8F3E-420A-B4B9-B263A6F37524}">
      <dgm:prSet/>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2BEDA4EB-7D2C-4C9C-A6AD-98FADC6A90B9}">
      <dgm:prSet custT="1"/>
      <dgm:spPr>
        <a:solidFill>
          <a:schemeClr val="accent6">
            <a:lumMod val="20000"/>
            <a:lumOff val="80000"/>
          </a:schemeClr>
        </a:solidFill>
        <a:ln>
          <a:noFill/>
        </a:ln>
      </dgm:spPr>
      <dgm:t>
        <a:bodyPr/>
        <a:lstStyle/>
        <a:p>
          <a:r>
            <a:rPr lang="en-US" sz="2000">
              <a:solidFill>
                <a:schemeClr val="tx1"/>
              </a:solidFill>
              <a:latin typeface="Times New Roman" panose="02020603050405020304" pitchFamily="18" charset="0"/>
              <a:cs typeface="Times New Roman" panose="02020603050405020304" pitchFamily="18" charset="0"/>
            </a:rPr>
            <a:t>Kể về hình thức tổ chức hoạt động (thành phần tham gia, thời gian, địa điểm,…).</a:t>
          </a:r>
        </a:p>
      </dgm:t>
    </dgm:pt>
    <dgm:pt modelId="{4AA8EC2B-8842-4696-B665-9C9CF20E6337}" type="parTrans" cxnId="{525E89E7-2A91-4A35-8EB2-CB72C4075871}">
      <dgm:prSet custT="1"/>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97240766-DE57-410C-9E28-0AB3846F7C68}" type="sibTrans" cxnId="{525E89E7-2A91-4A35-8EB2-CB72C4075871}">
      <dgm:prSet/>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F9D9B6E5-7AE7-4B30-9D6F-2DC2EC1EEA8D}">
      <dgm:prSet custT="1"/>
      <dgm:spPr>
        <a:solidFill>
          <a:schemeClr val="accent6">
            <a:lumMod val="20000"/>
            <a:lumOff val="80000"/>
          </a:schemeClr>
        </a:solidFill>
        <a:ln>
          <a:noFill/>
        </a:ln>
      </dgm:spPr>
      <dgm:t>
        <a:bodyPr/>
        <a:lstStyle/>
        <a:p>
          <a:r>
            <a:rPr lang="en-US" sz="2000">
              <a:solidFill>
                <a:schemeClr val="tx1"/>
              </a:solidFill>
              <a:latin typeface="Times New Roman" panose="02020603050405020304" pitchFamily="18" charset="0"/>
              <a:cs typeface="Times New Roman" panose="02020603050405020304" pitchFamily="18" charset="0"/>
            </a:rPr>
            <a:t>Khẳng định ý nghĩa của hoạt động và rút ra bài học sau khi tham gia hoạt động xã hội.</a:t>
          </a:r>
        </a:p>
      </dgm:t>
    </dgm:pt>
    <dgm:pt modelId="{426F1253-02EF-4DE3-B489-0ECF599A307E}" type="parTrans" cxnId="{ACFFA441-99F4-4E81-BE17-6A90DA377EDA}">
      <dgm:prSet custT="1"/>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4F34D4E8-ED53-455A-9541-D15F4BD21A5A}" type="sibTrans" cxnId="{ACFFA441-99F4-4E81-BE17-6A90DA377EDA}">
      <dgm:prSet/>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8BA8D390-39E3-43FE-8FB8-BEF0EE2A5198}">
      <dgm:prSet custT="1"/>
      <dgm:spPr>
        <a:solidFill>
          <a:schemeClr val="accent6">
            <a:lumMod val="20000"/>
            <a:lumOff val="80000"/>
          </a:schemeClr>
        </a:solidFill>
        <a:ln>
          <a:noFill/>
        </a:ln>
      </dgm:spPr>
      <dgm:t>
        <a:bodyPr/>
        <a:lstStyle/>
        <a:p>
          <a:r>
            <a:rPr lang="en-US" sz="2000">
              <a:solidFill>
                <a:schemeClr val="tx1"/>
              </a:solidFill>
              <a:latin typeface="Times New Roman" panose="02020603050405020304" pitchFamily="18" charset="0"/>
              <a:cs typeface="Times New Roman" panose="02020603050405020304" pitchFamily="18" charset="0"/>
            </a:rPr>
            <a:t>Kể về quá trình tiến hành hoạt động (bắt đầu, hoạt động chính, kết thúc).</a:t>
          </a:r>
        </a:p>
      </dgm:t>
    </dgm:pt>
    <dgm:pt modelId="{907D7215-9F6D-4C86-B2EE-8F5E758A1CB1}" type="parTrans" cxnId="{1B685529-1980-4B02-82F5-965D5F1E95A5}">
      <dgm:prSet custT="1"/>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0271EBDF-A2FF-4172-BB74-F9103BC0A0D2}" type="sibTrans" cxnId="{1B685529-1980-4B02-82F5-965D5F1E95A5}">
      <dgm:prSet/>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F0AA0C6D-DE91-442C-8A38-D626E8A673F7}">
      <dgm:prSet custT="1"/>
      <dgm:spPr>
        <a:solidFill>
          <a:schemeClr val="accent6">
            <a:lumMod val="20000"/>
            <a:lumOff val="80000"/>
          </a:schemeClr>
        </a:solidFill>
        <a:ln>
          <a:noFill/>
        </a:ln>
      </dgm:spPr>
      <dgm:t>
        <a:bodyPr/>
        <a:lstStyle/>
        <a:p>
          <a:r>
            <a:rPr lang="en-US" sz="2000">
              <a:solidFill>
                <a:schemeClr val="tx1"/>
              </a:solidFill>
              <a:latin typeface="Times New Roman" panose="02020603050405020304" pitchFamily="18" charset="0"/>
              <a:cs typeface="Times New Roman" panose="02020603050405020304" pitchFamily="18" charset="0"/>
            </a:rPr>
            <a:t>Nêu kết quả của hoạt động (về vật chất và về tinh thần)</a:t>
          </a:r>
        </a:p>
      </dgm:t>
    </dgm:pt>
    <dgm:pt modelId="{E2D12E9F-9789-405E-B131-7A9865B5538E}" type="parTrans" cxnId="{4CB35FC9-4A3A-4EA6-A9EA-AA54906775DF}">
      <dgm:prSet custT="1"/>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24131E42-AE37-4CFC-8C93-A771C2D2F840}" type="sibTrans" cxnId="{4CB35FC9-4A3A-4EA6-A9EA-AA54906775DF}">
      <dgm:prSet/>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46564127-5581-485F-8A1E-6BFD2B351128}" type="pres">
      <dgm:prSet presAssocID="{911B2AF9-6CE8-48A1-9B17-5B778CC49F3C}" presName="Name0" presStyleCnt="0">
        <dgm:presLayoutVars>
          <dgm:chPref val="1"/>
          <dgm:dir/>
          <dgm:animOne val="branch"/>
          <dgm:animLvl val="lvl"/>
          <dgm:resizeHandles val="exact"/>
        </dgm:presLayoutVars>
      </dgm:prSet>
      <dgm:spPr/>
      <dgm:t>
        <a:bodyPr/>
        <a:lstStyle/>
        <a:p>
          <a:endParaRPr lang="en-US"/>
        </a:p>
      </dgm:t>
    </dgm:pt>
    <dgm:pt modelId="{482EA987-BA83-46E0-859B-5C6D55C9C3D8}" type="pres">
      <dgm:prSet presAssocID="{7296C98F-A862-4E92-9B69-2B7CC6534A40}" presName="root1" presStyleCnt="0"/>
      <dgm:spPr/>
    </dgm:pt>
    <dgm:pt modelId="{96760730-6EFE-4832-BD76-CB01BD4A6CEF}" type="pres">
      <dgm:prSet presAssocID="{7296C98F-A862-4E92-9B69-2B7CC6534A40}" presName="LevelOneTextNode" presStyleLbl="node0" presStyleIdx="0" presStyleCnt="1" custScaleY="78054">
        <dgm:presLayoutVars>
          <dgm:chPref val="3"/>
        </dgm:presLayoutVars>
      </dgm:prSet>
      <dgm:spPr/>
      <dgm:t>
        <a:bodyPr/>
        <a:lstStyle/>
        <a:p>
          <a:endParaRPr lang="en-US"/>
        </a:p>
      </dgm:t>
    </dgm:pt>
    <dgm:pt modelId="{3634E74A-E922-427D-A6DE-543C09588200}" type="pres">
      <dgm:prSet presAssocID="{7296C98F-A862-4E92-9B69-2B7CC6534A40}" presName="level2hierChild" presStyleCnt="0"/>
      <dgm:spPr/>
    </dgm:pt>
    <dgm:pt modelId="{C6F23343-F2C2-4864-9BD1-87F331B9B621}" type="pres">
      <dgm:prSet presAssocID="{B2F8C0DB-17FA-4580-93F4-0B0E613FC8BE}" presName="conn2-1" presStyleLbl="parChTrans1D2" presStyleIdx="0" presStyleCnt="3"/>
      <dgm:spPr/>
      <dgm:t>
        <a:bodyPr/>
        <a:lstStyle/>
        <a:p>
          <a:endParaRPr lang="en-US"/>
        </a:p>
      </dgm:t>
    </dgm:pt>
    <dgm:pt modelId="{FE822CC3-4527-433B-B917-2F21C37C5697}" type="pres">
      <dgm:prSet presAssocID="{B2F8C0DB-17FA-4580-93F4-0B0E613FC8BE}" presName="connTx" presStyleLbl="parChTrans1D2" presStyleIdx="0" presStyleCnt="3"/>
      <dgm:spPr/>
      <dgm:t>
        <a:bodyPr/>
        <a:lstStyle/>
        <a:p>
          <a:endParaRPr lang="en-US"/>
        </a:p>
      </dgm:t>
    </dgm:pt>
    <dgm:pt modelId="{FD97964A-97E8-4EE2-B0E7-255E1CB6D831}" type="pres">
      <dgm:prSet presAssocID="{DCFCD620-8109-4756-AA6C-C9E12F915948}" presName="root2" presStyleCnt="0"/>
      <dgm:spPr/>
    </dgm:pt>
    <dgm:pt modelId="{809F819E-EB97-4F40-801F-B0A0090D6A6E}" type="pres">
      <dgm:prSet presAssocID="{DCFCD620-8109-4756-AA6C-C9E12F915948}" presName="LevelTwoTextNode" presStyleLbl="node2" presStyleIdx="0" presStyleCnt="3" custScaleX="78265">
        <dgm:presLayoutVars>
          <dgm:chPref val="3"/>
        </dgm:presLayoutVars>
      </dgm:prSet>
      <dgm:spPr/>
      <dgm:t>
        <a:bodyPr/>
        <a:lstStyle/>
        <a:p>
          <a:endParaRPr lang="en-US"/>
        </a:p>
      </dgm:t>
    </dgm:pt>
    <dgm:pt modelId="{A0F02AF3-C88C-4192-A356-E7000E42975C}" type="pres">
      <dgm:prSet presAssocID="{DCFCD620-8109-4756-AA6C-C9E12F915948}" presName="level3hierChild" presStyleCnt="0"/>
      <dgm:spPr/>
    </dgm:pt>
    <dgm:pt modelId="{D1D1407F-30B7-4BDB-BD31-2EDFD45EE461}" type="pres">
      <dgm:prSet presAssocID="{9DCF1492-A95D-4A3E-95FE-728FBDF0ED84}" presName="conn2-1" presStyleLbl="parChTrans1D3" presStyleIdx="0" presStyleCnt="5"/>
      <dgm:spPr/>
      <dgm:t>
        <a:bodyPr/>
        <a:lstStyle/>
        <a:p>
          <a:endParaRPr lang="en-US"/>
        </a:p>
      </dgm:t>
    </dgm:pt>
    <dgm:pt modelId="{4D87E9C3-2112-40A6-8190-9FAABE5D9B0F}" type="pres">
      <dgm:prSet presAssocID="{9DCF1492-A95D-4A3E-95FE-728FBDF0ED84}" presName="connTx" presStyleLbl="parChTrans1D3" presStyleIdx="0" presStyleCnt="5"/>
      <dgm:spPr/>
      <dgm:t>
        <a:bodyPr/>
        <a:lstStyle/>
        <a:p>
          <a:endParaRPr lang="en-US"/>
        </a:p>
      </dgm:t>
    </dgm:pt>
    <dgm:pt modelId="{FB7CD479-0C44-4490-9798-A441506C7037}" type="pres">
      <dgm:prSet presAssocID="{30C62D01-FE31-4C5F-8F99-6E09C3362FFD}" presName="root2" presStyleCnt="0"/>
      <dgm:spPr/>
    </dgm:pt>
    <dgm:pt modelId="{2113B34F-36E9-441B-BEE2-47C47CF00268}" type="pres">
      <dgm:prSet presAssocID="{30C62D01-FE31-4C5F-8F99-6E09C3362FFD}" presName="LevelTwoTextNode" presStyleLbl="node3" presStyleIdx="0" presStyleCnt="5" custScaleX="289507" custScaleY="139060" custLinFactNeighborX="-3512">
        <dgm:presLayoutVars>
          <dgm:chPref val="3"/>
        </dgm:presLayoutVars>
      </dgm:prSet>
      <dgm:spPr/>
      <dgm:t>
        <a:bodyPr/>
        <a:lstStyle/>
        <a:p>
          <a:endParaRPr lang="en-US"/>
        </a:p>
      </dgm:t>
    </dgm:pt>
    <dgm:pt modelId="{3DB76B1E-E6C9-47CD-A42F-1817B4B7089A}" type="pres">
      <dgm:prSet presAssocID="{30C62D01-FE31-4C5F-8F99-6E09C3362FFD}" presName="level3hierChild" presStyleCnt="0"/>
      <dgm:spPr/>
    </dgm:pt>
    <dgm:pt modelId="{29540A83-8828-43B1-8A45-85B4EB3D7B68}" type="pres">
      <dgm:prSet presAssocID="{AFCC071E-3016-44C4-B744-5849B400835E}" presName="conn2-1" presStyleLbl="parChTrans1D2" presStyleIdx="1" presStyleCnt="3"/>
      <dgm:spPr/>
      <dgm:t>
        <a:bodyPr/>
        <a:lstStyle/>
        <a:p>
          <a:endParaRPr lang="en-US"/>
        </a:p>
      </dgm:t>
    </dgm:pt>
    <dgm:pt modelId="{92577E8B-4423-4644-9334-4AD7CF7A5E7C}" type="pres">
      <dgm:prSet presAssocID="{AFCC071E-3016-44C4-B744-5849B400835E}" presName="connTx" presStyleLbl="parChTrans1D2" presStyleIdx="1" presStyleCnt="3"/>
      <dgm:spPr/>
      <dgm:t>
        <a:bodyPr/>
        <a:lstStyle/>
        <a:p>
          <a:endParaRPr lang="en-US"/>
        </a:p>
      </dgm:t>
    </dgm:pt>
    <dgm:pt modelId="{268E8272-3E8C-41C0-ACC3-4AAC8441CCD7}" type="pres">
      <dgm:prSet presAssocID="{558F2FB7-09EC-4782-A6F2-C8AFD1B3BC70}" presName="root2" presStyleCnt="0"/>
      <dgm:spPr/>
    </dgm:pt>
    <dgm:pt modelId="{40DD9596-B664-42CF-A761-F151AA5E5FE9}" type="pres">
      <dgm:prSet presAssocID="{558F2FB7-09EC-4782-A6F2-C8AFD1B3BC70}" presName="LevelTwoTextNode" presStyleLbl="node2" presStyleIdx="1" presStyleCnt="3" custScaleX="78265">
        <dgm:presLayoutVars>
          <dgm:chPref val="3"/>
        </dgm:presLayoutVars>
      </dgm:prSet>
      <dgm:spPr/>
      <dgm:t>
        <a:bodyPr/>
        <a:lstStyle/>
        <a:p>
          <a:endParaRPr lang="en-US"/>
        </a:p>
      </dgm:t>
    </dgm:pt>
    <dgm:pt modelId="{F43C21F3-5599-46C2-AFBE-8E917FB5C0F1}" type="pres">
      <dgm:prSet presAssocID="{558F2FB7-09EC-4782-A6F2-C8AFD1B3BC70}" presName="level3hierChild" presStyleCnt="0"/>
      <dgm:spPr/>
    </dgm:pt>
    <dgm:pt modelId="{95695BA1-4C69-4EDB-AE6A-850C05832CC7}" type="pres">
      <dgm:prSet presAssocID="{4AA8EC2B-8842-4696-B665-9C9CF20E6337}" presName="conn2-1" presStyleLbl="parChTrans1D3" presStyleIdx="1" presStyleCnt="5"/>
      <dgm:spPr/>
      <dgm:t>
        <a:bodyPr/>
        <a:lstStyle/>
        <a:p>
          <a:endParaRPr lang="en-US"/>
        </a:p>
      </dgm:t>
    </dgm:pt>
    <dgm:pt modelId="{BCC68574-0AD5-4EF4-B2A6-BB59D3FD1AC1}" type="pres">
      <dgm:prSet presAssocID="{4AA8EC2B-8842-4696-B665-9C9CF20E6337}" presName="connTx" presStyleLbl="parChTrans1D3" presStyleIdx="1" presStyleCnt="5"/>
      <dgm:spPr/>
      <dgm:t>
        <a:bodyPr/>
        <a:lstStyle/>
        <a:p>
          <a:endParaRPr lang="en-US"/>
        </a:p>
      </dgm:t>
    </dgm:pt>
    <dgm:pt modelId="{BCB0A56D-92F5-415E-80EA-63058BEBDD17}" type="pres">
      <dgm:prSet presAssocID="{2BEDA4EB-7D2C-4C9C-A6AD-98FADC6A90B9}" presName="root2" presStyleCnt="0"/>
      <dgm:spPr/>
    </dgm:pt>
    <dgm:pt modelId="{F562F372-437B-4B7A-ACEB-A727C00A50ED}" type="pres">
      <dgm:prSet presAssocID="{2BEDA4EB-7D2C-4C9C-A6AD-98FADC6A90B9}" presName="LevelTwoTextNode" presStyleLbl="node3" presStyleIdx="1" presStyleCnt="5" custScaleX="289507" custLinFactNeighborX="-3512">
        <dgm:presLayoutVars>
          <dgm:chPref val="3"/>
        </dgm:presLayoutVars>
      </dgm:prSet>
      <dgm:spPr/>
      <dgm:t>
        <a:bodyPr/>
        <a:lstStyle/>
        <a:p>
          <a:endParaRPr lang="en-US"/>
        </a:p>
      </dgm:t>
    </dgm:pt>
    <dgm:pt modelId="{F55AB9E6-3E28-4EB6-AA1B-3356E21A5F57}" type="pres">
      <dgm:prSet presAssocID="{2BEDA4EB-7D2C-4C9C-A6AD-98FADC6A90B9}" presName="level3hierChild" presStyleCnt="0"/>
      <dgm:spPr/>
    </dgm:pt>
    <dgm:pt modelId="{7F8941B7-CDCD-4B26-9CC2-F70520CFF4EE}" type="pres">
      <dgm:prSet presAssocID="{907D7215-9F6D-4C86-B2EE-8F5E758A1CB1}" presName="conn2-1" presStyleLbl="parChTrans1D3" presStyleIdx="2" presStyleCnt="5"/>
      <dgm:spPr/>
      <dgm:t>
        <a:bodyPr/>
        <a:lstStyle/>
        <a:p>
          <a:endParaRPr lang="en-US"/>
        </a:p>
      </dgm:t>
    </dgm:pt>
    <dgm:pt modelId="{D7FE5ADB-DB56-474F-8562-EF7AD45D0ECC}" type="pres">
      <dgm:prSet presAssocID="{907D7215-9F6D-4C86-B2EE-8F5E758A1CB1}" presName="connTx" presStyleLbl="parChTrans1D3" presStyleIdx="2" presStyleCnt="5"/>
      <dgm:spPr/>
      <dgm:t>
        <a:bodyPr/>
        <a:lstStyle/>
        <a:p>
          <a:endParaRPr lang="en-US"/>
        </a:p>
      </dgm:t>
    </dgm:pt>
    <dgm:pt modelId="{F62D7DC2-F618-4A16-ADA4-EDAB6B5E66CB}" type="pres">
      <dgm:prSet presAssocID="{8BA8D390-39E3-43FE-8FB8-BEF0EE2A5198}" presName="root2" presStyleCnt="0"/>
      <dgm:spPr/>
    </dgm:pt>
    <dgm:pt modelId="{2678879C-F412-4A4D-8C4D-34D10F28952D}" type="pres">
      <dgm:prSet presAssocID="{8BA8D390-39E3-43FE-8FB8-BEF0EE2A5198}" presName="LevelTwoTextNode" presStyleLbl="node3" presStyleIdx="2" presStyleCnt="5" custScaleX="289507" custLinFactNeighborX="-3512">
        <dgm:presLayoutVars>
          <dgm:chPref val="3"/>
        </dgm:presLayoutVars>
      </dgm:prSet>
      <dgm:spPr/>
      <dgm:t>
        <a:bodyPr/>
        <a:lstStyle/>
        <a:p>
          <a:endParaRPr lang="en-US"/>
        </a:p>
      </dgm:t>
    </dgm:pt>
    <dgm:pt modelId="{B1E5DA5A-1440-4B9F-8524-C5B6B2964A00}" type="pres">
      <dgm:prSet presAssocID="{8BA8D390-39E3-43FE-8FB8-BEF0EE2A5198}" presName="level3hierChild" presStyleCnt="0"/>
      <dgm:spPr/>
    </dgm:pt>
    <dgm:pt modelId="{79CE97B1-CEDA-4230-8FA0-75138812E157}" type="pres">
      <dgm:prSet presAssocID="{E2D12E9F-9789-405E-B131-7A9865B5538E}" presName="conn2-1" presStyleLbl="parChTrans1D3" presStyleIdx="3" presStyleCnt="5"/>
      <dgm:spPr/>
      <dgm:t>
        <a:bodyPr/>
        <a:lstStyle/>
        <a:p>
          <a:endParaRPr lang="en-US"/>
        </a:p>
      </dgm:t>
    </dgm:pt>
    <dgm:pt modelId="{12BA0A5B-7FFB-42F2-AE7F-CDA6F1935D4A}" type="pres">
      <dgm:prSet presAssocID="{E2D12E9F-9789-405E-B131-7A9865B5538E}" presName="connTx" presStyleLbl="parChTrans1D3" presStyleIdx="3" presStyleCnt="5"/>
      <dgm:spPr/>
      <dgm:t>
        <a:bodyPr/>
        <a:lstStyle/>
        <a:p>
          <a:endParaRPr lang="en-US"/>
        </a:p>
      </dgm:t>
    </dgm:pt>
    <dgm:pt modelId="{189512E0-24F3-47E0-BA1B-6FD685EA7DEB}" type="pres">
      <dgm:prSet presAssocID="{F0AA0C6D-DE91-442C-8A38-D626E8A673F7}" presName="root2" presStyleCnt="0"/>
      <dgm:spPr/>
    </dgm:pt>
    <dgm:pt modelId="{BFBBCCED-D1B4-4388-A43F-F619E3FF82BA}" type="pres">
      <dgm:prSet presAssocID="{F0AA0C6D-DE91-442C-8A38-D626E8A673F7}" presName="LevelTwoTextNode" presStyleLbl="node3" presStyleIdx="3" presStyleCnt="5" custScaleX="289507" custLinFactNeighborX="-3512">
        <dgm:presLayoutVars>
          <dgm:chPref val="3"/>
        </dgm:presLayoutVars>
      </dgm:prSet>
      <dgm:spPr/>
      <dgm:t>
        <a:bodyPr/>
        <a:lstStyle/>
        <a:p>
          <a:endParaRPr lang="en-US"/>
        </a:p>
      </dgm:t>
    </dgm:pt>
    <dgm:pt modelId="{0EB1E3C2-B4E4-437F-98AA-DECCE01C4C59}" type="pres">
      <dgm:prSet presAssocID="{F0AA0C6D-DE91-442C-8A38-D626E8A673F7}" presName="level3hierChild" presStyleCnt="0"/>
      <dgm:spPr/>
    </dgm:pt>
    <dgm:pt modelId="{CAF1365C-1054-464A-A074-5E2054175623}" type="pres">
      <dgm:prSet presAssocID="{0005C0F8-6578-435E-82FD-2D58945FAC44}" presName="conn2-1" presStyleLbl="parChTrans1D2" presStyleIdx="2" presStyleCnt="3"/>
      <dgm:spPr/>
      <dgm:t>
        <a:bodyPr/>
        <a:lstStyle/>
        <a:p>
          <a:endParaRPr lang="en-US"/>
        </a:p>
      </dgm:t>
    </dgm:pt>
    <dgm:pt modelId="{00D2334D-234C-4426-9648-A5945F001F26}" type="pres">
      <dgm:prSet presAssocID="{0005C0F8-6578-435E-82FD-2D58945FAC44}" presName="connTx" presStyleLbl="parChTrans1D2" presStyleIdx="2" presStyleCnt="3"/>
      <dgm:spPr/>
      <dgm:t>
        <a:bodyPr/>
        <a:lstStyle/>
        <a:p>
          <a:endParaRPr lang="en-US"/>
        </a:p>
      </dgm:t>
    </dgm:pt>
    <dgm:pt modelId="{C2AF84C5-6983-40BC-8A52-3613ED168C51}" type="pres">
      <dgm:prSet presAssocID="{8114CC8E-2DB6-4237-A562-B16F6C0952F1}" presName="root2" presStyleCnt="0"/>
      <dgm:spPr/>
    </dgm:pt>
    <dgm:pt modelId="{2950C331-1A89-44C9-9AC2-DE91DEE5F81A}" type="pres">
      <dgm:prSet presAssocID="{8114CC8E-2DB6-4237-A562-B16F6C0952F1}" presName="LevelTwoTextNode" presStyleLbl="node2" presStyleIdx="2" presStyleCnt="3" custScaleX="78265">
        <dgm:presLayoutVars>
          <dgm:chPref val="3"/>
        </dgm:presLayoutVars>
      </dgm:prSet>
      <dgm:spPr/>
      <dgm:t>
        <a:bodyPr/>
        <a:lstStyle/>
        <a:p>
          <a:endParaRPr lang="en-US"/>
        </a:p>
      </dgm:t>
    </dgm:pt>
    <dgm:pt modelId="{412D666A-2182-4373-AA8E-689766EF66E9}" type="pres">
      <dgm:prSet presAssocID="{8114CC8E-2DB6-4237-A562-B16F6C0952F1}" presName="level3hierChild" presStyleCnt="0"/>
      <dgm:spPr/>
    </dgm:pt>
    <dgm:pt modelId="{846C411E-07E5-4F10-8D00-45B97B0B888A}" type="pres">
      <dgm:prSet presAssocID="{426F1253-02EF-4DE3-B489-0ECF599A307E}" presName="conn2-1" presStyleLbl="parChTrans1D3" presStyleIdx="4" presStyleCnt="5"/>
      <dgm:spPr/>
      <dgm:t>
        <a:bodyPr/>
        <a:lstStyle/>
        <a:p>
          <a:endParaRPr lang="en-US"/>
        </a:p>
      </dgm:t>
    </dgm:pt>
    <dgm:pt modelId="{466A10FD-5BB0-4CDE-BACD-34148CC676E7}" type="pres">
      <dgm:prSet presAssocID="{426F1253-02EF-4DE3-B489-0ECF599A307E}" presName="connTx" presStyleLbl="parChTrans1D3" presStyleIdx="4" presStyleCnt="5"/>
      <dgm:spPr/>
      <dgm:t>
        <a:bodyPr/>
        <a:lstStyle/>
        <a:p>
          <a:endParaRPr lang="en-US"/>
        </a:p>
      </dgm:t>
    </dgm:pt>
    <dgm:pt modelId="{A00B4A17-B322-4457-8F98-DD645C7A52ED}" type="pres">
      <dgm:prSet presAssocID="{F9D9B6E5-7AE7-4B30-9D6F-2DC2EC1EEA8D}" presName="root2" presStyleCnt="0"/>
      <dgm:spPr/>
    </dgm:pt>
    <dgm:pt modelId="{78B6A7B9-5E29-40EC-827E-046CDE195B1B}" type="pres">
      <dgm:prSet presAssocID="{F9D9B6E5-7AE7-4B30-9D6F-2DC2EC1EEA8D}" presName="LevelTwoTextNode" presStyleLbl="node3" presStyleIdx="4" presStyleCnt="5" custScaleX="289507" custLinFactNeighborX="-3512">
        <dgm:presLayoutVars>
          <dgm:chPref val="3"/>
        </dgm:presLayoutVars>
      </dgm:prSet>
      <dgm:spPr/>
      <dgm:t>
        <a:bodyPr/>
        <a:lstStyle/>
        <a:p>
          <a:endParaRPr lang="en-US"/>
        </a:p>
      </dgm:t>
    </dgm:pt>
    <dgm:pt modelId="{E568D7AB-FA44-4A0D-8BAE-95112925085F}" type="pres">
      <dgm:prSet presAssocID="{F9D9B6E5-7AE7-4B30-9D6F-2DC2EC1EEA8D}" presName="level3hierChild" presStyleCnt="0"/>
      <dgm:spPr/>
    </dgm:pt>
  </dgm:ptLst>
  <dgm:cxnLst>
    <dgm:cxn modelId="{28F5CC2E-0533-4D2F-9001-8B57C2A7A7D3}" type="presOf" srcId="{426F1253-02EF-4DE3-B489-0ECF599A307E}" destId="{846C411E-07E5-4F10-8D00-45B97B0B888A}" srcOrd="0" destOrd="0" presId="urn:microsoft.com/office/officeart/2008/layout/HorizontalMultiLevelHierarchy"/>
    <dgm:cxn modelId="{1940C8E6-B358-46B5-8503-EA6C7C3B3C35}" type="presOf" srcId="{0005C0F8-6578-435E-82FD-2D58945FAC44}" destId="{00D2334D-234C-4426-9648-A5945F001F26}" srcOrd="1" destOrd="0" presId="urn:microsoft.com/office/officeart/2008/layout/HorizontalMultiLevelHierarchy"/>
    <dgm:cxn modelId="{1CBF81DF-63B5-4D8D-850C-B1C09FD79B68}" srcId="{7296C98F-A862-4E92-9B69-2B7CC6534A40}" destId="{8114CC8E-2DB6-4237-A562-B16F6C0952F1}" srcOrd="2" destOrd="0" parTransId="{0005C0F8-6578-435E-82FD-2D58945FAC44}" sibTransId="{D57656E5-F1CC-4036-88F6-88461EE34426}"/>
    <dgm:cxn modelId="{B3AE39A3-B338-4880-924E-912BDEFE16EC}" type="presOf" srcId="{B2F8C0DB-17FA-4580-93F4-0B0E613FC8BE}" destId="{FE822CC3-4527-433B-B917-2F21C37C5697}" srcOrd="1" destOrd="0" presId="urn:microsoft.com/office/officeart/2008/layout/HorizontalMultiLevelHierarchy"/>
    <dgm:cxn modelId="{2B649DE9-EAC7-4D3F-ACD8-D759764821A7}" type="presOf" srcId="{E2D12E9F-9789-405E-B131-7A9865B5538E}" destId="{79CE97B1-CEDA-4230-8FA0-75138812E157}" srcOrd="0" destOrd="0" presId="urn:microsoft.com/office/officeart/2008/layout/HorizontalMultiLevelHierarchy"/>
    <dgm:cxn modelId="{81029B1A-BF76-4324-AA7D-A0153C33D9BE}" srcId="{7296C98F-A862-4E92-9B69-2B7CC6534A40}" destId="{DCFCD620-8109-4756-AA6C-C9E12F915948}" srcOrd="0" destOrd="0" parTransId="{B2F8C0DB-17FA-4580-93F4-0B0E613FC8BE}" sibTransId="{3C2F7F74-D9C0-4B19-9B8A-E6391D7CE6D2}"/>
    <dgm:cxn modelId="{A909B1BE-F74F-48AF-BAE8-A2AFC9BE35A7}" type="presOf" srcId="{F9D9B6E5-7AE7-4B30-9D6F-2DC2EC1EEA8D}" destId="{78B6A7B9-5E29-40EC-827E-046CDE195B1B}" srcOrd="0" destOrd="0" presId="urn:microsoft.com/office/officeart/2008/layout/HorizontalMultiLevelHierarchy"/>
    <dgm:cxn modelId="{77429399-D949-4031-8393-494DF25982E4}" type="presOf" srcId="{AFCC071E-3016-44C4-B744-5849B400835E}" destId="{29540A83-8828-43B1-8A45-85B4EB3D7B68}" srcOrd="0" destOrd="0" presId="urn:microsoft.com/office/officeart/2008/layout/HorizontalMultiLevelHierarchy"/>
    <dgm:cxn modelId="{0A399C76-80A6-410D-B820-D48C9F92A15A}" type="presOf" srcId="{4AA8EC2B-8842-4696-B665-9C9CF20E6337}" destId="{95695BA1-4C69-4EDB-AE6A-850C05832CC7}" srcOrd="0" destOrd="0" presId="urn:microsoft.com/office/officeart/2008/layout/HorizontalMultiLevelHierarchy"/>
    <dgm:cxn modelId="{A08DBA5C-8F3E-420A-B4B9-B263A6F37524}" srcId="{DCFCD620-8109-4756-AA6C-C9E12F915948}" destId="{30C62D01-FE31-4C5F-8F99-6E09C3362FFD}" srcOrd="0" destOrd="0" parTransId="{9DCF1492-A95D-4A3E-95FE-728FBDF0ED84}" sibTransId="{077D2935-05DE-4D4B-BF0B-A6706C8351B9}"/>
    <dgm:cxn modelId="{525E89E7-2A91-4A35-8EB2-CB72C4075871}" srcId="{558F2FB7-09EC-4782-A6F2-C8AFD1B3BC70}" destId="{2BEDA4EB-7D2C-4C9C-A6AD-98FADC6A90B9}" srcOrd="0" destOrd="0" parTransId="{4AA8EC2B-8842-4696-B665-9C9CF20E6337}" sibTransId="{97240766-DE57-410C-9E28-0AB3846F7C68}"/>
    <dgm:cxn modelId="{F66BCE8F-C89D-4310-8C3D-AFB1B22DD01B}" type="presOf" srcId="{907D7215-9F6D-4C86-B2EE-8F5E758A1CB1}" destId="{7F8941B7-CDCD-4B26-9CC2-F70520CFF4EE}" srcOrd="0" destOrd="0" presId="urn:microsoft.com/office/officeart/2008/layout/HorizontalMultiLevelHierarchy"/>
    <dgm:cxn modelId="{AC304517-ADA2-47FA-98AA-CFC0C26DB713}" type="presOf" srcId="{DCFCD620-8109-4756-AA6C-C9E12F915948}" destId="{809F819E-EB97-4F40-801F-B0A0090D6A6E}" srcOrd="0" destOrd="0" presId="urn:microsoft.com/office/officeart/2008/layout/HorizontalMultiLevelHierarchy"/>
    <dgm:cxn modelId="{098E8C4C-F1AA-4B5A-B500-767C846DC25B}" type="presOf" srcId="{E2D12E9F-9789-405E-B131-7A9865B5538E}" destId="{12BA0A5B-7FFB-42F2-AE7F-CDA6F1935D4A}" srcOrd="1" destOrd="0" presId="urn:microsoft.com/office/officeart/2008/layout/HorizontalMultiLevelHierarchy"/>
    <dgm:cxn modelId="{64557A06-2B14-43AF-A2B4-A97651325F2B}" type="presOf" srcId="{F0AA0C6D-DE91-442C-8A38-D626E8A673F7}" destId="{BFBBCCED-D1B4-4388-A43F-F619E3FF82BA}" srcOrd="0" destOrd="0" presId="urn:microsoft.com/office/officeart/2008/layout/HorizontalMultiLevelHierarchy"/>
    <dgm:cxn modelId="{288AF40A-9988-4898-A180-90E6487EE016}" srcId="{7296C98F-A862-4E92-9B69-2B7CC6534A40}" destId="{558F2FB7-09EC-4782-A6F2-C8AFD1B3BC70}" srcOrd="1" destOrd="0" parTransId="{AFCC071E-3016-44C4-B744-5849B400835E}" sibTransId="{613D6F0F-9BBD-4308-B695-49A80D16F7B2}"/>
    <dgm:cxn modelId="{1B685529-1980-4B02-82F5-965D5F1E95A5}" srcId="{558F2FB7-09EC-4782-A6F2-C8AFD1B3BC70}" destId="{8BA8D390-39E3-43FE-8FB8-BEF0EE2A5198}" srcOrd="1" destOrd="0" parTransId="{907D7215-9F6D-4C86-B2EE-8F5E758A1CB1}" sibTransId="{0271EBDF-A2FF-4172-BB74-F9103BC0A0D2}"/>
    <dgm:cxn modelId="{4CB35FC9-4A3A-4EA6-A9EA-AA54906775DF}" srcId="{558F2FB7-09EC-4782-A6F2-C8AFD1B3BC70}" destId="{F0AA0C6D-DE91-442C-8A38-D626E8A673F7}" srcOrd="2" destOrd="0" parTransId="{E2D12E9F-9789-405E-B131-7A9865B5538E}" sibTransId="{24131E42-AE37-4CFC-8C93-A771C2D2F840}"/>
    <dgm:cxn modelId="{BA898C99-B56A-4676-B3E4-43A6D3D6F4AF}" type="presOf" srcId="{30C62D01-FE31-4C5F-8F99-6E09C3362FFD}" destId="{2113B34F-36E9-441B-BEE2-47C47CF00268}" srcOrd="0" destOrd="0" presId="urn:microsoft.com/office/officeart/2008/layout/HorizontalMultiLevelHierarchy"/>
    <dgm:cxn modelId="{A0979DB7-754A-4244-863C-EA2D84C0A1EA}" type="presOf" srcId="{9DCF1492-A95D-4A3E-95FE-728FBDF0ED84}" destId="{D1D1407F-30B7-4BDB-BD31-2EDFD45EE461}" srcOrd="0" destOrd="0" presId="urn:microsoft.com/office/officeart/2008/layout/HorizontalMultiLevelHierarchy"/>
    <dgm:cxn modelId="{258D0C09-B121-4D32-8C75-CAC84E3166F4}" srcId="{911B2AF9-6CE8-48A1-9B17-5B778CC49F3C}" destId="{7296C98F-A862-4E92-9B69-2B7CC6534A40}" srcOrd="0" destOrd="0" parTransId="{A9F7586C-721C-47AD-8D9C-DDC87F26CB5A}" sibTransId="{D7FC6AF7-E3B4-4375-89AA-B945D6959433}"/>
    <dgm:cxn modelId="{5532AAAA-7E7C-48B0-A8F4-1836D5232AC5}" type="presOf" srcId="{AFCC071E-3016-44C4-B744-5849B400835E}" destId="{92577E8B-4423-4644-9334-4AD7CF7A5E7C}" srcOrd="1" destOrd="0" presId="urn:microsoft.com/office/officeart/2008/layout/HorizontalMultiLevelHierarchy"/>
    <dgm:cxn modelId="{ACFFA441-99F4-4E81-BE17-6A90DA377EDA}" srcId="{8114CC8E-2DB6-4237-A562-B16F6C0952F1}" destId="{F9D9B6E5-7AE7-4B30-9D6F-2DC2EC1EEA8D}" srcOrd="0" destOrd="0" parTransId="{426F1253-02EF-4DE3-B489-0ECF599A307E}" sibTransId="{4F34D4E8-ED53-455A-9541-D15F4BD21A5A}"/>
    <dgm:cxn modelId="{EFFC6D0F-9D96-4171-9A02-91425980570A}" type="presOf" srcId="{4AA8EC2B-8842-4696-B665-9C9CF20E6337}" destId="{BCC68574-0AD5-4EF4-B2A6-BB59D3FD1AC1}" srcOrd="1" destOrd="0" presId="urn:microsoft.com/office/officeart/2008/layout/HorizontalMultiLevelHierarchy"/>
    <dgm:cxn modelId="{EEBE2928-4E62-43A8-AF31-C93F7DA0CC8D}" type="presOf" srcId="{8114CC8E-2DB6-4237-A562-B16F6C0952F1}" destId="{2950C331-1A89-44C9-9AC2-DE91DEE5F81A}" srcOrd="0" destOrd="0" presId="urn:microsoft.com/office/officeart/2008/layout/HorizontalMultiLevelHierarchy"/>
    <dgm:cxn modelId="{26271DB9-D9C7-4A5F-904C-88FA68948909}" type="presOf" srcId="{907D7215-9F6D-4C86-B2EE-8F5E758A1CB1}" destId="{D7FE5ADB-DB56-474F-8562-EF7AD45D0ECC}" srcOrd="1" destOrd="0" presId="urn:microsoft.com/office/officeart/2008/layout/HorizontalMultiLevelHierarchy"/>
    <dgm:cxn modelId="{CDF23500-DD6A-49A7-B226-3525B56F76AB}" type="presOf" srcId="{7296C98F-A862-4E92-9B69-2B7CC6534A40}" destId="{96760730-6EFE-4832-BD76-CB01BD4A6CEF}" srcOrd="0" destOrd="0" presId="urn:microsoft.com/office/officeart/2008/layout/HorizontalMultiLevelHierarchy"/>
    <dgm:cxn modelId="{09A02A54-DAE0-49D2-878D-5631D1F950B8}" type="presOf" srcId="{426F1253-02EF-4DE3-B489-0ECF599A307E}" destId="{466A10FD-5BB0-4CDE-BACD-34148CC676E7}" srcOrd="1" destOrd="0" presId="urn:microsoft.com/office/officeart/2008/layout/HorizontalMultiLevelHierarchy"/>
    <dgm:cxn modelId="{0A5C9A9D-9E18-4B72-A5A2-20F9C5A069F7}" type="presOf" srcId="{911B2AF9-6CE8-48A1-9B17-5B778CC49F3C}" destId="{46564127-5581-485F-8A1E-6BFD2B351128}" srcOrd="0" destOrd="0" presId="urn:microsoft.com/office/officeart/2008/layout/HorizontalMultiLevelHierarchy"/>
    <dgm:cxn modelId="{2595CBA0-BBE9-4A21-8E5E-C308A6B1C5FD}" type="presOf" srcId="{558F2FB7-09EC-4782-A6F2-C8AFD1B3BC70}" destId="{40DD9596-B664-42CF-A761-F151AA5E5FE9}" srcOrd="0" destOrd="0" presId="urn:microsoft.com/office/officeart/2008/layout/HorizontalMultiLevelHierarchy"/>
    <dgm:cxn modelId="{A7B379B2-A771-4823-B766-DFC843C3A0C3}" type="presOf" srcId="{9DCF1492-A95D-4A3E-95FE-728FBDF0ED84}" destId="{4D87E9C3-2112-40A6-8190-9FAABE5D9B0F}" srcOrd="1" destOrd="0" presId="urn:microsoft.com/office/officeart/2008/layout/HorizontalMultiLevelHierarchy"/>
    <dgm:cxn modelId="{DF783DD0-AF87-4DF9-B0A5-F5CC8F58AD25}" type="presOf" srcId="{2BEDA4EB-7D2C-4C9C-A6AD-98FADC6A90B9}" destId="{F562F372-437B-4B7A-ACEB-A727C00A50ED}" srcOrd="0" destOrd="0" presId="urn:microsoft.com/office/officeart/2008/layout/HorizontalMultiLevelHierarchy"/>
    <dgm:cxn modelId="{76458975-6E66-49C6-825C-AB3379802672}" type="presOf" srcId="{8BA8D390-39E3-43FE-8FB8-BEF0EE2A5198}" destId="{2678879C-F412-4A4D-8C4D-34D10F28952D}" srcOrd="0" destOrd="0" presId="urn:microsoft.com/office/officeart/2008/layout/HorizontalMultiLevelHierarchy"/>
    <dgm:cxn modelId="{8D3E7BA6-D7C8-432D-971C-8AB1E4C5893D}" type="presOf" srcId="{B2F8C0DB-17FA-4580-93F4-0B0E613FC8BE}" destId="{C6F23343-F2C2-4864-9BD1-87F331B9B621}" srcOrd="0" destOrd="0" presId="urn:microsoft.com/office/officeart/2008/layout/HorizontalMultiLevelHierarchy"/>
    <dgm:cxn modelId="{E4CCAFFE-F45B-4648-8328-D3BFEC3F391F}" type="presOf" srcId="{0005C0F8-6578-435E-82FD-2D58945FAC44}" destId="{CAF1365C-1054-464A-A074-5E2054175623}" srcOrd="0" destOrd="0" presId="urn:microsoft.com/office/officeart/2008/layout/HorizontalMultiLevelHierarchy"/>
    <dgm:cxn modelId="{DBA7EEC7-3FD9-4290-B9C8-954354CEF9C2}" type="presParOf" srcId="{46564127-5581-485F-8A1E-6BFD2B351128}" destId="{482EA987-BA83-46E0-859B-5C6D55C9C3D8}" srcOrd="0" destOrd="0" presId="urn:microsoft.com/office/officeart/2008/layout/HorizontalMultiLevelHierarchy"/>
    <dgm:cxn modelId="{B76043BF-6C84-498E-B51B-3A6927921AAF}" type="presParOf" srcId="{482EA987-BA83-46E0-859B-5C6D55C9C3D8}" destId="{96760730-6EFE-4832-BD76-CB01BD4A6CEF}" srcOrd="0" destOrd="0" presId="urn:microsoft.com/office/officeart/2008/layout/HorizontalMultiLevelHierarchy"/>
    <dgm:cxn modelId="{A60A6A9E-FE95-4318-8FAE-CBAFE3CC5A5C}" type="presParOf" srcId="{482EA987-BA83-46E0-859B-5C6D55C9C3D8}" destId="{3634E74A-E922-427D-A6DE-543C09588200}" srcOrd="1" destOrd="0" presId="urn:microsoft.com/office/officeart/2008/layout/HorizontalMultiLevelHierarchy"/>
    <dgm:cxn modelId="{51C28010-D6E6-42B0-8AEA-3142A3AAD048}" type="presParOf" srcId="{3634E74A-E922-427D-A6DE-543C09588200}" destId="{C6F23343-F2C2-4864-9BD1-87F331B9B621}" srcOrd="0" destOrd="0" presId="urn:microsoft.com/office/officeart/2008/layout/HorizontalMultiLevelHierarchy"/>
    <dgm:cxn modelId="{53C9C34E-5D40-49F7-990F-5065CA1C9218}" type="presParOf" srcId="{C6F23343-F2C2-4864-9BD1-87F331B9B621}" destId="{FE822CC3-4527-433B-B917-2F21C37C5697}" srcOrd="0" destOrd="0" presId="urn:microsoft.com/office/officeart/2008/layout/HorizontalMultiLevelHierarchy"/>
    <dgm:cxn modelId="{50D3D09C-1B85-4B34-8D12-72DF72237746}" type="presParOf" srcId="{3634E74A-E922-427D-A6DE-543C09588200}" destId="{FD97964A-97E8-4EE2-B0E7-255E1CB6D831}" srcOrd="1" destOrd="0" presId="urn:microsoft.com/office/officeart/2008/layout/HorizontalMultiLevelHierarchy"/>
    <dgm:cxn modelId="{F04FC6EF-64B4-4409-8571-327081E52FED}" type="presParOf" srcId="{FD97964A-97E8-4EE2-B0E7-255E1CB6D831}" destId="{809F819E-EB97-4F40-801F-B0A0090D6A6E}" srcOrd="0" destOrd="0" presId="urn:microsoft.com/office/officeart/2008/layout/HorizontalMultiLevelHierarchy"/>
    <dgm:cxn modelId="{D9868E05-52F2-4D0B-8C1B-80FC3632B7F3}" type="presParOf" srcId="{FD97964A-97E8-4EE2-B0E7-255E1CB6D831}" destId="{A0F02AF3-C88C-4192-A356-E7000E42975C}" srcOrd="1" destOrd="0" presId="urn:microsoft.com/office/officeart/2008/layout/HorizontalMultiLevelHierarchy"/>
    <dgm:cxn modelId="{68F18236-B4C1-4C5A-92F4-2B63EB6C5BB4}" type="presParOf" srcId="{A0F02AF3-C88C-4192-A356-E7000E42975C}" destId="{D1D1407F-30B7-4BDB-BD31-2EDFD45EE461}" srcOrd="0" destOrd="0" presId="urn:microsoft.com/office/officeart/2008/layout/HorizontalMultiLevelHierarchy"/>
    <dgm:cxn modelId="{26BA0F9A-2390-46A4-AD72-C86A43E9F8C7}" type="presParOf" srcId="{D1D1407F-30B7-4BDB-BD31-2EDFD45EE461}" destId="{4D87E9C3-2112-40A6-8190-9FAABE5D9B0F}" srcOrd="0" destOrd="0" presId="urn:microsoft.com/office/officeart/2008/layout/HorizontalMultiLevelHierarchy"/>
    <dgm:cxn modelId="{4F32307B-A8E5-46B5-949C-6C44F9A5CA2D}" type="presParOf" srcId="{A0F02AF3-C88C-4192-A356-E7000E42975C}" destId="{FB7CD479-0C44-4490-9798-A441506C7037}" srcOrd="1" destOrd="0" presId="urn:microsoft.com/office/officeart/2008/layout/HorizontalMultiLevelHierarchy"/>
    <dgm:cxn modelId="{35DA4623-E935-467F-9603-A9F1041AB21E}" type="presParOf" srcId="{FB7CD479-0C44-4490-9798-A441506C7037}" destId="{2113B34F-36E9-441B-BEE2-47C47CF00268}" srcOrd="0" destOrd="0" presId="urn:microsoft.com/office/officeart/2008/layout/HorizontalMultiLevelHierarchy"/>
    <dgm:cxn modelId="{BAEFCE94-C038-483C-96F7-A2B70FEA2E74}" type="presParOf" srcId="{FB7CD479-0C44-4490-9798-A441506C7037}" destId="{3DB76B1E-E6C9-47CD-A42F-1817B4B7089A}" srcOrd="1" destOrd="0" presId="urn:microsoft.com/office/officeart/2008/layout/HorizontalMultiLevelHierarchy"/>
    <dgm:cxn modelId="{287C77C7-9B80-499D-A334-27655D1A25EB}" type="presParOf" srcId="{3634E74A-E922-427D-A6DE-543C09588200}" destId="{29540A83-8828-43B1-8A45-85B4EB3D7B68}" srcOrd="2" destOrd="0" presId="urn:microsoft.com/office/officeart/2008/layout/HorizontalMultiLevelHierarchy"/>
    <dgm:cxn modelId="{2C1B10F1-CBA1-4414-A96C-E233707D43DC}" type="presParOf" srcId="{29540A83-8828-43B1-8A45-85B4EB3D7B68}" destId="{92577E8B-4423-4644-9334-4AD7CF7A5E7C}" srcOrd="0" destOrd="0" presId="urn:microsoft.com/office/officeart/2008/layout/HorizontalMultiLevelHierarchy"/>
    <dgm:cxn modelId="{BA1282F9-B770-4EEA-B0B9-2A4AE7186AE9}" type="presParOf" srcId="{3634E74A-E922-427D-A6DE-543C09588200}" destId="{268E8272-3E8C-41C0-ACC3-4AAC8441CCD7}" srcOrd="3" destOrd="0" presId="urn:microsoft.com/office/officeart/2008/layout/HorizontalMultiLevelHierarchy"/>
    <dgm:cxn modelId="{886DD275-C332-4BF6-BAAC-65909AD27F6B}" type="presParOf" srcId="{268E8272-3E8C-41C0-ACC3-4AAC8441CCD7}" destId="{40DD9596-B664-42CF-A761-F151AA5E5FE9}" srcOrd="0" destOrd="0" presId="urn:microsoft.com/office/officeart/2008/layout/HorizontalMultiLevelHierarchy"/>
    <dgm:cxn modelId="{5F70F89D-8A4D-4CEE-8538-6D8AAE776814}" type="presParOf" srcId="{268E8272-3E8C-41C0-ACC3-4AAC8441CCD7}" destId="{F43C21F3-5599-46C2-AFBE-8E917FB5C0F1}" srcOrd="1" destOrd="0" presId="urn:microsoft.com/office/officeart/2008/layout/HorizontalMultiLevelHierarchy"/>
    <dgm:cxn modelId="{8E35B493-D8E4-4554-82F7-F4BBC38BA97D}" type="presParOf" srcId="{F43C21F3-5599-46C2-AFBE-8E917FB5C0F1}" destId="{95695BA1-4C69-4EDB-AE6A-850C05832CC7}" srcOrd="0" destOrd="0" presId="urn:microsoft.com/office/officeart/2008/layout/HorizontalMultiLevelHierarchy"/>
    <dgm:cxn modelId="{76845AC0-1C2B-43F4-B8FA-3F06730A774E}" type="presParOf" srcId="{95695BA1-4C69-4EDB-AE6A-850C05832CC7}" destId="{BCC68574-0AD5-4EF4-B2A6-BB59D3FD1AC1}" srcOrd="0" destOrd="0" presId="urn:microsoft.com/office/officeart/2008/layout/HorizontalMultiLevelHierarchy"/>
    <dgm:cxn modelId="{37C8DDB6-9C10-46AB-B220-748490E16148}" type="presParOf" srcId="{F43C21F3-5599-46C2-AFBE-8E917FB5C0F1}" destId="{BCB0A56D-92F5-415E-80EA-63058BEBDD17}" srcOrd="1" destOrd="0" presId="urn:microsoft.com/office/officeart/2008/layout/HorizontalMultiLevelHierarchy"/>
    <dgm:cxn modelId="{6E860338-E3B0-455B-87E2-7D8A1BA56652}" type="presParOf" srcId="{BCB0A56D-92F5-415E-80EA-63058BEBDD17}" destId="{F562F372-437B-4B7A-ACEB-A727C00A50ED}" srcOrd="0" destOrd="0" presId="urn:microsoft.com/office/officeart/2008/layout/HorizontalMultiLevelHierarchy"/>
    <dgm:cxn modelId="{A3371583-31E7-4E6E-922E-84A71943D18B}" type="presParOf" srcId="{BCB0A56D-92F5-415E-80EA-63058BEBDD17}" destId="{F55AB9E6-3E28-4EB6-AA1B-3356E21A5F57}" srcOrd="1" destOrd="0" presId="urn:microsoft.com/office/officeart/2008/layout/HorizontalMultiLevelHierarchy"/>
    <dgm:cxn modelId="{9D75478E-210B-473E-ABC4-CE015FC87EC0}" type="presParOf" srcId="{F43C21F3-5599-46C2-AFBE-8E917FB5C0F1}" destId="{7F8941B7-CDCD-4B26-9CC2-F70520CFF4EE}" srcOrd="2" destOrd="0" presId="urn:microsoft.com/office/officeart/2008/layout/HorizontalMultiLevelHierarchy"/>
    <dgm:cxn modelId="{7DD646E5-53AC-40D0-B826-28648F718B95}" type="presParOf" srcId="{7F8941B7-CDCD-4B26-9CC2-F70520CFF4EE}" destId="{D7FE5ADB-DB56-474F-8562-EF7AD45D0ECC}" srcOrd="0" destOrd="0" presId="urn:microsoft.com/office/officeart/2008/layout/HorizontalMultiLevelHierarchy"/>
    <dgm:cxn modelId="{7A72C521-03A7-4959-A563-DD76878BB6BC}" type="presParOf" srcId="{F43C21F3-5599-46C2-AFBE-8E917FB5C0F1}" destId="{F62D7DC2-F618-4A16-ADA4-EDAB6B5E66CB}" srcOrd="3" destOrd="0" presId="urn:microsoft.com/office/officeart/2008/layout/HorizontalMultiLevelHierarchy"/>
    <dgm:cxn modelId="{5DC74FF5-7819-44BA-8FF5-1A82AC7DD19C}" type="presParOf" srcId="{F62D7DC2-F618-4A16-ADA4-EDAB6B5E66CB}" destId="{2678879C-F412-4A4D-8C4D-34D10F28952D}" srcOrd="0" destOrd="0" presId="urn:microsoft.com/office/officeart/2008/layout/HorizontalMultiLevelHierarchy"/>
    <dgm:cxn modelId="{681AC2EE-DD18-4EC6-BD85-5D55560E13E2}" type="presParOf" srcId="{F62D7DC2-F618-4A16-ADA4-EDAB6B5E66CB}" destId="{B1E5DA5A-1440-4B9F-8524-C5B6B2964A00}" srcOrd="1" destOrd="0" presId="urn:microsoft.com/office/officeart/2008/layout/HorizontalMultiLevelHierarchy"/>
    <dgm:cxn modelId="{8062347A-174D-46DF-A7DC-3DE926FBDEEC}" type="presParOf" srcId="{F43C21F3-5599-46C2-AFBE-8E917FB5C0F1}" destId="{79CE97B1-CEDA-4230-8FA0-75138812E157}" srcOrd="4" destOrd="0" presId="urn:microsoft.com/office/officeart/2008/layout/HorizontalMultiLevelHierarchy"/>
    <dgm:cxn modelId="{658478DB-AF69-4CEC-B305-5061A2B3950F}" type="presParOf" srcId="{79CE97B1-CEDA-4230-8FA0-75138812E157}" destId="{12BA0A5B-7FFB-42F2-AE7F-CDA6F1935D4A}" srcOrd="0" destOrd="0" presId="urn:microsoft.com/office/officeart/2008/layout/HorizontalMultiLevelHierarchy"/>
    <dgm:cxn modelId="{F182B1B2-4702-4008-88D6-CE5D36F81A42}" type="presParOf" srcId="{F43C21F3-5599-46C2-AFBE-8E917FB5C0F1}" destId="{189512E0-24F3-47E0-BA1B-6FD685EA7DEB}" srcOrd="5" destOrd="0" presId="urn:microsoft.com/office/officeart/2008/layout/HorizontalMultiLevelHierarchy"/>
    <dgm:cxn modelId="{13F36666-FD8F-453D-9491-1EC3F44B02BF}" type="presParOf" srcId="{189512E0-24F3-47E0-BA1B-6FD685EA7DEB}" destId="{BFBBCCED-D1B4-4388-A43F-F619E3FF82BA}" srcOrd="0" destOrd="0" presId="urn:microsoft.com/office/officeart/2008/layout/HorizontalMultiLevelHierarchy"/>
    <dgm:cxn modelId="{7A3FB04A-C0E3-4137-9671-27A00D4FFDC2}" type="presParOf" srcId="{189512E0-24F3-47E0-BA1B-6FD685EA7DEB}" destId="{0EB1E3C2-B4E4-437F-98AA-DECCE01C4C59}" srcOrd="1" destOrd="0" presId="urn:microsoft.com/office/officeart/2008/layout/HorizontalMultiLevelHierarchy"/>
    <dgm:cxn modelId="{6758FB06-2501-4165-8292-2CEF1DEB2AFA}" type="presParOf" srcId="{3634E74A-E922-427D-A6DE-543C09588200}" destId="{CAF1365C-1054-464A-A074-5E2054175623}" srcOrd="4" destOrd="0" presId="urn:microsoft.com/office/officeart/2008/layout/HorizontalMultiLevelHierarchy"/>
    <dgm:cxn modelId="{A9452357-1E6B-4F84-90AD-211CEE0C3955}" type="presParOf" srcId="{CAF1365C-1054-464A-A074-5E2054175623}" destId="{00D2334D-234C-4426-9648-A5945F001F26}" srcOrd="0" destOrd="0" presId="urn:microsoft.com/office/officeart/2008/layout/HorizontalMultiLevelHierarchy"/>
    <dgm:cxn modelId="{A83B3CF2-875C-41F2-B909-A4AD214726E5}" type="presParOf" srcId="{3634E74A-E922-427D-A6DE-543C09588200}" destId="{C2AF84C5-6983-40BC-8A52-3613ED168C51}" srcOrd="5" destOrd="0" presId="urn:microsoft.com/office/officeart/2008/layout/HorizontalMultiLevelHierarchy"/>
    <dgm:cxn modelId="{78F15E1F-0991-4075-811B-512AC55024FB}" type="presParOf" srcId="{C2AF84C5-6983-40BC-8A52-3613ED168C51}" destId="{2950C331-1A89-44C9-9AC2-DE91DEE5F81A}" srcOrd="0" destOrd="0" presId="urn:microsoft.com/office/officeart/2008/layout/HorizontalMultiLevelHierarchy"/>
    <dgm:cxn modelId="{6A861DAF-FE28-4E4F-8953-43AD79BF4028}" type="presParOf" srcId="{C2AF84C5-6983-40BC-8A52-3613ED168C51}" destId="{412D666A-2182-4373-AA8E-689766EF66E9}" srcOrd="1" destOrd="0" presId="urn:microsoft.com/office/officeart/2008/layout/HorizontalMultiLevelHierarchy"/>
    <dgm:cxn modelId="{4D78E6EC-9A8C-4A18-8BDA-1FEDAA686EA8}" type="presParOf" srcId="{412D666A-2182-4373-AA8E-689766EF66E9}" destId="{846C411E-07E5-4F10-8D00-45B97B0B888A}" srcOrd="0" destOrd="0" presId="urn:microsoft.com/office/officeart/2008/layout/HorizontalMultiLevelHierarchy"/>
    <dgm:cxn modelId="{8F253528-7598-4B54-A220-3276326DBE5E}" type="presParOf" srcId="{846C411E-07E5-4F10-8D00-45B97B0B888A}" destId="{466A10FD-5BB0-4CDE-BACD-34148CC676E7}" srcOrd="0" destOrd="0" presId="urn:microsoft.com/office/officeart/2008/layout/HorizontalMultiLevelHierarchy"/>
    <dgm:cxn modelId="{C0B9865B-FB6C-42A3-B4B2-D584F45A9269}" type="presParOf" srcId="{412D666A-2182-4373-AA8E-689766EF66E9}" destId="{A00B4A17-B322-4457-8F98-DD645C7A52ED}" srcOrd="1" destOrd="0" presId="urn:microsoft.com/office/officeart/2008/layout/HorizontalMultiLevelHierarchy"/>
    <dgm:cxn modelId="{D4EA84D1-2D7B-43FB-BAA8-44320E924F18}" type="presParOf" srcId="{A00B4A17-B322-4457-8F98-DD645C7A52ED}" destId="{78B6A7B9-5E29-40EC-827E-046CDE195B1B}" srcOrd="0" destOrd="0" presId="urn:microsoft.com/office/officeart/2008/layout/HorizontalMultiLevelHierarchy"/>
    <dgm:cxn modelId="{1B05638A-A62D-43FA-BD3A-B231F5CE6498}" type="presParOf" srcId="{A00B4A17-B322-4457-8F98-DD645C7A52ED}" destId="{E568D7AB-FA44-4A0D-8BAE-95112925085F}" srcOrd="1" destOrd="0" presId="urn:microsoft.com/office/officeart/2008/layout/HorizontalMultiLevelHierarchy"/>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857763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1"/>
        <p:cNvGrpSpPr/>
        <p:nvPr/>
      </p:nvGrpSpPr>
      <p:grpSpPr>
        <a:xfrm>
          <a:off x="0" y="0"/>
          <a:ext cx="0" cy="0"/>
          <a:chOff x="0" y="0"/>
          <a:chExt cx="0" cy="0"/>
        </a:xfrm>
      </p:grpSpPr>
      <p:sp>
        <p:nvSpPr>
          <p:cNvPr id="9812" name="Google Shape;9812;g1450b2fcb6e_0_1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3" name="Google Shape;9813;g1450b2fcb6e_0_1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377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446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15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8"/>
        <p:cNvGrpSpPr/>
        <p:nvPr/>
      </p:nvGrpSpPr>
      <p:grpSpPr>
        <a:xfrm>
          <a:off x="0" y="0"/>
          <a:ext cx="0" cy="0"/>
          <a:chOff x="0" y="0"/>
          <a:chExt cx="0" cy="0"/>
        </a:xfrm>
      </p:grpSpPr>
      <p:sp>
        <p:nvSpPr>
          <p:cNvPr id="9879" name="Google Shape;9879;g1450b2fcb6e_0_4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0" name="Google Shape;9880;g1450b2fcb6e_0_4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91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8"/>
        <p:cNvGrpSpPr/>
        <p:nvPr/>
      </p:nvGrpSpPr>
      <p:grpSpPr>
        <a:xfrm>
          <a:off x="0" y="0"/>
          <a:ext cx="0" cy="0"/>
          <a:chOff x="0" y="0"/>
          <a:chExt cx="0" cy="0"/>
        </a:xfrm>
      </p:grpSpPr>
      <p:sp>
        <p:nvSpPr>
          <p:cNvPr id="9879" name="Google Shape;9879;g1450b2fcb6e_0_4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0" name="Google Shape;9880;g1450b2fcb6e_0_4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2158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8"/>
        <p:cNvGrpSpPr/>
        <p:nvPr/>
      </p:nvGrpSpPr>
      <p:grpSpPr>
        <a:xfrm>
          <a:off x="0" y="0"/>
          <a:ext cx="0" cy="0"/>
          <a:chOff x="0" y="0"/>
          <a:chExt cx="0" cy="0"/>
        </a:xfrm>
      </p:grpSpPr>
      <p:sp>
        <p:nvSpPr>
          <p:cNvPr id="9879" name="Google Shape;9879;g1450b2fcb6e_0_4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0" name="Google Shape;9880;g1450b2fcb6e_0_4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266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8"/>
        <p:cNvGrpSpPr/>
        <p:nvPr/>
      </p:nvGrpSpPr>
      <p:grpSpPr>
        <a:xfrm>
          <a:off x="0" y="0"/>
          <a:ext cx="0" cy="0"/>
          <a:chOff x="0" y="0"/>
          <a:chExt cx="0" cy="0"/>
        </a:xfrm>
      </p:grpSpPr>
      <p:sp>
        <p:nvSpPr>
          <p:cNvPr id="9879" name="Google Shape;9879;g1450b2fcb6e_0_4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0" name="Google Shape;9880;g1450b2fcb6e_0_4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7026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68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4978C41-83FA-422B-8A87-C3AE1A94E272}" type="slidenum">
              <a:rPr lang="en-US" altLang="en-US" smtClean="0">
                <a:solidFill>
                  <a:srgbClr val="000000"/>
                </a:solidFill>
              </a:rPr>
              <a:pPr/>
              <a:t>46</a:t>
            </a:fld>
            <a:endParaRPr lang="en-US" altLang="en-US" smtClean="0">
              <a:solidFill>
                <a:srgbClr val="000000"/>
              </a:solidFill>
            </a:endParaRPr>
          </a:p>
        </p:txBody>
      </p:sp>
    </p:spTree>
    <p:extLst>
      <p:ext uri="{BB962C8B-B14F-4D97-AF65-F5344CB8AC3E}">
        <p14:creationId xmlns:p14="http://schemas.microsoft.com/office/powerpoint/2010/main" val="2201061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0"/>
            <a:ext cx="9144125" cy="5143391"/>
            <a:chOff x="0" y="0"/>
            <a:chExt cx="9144125" cy="5143391"/>
          </a:xfrm>
        </p:grpSpPr>
        <p:sp>
          <p:nvSpPr>
            <p:cNvPr id="10" name="Google Shape;10;p2"/>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2"/>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2"/>
          <p:cNvGrpSpPr/>
          <p:nvPr/>
        </p:nvGrpSpPr>
        <p:grpSpPr>
          <a:xfrm>
            <a:off x="553048" y="535000"/>
            <a:ext cx="8105852" cy="4302000"/>
            <a:chOff x="553048" y="535000"/>
            <a:chExt cx="8105852" cy="4302000"/>
          </a:xfrm>
        </p:grpSpPr>
        <p:sp>
          <p:nvSpPr>
            <p:cNvPr id="372" name="Google Shape;372;p2"/>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2"/>
          <p:cNvSpPr txBox="1">
            <a:spLocks noGrp="1"/>
          </p:cNvSpPr>
          <p:nvPr>
            <p:ph type="ctrTitle"/>
          </p:nvPr>
        </p:nvSpPr>
        <p:spPr>
          <a:xfrm>
            <a:off x="1562700" y="1526150"/>
            <a:ext cx="6018600" cy="14160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91" name="Google Shape;391;p2"/>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rot="-3990277">
            <a:off x="1794368" y="4095249"/>
            <a:ext cx="585838" cy="623458"/>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6258538" y="11658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7779875" y="81416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5766725" y="3739000"/>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494125" y="941313"/>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7906938" y="41509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820000" y="4014063"/>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680113" y="12115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txBox="1">
            <a:spLocks noGrp="1"/>
          </p:cNvSpPr>
          <p:nvPr>
            <p:ph type="body" idx="1"/>
          </p:nvPr>
        </p:nvSpPr>
        <p:spPr>
          <a:xfrm>
            <a:off x="1959450" y="2942150"/>
            <a:ext cx="5225100" cy="610500"/>
          </a:xfrm>
          <a:prstGeom prst="rect">
            <a:avLst/>
          </a:prstGeom>
          <a:ln>
            <a:noFill/>
          </a:ln>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0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2">
    <p:bg>
      <p:bgPr>
        <a:solidFill>
          <a:schemeClr val="lt1"/>
        </a:solidFill>
        <a:effectLst/>
      </p:bgPr>
    </p:bg>
    <p:spTree>
      <p:nvGrpSpPr>
        <p:cNvPr id="1" name="Shape 3902"/>
        <p:cNvGrpSpPr/>
        <p:nvPr/>
      </p:nvGrpSpPr>
      <p:grpSpPr>
        <a:xfrm>
          <a:off x="0" y="0"/>
          <a:ext cx="0" cy="0"/>
          <a:chOff x="0" y="0"/>
          <a:chExt cx="0" cy="0"/>
        </a:xfrm>
      </p:grpSpPr>
      <p:grpSp>
        <p:nvGrpSpPr>
          <p:cNvPr id="3903" name="Google Shape;3903;p13"/>
          <p:cNvGrpSpPr/>
          <p:nvPr/>
        </p:nvGrpSpPr>
        <p:grpSpPr>
          <a:xfrm>
            <a:off x="0" y="0"/>
            <a:ext cx="9144125" cy="5143391"/>
            <a:chOff x="0" y="0"/>
            <a:chExt cx="9144125" cy="5143391"/>
          </a:xfrm>
        </p:grpSpPr>
        <p:sp>
          <p:nvSpPr>
            <p:cNvPr id="3904" name="Google Shape;3904;p1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1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1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1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1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1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1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1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1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1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1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1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1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1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1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1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1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1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1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1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1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1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1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1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1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1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1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1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1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1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1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1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1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1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1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1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1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1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1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1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1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1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1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1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1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1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1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1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1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1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1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1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1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1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1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1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1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1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1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1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1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1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1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1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1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1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1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1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1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1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1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1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1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1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1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1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1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1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1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1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1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1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1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1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1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1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1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1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1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1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1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1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1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1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1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1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1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1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1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1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1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1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1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1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1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1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1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1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1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1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1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1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1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1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1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1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1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1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1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1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1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1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1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1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1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1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1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1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1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1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1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1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1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1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1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1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1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1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1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1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1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1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1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1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1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1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1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1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1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1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1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1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1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1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1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1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1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1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1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1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1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1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1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1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1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1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1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1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1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1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1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1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1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1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1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1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1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1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1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1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1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1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1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1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1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1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1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1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1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1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1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1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1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1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1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1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1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1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1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1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1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1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1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1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1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1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1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1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1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1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1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1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1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1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1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1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1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1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1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1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1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1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1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1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1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1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1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1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1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1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1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1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1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1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1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1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1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1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1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1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1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1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1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1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1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1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1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1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1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1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1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1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1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1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1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1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1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1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1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1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1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1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1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1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1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1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1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1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1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1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1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1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1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1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1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1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1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1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1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1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1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1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1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1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1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1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1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1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1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1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1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1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1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1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1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1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1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1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1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4" name="Google Shape;4264;p13"/>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5" name="Google Shape;4265;p13"/>
          <p:cNvGrpSpPr/>
          <p:nvPr/>
        </p:nvGrpSpPr>
        <p:grpSpPr>
          <a:xfrm>
            <a:off x="99391" y="342600"/>
            <a:ext cx="8945218" cy="4790846"/>
            <a:chOff x="553048" y="535000"/>
            <a:chExt cx="8105852" cy="4302000"/>
          </a:xfrm>
        </p:grpSpPr>
        <p:sp>
          <p:nvSpPr>
            <p:cNvPr id="4266" name="Google Shape;4266;p1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1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1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1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1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1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1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1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1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1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1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1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1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1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1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1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1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1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4" name="Google Shape;4284;p13"/>
          <p:cNvSpPr txBox="1">
            <a:spLocks noGrp="1"/>
          </p:cNvSpPr>
          <p:nvPr>
            <p:ph type="title"/>
          </p:nvPr>
        </p:nvSpPr>
        <p:spPr>
          <a:xfrm>
            <a:off x="3116850" y="2170925"/>
            <a:ext cx="4541400" cy="772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285" name="Google Shape;4285;p13"/>
          <p:cNvSpPr txBox="1">
            <a:spLocks noGrp="1"/>
          </p:cNvSpPr>
          <p:nvPr>
            <p:ph type="title" idx="2" hasCustomPrompt="1"/>
          </p:nvPr>
        </p:nvSpPr>
        <p:spPr>
          <a:xfrm>
            <a:off x="1810950" y="21508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286" name="Google Shape;4286;p13"/>
          <p:cNvSpPr/>
          <p:nvPr/>
        </p:nvSpPr>
        <p:spPr>
          <a:xfrm>
            <a:off x="8775961" y="1107749"/>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13"/>
          <p:cNvSpPr/>
          <p:nvPr/>
        </p:nvSpPr>
        <p:spPr>
          <a:xfrm>
            <a:off x="8775961" y="2686674"/>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13"/>
          <p:cNvSpPr/>
          <p:nvPr/>
        </p:nvSpPr>
        <p:spPr>
          <a:xfrm>
            <a:off x="8775961" y="1877674"/>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13"/>
          <p:cNvSpPr/>
          <p:nvPr/>
        </p:nvSpPr>
        <p:spPr>
          <a:xfrm>
            <a:off x="8775961" y="3519774"/>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13"/>
          <p:cNvSpPr/>
          <p:nvPr/>
        </p:nvSpPr>
        <p:spPr>
          <a:xfrm>
            <a:off x="7506801" y="673182"/>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1" name="Google Shape;4291;p13"/>
          <p:cNvGrpSpPr/>
          <p:nvPr/>
        </p:nvGrpSpPr>
        <p:grpSpPr>
          <a:xfrm>
            <a:off x="855607" y="4317439"/>
            <a:ext cx="1055760" cy="753780"/>
            <a:chOff x="3308425" y="649500"/>
            <a:chExt cx="947975" cy="676825"/>
          </a:xfrm>
        </p:grpSpPr>
        <p:sp>
          <p:nvSpPr>
            <p:cNvPr id="4292" name="Google Shape;4292;p13"/>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13"/>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13"/>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5" name="Google Shape;4295;p13"/>
          <p:cNvSpPr/>
          <p:nvPr/>
        </p:nvSpPr>
        <p:spPr>
          <a:xfrm>
            <a:off x="1810938" y="37115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13"/>
          <p:cNvSpPr/>
          <p:nvPr/>
        </p:nvSpPr>
        <p:spPr>
          <a:xfrm>
            <a:off x="8241386" y="1029962"/>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13"/>
          <p:cNvSpPr/>
          <p:nvPr/>
        </p:nvSpPr>
        <p:spPr>
          <a:xfrm>
            <a:off x="1631175" y="1028788"/>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13"/>
          <p:cNvSpPr/>
          <p:nvPr/>
        </p:nvSpPr>
        <p:spPr>
          <a:xfrm>
            <a:off x="2652263" y="13879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13"/>
          <p:cNvSpPr/>
          <p:nvPr/>
        </p:nvSpPr>
        <p:spPr>
          <a:xfrm>
            <a:off x="3697400" y="3959138"/>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13"/>
          <p:cNvSpPr/>
          <p:nvPr/>
        </p:nvSpPr>
        <p:spPr>
          <a:xfrm>
            <a:off x="6501613" y="36909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3">
  <p:cSld name="CUSTOM_2_1_1">
    <p:bg>
      <p:bgPr>
        <a:solidFill>
          <a:schemeClr val="lt1"/>
        </a:solidFill>
        <a:effectLst/>
      </p:bgPr>
    </p:bg>
    <p:spTree>
      <p:nvGrpSpPr>
        <p:cNvPr id="1" name="Shape 4704"/>
        <p:cNvGrpSpPr/>
        <p:nvPr/>
      </p:nvGrpSpPr>
      <p:grpSpPr>
        <a:xfrm>
          <a:off x="0" y="0"/>
          <a:ext cx="0" cy="0"/>
          <a:chOff x="0" y="0"/>
          <a:chExt cx="0" cy="0"/>
        </a:xfrm>
      </p:grpSpPr>
      <p:grpSp>
        <p:nvGrpSpPr>
          <p:cNvPr id="4705" name="Google Shape;4705;p15"/>
          <p:cNvGrpSpPr/>
          <p:nvPr/>
        </p:nvGrpSpPr>
        <p:grpSpPr>
          <a:xfrm>
            <a:off x="0" y="0"/>
            <a:ext cx="9144125" cy="5143391"/>
            <a:chOff x="0" y="0"/>
            <a:chExt cx="9144125" cy="5143391"/>
          </a:xfrm>
        </p:grpSpPr>
        <p:sp>
          <p:nvSpPr>
            <p:cNvPr id="4706" name="Google Shape;4706;p1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1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1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1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1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1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1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1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1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1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1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1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1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1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1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1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1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1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1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1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1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1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1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1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1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1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1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1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1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1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1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1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1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1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1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1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1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1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1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1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1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1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1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1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1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1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1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1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1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1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1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1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1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1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1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1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1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1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1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1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1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1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1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1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1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1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1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1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1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1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1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1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1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1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1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1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1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1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1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1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1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1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1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1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1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1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1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1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1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1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1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1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1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1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1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1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1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1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1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1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1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1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1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1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1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1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1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1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1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1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1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1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1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1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1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1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1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1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1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1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1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1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1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1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1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1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1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1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1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1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1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1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1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1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1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1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1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1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1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1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1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1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1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1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1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1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1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1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1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1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1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1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1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1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1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1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1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1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1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1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1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1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1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1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1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1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1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1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1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1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1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1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1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1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1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1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1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1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1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1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1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1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1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1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1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1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1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1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1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1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1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1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1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1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1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1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1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1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1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1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1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1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1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1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1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1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1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1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1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1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1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1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1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1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1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1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1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1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1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1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1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1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1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1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1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1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1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1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1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1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1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1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1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1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1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1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1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1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1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1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1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1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1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1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1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1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1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1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1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1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1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1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1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1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1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1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1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1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1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1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1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1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1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1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1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1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1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1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1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1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1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1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1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1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1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1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1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1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1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1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1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1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1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1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1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1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1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1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1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1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1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1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1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1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6" name="Google Shape;5066;p1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7" name="Google Shape;5067;p15"/>
          <p:cNvGrpSpPr/>
          <p:nvPr/>
        </p:nvGrpSpPr>
        <p:grpSpPr>
          <a:xfrm>
            <a:off x="553048" y="535000"/>
            <a:ext cx="8105852" cy="4302000"/>
            <a:chOff x="553048" y="535000"/>
            <a:chExt cx="8105852" cy="4302000"/>
          </a:xfrm>
        </p:grpSpPr>
        <p:sp>
          <p:nvSpPr>
            <p:cNvPr id="5068" name="Google Shape;5068;p1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1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1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1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1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1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1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1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1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1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1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1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1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1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1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1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1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1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6" name="Google Shape;5086;p15"/>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15"/>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15"/>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15"/>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15"/>
          <p:cNvSpPr txBox="1">
            <a:spLocks noGrp="1"/>
          </p:cNvSpPr>
          <p:nvPr>
            <p:ph type="title"/>
          </p:nvPr>
        </p:nvSpPr>
        <p:spPr>
          <a:xfrm>
            <a:off x="1474650" y="2280900"/>
            <a:ext cx="6194700" cy="1353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91" name="Google Shape;5091;p15"/>
          <p:cNvSpPr txBox="1">
            <a:spLocks noGrp="1"/>
          </p:cNvSpPr>
          <p:nvPr>
            <p:ph type="title" idx="2" hasCustomPrompt="1"/>
          </p:nvPr>
        </p:nvSpPr>
        <p:spPr>
          <a:xfrm>
            <a:off x="3995250" y="12832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092" name="Google Shape;5092;p15"/>
          <p:cNvSpPr txBox="1">
            <a:spLocks noGrp="1"/>
          </p:cNvSpPr>
          <p:nvPr>
            <p:ph type="subTitle" idx="1"/>
          </p:nvPr>
        </p:nvSpPr>
        <p:spPr>
          <a:xfrm>
            <a:off x="1474650" y="3558000"/>
            <a:ext cx="6194700" cy="39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highlight>
                  <a:schemeClr val="accent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93" name="Google Shape;5093;p15"/>
          <p:cNvSpPr/>
          <p:nvPr/>
        </p:nvSpPr>
        <p:spPr>
          <a:xfrm>
            <a:off x="3005100" y="1756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15"/>
          <p:cNvSpPr/>
          <p:nvPr/>
        </p:nvSpPr>
        <p:spPr>
          <a:xfrm>
            <a:off x="7887788" y="12020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15"/>
          <p:cNvSpPr/>
          <p:nvPr/>
        </p:nvSpPr>
        <p:spPr>
          <a:xfrm>
            <a:off x="1670575" y="10581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15"/>
          <p:cNvSpPr/>
          <p:nvPr/>
        </p:nvSpPr>
        <p:spPr>
          <a:xfrm>
            <a:off x="7972938" y="4210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15"/>
          <p:cNvSpPr/>
          <p:nvPr/>
        </p:nvSpPr>
        <p:spPr>
          <a:xfrm>
            <a:off x="7126775" y="99250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79CDBE"/>
        </a:solidFill>
        <a:effectLst/>
      </p:bgPr>
    </p:bg>
    <p:spTree>
      <p:nvGrpSpPr>
        <p:cNvPr id="1" name="Shape 9021"/>
        <p:cNvGrpSpPr/>
        <p:nvPr/>
      </p:nvGrpSpPr>
      <p:grpSpPr>
        <a:xfrm>
          <a:off x="0" y="0"/>
          <a:ext cx="0" cy="0"/>
          <a:chOff x="0" y="0"/>
          <a:chExt cx="0" cy="0"/>
        </a:xfrm>
      </p:grpSpPr>
      <p:grpSp>
        <p:nvGrpSpPr>
          <p:cNvPr id="9022" name="Google Shape;9022;p26"/>
          <p:cNvGrpSpPr/>
          <p:nvPr/>
        </p:nvGrpSpPr>
        <p:grpSpPr>
          <a:xfrm>
            <a:off x="0" y="0"/>
            <a:ext cx="9144125" cy="5143391"/>
            <a:chOff x="0" y="0"/>
            <a:chExt cx="9144125" cy="5143391"/>
          </a:xfrm>
        </p:grpSpPr>
        <p:sp>
          <p:nvSpPr>
            <p:cNvPr id="9023" name="Google Shape;9023;p2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2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2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2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2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2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2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2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2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2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2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2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2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2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2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2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2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2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2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2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2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2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2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2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2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2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2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2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2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2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2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2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2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2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2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2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2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2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2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2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2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2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2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2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2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2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2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2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2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2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2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2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2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2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2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2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2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2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2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2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2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2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2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2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2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2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2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2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2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2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2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2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2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2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2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2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2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2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2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2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2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2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2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2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2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2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2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2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2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2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2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2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2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2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2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2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2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2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2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2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2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2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2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2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2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2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2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2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2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2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2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2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2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2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2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2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2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2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2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2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2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2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2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2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2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2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2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2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2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2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2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2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2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2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2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2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2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2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2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2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2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2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2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2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2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2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2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2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2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2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2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2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2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2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2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2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2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2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2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2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2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2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2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2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2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2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2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2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2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2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2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2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2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2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2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2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2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2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2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2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2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2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2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2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2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2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2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2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2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2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2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2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2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2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2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2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2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2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2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2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2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2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2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2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2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2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2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2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2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2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2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2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2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2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2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2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2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2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2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2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2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2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2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2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2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2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2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2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2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2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2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2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2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2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2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2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2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2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2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2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2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2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2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2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2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2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2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2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2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2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2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2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2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2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2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2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2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2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2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2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2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2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2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2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2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2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2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2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2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2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2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2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2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2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2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2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2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2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2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2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2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2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2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2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2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2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2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2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2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2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2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2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2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2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2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2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2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2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2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2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2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2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2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2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2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2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2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2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2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2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2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2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2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2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2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2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2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2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2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2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2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2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2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2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2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2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2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2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2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2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2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2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2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2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2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2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2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2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2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2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2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2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2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2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2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2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2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2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2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2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2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2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2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2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2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2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2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2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2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2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3" name="Google Shape;9383;p2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4" name="Google Shape;9384;p26"/>
          <p:cNvGrpSpPr/>
          <p:nvPr/>
        </p:nvGrpSpPr>
        <p:grpSpPr>
          <a:xfrm>
            <a:off x="553048" y="535000"/>
            <a:ext cx="8105852" cy="4302000"/>
            <a:chOff x="553048" y="535000"/>
            <a:chExt cx="8105852" cy="4302000"/>
          </a:xfrm>
        </p:grpSpPr>
        <p:sp>
          <p:nvSpPr>
            <p:cNvPr id="9385" name="Google Shape;9385;p2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2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2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2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2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2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2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2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2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2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2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2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2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2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2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2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2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2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03" name="Google Shape;9403;p26"/>
          <p:cNvSpPr/>
          <p:nvPr/>
        </p:nvSpPr>
        <p:spPr>
          <a:xfrm>
            <a:off x="1509950" y="39133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26"/>
          <p:cNvSpPr/>
          <p:nvPr/>
        </p:nvSpPr>
        <p:spPr>
          <a:xfrm>
            <a:off x="1509950" y="34273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26"/>
          <p:cNvSpPr/>
          <p:nvPr/>
        </p:nvSpPr>
        <p:spPr>
          <a:xfrm>
            <a:off x="2416525" y="41084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06" name="Google Shape;9406;p26"/>
          <p:cNvGrpSpPr/>
          <p:nvPr/>
        </p:nvGrpSpPr>
        <p:grpSpPr>
          <a:xfrm>
            <a:off x="6538223" y="163649"/>
            <a:ext cx="1356637" cy="1528669"/>
            <a:chOff x="6638425" y="262025"/>
            <a:chExt cx="1356637" cy="1528669"/>
          </a:xfrm>
        </p:grpSpPr>
        <p:sp>
          <p:nvSpPr>
            <p:cNvPr id="9407" name="Google Shape;9407;p26"/>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26"/>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26"/>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26"/>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1" name="Google Shape;9411;p26"/>
          <p:cNvSpPr/>
          <p:nvPr/>
        </p:nvSpPr>
        <p:spPr>
          <a:xfrm>
            <a:off x="5865550" y="10105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26"/>
          <p:cNvSpPr/>
          <p:nvPr/>
        </p:nvSpPr>
        <p:spPr>
          <a:xfrm>
            <a:off x="7934475" y="80583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26"/>
          <p:cNvSpPr/>
          <p:nvPr/>
        </p:nvSpPr>
        <p:spPr>
          <a:xfrm>
            <a:off x="6876475" y="19974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79CDBE"/>
        </a:solidFill>
        <a:effectLst/>
      </p:bgPr>
    </p:bg>
    <p:spTree>
      <p:nvGrpSpPr>
        <p:cNvPr id="1" name="Shape 9414"/>
        <p:cNvGrpSpPr/>
        <p:nvPr/>
      </p:nvGrpSpPr>
      <p:grpSpPr>
        <a:xfrm>
          <a:off x="0" y="0"/>
          <a:ext cx="0" cy="0"/>
          <a:chOff x="0" y="0"/>
          <a:chExt cx="0" cy="0"/>
        </a:xfrm>
      </p:grpSpPr>
      <p:grpSp>
        <p:nvGrpSpPr>
          <p:cNvPr id="9415" name="Google Shape;9415;p27"/>
          <p:cNvGrpSpPr/>
          <p:nvPr/>
        </p:nvGrpSpPr>
        <p:grpSpPr>
          <a:xfrm>
            <a:off x="0" y="0"/>
            <a:ext cx="9144125" cy="5143391"/>
            <a:chOff x="0" y="0"/>
            <a:chExt cx="9144125" cy="5143391"/>
          </a:xfrm>
        </p:grpSpPr>
        <p:sp>
          <p:nvSpPr>
            <p:cNvPr id="9416" name="Google Shape;9416;p2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2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2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2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2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2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2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2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2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2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2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2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2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2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2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2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2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2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2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2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2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2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2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2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2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2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2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2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2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2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2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2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2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2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2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2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2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2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2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2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2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2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2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2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2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2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2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2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2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2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2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2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2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2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2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2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2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2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2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2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2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2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2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2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2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2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2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2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2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2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2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2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2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2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2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2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2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2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2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2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2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2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2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2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2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2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2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2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2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2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2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2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2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2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2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2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2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2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2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2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2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2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2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2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2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2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2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2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2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2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2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2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2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2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2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2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2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2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2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2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2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2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2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2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2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2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2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2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2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2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2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2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2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2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2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2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2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2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2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2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2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2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2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2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2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2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2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2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2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2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2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2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2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2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2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2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2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2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2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2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2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2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2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2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2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2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2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2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2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2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2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2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2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2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2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2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2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2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2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2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2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2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2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2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2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2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2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2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2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2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2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2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2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2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2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2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2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2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2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2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2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2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2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2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2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2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2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2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2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2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2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2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2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2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2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2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2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2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2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2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2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2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2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2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2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2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2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2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2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2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2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2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2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2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2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2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2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2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2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2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2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2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2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2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2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2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2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2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2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2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2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2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2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2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2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2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2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2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2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2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2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2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2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2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2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2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2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2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2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2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2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2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2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2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2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2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2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2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2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2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2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2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2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2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2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2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2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2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2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2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2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2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2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2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2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2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2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2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2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2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2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2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2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2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2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2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2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2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2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2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2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2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2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2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2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2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2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2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2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2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2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2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2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2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2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2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2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2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2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2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2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2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2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2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2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2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2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2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2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2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2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2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2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2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2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2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2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2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2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2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2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2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2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2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2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2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2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2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2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2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6" name="Google Shape;9776;p2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7" name="Google Shape;9777;p27"/>
          <p:cNvGrpSpPr/>
          <p:nvPr/>
        </p:nvGrpSpPr>
        <p:grpSpPr>
          <a:xfrm>
            <a:off x="553048" y="535000"/>
            <a:ext cx="8105852" cy="4302000"/>
            <a:chOff x="553048" y="535000"/>
            <a:chExt cx="8105852" cy="4302000"/>
          </a:xfrm>
        </p:grpSpPr>
        <p:sp>
          <p:nvSpPr>
            <p:cNvPr id="9778" name="Google Shape;9778;p2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2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2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2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2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2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2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2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2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2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2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2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2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2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2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2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2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2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6" name="Google Shape;9796;p27"/>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27"/>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27"/>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27"/>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00" name="Google Shape;9800;p27"/>
          <p:cNvGrpSpPr/>
          <p:nvPr/>
        </p:nvGrpSpPr>
        <p:grpSpPr>
          <a:xfrm>
            <a:off x="2061088" y="4050081"/>
            <a:ext cx="1055760" cy="753780"/>
            <a:chOff x="3308425" y="649500"/>
            <a:chExt cx="947975" cy="676825"/>
          </a:xfrm>
        </p:grpSpPr>
        <p:sp>
          <p:nvSpPr>
            <p:cNvPr id="9801" name="Google Shape;9801;p27"/>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27"/>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27"/>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4" name="Google Shape;9804;p27"/>
          <p:cNvSpPr/>
          <p:nvPr/>
        </p:nvSpPr>
        <p:spPr>
          <a:xfrm rot="-900008">
            <a:off x="7239138" y="46774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508948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
        <p:nvSpPr>
          <p:cNvPr id="7" name="TextBox 6">
            <a:extLst>
              <a:ext uri="{FF2B5EF4-FFF2-40B4-BE49-F238E27FC236}">
                <a16:creationId xmlns="" xmlns:a16="http://schemas.microsoft.com/office/drawing/2014/main" id="{2D527B70-435D-0283-A719-1991F4C5BCCC}"/>
              </a:ext>
            </a:extLst>
          </p:cNvPr>
          <p:cNvSpPr txBox="1"/>
          <p:nvPr userDrawn="1"/>
        </p:nvSpPr>
        <p:spPr>
          <a:xfrm>
            <a:off x="449942" y="5148943"/>
            <a:ext cx="9593943" cy="400110"/>
          </a:xfrm>
          <a:prstGeom prst="rect">
            <a:avLst/>
          </a:prstGeom>
          <a:noFill/>
        </p:spPr>
        <p:txBody>
          <a:bodyPr wrap="square">
            <a:spAutoFit/>
          </a:bodyPr>
          <a:lstStyle/>
          <a:p>
            <a:r>
              <a:rPr lang="en-US" sz="2000" b="1">
                <a:solidFill>
                  <a:srgbClr val="C00000"/>
                </a:solidFill>
              </a:rPr>
              <a:t>Giáo án do Nguyễn Nhâm biên soạn  0981713891/ 0366.698.459</a:t>
            </a:r>
          </a:p>
        </p:txBody>
      </p:sp>
    </p:spTree>
    <p:extLst>
      <p:ext uri="{BB962C8B-B14F-4D97-AF65-F5344CB8AC3E}">
        <p14:creationId xmlns:p14="http://schemas.microsoft.com/office/powerpoint/2010/main" val="352337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22D211-8338-4D66-BDE9-C1CF608343AF}"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209561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2D211-8338-4D66-BDE9-C1CF608343AF}"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
        <p:nvSpPr>
          <p:cNvPr id="8" name="TextBox 7">
            <a:extLst>
              <a:ext uri="{FF2B5EF4-FFF2-40B4-BE49-F238E27FC236}">
                <a16:creationId xmlns="" xmlns:a16="http://schemas.microsoft.com/office/drawing/2014/main" id="{0BD73F0B-7357-C557-A67B-7C75AC3B226A}"/>
              </a:ext>
            </a:extLst>
          </p:cNvPr>
          <p:cNvSpPr txBox="1"/>
          <p:nvPr userDrawn="1"/>
        </p:nvSpPr>
        <p:spPr>
          <a:xfrm>
            <a:off x="449942" y="5148943"/>
            <a:ext cx="9593943" cy="400110"/>
          </a:xfrm>
          <a:prstGeom prst="rect">
            <a:avLst/>
          </a:prstGeom>
          <a:noFill/>
        </p:spPr>
        <p:txBody>
          <a:bodyPr wrap="square">
            <a:spAutoFit/>
          </a:bodyPr>
          <a:lstStyle/>
          <a:p>
            <a:r>
              <a:rPr lang="en-US" sz="2000" b="1">
                <a:solidFill>
                  <a:srgbClr val="C00000"/>
                </a:solidFill>
              </a:rPr>
              <a:t>Giáo án do Nguyễn Nhâm biên soạn  0981713891/ 0366.698.459</a:t>
            </a:r>
          </a:p>
        </p:txBody>
      </p:sp>
    </p:spTree>
    <p:extLst>
      <p:ext uri="{BB962C8B-B14F-4D97-AF65-F5344CB8AC3E}">
        <p14:creationId xmlns:p14="http://schemas.microsoft.com/office/powerpoint/2010/main" val="2841255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2D211-8338-4D66-BDE9-C1CF608343AF}"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834286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404"/>
        <p:cNvGrpSpPr/>
        <p:nvPr/>
      </p:nvGrpSpPr>
      <p:grpSpPr>
        <a:xfrm>
          <a:off x="0" y="0"/>
          <a:ext cx="0" cy="0"/>
          <a:chOff x="0" y="0"/>
          <a:chExt cx="0" cy="0"/>
        </a:xfrm>
      </p:grpSpPr>
      <p:grpSp>
        <p:nvGrpSpPr>
          <p:cNvPr id="405" name="Google Shape;405;p3"/>
          <p:cNvGrpSpPr/>
          <p:nvPr/>
        </p:nvGrpSpPr>
        <p:grpSpPr>
          <a:xfrm>
            <a:off x="0" y="0"/>
            <a:ext cx="9144125" cy="5143391"/>
            <a:chOff x="0" y="0"/>
            <a:chExt cx="9144125" cy="5143391"/>
          </a:xfrm>
        </p:grpSpPr>
        <p:sp>
          <p:nvSpPr>
            <p:cNvPr id="406" name="Google Shape;406;p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6" name="Google Shape;766;p3"/>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7" name="Google Shape;767;p3"/>
          <p:cNvGrpSpPr/>
          <p:nvPr/>
        </p:nvGrpSpPr>
        <p:grpSpPr>
          <a:xfrm>
            <a:off x="553048" y="535000"/>
            <a:ext cx="8105852" cy="4302000"/>
            <a:chOff x="553048" y="535000"/>
            <a:chExt cx="8105852" cy="4302000"/>
          </a:xfrm>
        </p:grpSpPr>
        <p:sp>
          <p:nvSpPr>
            <p:cNvPr id="768" name="Google Shape;768;p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3"/>
          <p:cNvSpPr txBox="1">
            <a:spLocks noGrp="1"/>
          </p:cNvSpPr>
          <p:nvPr>
            <p:ph type="title"/>
          </p:nvPr>
        </p:nvSpPr>
        <p:spPr>
          <a:xfrm>
            <a:off x="3116850" y="1880650"/>
            <a:ext cx="4541400" cy="13533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3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87" name="Google Shape;787;p3"/>
          <p:cNvSpPr txBox="1">
            <a:spLocks noGrp="1"/>
          </p:cNvSpPr>
          <p:nvPr>
            <p:ph type="title" idx="2" hasCustomPrompt="1"/>
          </p:nvPr>
        </p:nvSpPr>
        <p:spPr>
          <a:xfrm>
            <a:off x="1810950" y="21508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8" name="Google Shape;788;p3"/>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rot="-900008">
            <a:off x="1715274" y="415373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5588200" y="106437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7974050" y="786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1644575" y="36713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2845800" y="40885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7" name="Google Shape;797;p3"/>
          <p:cNvGrpSpPr/>
          <p:nvPr/>
        </p:nvGrpSpPr>
        <p:grpSpPr>
          <a:xfrm>
            <a:off x="6294838" y="4058031"/>
            <a:ext cx="1055760" cy="753780"/>
            <a:chOff x="3308425" y="649500"/>
            <a:chExt cx="947975" cy="676825"/>
          </a:xfrm>
        </p:grpSpPr>
        <p:sp>
          <p:nvSpPr>
            <p:cNvPr id="798" name="Google Shape;798;p3"/>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
          <p:cNvGrpSpPr/>
          <p:nvPr/>
        </p:nvGrpSpPr>
        <p:grpSpPr>
          <a:xfrm rot="-6299880" flipH="1">
            <a:off x="1763090" y="476245"/>
            <a:ext cx="708049" cy="444266"/>
            <a:chOff x="1445125" y="3867675"/>
            <a:chExt cx="803300" cy="502950"/>
          </a:xfrm>
        </p:grpSpPr>
        <p:sp>
          <p:nvSpPr>
            <p:cNvPr id="802" name="Google Shape;802;p3"/>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3"/>
          <p:cNvSpPr/>
          <p:nvPr/>
        </p:nvSpPr>
        <p:spPr>
          <a:xfrm>
            <a:off x="1957275" y="13724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3215800" y="83127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7826025" y="4116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2D211-8338-4D66-BDE9-C1CF608343AF}"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836785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2D211-8338-4D66-BDE9-C1CF608343AF}"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841432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A22D211-8338-4D66-BDE9-C1CF608343AF}"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458172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A22D211-8338-4D66-BDE9-C1CF608343AF}"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833520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741855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
        <p:nvSpPr>
          <p:cNvPr id="7" name="TextBox 6">
            <a:extLst>
              <a:ext uri="{FF2B5EF4-FFF2-40B4-BE49-F238E27FC236}">
                <a16:creationId xmlns="" xmlns:a16="http://schemas.microsoft.com/office/drawing/2014/main" id="{78C0881F-FF7F-DDB4-8637-E5CB470594BE}"/>
              </a:ext>
            </a:extLst>
          </p:cNvPr>
          <p:cNvSpPr txBox="1"/>
          <p:nvPr userDrawn="1"/>
        </p:nvSpPr>
        <p:spPr>
          <a:xfrm>
            <a:off x="449942" y="5148943"/>
            <a:ext cx="9593943" cy="400110"/>
          </a:xfrm>
          <a:prstGeom prst="rect">
            <a:avLst/>
          </a:prstGeom>
          <a:noFill/>
        </p:spPr>
        <p:txBody>
          <a:bodyPr wrap="square">
            <a:spAutoFit/>
          </a:bodyPr>
          <a:lstStyle/>
          <a:p>
            <a:r>
              <a:rPr lang="en-US" sz="2000" b="1">
                <a:solidFill>
                  <a:srgbClr val="C00000"/>
                </a:solidFill>
              </a:rPr>
              <a:t>Giáo án do Nguyễn Nhâm biên soạn  0981713891/ 0366.698.459</a:t>
            </a:r>
          </a:p>
        </p:txBody>
      </p:sp>
    </p:spTree>
    <p:extLst>
      <p:ext uri="{BB962C8B-B14F-4D97-AF65-F5344CB8AC3E}">
        <p14:creationId xmlns:p14="http://schemas.microsoft.com/office/powerpoint/2010/main" val="2819987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808"/>
        <p:cNvGrpSpPr/>
        <p:nvPr/>
      </p:nvGrpSpPr>
      <p:grpSpPr>
        <a:xfrm>
          <a:off x="0" y="0"/>
          <a:ext cx="0" cy="0"/>
          <a:chOff x="0" y="0"/>
          <a:chExt cx="0" cy="0"/>
        </a:xfrm>
      </p:grpSpPr>
      <p:grpSp>
        <p:nvGrpSpPr>
          <p:cNvPr id="809" name="Google Shape;809;p4"/>
          <p:cNvGrpSpPr/>
          <p:nvPr/>
        </p:nvGrpSpPr>
        <p:grpSpPr>
          <a:xfrm>
            <a:off x="0" y="0"/>
            <a:ext cx="9144125" cy="5143391"/>
            <a:chOff x="0" y="0"/>
            <a:chExt cx="9144125" cy="5143391"/>
          </a:xfrm>
        </p:grpSpPr>
        <p:sp>
          <p:nvSpPr>
            <p:cNvPr id="810" name="Google Shape;810;p4"/>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0" name="Google Shape;1170;p4"/>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4"/>
          <p:cNvGrpSpPr/>
          <p:nvPr/>
        </p:nvGrpSpPr>
        <p:grpSpPr>
          <a:xfrm>
            <a:off x="553048" y="535000"/>
            <a:ext cx="8105852" cy="4302000"/>
            <a:chOff x="553048" y="535000"/>
            <a:chExt cx="8105852" cy="4302000"/>
          </a:xfrm>
        </p:grpSpPr>
        <p:sp>
          <p:nvSpPr>
            <p:cNvPr id="1172" name="Google Shape;1172;p4"/>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0" name="Google Shape;1190;p4"/>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191" name="Google Shape;1191;p4"/>
          <p:cNvSpPr txBox="1">
            <a:spLocks noGrp="1"/>
          </p:cNvSpPr>
          <p:nvPr>
            <p:ph type="body" idx="1"/>
          </p:nvPr>
        </p:nvSpPr>
        <p:spPr>
          <a:xfrm>
            <a:off x="1270650" y="1202075"/>
            <a:ext cx="70200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1192"/>
        <p:cNvGrpSpPr/>
        <p:nvPr/>
      </p:nvGrpSpPr>
      <p:grpSpPr>
        <a:xfrm>
          <a:off x="0" y="0"/>
          <a:ext cx="0" cy="0"/>
          <a:chOff x="0" y="0"/>
          <a:chExt cx="0" cy="0"/>
        </a:xfrm>
      </p:grpSpPr>
      <p:grpSp>
        <p:nvGrpSpPr>
          <p:cNvPr id="1193" name="Google Shape;1193;p5"/>
          <p:cNvGrpSpPr/>
          <p:nvPr/>
        </p:nvGrpSpPr>
        <p:grpSpPr>
          <a:xfrm>
            <a:off x="0" y="0"/>
            <a:ext cx="9144125" cy="5143391"/>
            <a:chOff x="0" y="0"/>
            <a:chExt cx="9144125" cy="5143391"/>
          </a:xfrm>
        </p:grpSpPr>
        <p:sp>
          <p:nvSpPr>
            <p:cNvPr id="1194" name="Google Shape;1194;p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4" name="Google Shape;1554;p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5" name="Google Shape;1555;p5"/>
          <p:cNvGrpSpPr/>
          <p:nvPr/>
        </p:nvGrpSpPr>
        <p:grpSpPr>
          <a:xfrm>
            <a:off x="553048" y="535000"/>
            <a:ext cx="8105852" cy="4302000"/>
            <a:chOff x="553048" y="535000"/>
            <a:chExt cx="8105852" cy="4302000"/>
          </a:xfrm>
        </p:grpSpPr>
        <p:sp>
          <p:nvSpPr>
            <p:cNvPr id="1556" name="Google Shape;1556;p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4" name="Google Shape;1574;p5"/>
          <p:cNvSpPr txBox="1">
            <a:spLocks noGrp="1"/>
          </p:cNvSpPr>
          <p:nvPr>
            <p:ph type="title"/>
          </p:nvPr>
        </p:nvSpPr>
        <p:spPr>
          <a:xfrm>
            <a:off x="12706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575" name="Google Shape;1575;p5"/>
          <p:cNvSpPr txBox="1">
            <a:spLocks noGrp="1"/>
          </p:cNvSpPr>
          <p:nvPr>
            <p:ph type="subTitle" idx="1"/>
          </p:nvPr>
        </p:nvSpPr>
        <p:spPr>
          <a:xfrm>
            <a:off x="12706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6" name="Google Shape;1576;p5"/>
          <p:cNvSpPr txBox="1">
            <a:spLocks noGrp="1"/>
          </p:cNvSpPr>
          <p:nvPr>
            <p:ph type="subTitle" idx="2"/>
          </p:nvPr>
        </p:nvSpPr>
        <p:spPr>
          <a:xfrm>
            <a:off x="12706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5"/>
          <p:cNvSpPr txBox="1">
            <a:spLocks noGrp="1"/>
          </p:cNvSpPr>
          <p:nvPr>
            <p:ph type="title" idx="3"/>
          </p:nvPr>
        </p:nvSpPr>
        <p:spPr>
          <a:xfrm>
            <a:off x="47710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578" name="Google Shape;1578;p5"/>
          <p:cNvSpPr txBox="1">
            <a:spLocks noGrp="1"/>
          </p:cNvSpPr>
          <p:nvPr>
            <p:ph type="subTitle" idx="4"/>
          </p:nvPr>
        </p:nvSpPr>
        <p:spPr>
          <a:xfrm>
            <a:off x="47710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9" name="Google Shape;1579;p5"/>
          <p:cNvSpPr txBox="1">
            <a:spLocks noGrp="1"/>
          </p:cNvSpPr>
          <p:nvPr>
            <p:ph type="subTitle" idx="5"/>
          </p:nvPr>
        </p:nvSpPr>
        <p:spPr>
          <a:xfrm>
            <a:off x="47710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1967"/>
        <p:cNvGrpSpPr/>
        <p:nvPr/>
      </p:nvGrpSpPr>
      <p:grpSpPr>
        <a:xfrm>
          <a:off x="0" y="0"/>
          <a:ext cx="0" cy="0"/>
          <a:chOff x="0" y="0"/>
          <a:chExt cx="0" cy="0"/>
        </a:xfrm>
      </p:grpSpPr>
      <p:grpSp>
        <p:nvGrpSpPr>
          <p:cNvPr id="1968" name="Google Shape;1968;p7"/>
          <p:cNvGrpSpPr/>
          <p:nvPr/>
        </p:nvGrpSpPr>
        <p:grpSpPr>
          <a:xfrm>
            <a:off x="0" y="0"/>
            <a:ext cx="9144125" cy="5143391"/>
            <a:chOff x="0" y="0"/>
            <a:chExt cx="9144125" cy="5143391"/>
          </a:xfrm>
        </p:grpSpPr>
        <p:sp>
          <p:nvSpPr>
            <p:cNvPr id="1969" name="Google Shape;1969;p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9" name="Google Shape;2329;p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0" name="Google Shape;2330;p7"/>
          <p:cNvGrpSpPr/>
          <p:nvPr/>
        </p:nvGrpSpPr>
        <p:grpSpPr>
          <a:xfrm>
            <a:off x="553048" y="535000"/>
            <a:ext cx="8105852" cy="4302000"/>
            <a:chOff x="553048" y="535000"/>
            <a:chExt cx="8105852" cy="4302000"/>
          </a:xfrm>
        </p:grpSpPr>
        <p:sp>
          <p:nvSpPr>
            <p:cNvPr id="2331" name="Google Shape;2331;p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9" name="Google Shape;2349;p7"/>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2350" name="Google Shape;2350;p7"/>
          <p:cNvSpPr txBox="1">
            <a:spLocks noGrp="1"/>
          </p:cNvSpPr>
          <p:nvPr>
            <p:ph type="body" idx="1"/>
          </p:nvPr>
        </p:nvSpPr>
        <p:spPr>
          <a:xfrm>
            <a:off x="1270650" y="1202075"/>
            <a:ext cx="33015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2351"/>
        <p:cNvGrpSpPr/>
        <p:nvPr/>
      </p:nvGrpSpPr>
      <p:grpSpPr>
        <a:xfrm>
          <a:off x="0" y="0"/>
          <a:ext cx="0" cy="0"/>
          <a:chOff x="0" y="0"/>
          <a:chExt cx="0" cy="0"/>
        </a:xfrm>
      </p:grpSpPr>
      <p:grpSp>
        <p:nvGrpSpPr>
          <p:cNvPr id="2352" name="Google Shape;2352;p8"/>
          <p:cNvGrpSpPr/>
          <p:nvPr/>
        </p:nvGrpSpPr>
        <p:grpSpPr>
          <a:xfrm>
            <a:off x="0" y="0"/>
            <a:ext cx="9144125" cy="5143391"/>
            <a:chOff x="0" y="0"/>
            <a:chExt cx="9144125" cy="5143391"/>
          </a:xfrm>
        </p:grpSpPr>
        <p:sp>
          <p:nvSpPr>
            <p:cNvPr id="2353" name="Google Shape;2353;p8"/>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8"/>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8"/>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8"/>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8"/>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8"/>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8"/>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8"/>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8"/>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8"/>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8"/>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8"/>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8"/>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8"/>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8"/>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8"/>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8"/>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8"/>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8"/>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8"/>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8"/>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8"/>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8"/>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8"/>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8"/>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8"/>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8"/>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8"/>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8"/>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8"/>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8"/>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8"/>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8"/>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8"/>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8"/>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8"/>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8"/>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8"/>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8"/>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8"/>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8"/>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8"/>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8"/>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8"/>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8"/>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8"/>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8"/>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8"/>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8"/>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8"/>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8"/>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8"/>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8"/>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8"/>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8"/>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8"/>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8"/>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8"/>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8"/>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8"/>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8"/>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8"/>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8"/>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8"/>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8"/>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8"/>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8"/>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8"/>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8"/>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8"/>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8"/>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8"/>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8"/>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8"/>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8"/>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8"/>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8"/>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8"/>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8"/>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8"/>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8"/>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8"/>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8"/>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8"/>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8"/>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8"/>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8"/>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8"/>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8"/>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8"/>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8"/>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8"/>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8"/>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8"/>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8"/>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8"/>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8"/>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8"/>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8"/>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8"/>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8"/>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8"/>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8"/>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8"/>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8"/>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8"/>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8"/>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8"/>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8"/>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8"/>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8"/>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8"/>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8"/>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8"/>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8"/>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8"/>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8"/>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8"/>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8"/>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8"/>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8"/>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8"/>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8"/>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8"/>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8"/>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8"/>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8"/>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8"/>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8"/>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8"/>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8"/>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8"/>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8"/>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8"/>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8"/>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8"/>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8"/>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8"/>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8"/>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8"/>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8"/>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8"/>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8"/>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8"/>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8"/>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8"/>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8"/>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8"/>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8"/>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8"/>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8"/>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8"/>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8"/>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8"/>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8"/>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8"/>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8"/>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8"/>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8"/>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8"/>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8"/>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8"/>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8"/>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8"/>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8"/>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8"/>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8"/>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8"/>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8"/>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8"/>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8"/>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8"/>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8"/>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8"/>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8"/>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8"/>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8"/>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8"/>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8"/>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8"/>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8"/>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8"/>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8"/>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8"/>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8"/>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8"/>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8"/>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8"/>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8"/>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8"/>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8"/>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8"/>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8"/>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8"/>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8"/>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8"/>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8"/>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8"/>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8"/>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8"/>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8"/>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8"/>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8"/>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8"/>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8"/>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8"/>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8"/>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8"/>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8"/>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8"/>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8"/>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8"/>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8"/>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8"/>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8"/>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8"/>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8"/>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8"/>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8"/>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8"/>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8"/>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8"/>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8"/>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8"/>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8"/>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8"/>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8"/>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8"/>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8"/>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8"/>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8"/>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8"/>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8"/>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8"/>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8"/>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8"/>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8"/>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8"/>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8"/>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8"/>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8"/>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8"/>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8"/>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8"/>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8"/>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8"/>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8"/>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8"/>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8"/>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8"/>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8"/>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8"/>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8"/>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8"/>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8"/>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8"/>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8"/>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8"/>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8"/>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8"/>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8"/>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8"/>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8"/>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8"/>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8"/>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8"/>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8"/>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8"/>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8"/>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8"/>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8"/>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8"/>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8"/>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8"/>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8"/>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8"/>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8"/>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8"/>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8"/>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8"/>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8"/>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8"/>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8"/>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8"/>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8"/>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8"/>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8"/>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8"/>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8"/>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8"/>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8"/>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8"/>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8"/>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8"/>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8"/>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8"/>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8"/>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8"/>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8"/>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8"/>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8"/>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8"/>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8"/>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8"/>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8"/>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8"/>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8"/>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8"/>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8"/>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8"/>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8"/>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8"/>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8"/>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8"/>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8"/>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8"/>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8"/>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8"/>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8"/>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8"/>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8"/>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8"/>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8"/>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8"/>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8"/>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8"/>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8"/>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8"/>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8"/>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8"/>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8"/>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8"/>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8"/>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8"/>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8"/>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8"/>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8"/>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8"/>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8"/>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8"/>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8"/>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8"/>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8"/>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8"/>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8"/>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8"/>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8"/>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8"/>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8"/>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8"/>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8"/>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8"/>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8"/>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8"/>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8"/>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8"/>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8"/>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3" name="Google Shape;2713;p8"/>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4" name="Google Shape;2714;p8"/>
          <p:cNvGrpSpPr/>
          <p:nvPr/>
        </p:nvGrpSpPr>
        <p:grpSpPr>
          <a:xfrm>
            <a:off x="553048" y="535000"/>
            <a:ext cx="8105852" cy="4302000"/>
            <a:chOff x="553048" y="535000"/>
            <a:chExt cx="8105852" cy="4302000"/>
          </a:xfrm>
        </p:grpSpPr>
        <p:sp>
          <p:nvSpPr>
            <p:cNvPr id="2715" name="Google Shape;2715;p8"/>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8"/>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8"/>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8"/>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8"/>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8"/>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8"/>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8"/>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8"/>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8"/>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8"/>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8"/>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8"/>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8"/>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8"/>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8"/>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8"/>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8"/>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3" name="Google Shape;2733;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2734"/>
        <p:cNvGrpSpPr/>
        <p:nvPr/>
      </p:nvGrpSpPr>
      <p:grpSpPr>
        <a:xfrm>
          <a:off x="0" y="0"/>
          <a:ext cx="0" cy="0"/>
          <a:chOff x="0" y="0"/>
          <a:chExt cx="0" cy="0"/>
        </a:xfrm>
      </p:grpSpPr>
      <p:grpSp>
        <p:nvGrpSpPr>
          <p:cNvPr id="2735" name="Google Shape;2735;p9"/>
          <p:cNvGrpSpPr/>
          <p:nvPr/>
        </p:nvGrpSpPr>
        <p:grpSpPr>
          <a:xfrm>
            <a:off x="0" y="0"/>
            <a:ext cx="9144125" cy="5143391"/>
            <a:chOff x="0" y="0"/>
            <a:chExt cx="9144125" cy="5143391"/>
          </a:xfrm>
        </p:grpSpPr>
        <p:sp>
          <p:nvSpPr>
            <p:cNvPr id="2736" name="Google Shape;2736;p9"/>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9"/>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9"/>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9"/>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9"/>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9"/>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9"/>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9"/>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9"/>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9"/>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9"/>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9"/>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9"/>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9"/>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9"/>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9"/>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9"/>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9"/>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9"/>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9"/>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9"/>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9"/>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9"/>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9"/>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9"/>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9"/>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9"/>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9"/>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9"/>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9"/>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9"/>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9"/>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9"/>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9"/>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9"/>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9"/>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9"/>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9"/>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9"/>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9"/>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9"/>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9"/>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9"/>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9"/>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9"/>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9"/>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9"/>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9"/>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9"/>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9"/>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9"/>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9"/>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9"/>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9"/>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9"/>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9"/>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9"/>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9"/>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9"/>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9"/>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9"/>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9"/>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9"/>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9"/>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9"/>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9"/>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9"/>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9"/>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9"/>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9"/>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9"/>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9"/>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9"/>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9"/>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9"/>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9"/>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9"/>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9"/>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9"/>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9"/>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9"/>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9"/>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9"/>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9"/>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9"/>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9"/>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9"/>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9"/>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9"/>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9"/>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9"/>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9"/>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9"/>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9"/>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9"/>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9"/>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9"/>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9"/>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9"/>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9"/>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9"/>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9"/>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9"/>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9"/>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9"/>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9"/>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9"/>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9"/>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9"/>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9"/>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9"/>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9"/>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9"/>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9"/>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9"/>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9"/>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9"/>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9"/>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9"/>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9"/>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9"/>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9"/>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9"/>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9"/>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9"/>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9"/>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9"/>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9"/>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9"/>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9"/>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9"/>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9"/>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9"/>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9"/>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9"/>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9"/>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9"/>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9"/>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9"/>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9"/>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9"/>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9"/>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9"/>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9"/>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9"/>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9"/>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9"/>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9"/>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9"/>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9"/>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9"/>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9"/>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9"/>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9"/>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9"/>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9"/>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9"/>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9"/>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9"/>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9"/>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9"/>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9"/>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9"/>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9"/>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9"/>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9"/>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9"/>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9"/>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9"/>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9"/>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9"/>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9"/>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9"/>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9"/>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9"/>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9"/>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9"/>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9"/>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9"/>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9"/>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9"/>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9"/>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9"/>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9"/>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9"/>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9"/>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9"/>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9"/>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9"/>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9"/>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9"/>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9"/>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9"/>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9"/>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9"/>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9"/>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9"/>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9"/>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9"/>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9"/>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9"/>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9"/>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9"/>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9"/>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9"/>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9"/>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9"/>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9"/>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9"/>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9"/>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9"/>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9"/>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9"/>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9"/>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9"/>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9"/>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9"/>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9"/>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9"/>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9"/>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9"/>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9"/>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9"/>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9"/>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9"/>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9"/>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9"/>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9"/>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9"/>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9"/>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9"/>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9"/>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9"/>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9"/>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9"/>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9"/>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9"/>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9"/>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9"/>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9"/>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9"/>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9"/>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9"/>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9"/>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9"/>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9"/>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9"/>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9"/>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9"/>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9"/>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9"/>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9"/>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9"/>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9"/>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9"/>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9"/>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9"/>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9"/>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9"/>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9"/>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9"/>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9"/>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9"/>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9"/>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9"/>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9"/>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9"/>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9"/>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9"/>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9"/>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9"/>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9"/>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9"/>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9"/>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9"/>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9"/>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9"/>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9"/>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9"/>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9"/>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9"/>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9"/>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9"/>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9"/>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9"/>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9"/>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9"/>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9"/>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9"/>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9"/>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9"/>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9"/>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9"/>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9"/>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9"/>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9"/>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9"/>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9"/>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9"/>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9"/>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9"/>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9"/>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9"/>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9"/>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9"/>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9"/>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9"/>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9"/>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9"/>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9"/>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9"/>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9"/>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9"/>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9"/>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9"/>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9"/>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9"/>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9"/>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9"/>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9"/>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9"/>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9"/>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9"/>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9"/>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9"/>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9"/>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9"/>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9"/>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9"/>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9"/>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9"/>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9"/>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9"/>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9"/>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9"/>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9"/>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9"/>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9"/>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9"/>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9"/>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9"/>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9"/>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9"/>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9"/>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9"/>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9"/>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9"/>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9"/>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9"/>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9"/>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9"/>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9"/>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9"/>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9"/>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9"/>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9"/>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9"/>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9"/>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9"/>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9"/>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6" name="Google Shape;3096;p9"/>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7" name="Google Shape;3097;p9"/>
          <p:cNvGrpSpPr/>
          <p:nvPr/>
        </p:nvGrpSpPr>
        <p:grpSpPr>
          <a:xfrm>
            <a:off x="553048" y="535000"/>
            <a:ext cx="8105852" cy="4302000"/>
            <a:chOff x="553048" y="535000"/>
            <a:chExt cx="8105852" cy="4302000"/>
          </a:xfrm>
        </p:grpSpPr>
        <p:sp>
          <p:nvSpPr>
            <p:cNvPr id="3098" name="Google Shape;3098;p9"/>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9"/>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9"/>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9"/>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9"/>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9"/>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9"/>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9"/>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9"/>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9"/>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9"/>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9"/>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9"/>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9"/>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9"/>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9"/>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9"/>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9"/>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6" name="Google Shape;3116;p9"/>
          <p:cNvSpPr txBox="1">
            <a:spLocks noGrp="1"/>
          </p:cNvSpPr>
          <p:nvPr>
            <p:ph type="title"/>
          </p:nvPr>
        </p:nvSpPr>
        <p:spPr>
          <a:xfrm>
            <a:off x="1747800" y="1924800"/>
            <a:ext cx="5648400" cy="129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117" name="Google Shape;3117;p9"/>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9"/>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9"/>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9"/>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9"/>
          <p:cNvSpPr/>
          <p:nvPr/>
        </p:nvSpPr>
        <p:spPr>
          <a:xfrm rot="-900008">
            <a:off x="1818499" y="415373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2" name="Google Shape;3122;p9"/>
          <p:cNvGrpSpPr/>
          <p:nvPr/>
        </p:nvGrpSpPr>
        <p:grpSpPr>
          <a:xfrm>
            <a:off x="6340450" y="4088531"/>
            <a:ext cx="1055760" cy="753780"/>
            <a:chOff x="3308425" y="649500"/>
            <a:chExt cx="947975" cy="676825"/>
          </a:xfrm>
        </p:grpSpPr>
        <p:sp>
          <p:nvSpPr>
            <p:cNvPr id="3123" name="Google Shape;3123;p9"/>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9"/>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9"/>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6" name="Google Shape;3126;p9"/>
          <p:cNvSpPr/>
          <p:nvPr/>
        </p:nvSpPr>
        <p:spPr>
          <a:xfrm>
            <a:off x="7725050" y="8453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9"/>
          <p:cNvSpPr/>
          <p:nvPr/>
        </p:nvSpPr>
        <p:spPr>
          <a:xfrm>
            <a:off x="7962600" y="39784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9"/>
          <p:cNvSpPr/>
          <p:nvPr/>
        </p:nvSpPr>
        <p:spPr>
          <a:xfrm>
            <a:off x="7578925" y="3242625"/>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9" name="Google Shape;3129;p9"/>
          <p:cNvGrpSpPr/>
          <p:nvPr/>
        </p:nvGrpSpPr>
        <p:grpSpPr>
          <a:xfrm rot="-6299880" flipH="1">
            <a:off x="1406840" y="476245"/>
            <a:ext cx="708049" cy="444266"/>
            <a:chOff x="1445125" y="3867675"/>
            <a:chExt cx="803300" cy="502950"/>
          </a:xfrm>
        </p:grpSpPr>
        <p:sp>
          <p:nvSpPr>
            <p:cNvPr id="3130" name="Google Shape;3130;p9"/>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9"/>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9"/>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3" name="Google Shape;3133;p9"/>
          <p:cNvSpPr/>
          <p:nvPr/>
        </p:nvSpPr>
        <p:spPr>
          <a:xfrm>
            <a:off x="2859550" y="83127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3134"/>
        <p:cNvGrpSpPr/>
        <p:nvPr/>
      </p:nvGrpSpPr>
      <p:grpSpPr>
        <a:xfrm>
          <a:off x="0" y="0"/>
          <a:ext cx="0" cy="0"/>
          <a:chOff x="0" y="0"/>
          <a:chExt cx="0" cy="0"/>
        </a:xfrm>
      </p:grpSpPr>
      <p:grpSp>
        <p:nvGrpSpPr>
          <p:cNvPr id="3135" name="Google Shape;3135;p10"/>
          <p:cNvGrpSpPr/>
          <p:nvPr/>
        </p:nvGrpSpPr>
        <p:grpSpPr>
          <a:xfrm>
            <a:off x="0" y="0"/>
            <a:ext cx="9144125" cy="5143391"/>
            <a:chOff x="0" y="0"/>
            <a:chExt cx="9144125" cy="5143391"/>
          </a:xfrm>
        </p:grpSpPr>
        <p:sp>
          <p:nvSpPr>
            <p:cNvPr id="3136" name="Google Shape;3136;p10"/>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0"/>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0"/>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0"/>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0"/>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0"/>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0"/>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0"/>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0"/>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0"/>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0"/>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0"/>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0"/>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0"/>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0"/>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0"/>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0"/>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0"/>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0"/>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0"/>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0"/>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0"/>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0"/>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0"/>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0"/>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0"/>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0"/>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0"/>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0"/>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0"/>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0"/>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0"/>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0"/>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0"/>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0"/>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0"/>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0"/>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0"/>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0"/>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0"/>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0"/>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0"/>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0"/>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0"/>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0"/>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0"/>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0"/>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0"/>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0"/>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0"/>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0"/>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0"/>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0"/>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0"/>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0"/>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0"/>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0"/>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0"/>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0"/>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0"/>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0"/>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0"/>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0"/>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0"/>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0"/>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0"/>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0"/>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0"/>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0"/>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0"/>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0"/>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0"/>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0"/>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0"/>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0"/>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0"/>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0"/>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0"/>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0"/>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0"/>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0"/>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0"/>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0"/>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0"/>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0"/>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0"/>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0"/>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0"/>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0"/>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0"/>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0"/>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0"/>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0"/>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0"/>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0"/>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0"/>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0"/>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0"/>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0"/>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0"/>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0"/>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0"/>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0"/>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0"/>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0"/>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0"/>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0"/>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0"/>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0"/>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0"/>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0"/>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0"/>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0"/>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0"/>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0"/>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0"/>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0"/>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0"/>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0"/>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0"/>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0"/>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0"/>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0"/>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0"/>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0"/>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0"/>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0"/>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0"/>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0"/>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0"/>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0"/>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0"/>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0"/>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0"/>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0"/>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0"/>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0"/>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0"/>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0"/>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0"/>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0"/>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0"/>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0"/>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0"/>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0"/>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0"/>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0"/>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0"/>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0"/>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0"/>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0"/>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0"/>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0"/>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0"/>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0"/>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0"/>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0"/>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0"/>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0"/>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0"/>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0"/>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0"/>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0"/>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0"/>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0"/>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0"/>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0"/>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0"/>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0"/>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0"/>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0"/>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0"/>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0"/>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0"/>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0"/>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0"/>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0"/>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0"/>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0"/>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0"/>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0"/>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0"/>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0"/>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0"/>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0"/>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0"/>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0"/>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0"/>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0"/>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0"/>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0"/>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0"/>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0"/>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0"/>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0"/>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0"/>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0"/>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0"/>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0"/>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0"/>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0"/>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0"/>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0"/>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0"/>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0"/>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0"/>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0"/>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0"/>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0"/>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0"/>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0"/>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0"/>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0"/>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0"/>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0"/>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0"/>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0"/>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0"/>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0"/>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0"/>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0"/>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0"/>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0"/>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0"/>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0"/>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0"/>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0"/>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0"/>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0"/>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0"/>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0"/>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0"/>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0"/>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0"/>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0"/>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0"/>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0"/>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0"/>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0"/>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0"/>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0"/>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0"/>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0"/>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0"/>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0"/>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0"/>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0"/>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0"/>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0"/>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0"/>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0"/>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0"/>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0"/>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0"/>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0"/>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0"/>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0"/>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0"/>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0"/>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0"/>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0"/>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0"/>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0"/>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0"/>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0"/>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0"/>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0"/>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0"/>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0"/>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0"/>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0"/>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6" name="Google Shape;3496;p10"/>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7" name="Google Shape;3497;p10"/>
          <p:cNvGrpSpPr/>
          <p:nvPr/>
        </p:nvGrpSpPr>
        <p:grpSpPr>
          <a:xfrm>
            <a:off x="553048" y="535000"/>
            <a:ext cx="8105852" cy="4302000"/>
            <a:chOff x="553048" y="535000"/>
            <a:chExt cx="8105852" cy="4302000"/>
          </a:xfrm>
        </p:grpSpPr>
        <p:sp>
          <p:nvSpPr>
            <p:cNvPr id="3498" name="Google Shape;3498;p10"/>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0"/>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0"/>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0"/>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0"/>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0"/>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0"/>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0"/>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0"/>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0"/>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0"/>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0"/>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0"/>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0"/>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0"/>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0"/>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0"/>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0"/>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6" name="Google Shape;3516;p10"/>
          <p:cNvSpPr txBox="1">
            <a:spLocks noGrp="1"/>
          </p:cNvSpPr>
          <p:nvPr>
            <p:ph type="title"/>
          </p:nvPr>
        </p:nvSpPr>
        <p:spPr>
          <a:xfrm>
            <a:off x="1270650" y="2317450"/>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3517"/>
        <p:cNvGrpSpPr/>
        <p:nvPr/>
      </p:nvGrpSpPr>
      <p:grpSpPr>
        <a:xfrm>
          <a:off x="0" y="0"/>
          <a:ext cx="0" cy="0"/>
          <a:chOff x="0" y="0"/>
          <a:chExt cx="0" cy="0"/>
        </a:xfrm>
      </p:grpSpPr>
      <p:grpSp>
        <p:nvGrpSpPr>
          <p:cNvPr id="3518" name="Google Shape;3518;p11"/>
          <p:cNvGrpSpPr/>
          <p:nvPr/>
        </p:nvGrpSpPr>
        <p:grpSpPr>
          <a:xfrm>
            <a:off x="0" y="0"/>
            <a:ext cx="9144125" cy="5143391"/>
            <a:chOff x="0" y="0"/>
            <a:chExt cx="9144125" cy="5143391"/>
          </a:xfrm>
        </p:grpSpPr>
        <p:sp>
          <p:nvSpPr>
            <p:cNvPr id="3519" name="Google Shape;3519;p11"/>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1"/>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1"/>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1"/>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1"/>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1"/>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1"/>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1"/>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1"/>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1"/>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1"/>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1"/>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1"/>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1"/>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1"/>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1"/>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1"/>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1"/>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1"/>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1"/>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1"/>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1"/>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1"/>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1"/>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1"/>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1"/>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1"/>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1"/>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1"/>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1"/>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1"/>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1"/>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1"/>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1"/>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1"/>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1"/>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1"/>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1"/>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1"/>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1"/>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1"/>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1"/>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1"/>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1"/>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1"/>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1"/>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1"/>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1"/>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1"/>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1"/>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1"/>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1"/>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1"/>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1"/>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1"/>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1"/>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1"/>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1"/>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1"/>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1"/>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1"/>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1"/>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1"/>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1"/>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1"/>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1"/>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1"/>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1"/>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1"/>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1"/>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1"/>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1"/>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1"/>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1"/>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1"/>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1"/>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1"/>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1"/>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1"/>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1"/>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1"/>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1"/>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1"/>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1"/>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1"/>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1"/>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1"/>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1"/>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1"/>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1"/>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1"/>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1"/>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1"/>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1"/>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1"/>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1"/>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1"/>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1"/>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1"/>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1"/>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1"/>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1"/>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1"/>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1"/>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1"/>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1"/>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1"/>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1"/>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1"/>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1"/>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1"/>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1"/>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1"/>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1"/>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1"/>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1"/>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1"/>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1"/>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1"/>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1"/>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1"/>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1"/>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1"/>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1"/>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1"/>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1"/>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1"/>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1"/>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1"/>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1"/>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1"/>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1"/>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1"/>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1"/>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1"/>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1"/>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1"/>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1"/>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1"/>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1"/>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1"/>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1"/>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1"/>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1"/>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1"/>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1"/>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1"/>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1"/>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1"/>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1"/>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1"/>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1"/>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1"/>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1"/>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1"/>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1"/>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1"/>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1"/>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1"/>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1"/>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1"/>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1"/>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1"/>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1"/>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1"/>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1"/>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1"/>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1"/>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1"/>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1"/>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1"/>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1"/>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1"/>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1"/>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1"/>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1"/>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1"/>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1"/>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1"/>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1"/>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1"/>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1"/>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1"/>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1"/>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1"/>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1"/>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1"/>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1"/>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1"/>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1"/>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1"/>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1"/>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1"/>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1"/>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1"/>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1"/>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1"/>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1"/>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1"/>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1"/>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1"/>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1"/>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1"/>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1"/>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1"/>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1"/>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1"/>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1"/>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1"/>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1"/>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1"/>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1"/>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1"/>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1"/>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1"/>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1"/>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1"/>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1"/>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1"/>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1"/>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1"/>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1"/>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1"/>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1"/>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1"/>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1"/>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1"/>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1"/>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1"/>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1"/>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1"/>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1"/>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1"/>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1"/>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1"/>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1"/>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1"/>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1"/>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1"/>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1"/>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1"/>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1"/>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1"/>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1"/>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1"/>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1"/>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1"/>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1"/>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1"/>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1"/>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1"/>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1"/>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1"/>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1"/>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1"/>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1"/>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1"/>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1"/>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1"/>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1"/>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1"/>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1"/>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1"/>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1"/>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1"/>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1"/>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1"/>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1"/>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1"/>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1"/>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1"/>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1"/>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1"/>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1"/>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1"/>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1"/>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1"/>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1"/>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1"/>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1"/>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1"/>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1"/>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1"/>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1"/>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1"/>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1"/>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1"/>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1"/>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1"/>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1"/>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1"/>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1"/>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1"/>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1"/>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1"/>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1"/>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1"/>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1"/>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1"/>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1"/>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1"/>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1"/>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1"/>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1"/>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1"/>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1"/>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1"/>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1"/>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1"/>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1"/>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1"/>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1"/>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1"/>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1"/>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1"/>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11"/>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11"/>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1"/>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1"/>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11"/>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11"/>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11"/>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11"/>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1"/>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1"/>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1"/>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1"/>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11"/>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1"/>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1"/>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1"/>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1"/>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1"/>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1"/>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1"/>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1"/>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1"/>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1"/>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1"/>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1"/>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1"/>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1"/>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1"/>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1"/>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1"/>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1"/>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1"/>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1"/>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1"/>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1"/>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1"/>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1"/>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1"/>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1"/>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1"/>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1"/>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1"/>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11"/>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11"/>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1"/>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9" name="Google Shape;3879;p11"/>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0" name="Google Shape;3880;p11"/>
          <p:cNvGrpSpPr/>
          <p:nvPr/>
        </p:nvGrpSpPr>
        <p:grpSpPr>
          <a:xfrm>
            <a:off x="553048" y="535000"/>
            <a:ext cx="8105852" cy="4302000"/>
            <a:chOff x="553048" y="535000"/>
            <a:chExt cx="8105852" cy="4302000"/>
          </a:xfrm>
        </p:grpSpPr>
        <p:sp>
          <p:nvSpPr>
            <p:cNvPr id="3881" name="Google Shape;3881;p11"/>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1"/>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1"/>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1"/>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1"/>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1"/>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1"/>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1"/>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1"/>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1"/>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1"/>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1"/>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11"/>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1"/>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1"/>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1"/>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1"/>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1"/>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9" name="Google Shape;389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900" name="Google Shape;3900;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70650" y="629375"/>
            <a:ext cx="70200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7" name="Google Shape;7;p1"/>
          <p:cNvSpPr txBox="1">
            <a:spLocks noGrp="1"/>
          </p:cNvSpPr>
          <p:nvPr>
            <p:ph type="body" idx="1"/>
          </p:nvPr>
        </p:nvSpPr>
        <p:spPr>
          <a:xfrm>
            <a:off x="1270650" y="1202075"/>
            <a:ext cx="7020000" cy="3406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72" r:id="rId13"/>
    <p:sldLayoutId id="2147483673"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800">
          <p15:clr>
            <a:srgbClr val="EA4335"/>
          </p15:clr>
        </p15:guide>
        <p15:guide id="2" pos="5222">
          <p15:clr>
            <a:srgbClr val="EA4335"/>
          </p15:clr>
        </p15:guide>
        <p15:guide id="3" orient="horz" pos="2903">
          <p15:clr>
            <a:srgbClr val="EA4335"/>
          </p15:clr>
        </p15:guide>
        <p15:guide id="4" orient="horz" pos="396">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A22D211-8338-4D66-BDE9-C1CF608343AF}" type="datetimeFigureOut">
              <a:rPr lang="en-US" smtClean="0"/>
              <a:t>5/13/2025</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4F0F158-52CF-4787-B71F-51BC981862DC}" type="slidenum">
              <a:rPr lang="en-US" smtClean="0"/>
              <a:t>‹#›</a:t>
            </a:fld>
            <a:endParaRPr lang="en-US"/>
          </a:p>
        </p:txBody>
      </p:sp>
    </p:spTree>
    <p:extLst>
      <p:ext uri="{BB962C8B-B14F-4D97-AF65-F5344CB8AC3E}">
        <p14:creationId xmlns:p14="http://schemas.microsoft.com/office/powerpoint/2010/main" val="19512625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16.svg"/><Relationship Id="rId5" Type="http://schemas.openxmlformats.org/officeDocument/2006/relationships/image" Target="../media/image1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5.sv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29.svg"/><Relationship Id="rId5" Type="http://schemas.openxmlformats.org/officeDocument/2006/relationships/image" Target="../media/image2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5.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8.png"/><Relationship Id="rId7" Type="http://schemas.openxmlformats.org/officeDocument/2006/relationships/diagramQuickStyle" Target="../diagrams/quickStyle1.xml"/><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43.sv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png"/><Relationship Id="rId9" Type="http://schemas.openxmlformats.org/officeDocument/2006/relationships/image" Target="../media/image18.svg"/></Relationships>
</file>

<file path=ppt/slides/_rels/slide4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png"/><Relationship Id="rId9" Type="http://schemas.openxmlformats.org/officeDocument/2006/relationships/image" Target="../media/image18.sv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1.xml"/><Relationship Id="rId5" Type="http://schemas.openxmlformats.org/officeDocument/2006/relationships/image" Target="../media/image39.gif"/><Relationship Id="rId4" Type="http://schemas.openxmlformats.org/officeDocument/2006/relationships/image" Target="../media/image3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6244" y="498089"/>
            <a:ext cx="6837556" cy="1384995"/>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BÀI </a:t>
            </a:r>
            <a:r>
              <a:rPr lang="en-US" sz="2800" b="1" dirty="0" smtClean="0">
                <a:solidFill>
                  <a:srgbClr val="FF0000"/>
                </a:solidFill>
                <a:latin typeface="Times New Roman" panose="02020603050405020304" pitchFamily="18" charset="0"/>
                <a:cs typeface="Times New Roman" panose="02020603050405020304" pitchFamily="18" charset="0"/>
              </a:rPr>
              <a:t>1: </a:t>
            </a:r>
            <a:r>
              <a:rPr lang="en-US" sz="2800" b="1" dirty="0">
                <a:solidFill>
                  <a:srgbClr val="FF0000"/>
                </a:solidFill>
                <a:latin typeface="Times New Roman" panose="02020603050405020304" pitchFamily="18" charset="0"/>
                <a:cs typeface="Times New Roman" panose="02020603050405020304" pitchFamily="18" charset="0"/>
              </a:rPr>
              <a:t>TRUYỆN </a:t>
            </a:r>
            <a:r>
              <a:rPr lang="en-US" sz="2800" b="1" dirty="0" smtClean="0">
                <a:solidFill>
                  <a:srgbClr val="FF0000"/>
                </a:solidFill>
                <a:latin typeface="Times New Roman" panose="02020603050405020304" pitchFamily="18" charset="0"/>
                <a:cs typeface="Times New Roman" panose="02020603050405020304" pitchFamily="18" charset="0"/>
              </a:rPr>
              <a:t>NGẮN </a:t>
            </a:r>
          </a:p>
          <a:p>
            <a:r>
              <a:rPr lang="en-US" sz="2800" b="1" dirty="0" smtClean="0">
                <a:solidFill>
                  <a:srgbClr val="FF0000"/>
                </a:solidFill>
                <a:latin typeface="Times New Roman" panose="02020603050405020304" pitchFamily="18" charset="0"/>
                <a:cs typeface="Times New Roman" panose="02020603050405020304" pitchFamily="18" charset="0"/>
              </a:rPr>
              <a:t>VIẾT: KỂ LẠI MỘT CHUYẾN ĐI HOẶC </a:t>
            </a:r>
            <a:r>
              <a:rPr lang="en-US" sz="2800" b="1" smtClean="0">
                <a:solidFill>
                  <a:srgbClr val="FF0000"/>
                </a:solidFill>
                <a:latin typeface="Times New Roman" panose="02020603050405020304" pitchFamily="18" charset="0"/>
                <a:cs typeface="Times New Roman" panose="02020603050405020304" pitchFamily="18" charset="0"/>
              </a:rPr>
              <a:t>MỘT HOẠT </a:t>
            </a:r>
            <a:r>
              <a:rPr lang="en-US" sz="2800" b="1" dirty="0" smtClean="0">
                <a:solidFill>
                  <a:srgbClr val="FF0000"/>
                </a:solidFill>
                <a:latin typeface="Times New Roman" panose="02020603050405020304" pitchFamily="18" charset="0"/>
                <a:cs typeface="Times New Roman" panose="02020603050405020304" pitchFamily="18" charset="0"/>
              </a:rPr>
              <a:t>ĐỘNG XÃ HỘI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828587" y="3798850"/>
            <a:ext cx="3600666" cy="646331"/>
          </a:xfrm>
          <a:prstGeom prst="rect">
            <a:avLst/>
          </a:prstGeom>
          <a:noFill/>
        </p:spPr>
        <p:txBody>
          <a:bodyPr wrap="none" rtlCol="0">
            <a:spAutoFit/>
          </a:bodyPr>
          <a:lstStyle/>
          <a:p>
            <a:r>
              <a:rPr lang="en-US" sz="1800" b="1" dirty="0">
                <a:solidFill>
                  <a:srgbClr val="0033CC"/>
                </a:solidFill>
                <a:latin typeface="Times New Roman" panose="02020603050405020304" pitchFamily="18" charset="0"/>
                <a:cs typeface="Times New Roman" panose="02020603050405020304" pitchFamily="18" charset="0"/>
              </a:rPr>
              <a:t>GV: HỒ MINH ĐĂNG </a:t>
            </a:r>
          </a:p>
          <a:p>
            <a:r>
              <a:rPr lang="en-US" sz="1800" b="1" dirty="0">
                <a:solidFill>
                  <a:srgbClr val="0033CC"/>
                </a:solidFill>
                <a:latin typeface="Times New Roman" panose="02020603050405020304" pitchFamily="18" charset="0"/>
                <a:cs typeface="Times New Roman" panose="02020603050405020304" pitchFamily="18" charset="0"/>
              </a:rPr>
              <a:t>ĐV: TRƯỜNG THCS BÌNH HÒA</a:t>
            </a:r>
          </a:p>
        </p:txBody>
      </p:sp>
    </p:spTree>
    <p:extLst>
      <p:ext uri="{BB962C8B-B14F-4D97-AF65-F5344CB8AC3E}">
        <p14:creationId xmlns:p14="http://schemas.microsoft.com/office/powerpoint/2010/main" val="3867856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930104" y="415309"/>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1431711" y="281258"/>
            <a:ext cx="4331901"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1. Khái</a:t>
            </a:r>
            <a:r>
              <a:rPr kumimoji="0" lang="en" sz="32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niệm, đặc điểm</a:t>
            </a:r>
            <a:endParaRPr kumimoji="0"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 xmlns:a16="http://schemas.microsoft.com/office/drawing/2014/main" id="{4A334565-1D81-4AF1-9B5F-DEB8333F4FD5}"/>
              </a:ext>
            </a:extLst>
          </p:cNvPr>
          <p:cNvPicPr preferRelativeResize="0"/>
          <p:nvPr/>
        </p:nvPicPr>
        <p:blipFill>
          <a:blip r:embed="rId4">
            <a:alphaModFix/>
          </a:blip>
          <a:stretch>
            <a:fillRect/>
          </a:stretch>
        </p:blipFill>
        <p:spPr>
          <a:xfrm rot="712773">
            <a:off x="7956505" y="3272890"/>
            <a:ext cx="1152060" cy="1633322"/>
          </a:xfrm>
          <a:prstGeom prst="rect">
            <a:avLst/>
          </a:prstGeom>
          <a:noFill/>
          <a:ln>
            <a:noFill/>
          </a:ln>
        </p:spPr>
      </p:pic>
      <p:sp>
        <p:nvSpPr>
          <p:cNvPr id="19" name="Freeform 6">
            <a:extLst>
              <a:ext uri="{FF2B5EF4-FFF2-40B4-BE49-F238E27FC236}">
                <a16:creationId xmlns="" xmlns:a16="http://schemas.microsoft.com/office/drawing/2014/main" id="{F0BF334C-8F11-8864-1A54-5918CAFCB1CD}"/>
              </a:ext>
            </a:extLst>
          </p:cNvPr>
          <p:cNvSpPr/>
          <p:nvPr/>
        </p:nvSpPr>
        <p:spPr>
          <a:xfrm>
            <a:off x="876777" y="1390598"/>
            <a:ext cx="5381304" cy="3292132"/>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BB44B">
              <a:lumMod val="20000"/>
              <a:lumOff val="80000"/>
            </a:srgbClr>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cs typeface="Arial"/>
              <a:sym typeface="Arial"/>
            </a:endParaRPr>
          </a:p>
        </p:txBody>
      </p:sp>
      <p:grpSp>
        <p:nvGrpSpPr>
          <p:cNvPr id="20" name="Group 19">
            <a:extLst>
              <a:ext uri="{FF2B5EF4-FFF2-40B4-BE49-F238E27FC236}">
                <a16:creationId xmlns="" xmlns:a16="http://schemas.microsoft.com/office/drawing/2014/main" id="{0AACA326-FD65-521C-D21E-FE75370B3487}"/>
              </a:ext>
            </a:extLst>
          </p:cNvPr>
          <p:cNvGrpSpPr/>
          <p:nvPr/>
        </p:nvGrpSpPr>
        <p:grpSpPr>
          <a:xfrm>
            <a:off x="1004622" y="1390597"/>
            <a:ext cx="4669795" cy="2246769"/>
            <a:chOff x="-22607" y="-28575"/>
            <a:chExt cx="2177294" cy="841375"/>
          </a:xfrm>
        </p:grpSpPr>
        <p:sp>
          <p:nvSpPr>
            <p:cNvPr id="28" name="Freeform 9">
              <a:extLst>
                <a:ext uri="{FF2B5EF4-FFF2-40B4-BE49-F238E27FC236}">
                  <a16:creationId xmlns="" xmlns:a16="http://schemas.microsoft.com/office/drawing/2014/main" id="{42B783AB-5BE9-87CE-BAF3-43FA96663D55}"/>
                </a:ext>
              </a:extLst>
            </p:cNvPr>
            <p:cNvSpPr/>
            <p:nvPr/>
          </p:nvSpPr>
          <p:spPr>
            <a:xfrm>
              <a:off x="-22607" y="0"/>
              <a:ext cx="2177294" cy="296692"/>
            </a:xfrm>
            <a:custGeom>
              <a:avLst/>
              <a:gdLst/>
              <a:ahLst/>
              <a:cxnLst/>
              <a:rect l="l" t="t" r="r" b="b"/>
              <a:pathLst>
                <a:path w="2036904" h="248046">
                  <a:moveTo>
                    <a:pt x="51053" y="0"/>
                  </a:moveTo>
                  <a:lnTo>
                    <a:pt x="1985850" y="0"/>
                  </a:lnTo>
                  <a:cubicBezTo>
                    <a:pt x="2014046" y="0"/>
                    <a:pt x="2036904" y="22857"/>
                    <a:pt x="2036904" y="51053"/>
                  </a:cubicBezTo>
                  <a:lnTo>
                    <a:pt x="2036904" y="196993"/>
                  </a:lnTo>
                  <a:cubicBezTo>
                    <a:pt x="2036904" y="210533"/>
                    <a:pt x="2031525" y="223519"/>
                    <a:pt x="2021950" y="233093"/>
                  </a:cubicBezTo>
                  <a:cubicBezTo>
                    <a:pt x="2012376" y="242667"/>
                    <a:pt x="1999391" y="248046"/>
                    <a:pt x="1985850" y="248046"/>
                  </a:cubicBezTo>
                  <a:lnTo>
                    <a:pt x="51053" y="248046"/>
                  </a:lnTo>
                  <a:cubicBezTo>
                    <a:pt x="22857" y="248046"/>
                    <a:pt x="0" y="225189"/>
                    <a:pt x="0" y="196993"/>
                  </a:cubicBezTo>
                  <a:lnTo>
                    <a:pt x="0" y="51053"/>
                  </a:lnTo>
                  <a:cubicBezTo>
                    <a:pt x="0" y="22857"/>
                    <a:pt x="22857" y="0"/>
                    <a:pt x="51053" y="0"/>
                  </a:cubicBezTo>
                  <a:close/>
                </a:path>
              </a:pathLst>
            </a:custGeom>
            <a:solidFill>
              <a:srgbClr val="F9705A"/>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9" name="TextBox 10">
              <a:extLst>
                <a:ext uri="{FF2B5EF4-FFF2-40B4-BE49-F238E27FC236}">
                  <a16:creationId xmlns="" xmlns:a16="http://schemas.microsoft.com/office/drawing/2014/main" id="{08D539C1-96E0-1545-A940-11542CAC8E6E}"/>
                </a:ext>
              </a:extLst>
            </p:cNvPr>
            <p:cNvSpPr txBox="1"/>
            <p:nvPr/>
          </p:nvSpPr>
          <p:spPr>
            <a:xfrm>
              <a:off x="0" y="-28575"/>
              <a:ext cx="812800" cy="841375"/>
            </a:xfrm>
            <a:prstGeom prst="rect">
              <a:avLst/>
            </a:prstGeom>
          </p:spPr>
          <p:txBody>
            <a:bodyPr lIns="25400" tIns="25400" rIns="25400" bIns="254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457200" rtl="0" eaLnBrk="1" fontAlgn="auto" latinLnBrk="0" hangingPunct="1">
                <a:lnSpc>
                  <a:spcPts val="1121"/>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nvGrpSpPr>
          <p:cNvPr id="21" name="Group 20">
            <a:extLst>
              <a:ext uri="{FF2B5EF4-FFF2-40B4-BE49-F238E27FC236}">
                <a16:creationId xmlns="" xmlns:a16="http://schemas.microsoft.com/office/drawing/2014/main" id="{22957439-F820-DAD9-7A68-6008B368C686}"/>
              </a:ext>
            </a:extLst>
          </p:cNvPr>
          <p:cNvGrpSpPr/>
          <p:nvPr/>
        </p:nvGrpSpPr>
        <p:grpSpPr>
          <a:xfrm>
            <a:off x="6516739" y="1364077"/>
            <a:ext cx="2066566" cy="3335534"/>
            <a:chOff x="0" y="-28575"/>
            <a:chExt cx="1302441" cy="2196042"/>
          </a:xfrm>
          <a:solidFill>
            <a:srgbClr val="DB3B44">
              <a:lumMod val="40000"/>
              <a:lumOff val="60000"/>
            </a:srgbClr>
          </a:solidFill>
        </p:grpSpPr>
        <p:sp>
          <p:nvSpPr>
            <p:cNvPr id="26" name="Freeform 12">
              <a:extLst>
                <a:ext uri="{FF2B5EF4-FFF2-40B4-BE49-F238E27FC236}">
                  <a16:creationId xmlns="" xmlns:a16="http://schemas.microsoft.com/office/drawing/2014/main" id="{6BB6C655-AB82-032C-2BB8-C0901E8C25B2}"/>
                </a:ext>
              </a:extLst>
            </p:cNvPr>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grp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7" name="TextBox 13">
              <a:extLst>
                <a:ext uri="{FF2B5EF4-FFF2-40B4-BE49-F238E27FC236}">
                  <a16:creationId xmlns="" xmlns:a16="http://schemas.microsoft.com/office/drawing/2014/main" id="{84D89254-2665-8217-D14E-DD6B52E7675B}"/>
                </a:ext>
              </a:extLst>
            </p:cNvPr>
            <p:cNvSpPr txBox="1"/>
            <p:nvPr/>
          </p:nvSpPr>
          <p:spPr>
            <a:xfrm>
              <a:off x="0" y="-28575"/>
              <a:ext cx="812800" cy="841375"/>
            </a:xfrm>
            <a:prstGeom prst="rect">
              <a:avLst/>
            </a:prstGeom>
            <a:noFill/>
          </p:spPr>
          <p:txBody>
            <a:bodyPr lIns="25400" tIns="25400" rIns="25400" bIns="254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457200" rtl="0" eaLnBrk="1" fontAlgn="auto" latinLnBrk="0" hangingPunct="1">
                <a:lnSpc>
                  <a:spcPts val="1121"/>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2" name="Freeform 16">
            <a:extLst>
              <a:ext uri="{FF2B5EF4-FFF2-40B4-BE49-F238E27FC236}">
                <a16:creationId xmlns="" xmlns:a16="http://schemas.microsoft.com/office/drawing/2014/main" id="{E21FEADC-3BA4-2232-ABAD-0FE81DD84100}"/>
              </a:ext>
            </a:extLst>
          </p:cNvPr>
          <p:cNvSpPr/>
          <p:nvPr/>
        </p:nvSpPr>
        <p:spPr>
          <a:xfrm>
            <a:off x="6102837" y="2373157"/>
            <a:ext cx="2401686" cy="3387962"/>
          </a:xfrm>
          <a:custGeom>
            <a:avLst/>
            <a:gdLst/>
            <a:ahLst/>
            <a:cxnLst/>
            <a:rect l="l" t="t" r="r" b="b"/>
            <a:pathLst>
              <a:path w="7542690" h="10945857">
                <a:moveTo>
                  <a:pt x="0" y="0"/>
                </a:moveTo>
                <a:lnTo>
                  <a:pt x="7542690" y="0"/>
                </a:lnTo>
                <a:lnTo>
                  <a:pt x="7542690" y="10945856"/>
                </a:lnTo>
                <a:lnTo>
                  <a:pt x="0" y="1094585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3" name="Freeform 18">
            <a:extLst>
              <a:ext uri="{FF2B5EF4-FFF2-40B4-BE49-F238E27FC236}">
                <a16:creationId xmlns="" xmlns:a16="http://schemas.microsoft.com/office/drawing/2014/main" id="{5F32ABEC-23DF-80A4-9F8A-54BF5FE6F466}"/>
              </a:ext>
            </a:extLst>
          </p:cNvPr>
          <p:cNvSpPr/>
          <p:nvPr/>
        </p:nvSpPr>
        <p:spPr>
          <a:xfrm>
            <a:off x="5753202" y="1149834"/>
            <a:ext cx="1277480" cy="1321396"/>
          </a:xfrm>
          <a:custGeom>
            <a:avLst/>
            <a:gdLst/>
            <a:ahLst/>
            <a:cxnLst/>
            <a:rect l="l" t="t" r="r" b="b"/>
            <a:pathLst>
              <a:path w="3056957" h="3303195">
                <a:moveTo>
                  <a:pt x="0" y="0"/>
                </a:moveTo>
                <a:lnTo>
                  <a:pt x="3056957" y="0"/>
                </a:lnTo>
                <a:lnTo>
                  <a:pt x="3056957" y="3303194"/>
                </a:lnTo>
                <a:lnTo>
                  <a:pt x="0" y="330319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4" name="TextBox 20">
            <a:extLst>
              <a:ext uri="{FF2B5EF4-FFF2-40B4-BE49-F238E27FC236}">
                <a16:creationId xmlns="" xmlns:a16="http://schemas.microsoft.com/office/drawing/2014/main" id="{0E0DC794-F7F7-9072-7335-8D00F330DEB3}"/>
              </a:ext>
            </a:extLst>
          </p:cNvPr>
          <p:cNvSpPr txBox="1"/>
          <p:nvPr/>
        </p:nvSpPr>
        <p:spPr>
          <a:xfrm>
            <a:off x="1004623" y="1502755"/>
            <a:ext cx="4669797" cy="738664"/>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457200">
              <a:spcBef>
                <a:spcPct val="0"/>
              </a:spcBef>
              <a:buClrTx/>
            </a:pPr>
            <a:r>
              <a:rPr lang="en-US" sz="2400" b="1" i="1">
                <a:solidFill>
                  <a:srgbClr val="000000"/>
                </a:solidFill>
                <a:effectLst/>
                <a:latin typeface="Times New Roman" panose="02020603050405020304" pitchFamily="18" charset="0"/>
                <a:ea typeface="Times New Roman" panose="02020603050405020304" pitchFamily="18" charset="0"/>
              </a:rPr>
              <a:t>Khái</a:t>
            </a:r>
            <a:r>
              <a:rPr lang="vi-VN" sz="2400" b="1" i="1">
                <a:solidFill>
                  <a:srgbClr val="000000"/>
                </a:solidFill>
                <a:effectLst/>
                <a:latin typeface="Times New Roman" panose="02020603050405020304" pitchFamily="18" charset="0"/>
                <a:ea typeface="Times New Roman" panose="02020603050405020304" pitchFamily="18" charset="0"/>
              </a:rPr>
              <a:t> niệm kiểu bài văn kể lại một chuyến đi hoặc một hoạt động xã hội</a:t>
            </a:r>
            <a:endParaRPr lang="en-US" sz="3600" b="1" kern="1200">
              <a:solidFill>
                <a:srgbClr val="FFEEC8"/>
              </a:solidFill>
              <a:latin typeface="Times New Roman" panose="02020603050405020304" pitchFamily="18" charset="0"/>
              <a:ea typeface="+mn-ea"/>
              <a:cs typeface="Times New Roman" panose="02020603050405020304" pitchFamily="18" charset="0"/>
            </a:endParaRPr>
          </a:p>
        </p:txBody>
      </p:sp>
      <p:sp>
        <p:nvSpPr>
          <p:cNvPr id="25" name="TextBox 14">
            <a:extLst>
              <a:ext uri="{FF2B5EF4-FFF2-40B4-BE49-F238E27FC236}">
                <a16:creationId xmlns="" xmlns:a16="http://schemas.microsoft.com/office/drawing/2014/main" id="{A1F8DFA8-5D24-6E57-DC64-97C5047A5CE4}"/>
              </a:ext>
            </a:extLst>
          </p:cNvPr>
          <p:cNvSpPr txBox="1"/>
          <p:nvPr/>
        </p:nvSpPr>
        <p:spPr>
          <a:xfrm>
            <a:off x="1044012" y="2388266"/>
            <a:ext cx="4669797" cy="224676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a:effectLst/>
                <a:latin typeface="Times New Roman" panose="02020603050405020304" pitchFamily="18" charset="0"/>
                <a:ea typeface="SimSun" panose="02010600030101010101" pitchFamily="2" charset="-122"/>
              </a:rPr>
              <a:t>Kể lại một chuyến đi hoặc một hoạt động xã hội là kể lại một sự kiện đã diễn ra, để lại cho bản thân người tham gia nhiều suy nghĩ và tình cảm sâu sắc. </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31823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animBg="1"/>
      <p:bldP spid="22" grpId="0" animBg="1"/>
      <p:bldP spid="23" grpId="0" animBg="1"/>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930104" y="415309"/>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1431711" y="281258"/>
            <a:ext cx="4331901"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1. Khái</a:t>
            </a:r>
            <a:r>
              <a:rPr kumimoji="0" lang="en" sz="32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niệm, đặc điểm</a:t>
            </a:r>
            <a:endParaRPr kumimoji="0"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 xmlns:a16="http://schemas.microsoft.com/office/drawing/2014/main" id="{4A334565-1D81-4AF1-9B5F-DEB8333F4FD5}"/>
              </a:ext>
            </a:extLst>
          </p:cNvPr>
          <p:cNvPicPr preferRelativeResize="0"/>
          <p:nvPr/>
        </p:nvPicPr>
        <p:blipFill>
          <a:blip r:embed="rId4">
            <a:alphaModFix/>
          </a:blip>
          <a:stretch>
            <a:fillRect/>
          </a:stretch>
        </p:blipFill>
        <p:spPr>
          <a:xfrm rot="712773">
            <a:off x="7956505" y="3272890"/>
            <a:ext cx="1152060" cy="1633322"/>
          </a:xfrm>
          <a:prstGeom prst="rect">
            <a:avLst/>
          </a:prstGeom>
          <a:noFill/>
          <a:ln>
            <a:noFill/>
          </a:ln>
        </p:spPr>
      </p:pic>
      <p:sp>
        <p:nvSpPr>
          <p:cNvPr id="9" name="Google Shape;2239;p65">
            <a:extLst>
              <a:ext uri="{FF2B5EF4-FFF2-40B4-BE49-F238E27FC236}">
                <a16:creationId xmlns="" xmlns:a16="http://schemas.microsoft.com/office/drawing/2014/main" id="{A68D6EB7-A4E2-DA9D-1F2E-320A75890134}"/>
              </a:ext>
            </a:extLst>
          </p:cNvPr>
          <p:cNvSpPr/>
          <p:nvPr/>
        </p:nvSpPr>
        <p:spPr>
          <a:xfrm rot="10716260">
            <a:off x="3444897" y="2624247"/>
            <a:ext cx="661908" cy="633267"/>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endParaRPr>
          </a:p>
        </p:txBody>
      </p:sp>
      <p:sp>
        <p:nvSpPr>
          <p:cNvPr id="10" name="Google Shape;2240;p65">
            <a:extLst>
              <a:ext uri="{FF2B5EF4-FFF2-40B4-BE49-F238E27FC236}">
                <a16:creationId xmlns="" xmlns:a16="http://schemas.microsoft.com/office/drawing/2014/main" id="{8C38E780-E9E3-F6F8-5D10-EDD19FCC7AF8}"/>
              </a:ext>
            </a:extLst>
          </p:cNvPr>
          <p:cNvSpPr/>
          <p:nvPr/>
        </p:nvSpPr>
        <p:spPr>
          <a:xfrm rot="-504209">
            <a:off x="3012336" y="1517821"/>
            <a:ext cx="716586" cy="550384"/>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100" b="1" i="0" u="none" strike="noStrike" kern="0" cap="none" spc="0" normalizeH="0" baseline="0" noProof="0">
              <a:ln>
                <a:noFill/>
              </a:ln>
              <a:solidFill>
                <a:sysClr val="windowText" lastClr="000000"/>
              </a:solidFill>
              <a:effectLst/>
              <a:uLnTx/>
              <a:uFillTx/>
            </a:endParaRPr>
          </a:p>
        </p:txBody>
      </p:sp>
      <p:sp>
        <p:nvSpPr>
          <p:cNvPr id="11" name="Google Shape;2241;p65">
            <a:extLst>
              <a:ext uri="{FF2B5EF4-FFF2-40B4-BE49-F238E27FC236}">
                <a16:creationId xmlns="" xmlns:a16="http://schemas.microsoft.com/office/drawing/2014/main" id="{E347EEDA-621A-154C-9B37-B9F3F4BD10C5}"/>
              </a:ext>
            </a:extLst>
          </p:cNvPr>
          <p:cNvSpPr/>
          <p:nvPr/>
        </p:nvSpPr>
        <p:spPr>
          <a:xfrm rot="504209" flipH="1">
            <a:off x="3251999" y="4052976"/>
            <a:ext cx="607205" cy="523117"/>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endParaRPr>
          </a:p>
        </p:txBody>
      </p:sp>
      <p:sp>
        <p:nvSpPr>
          <p:cNvPr id="12" name="Google Shape;2242;p65">
            <a:extLst>
              <a:ext uri="{FF2B5EF4-FFF2-40B4-BE49-F238E27FC236}">
                <a16:creationId xmlns="" xmlns:a16="http://schemas.microsoft.com/office/drawing/2014/main" id="{4A95021C-6782-89FA-5535-FB0F2E02AE83}"/>
              </a:ext>
            </a:extLst>
          </p:cNvPr>
          <p:cNvSpPr txBox="1">
            <a:spLocks/>
          </p:cNvSpPr>
          <p:nvPr/>
        </p:nvSpPr>
        <p:spPr>
          <a:xfrm>
            <a:off x="3894171" y="1248455"/>
            <a:ext cx="4782919" cy="51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Ranchers"/>
              <a:buNone/>
              <a:defRPr sz="2800" b="0" i="0" u="none" strike="noStrike" cap="none">
                <a:solidFill>
                  <a:schemeClr val="dk1"/>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9pPr>
          </a:lstStyle>
          <a:p>
            <a:r>
              <a:rPr lang="en-US" sz="2000">
                <a:latin typeface="Times New Roman" panose="02020603050405020304" pitchFamily="18" charset="0"/>
                <a:cs typeface="Times New Roman" panose="02020603050405020304" pitchFamily="18" charset="0"/>
              </a:rPr>
              <a:t>Người viết phải là người tham gia trực tiếp, sử dụng ngôi kể thứ nhất (xưng “tôi” hoặc “chúng tôi”,…)</a:t>
            </a:r>
          </a:p>
        </p:txBody>
      </p:sp>
      <p:sp>
        <p:nvSpPr>
          <p:cNvPr id="13" name="Google Shape;2244;p65">
            <a:extLst>
              <a:ext uri="{FF2B5EF4-FFF2-40B4-BE49-F238E27FC236}">
                <a16:creationId xmlns="" xmlns:a16="http://schemas.microsoft.com/office/drawing/2014/main" id="{665C835F-E999-0C4D-3259-E187062CA149}"/>
              </a:ext>
            </a:extLst>
          </p:cNvPr>
          <p:cNvSpPr txBox="1">
            <a:spLocks/>
          </p:cNvSpPr>
          <p:nvPr/>
        </p:nvSpPr>
        <p:spPr>
          <a:xfrm>
            <a:off x="4098995" y="3903891"/>
            <a:ext cx="4093289" cy="51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Ranchers"/>
              <a:buNone/>
              <a:defRPr sz="2800" b="0" i="0" u="none" strike="noStrike" cap="none">
                <a:solidFill>
                  <a:schemeClr val="dk1"/>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9pPr>
          </a:lstStyle>
          <a:p>
            <a:r>
              <a:rPr lang="en-US" sz="2000">
                <a:latin typeface="Times New Roman" panose="02020603050405020304" pitchFamily="18" charset="0"/>
                <a:cs typeface="Times New Roman" panose="02020603050405020304" pitchFamily="18" charset="0"/>
              </a:rPr>
              <a:t>Trong khi kể, có thể kết hợp sử dụng các yếu tố miêu tả hay biểu cảm.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Google Shape;2246;p65">
            <a:extLst>
              <a:ext uri="{FF2B5EF4-FFF2-40B4-BE49-F238E27FC236}">
                <a16:creationId xmlns="" xmlns:a16="http://schemas.microsoft.com/office/drawing/2014/main" id="{9090F58D-0296-C7D6-68A9-4B61DF3788C5}"/>
              </a:ext>
            </a:extLst>
          </p:cNvPr>
          <p:cNvSpPr txBox="1">
            <a:spLocks/>
          </p:cNvSpPr>
          <p:nvPr/>
        </p:nvSpPr>
        <p:spPr>
          <a:xfrm>
            <a:off x="4409257" y="2360091"/>
            <a:ext cx="4405134" cy="51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Ranchers"/>
              <a:buNone/>
              <a:defRPr sz="2800" b="0" i="0" u="none" strike="noStrike" cap="none">
                <a:solidFill>
                  <a:schemeClr val="dk1"/>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9pPr>
          </a:lstStyle>
          <a:p>
            <a:r>
              <a:rPr lang="en-US" sz="2000">
                <a:latin typeface="Times New Roman" panose="02020603050405020304" pitchFamily="18" charset="0"/>
                <a:cs typeface="Times New Roman" panose="02020603050405020304" pitchFamily="18" charset="0"/>
              </a:rPr>
              <a:t>Kể lại những gì mình đã chứng kiến (sự việc, phong cảnh, thiên nhiên, con người,…), những hoạt động mình đã tham gia, thực hiện,…</a:t>
            </a:r>
          </a:p>
        </p:txBody>
      </p:sp>
      <p:sp>
        <p:nvSpPr>
          <p:cNvPr id="15" name="Google Shape;2339;p65">
            <a:extLst>
              <a:ext uri="{FF2B5EF4-FFF2-40B4-BE49-F238E27FC236}">
                <a16:creationId xmlns="" xmlns:a16="http://schemas.microsoft.com/office/drawing/2014/main" id="{FF703B9B-EBC5-FB7B-4C80-508403EE7454}"/>
              </a:ext>
            </a:extLst>
          </p:cNvPr>
          <p:cNvSpPr txBox="1">
            <a:spLocks/>
          </p:cNvSpPr>
          <p:nvPr/>
        </p:nvSpPr>
        <p:spPr>
          <a:xfrm>
            <a:off x="3016251" y="1567878"/>
            <a:ext cx="734534" cy="5132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8000"/>
              <a:buFont typeface="Ranchers"/>
              <a:buNone/>
              <a:defRPr sz="4500" b="0" i="0" u="none" strike="noStrike" cap="none">
                <a:solidFill>
                  <a:schemeClr val="lt2"/>
                </a:solidFill>
                <a:latin typeface="Ranchers"/>
                <a:ea typeface="Ranchers"/>
                <a:cs typeface="Ranchers"/>
                <a:sym typeface="Ranchers"/>
              </a:defRPr>
            </a:lvl1pPr>
            <a:lvl2pPr marR="0" lvl="1"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2pPr>
            <a:lvl3pPr marR="0" lvl="2"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3pPr>
            <a:lvl4pPr marR="0" lvl="3"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4pPr>
            <a:lvl5pPr marR="0" lvl="4"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5pPr>
            <a:lvl6pPr marR="0" lvl="5"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6pPr>
            <a:lvl7pPr marR="0" lvl="6"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7pPr>
            <a:lvl8pPr marR="0" lvl="7"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8pPr>
            <a:lvl9pPr marR="0" lvl="8"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9pPr>
          </a:lstStyle>
          <a:p>
            <a:pPr marL="0" marR="0" lvl="0" indent="0" algn="ctr" defTabSz="914400" rtl="0" eaLnBrk="1" fontAlgn="auto" latinLnBrk="0" hangingPunct="1">
              <a:lnSpc>
                <a:spcPct val="100000"/>
              </a:lnSpc>
              <a:spcBef>
                <a:spcPts val="0"/>
              </a:spcBef>
              <a:spcAft>
                <a:spcPts val="0"/>
              </a:spcAft>
              <a:buClr>
                <a:srgbClr val="E32747"/>
              </a:buClr>
              <a:buSzPts val="8000"/>
              <a:buFont typeface="Ranchers"/>
              <a:buNone/>
              <a:tabLst/>
              <a:defRPr/>
            </a:pPr>
            <a:r>
              <a:rPr kumimoji="0" lang="en" sz="3200" b="1" i="0" u="none" strike="noStrike" kern="0" cap="none" spc="0" normalizeH="0" baseline="0" noProof="0">
                <a:ln>
                  <a:noFill/>
                </a:ln>
                <a:solidFill>
                  <a:srgbClr val="79BEE0"/>
                </a:solidFill>
                <a:effectLst/>
                <a:uLnTx/>
                <a:uFillTx/>
                <a:latin typeface="Ranchers"/>
                <a:sym typeface="Ranchers"/>
              </a:rPr>
              <a:t>01</a:t>
            </a:r>
          </a:p>
        </p:txBody>
      </p:sp>
      <p:sp>
        <p:nvSpPr>
          <p:cNvPr id="16" name="Google Shape;2340;p65">
            <a:extLst>
              <a:ext uri="{FF2B5EF4-FFF2-40B4-BE49-F238E27FC236}">
                <a16:creationId xmlns="" xmlns:a16="http://schemas.microsoft.com/office/drawing/2014/main" id="{90961EFA-040B-B88F-3DEF-5040D934C975}"/>
              </a:ext>
            </a:extLst>
          </p:cNvPr>
          <p:cNvSpPr txBox="1">
            <a:spLocks/>
          </p:cNvSpPr>
          <p:nvPr/>
        </p:nvSpPr>
        <p:spPr>
          <a:xfrm>
            <a:off x="3420912" y="2601495"/>
            <a:ext cx="832200" cy="649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8000"/>
              <a:buFont typeface="Ranchers"/>
              <a:buNone/>
              <a:defRPr sz="4500" b="0" i="0" u="none" strike="noStrike" cap="none">
                <a:solidFill>
                  <a:schemeClr val="accent3"/>
                </a:solidFill>
                <a:latin typeface="Ranchers"/>
                <a:ea typeface="Ranchers"/>
                <a:cs typeface="Ranchers"/>
                <a:sym typeface="Ranchers"/>
              </a:defRPr>
            </a:lvl1pPr>
            <a:lvl2pPr marR="0" lvl="1"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2pPr>
            <a:lvl3pPr marR="0" lvl="2"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3pPr>
            <a:lvl4pPr marR="0" lvl="3"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4pPr>
            <a:lvl5pPr marR="0" lvl="4"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5pPr>
            <a:lvl6pPr marR="0" lvl="5"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6pPr>
            <a:lvl7pPr marR="0" lvl="6"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7pPr>
            <a:lvl8pPr marR="0" lvl="7"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8pPr>
            <a:lvl9pPr marR="0" lvl="8"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9pPr>
          </a:lstStyle>
          <a:p>
            <a:pPr marL="0" marR="0" lvl="0" indent="0" algn="ctr" defTabSz="914400" rtl="0" eaLnBrk="1" fontAlgn="auto" latinLnBrk="0" hangingPunct="1">
              <a:lnSpc>
                <a:spcPct val="100000"/>
              </a:lnSpc>
              <a:spcBef>
                <a:spcPts val="0"/>
              </a:spcBef>
              <a:spcAft>
                <a:spcPts val="0"/>
              </a:spcAft>
              <a:buClr>
                <a:srgbClr val="E32747"/>
              </a:buClr>
              <a:buSzPts val="8000"/>
              <a:buFont typeface="Ranchers"/>
              <a:buNone/>
              <a:tabLst/>
              <a:defRPr/>
            </a:pPr>
            <a:r>
              <a:rPr kumimoji="0" lang="en" sz="3200" b="1" i="0" u="none" strike="noStrike" kern="0" cap="none" spc="0" normalizeH="0" baseline="0" noProof="0">
                <a:ln>
                  <a:noFill/>
                </a:ln>
                <a:solidFill>
                  <a:srgbClr val="FF785D"/>
                </a:solidFill>
                <a:effectLst/>
                <a:uLnTx/>
                <a:uFillTx/>
                <a:latin typeface="Ranchers"/>
                <a:sym typeface="Ranchers"/>
              </a:rPr>
              <a:t>02</a:t>
            </a:r>
          </a:p>
        </p:txBody>
      </p:sp>
      <p:sp>
        <p:nvSpPr>
          <p:cNvPr id="17" name="Google Shape;2341;p65">
            <a:extLst>
              <a:ext uri="{FF2B5EF4-FFF2-40B4-BE49-F238E27FC236}">
                <a16:creationId xmlns="" xmlns:a16="http://schemas.microsoft.com/office/drawing/2014/main" id="{42AB496E-28CA-B422-02B2-76585771F7B9}"/>
              </a:ext>
            </a:extLst>
          </p:cNvPr>
          <p:cNvSpPr txBox="1">
            <a:spLocks/>
          </p:cNvSpPr>
          <p:nvPr/>
        </p:nvSpPr>
        <p:spPr>
          <a:xfrm>
            <a:off x="3139501" y="4026200"/>
            <a:ext cx="832200" cy="649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8000"/>
              <a:buFont typeface="Ranchers"/>
              <a:buNone/>
              <a:defRPr sz="4500" b="0" i="0" u="none" strike="noStrike" cap="none">
                <a:solidFill>
                  <a:schemeClr val="accent1"/>
                </a:solidFill>
                <a:latin typeface="Ranchers"/>
                <a:ea typeface="Ranchers"/>
                <a:cs typeface="Ranchers"/>
                <a:sym typeface="Ranchers"/>
              </a:defRPr>
            </a:lvl1pPr>
            <a:lvl2pPr marR="0" lvl="1"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2pPr>
            <a:lvl3pPr marR="0" lvl="2"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3pPr>
            <a:lvl4pPr marR="0" lvl="3"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4pPr>
            <a:lvl5pPr marR="0" lvl="4"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5pPr>
            <a:lvl6pPr marR="0" lvl="5"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6pPr>
            <a:lvl7pPr marR="0" lvl="6"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7pPr>
            <a:lvl8pPr marR="0" lvl="7"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8pPr>
            <a:lvl9pPr marR="0" lvl="8"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9pPr>
          </a:lstStyle>
          <a:p>
            <a:pPr marL="0" marR="0" lvl="0" indent="0" algn="ctr" defTabSz="914400" rtl="0" eaLnBrk="1" fontAlgn="auto" latinLnBrk="0" hangingPunct="1">
              <a:lnSpc>
                <a:spcPct val="100000"/>
              </a:lnSpc>
              <a:spcBef>
                <a:spcPts val="0"/>
              </a:spcBef>
              <a:spcAft>
                <a:spcPts val="0"/>
              </a:spcAft>
              <a:buClr>
                <a:srgbClr val="E32747"/>
              </a:buClr>
              <a:buSzPts val="8000"/>
              <a:buFont typeface="Ranchers"/>
              <a:buNone/>
              <a:tabLst/>
              <a:defRPr/>
            </a:pPr>
            <a:r>
              <a:rPr kumimoji="0" lang="en" sz="3200" b="1" i="0" u="none" strike="noStrike" kern="0" cap="none" spc="0" normalizeH="0" baseline="0" noProof="0">
                <a:ln>
                  <a:noFill/>
                </a:ln>
                <a:solidFill>
                  <a:srgbClr val="D791FF"/>
                </a:solidFill>
                <a:effectLst/>
                <a:uLnTx/>
                <a:uFillTx/>
                <a:latin typeface="Ranchers"/>
                <a:sym typeface="Ranchers"/>
              </a:rPr>
              <a:t>03</a:t>
            </a:r>
          </a:p>
        </p:txBody>
      </p:sp>
      <p:pic>
        <p:nvPicPr>
          <p:cNvPr id="18" name="Picture 17">
            <a:extLst>
              <a:ext uri="{FF2B5EF4-FFF2-40B4-BE49-F238E27FC236}">
                <a16:creationId xmlns="" xmlns:a16="http://schemas.microsoft.com/office/drawing/2014/main" id="{589745D6-C0B6-50DA-3352-4B69532FDB38}"/>
              </a:ext>
            </a:extLst>
          </p:cNvPr>
          <p:cNvPicPr>
            <a:picLocks noChangeAspect="1"/>
          </p:cNvPicPr>
          <p:nvPr/>
        </p:nvPicPr>
        <p:blipFill>
          <a:blip r:embed="rId5"/>
          <a:stretch>
            <a:fillRect/>
          </a:stretch>
        </p:blipFill>
        <p:spPr>
          <a:xfrm>
            <a:off x="951716" y="2548008"/>
            <a:ext cx="1339008" cy="2347612"/>
          </a:xfrm>
          <a:prstGeom prst="rect">
            <a:avLst/>
          </a:prstGeom>
        </p:spPr>
      </p:pic>
      <p:sp>
        <p:nvSpPr>
          <p:cNvPr id="2" name="Freeform 4">
            <a:extLst>
              <a:ext uri="{FF2B5EF4-FFF2-40B4-BE49-F238E27FC236}">
                <a16:creationId xmlns="" xmlns:a16="http://schemas.microsoft.com/office/drawing/2014/main" id="{658EDEE8-BE7A-20AB-D079-26316A1E76E0}"/>
              </a:ext>
            </a:extLst>
          </p:cNvPr>
          <p:cNvSpPr/>
          <p:nvPr/>
        </p:nvSpPr>
        <p:spPr>
          <a:xfrm>
            <a:off x="755139" y="1668945"/>
            <a:ext cx="1992605" cy="650203"/>
          </a:xfrm>
          <a:custGeom>
            <a:avLst/>
            <a:gdLst/>
            <a:ahLst/>
            <a:cxnLst/>
            <a:rect l="l" t="t" r="r" b="b"/>
            <a:pathLst>
              <a:path w="5577916" h="1617596">
                <a:moveTo>
                  <a:pt x="0" y="0"/>
                </a:moveTo>
                <a:lnTo>
                  <a:pt x="5577916" y="0"/>
                </a:lnTo>
                <a:lnTo>
                  <a:pt x="5577916" y="1617595"/>
                </a:lnTo>
                <a:lnTo>
                  <a:pt x="0" y="161759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a:p>
        </p:txBody>
      </p:sp>
      <p:sp>
        <p:nvSpPr>
          <p:cNvPr id="3" name="TextBox 5">
            <a:extLst>
              <a:ext uri="{FF2B5EF4-FFF2-40B4-BE49-F238E27FC236}">
                <a16:creationId xmlns="" xmlns:a16="http://schemas.microsoft.com/office/drawing/2014/main" id="{1B808B58-43BD-14F2-19C0-83B139DD9BAF}"/>
              </a:ext>
            </a:extLst>
          </p:cNvPr>
          <p:cNvSpPr txBox="1"/>
          <p:nvPr/>
        </p:nvSpPr>
        <p:spPr>
          <a:xfrm>
            <a:off x="1063796" y="1723078"/>
            <a:ext cx="5332462" cy="430887"/>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2800" b="1" i="1" kern="1200">
                <a:solidFill>
                  <a:srgbClr val="19120C"/>
                </a:solidFill>
                <a:latin typeface="Times New Roman" panose="02020603050405020304" pitchFamily="18" charset="0"/>
                <a:ea typeface="+mn-ea"/>
                <a:cs typeface="Times New Roman" panose="02020603050405020304" pitchFamily="18" charset="0"/>
              </a:rPr>
              <a:t>Đặc điểm</a:t>
            </a:r>
            <a:endParaRPr kumimoji="0" lang="en-US" sz="2800" b="1" i="1" u="none" strike="noStrike" kern="1200" cap="none" spc="0" normalizeH="0" baseline="0" noProof="0">
              <a:ln>
                <a:noFill/>
              </a:ln>
              <a:solidFill>
                <a:srgbClr val="19120C"/>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759373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1000"/>
                                        <p:tgtEl>
                                          <p:spTgt spid="11"/>
                                        </p:tgtEl>
                                      </p:cBhvr>
                                    </p:animEffect>
                                    <p:anim calcmode="lin" valueType="num">
                                      <p:cBhvr>
                                        <p:cTn id="74" dur="1000" fill="hold"/>
                                        <p:tgtEl>
                                          <p:spTgt spid="11"/>
                                        </p:tgtEl>
                                        <p:attrNameLst>
                                          <p:attrName>ppt_x</p:attrName>
                                        </p:attrNameLst>
                                      </p:cBhvr>
                                      <p:tavLst>
                                        <p:tav tm="0">
                                          <p:val>
                                            <p:strVal val="#ppt_x"/>
                                          </p:val>
                                        </p:tav>
                                        <p:tav tm="100000">
                                          <p:val>
                                            <p:strVal val="#ppt_x"/>
                                          </p:val>
                                        </p:tav>
                                      </p:tavLst>
                                    </p:anim>
                                    <p:anim calcmode="lin" valueType="num">
                                      <p:cBhvr>
                                        <p:cTn id="7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1" grpId="0" animBg="1"/>
      <p:bldP spid="12" grpId="0"/>
      <p:bldP spid="13" grpId="0"/>
      <p:bldP spid="14" grpId="0"/>
      <p:bldP spid="15" grpId="0"/>
      <p:bldP spid="16" grpId="0"/>
      <p:bldP spid="17" grpId="0"/>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908753" y="252179"/>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1378772" y="194438"/>
            <a:ext cx="4331901"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1. Khái</a:t>
            </a:r>
            <a:r>
              <a:rPr kumimoji="0" lang="en" sz="32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niệm, đặc điểm</a:t>
            </a:r>
            <a:endParaRPr kumimoji="0"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 xmlns:a16="http://schemas.microsoft.com/office/drawing/2014/main" id="{4A334565-1D81-4AF1-9B5F-DEB8333F4FD5}"/>
              </a:ext>
            </a:extLst>
          </p:cNvPr>
          <p:cNvPicPr preferRelativeResize="0"/>
          <p:nvPr/>
        </p:nvPicPr>
        <p:blipFill>
          <a:blip r:embed="rId4">
            <a:alphaModFix/>
          </a:blip>
          <a:stretch>
            <a:fillRect/>
          </a:stretch>
        </p:blipFill>
        <p:spPr>
          <a:xfrm rot="712773">
            <a:off x="7903859" y="4218984"/>
            <a:ext cx="1152060" cy="1633322"/>
          </a:xfrm>
          <a:prstGeom prst="rect">
            <a:avLst/>
          </a:prstGeom>
          <a:noFill/>
          <a:ln>
            <a:noFill/>
          </a:ln>
        </p:spPr>
      </p:pic>
      <p:grpSp>
        <p:nvGrpSpPr>
          <p:cNvPr id="8" name="Google Shape;2879;p53">
            <a:extLst>
              <a:ext uri="{FF2B5EF4-FFF2-40B4-BE49-F238E27FC236}">
                <a16:creationId xmlns="" xmlns:a16="http://schemas.microsoft.com/office/drawing/2014/main" id="{58D9DF4F-A59B-0A7C-E458-EABC192ADBF5}"/>
              </a:ext>
            </a:extLst>
          </p:cNvPr>
          <p:cNvGrpSpPr/>
          <p:nvPr/>
        </p:nvGrpSpPr>
        <p:grpSpPr>
          <a:xfrm>
            <a:off x="2065237" y="1185326"/>
            <a:ext cx="4994112" cy="3972952"/>
            <a:chOff x="1931550" y="838350"/>
            <a:chExt cx="5280900" cy="4305100"/>
          </a:xfrm>
        </p:grpSpPr>
        <p:grpSp>
          <p:nvGrpSpPr>
            <p:cNvPr id="144" name="Google Shape;2880;p53">
              <a:extLst>
                <a:ext uri="{FF2B5EF4-FFF2-40B4-BE49-F238E27FC236}">
                  <a16:creationId xmlns="" xmlns:a16="http://schemas.microsoft.com/office/drawing/2014/main" id="{6925A377-EF74-F01F-611D-665B732A9FE5}"/>
                </a:ext>
              </a:extLst>
            </p:cNvPr>
            <p:cNvGrpSpPr/>
            <p:nvPr/>
          </p:nvGrpSpPr>
          <p:grpSpPr>
            <a:xfrm>
              <a:off x="2088500" y="838350"/>
              <a:ext cx="4967400" cy="139800"/>
              <a:chOff x="2088975" y="850175"/>
              <a:chExt cx="4967400" cy="139800"/>
            </a:xfrm>
          </p:grpSpPr>
          <p:cxnSp>
            <p:nvCxnSpPr>
              <p:cNvPr id="165" name="Google Shape;2881;p53">
                <a:extLst>
                  <a:ext uri="{FF2B5EF4-FFF2-40B4-BE49-F238E27FC236}">
                    <a16:creationId xmlns="" xmlns:a16="http://schemas.microsoft.com/office/drawing/2014/main" id="{CAD6C6E2-E223-2846-F289-6DD7A2587C97}"/>
                  </a:ext>
                </a:extLst>
              </p:cNvPr>
              <p:cNvCxnSpPr/>
              <p:nvPr/>
            </p:nvCxnSpPr>
            <p:spPr>
              <a:xfrm>
                <a:off x="2088975" y="856250"/>
                <a:ext cx="4967400" cy="0"/>
              </a:xfrm>
              <a:prstGeom prst="straightConnector1">
                <a:avLst/>
              </a:prstGeom>
              <a:noFill/>
              <a:ln w="19050" cap="flat" cmpd="sng">
                <a:solidFill>
                  <a:srgbClr val="BC7BFB"/>
                </a:solidFill>
                <a:prstDash val="solid"/>
                <a:round/>
                <a:headEnd type="none" w="med" len="med"/>
                <a:tailEnd type="none" w="med" len="med"/>
              </a:ln>
            </p:spPr>
          </p:cxnSp>
          <p:cxnSp>
            <p:nvCxnSpPr>
              <p:cNvPr id="166" name="Google Shape;2882;p53">
                <a:extLst>
                  <a:ext uri="{FF2B5EF4-FFF2-40B4-BE49-F238E27FC236}">
                    <a16:creationId xmlns="" xmlns:a16="http://schemas.microsoft.com/office/drawing/2014/main" id="{35B38921-9E05-20C2-8D41-F804DC5DA0C9}"/>
                  </a:ext>
                </a:extLst>
              </p:cNvPr>
              <p:cNvCxnSpPr/>
              <p:nvPr/>
            </p:nvCxnSpPr>
            <p:spPr>
              <a:xfrm>
                <a:off x="2301525"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67" name="Google Shape;2883;p53">
                <a:extLst>
                  <a:ext uri="{FF2B5EF4-FFF2-40B4-BE49-F238E27FC236}">
                    <a16:creationId xmlns="" xmlns:a16="http://schemas.microsoft.com/office/drawing/2014/main" id="{72F5DF25-0F3F-8D69-D699-96C5E6A3FE66}"/>
                  </a:ext>
                </a:extLst>
              </p:cNvPr>
              <p:cNvCxnSpPr/>
              <p:nvPr/>
            </p:nvCxnSpPr>
            <p:spPr>
              <a:xfrm>
                <a:off x="2857175"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68" name="Google Shape;2884;p53">
                <a:extLst>
                  <a:ext uri="{FF2B5EF4-FFF2-40B4-BE49-F238E27FC236}">
                    <a16:creationId xmlns="" xmlns:a16="http://schemas.microsoft.com/office/drawing/2014/main" id="{1A282F9B-15DE-D05C-2CBE-3686D20DAE3F}"/>
                  </a:ext>
                </a:extLst>
              </p:cNvPr>
              <p:cNvCxnSpPr/>
              <p:nvPr/>
            </p:nvCxnSpPr>
            <p:spPr>
              <a:xfrm>
                <a:off x="3412775"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69" name="Google Shape;2885;p53">
                <a:extLst>
                  <a:ext uri="{FF2B5EF4-FFF2-40B4-BE49-F238E27FC236}">
                    <a16:creationId xmlns="" xmlns:a16="http://schemas.microsoft.com/office/drawing/2014/main" id="{03A92051-6DF7-322A-69CF-9F22ADCB7D4E}"/>
                  </a:ext>
                </a:extLst>
              </p:cNvPr>
              <p:cNvCxnSpPr/>
              <p:nvPr/>
            </p:nvCxnSpPr>
            <p:spPr>
              <a:xfrm>
                <a:off x="3968375"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70" name="Google Shape;2886;p53">
                <a:extLst>
                  <a:ext uri="{FF2B5EF4-FFF2-40B4-BE49-F238E27FC236}">
                    <a16:creationId xmlns="" xmlns:a16="http://schemas.microsoft.com/office/drawing/2014/main" id="{3F4EC18F-8428-4D0D-0197-02120FAA67F3}"/>
                  </a:ext>
                </a:extLst>
              </p:cNvPr>
              <p:cNvCxnSpPr/>
              <p:nvPr/>
            </p:nvCxnSpPr>
            <p:spPr>
              <a:xfrm>
                <a:off x="4525375"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71" name="Google Shape;2887;p53">
                <a:extLst>
                  <a:ext uri="{FF2B5EF4-FFF2-40B4-BE49-F238E27FC236}">
                    <a16:creationId xmlns="" xmlns:a16="http://schemas.microsoft.com/office/drawing/2014/main" id="{8F2CBCCB-93B8-35F9-3BFA-2B462363C078}"/>
                  </a:ext>
                </a:extLst>
              </p:cNvPr>
              <p:cNvCxnSpPr/>
              <p:nvPr/>
            </p:nvCxnSpPr>
            <p:spPr>
              <a:xfrm>
                <a:off x="5080975"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72" name="Google Shape;2888;p53">
                <a:extLst>
                  <a:ext uri="{FF2B5EF4-FFF2-40B4-BE49-F238E27FC236}">
                    <a16:creationId xmlns="" xmlns:a16="http://schemas.microsoft.com/office/drawing/2014/main" id="{62566929-8B31-22C0-D6E5-7B033B3508E3}"/>
                  </a:ext>
                </a:extLst>
              </p:cNvPr>
              <p:cNvCxnSpPr/>
              <p:nvPr/>
            </p:nvCxnSpPr>
            <p:spPr>
              <a:xfrm>
                <a:off x="5637300"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73" name="Google Shape;2889;p53">
                <a:extLst>
                  <a:ext uri="{FF2B5EF4-FFF2-40B4-BE49-F238E27FC236}">
                    <a16:creationId xmlns="" xmlns:a16="http://schemas.microsoft.com/office/drawing/2014/main" id="{91243DEB-81AB-F263-82BD-B0F1F7A942F6}"/>
                  </a:ext>
                </a:extLst>
              </p:cNvPr>
              <p:cNvCxnSpPr/>
              <p:nvPr/>
            </p:nvCxnSpPr>
            <p:spPr>
              <a:xfrm>
                <a:off x="6193600"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74" name="Google Shape;2890;p53">
                <a:extLst>
                  <a:ext uri="{FF2B5EF4-FFF2-40B4-BE49-F238E27FC236}">
                    <a16:creationId xmlns="" xmlns:a16="http://schemas.microsoft.com/office/drawing/2014/main" id="{34F48C73-669D-2C5A-1AF7-72914F5E4D1B}"/>
                  </a:ext>
                </a:extLst>
              </p:cNvPr>
              <p:cNvCxnSpPr/>
              <p:nvPr/>
            </p:nvCxnSpPr>
            <p:spPr>
              <a:xfrm>
                <a:off x="6749225" y="850175"/>
                <a:ext cx="0" cy="139800"/>
              </a:xfrm>
              <a:prstGeom prst="straightConnector1">
                <a:avLst/>
              </a:prstGeom>
              <a:noFill/>
              <a:ln w="19050" cap="flat" cmpd="sng">
                <a:solidFill>
                  <a:srgbClr val="BC7BFB"/>
                </a:solidFill>
                <a:prstDash val="solid"/>
                <a:round/>
                <a:headEnd type="none" w="med" len="med"/>
                <a:tailEnd type="none" w="med" len="med"/>
              </a:ln>
            </p:spPr>
          </p:cxnSp>
        </p:grpSp>
        <p:sp>
          <p:nvSpPr>
            <p:cNvPr id="145" name="Google Shape;2891;p53">
              <a:extLst>
                <a:ext uri="{FF2B5EF4-FFF2-40B4-BE49-F238E27FC236}">
                  <a16:creationId xmlns="" xmlns:a16="http://schemas.microsoft.com/office/drawing/2014/main" id="{5C5E672A-BF49-D1A4-487A-7FFB5FFE9F56}"/>
                </a:ext>
              </a:extLst>
            </p:cNvPr>
            <p:cNvSpPr/>
            <p:nvPr/>
          </p:nvSpPr>
          <p:spPr>
            <a:xfrm>
              <a:off x="1967700" y="978150"/>
              <a:ext cx="5208600" cy="2444400"/>
            </a:xfrm>
            <a:prstGeom prst="roundRect">
              <a:avLst>
                <a:gd name="adj" fmla="val 1980"/>
              </a:avLst>
            </a:prstGeom>
            <a:solidFill>
              <a:schemeClr val="accent1">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6" name="Google Shape;2892;p53">
              <a:extLst>
                <a:ext uri="{FF2B5EF4-FFF2-40B4-BE49-F238E27FC236}">
                  <a16:creationId xmlns="" xmlns:a16="http://schemas.microsoft.com/office/drawing/2014/main" id="{3D6F5307-59F1-C812-8BCB-3EE7B7113371}"/>
                </a:ext>
              </a:extLst>
            </p:cNvPr>
            <p:cNvGrpSpPr/>
            <p:nvPr/>
          </p:nvGrpSpPr>
          <p:grpSpPr>
            <a:xfrm>
              <a:off x="2738488" y="978150"/>
              <a:ext cx="3667425" cy="103200"/>
              <a:chOff x="2738488" y="978150"/>
              <a:chExt cx="3667425" cy="103200"/>
            </a:xfrm>
          </p:grpSpPr>
          <p:sp>
            <p:nvSpPr>
              <p:cNvPr id="162" name="Google Shape;2893;p53">
                <a:extLst>
                  <a:ext uri="{FF2B5EF4-FFF2-40B4-BE49-F238E27FC236}">
                    <a16:creationId xmlns="" xmlns:a16="http://schemas.microsoft.com/office/drawing/2014/main" id="{9B3AC87D-510D-B1A0-420E-8977E6342F05}"/>
                  </a:ext>
                </a:extLst>
              </p:cNvPr>
              <p:cNvSpPr/>
              <p:nvPr/>
            </p:nvSpPr>
            <p:spPr>
              <a:xfrm>
                <a:off x="2738488" y="978150"/>
                <a:ext cx="406800" cy="103200"/>
              </a:xfrm>
              <a:prstGeom prst="rect">
                <a:avLst/>
              </a:pr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2894;p53">
                <a:extLst>
                  <a:ext uri="{FF2B5EF4-FFF2-40B4-BE49-F238E27FC236}">
                    <a16:creationId xmlns="" xmlns:a16="http://schemas.microsoft.com/office/drawing/2014/main" id="{C9CB4C4A-D4D6-6B52-2866-3165313A4649}"/>
                  </a:ext>
                </a:extLst>
              </p:cNvPr>
              <p:cNvSpPr/>
              <p:nvPr/>
            </p:nvSpPr>
            <p:spPr>
              <a:xfrm>
                <a:off x="4368800" y="978150"/>
                <a:ext cx="406800" cy="103200"/>
              </a:xfrm>
              <a:prstGeom prst="rect">
                <a:avLst/>
              </a:pr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2895;p53">
                <a:extLst>
                  <a:ext uri="{FF2B5EF4-FFF2-40B4-BE49-F238E27FC236}">
                    <a16:creationId xmlns="" xmlns:a16="http://schemas.microsoft.com/office/drawing/2014/main" id="{4E6AC68E-A22B-9B43-EC5C-425D416B33C1}"/>
                  </a:ext>
                </a:extLst>
              </p:cNvPr>
              <p:cNvSpPr/>
              <p:nvPr/>
            </p:nvSpPr>
            <p:spPr>
              <a:xfrm>
                <a:off x="5999113" y="978150"/>
                <a:ext cx="406800" cy="103200"/>
              </a:xfrm>
              <a:prstGeom prst="rect">
                <a:avLst/>
              </a:pr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 name="Google Shape;2896;p53">
              <a:extLst>
                <a:ext uri="{FF2B5EF4-FFF2-40B4-BE49-F238E27FC236}">
                  <a16:creationId xmlns="" xmlns:a16="http://schemas.microsoft.com/office/drawing/2014/main" id="{D0F77192-4D1E-BD04-9A7D-87ED94C650AC}"/>
                </a:ext>
              </a:extLst>
            </p:cNvPr>
            <p:cNvGrpSpPr/>
            <p:nvPr/>
          </p:nvGrpSpPr>
          <p:grpSpPr>
            <a:xfrm>
              <a:off x="2088500" y="3273475"/>
              <a:ext cx="4967400" cy="139800"/>
              <a:chOff x="2088975" y="850175"/>
              <a:chExt cx="4967400" cy="139800"/>
            </a:xfrm>
          </p:grpSpPr>
          <p:cxnSp>
            <p:nvCxnSpPr>
              <p:cNvPr id="152" name="Google Shape;2897;p53">
                <a:extLst>
                  <a:ext uri="{FF2B5EF4-FFF2-40B4-BE49-F238E27FC236}">
                    <a16:creationId xmlns="" xmlns:a16="http://schemas.microsoft.com/office/drawing/2014/main" id="{AB69CD74-6EA9-4F3B-C7B1-0CBE73258884}"/>
                  </a:ext>
                </a:extLst>
              </p:cNvPr>
              <p:cNvCxnSpPr/>
              <p:nvPr/>
            </p:nvCxnSpPr>
            <p:spPr>
              <a:xfrm>
                <a:off x="2088975" y="856250"/>
                <a:ext cx="4967400" cy="0"/>
              </a:xfrm>
              <a:prstGeom prst="straightConnector1">
                <a:avLst/>
              </a:prstGeom>
              <a:noFill/>
              <a:ln w="19050" cap="flat" cmpd="sng">
                <a:solidFill>
                  <a:srgbClr val="BC7BFB"/>
                </a:solidFill>
                <a:prstDash val="solid"/>
                <a:round/>
                <a:headEnd type="none" w="med" len="med"/>
                <a:tailEnd type="none" w="med" len="med"/>
              </a:ln>
            </p:spPr>
          </p:cxnSp>
          <p:cxnSp>
            <p:nvCxnSpPr>
              <p:cNvPr id="153" name="Google Shape;2898;p53">
                <a:extLst>
                  <a:ext uri="{FF2B5EF4-FFF2-40B4-BE49-F238E27FC236}">
                    <a16:creationId xmlns="" xmlns:a16="http://schemas.microsoft.com/office/drawing/2014/main" id="{113C080F-69BC-AF38-AAA4-6D1C5FF4827E}"/>
                  </a:ext>
                </a:extLst>
              </p:cNvPr>
              <p:cNvCxnSpPr/>
              <p:nvPr/>
            </p:nvCxnSpPr>
            <p:spPr>
              <a:xfrm>
                <a:off x="2301525"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54" name="Google Shape;2899;p53">
                <a:extLst>
                  <a:ext uri="{FF2B5EF4-FFF2-40B4-BE49-F238E27FC236}">
                    <a16:creationId xmlns="" xmlns:a16="http://schemas.microsoft.com/office/drawing/2014/main" id="{8DE17209-88CA-DC77-C50B-2B0D03A512F7}"/>
                  </a:ext>
                </a:extLst>
              </p:cNvPr>
              <p:cNvCxnSpPr/>
              <p:nvPr/>
            </p:nvCxnSpPr>
            <p:spPr>
              <a:xfrm>
                <a:off x="2857175"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55" name="Google Shape;2900;p53">
                <a:extLst>
                  <a:ext uri="{FF2B5EF4-FFF2-40B4-BE49-F238E27FC236}">
                    <a16:creationId xmlns="" xmlns:a16="http://schemas.microsoft.com/office/drawing/2014/main" id="{8C2A7ADD-CAC1-4293-A17A-2B2CD5A5FA12}"/>
                  </a:ext>
                </a:extLst>
              </p:cNvPr>
              <p:cNvCxnSpPr/>
              <p:nvPr/>
            </p:nvCxnSpPr>
            <p:spPr>
              <a:xfrm>
                <a:off x="3412775"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56" name="Google Shape;2901;p53">
                <a:extLst>
                  <a:ext uri="{FF2B5EF4-FFF2-40B4-BE49-F238E27FC236}">
                    <a16:creationId xmlns="" xmlns:a16="http://schemas.microsoft.com/office/drawing/2014/main" id="{EFE1DF61-B506-8F92-8DFD-ACDF0B103FE0}"/>
                  </a:ext>
                </a:extLst>
              </p:cNvPr>
              <p:cNvCxnSpPr/>
              <p:nvPr/>
            </p:nvCxnSpPr>
            <p:spPr>
              <a:xfrm>
                <a:off x="3968375"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57" name="Google Shape;2902;p53">
                <a:extLst>
                  <a:ext uri="{FF2B5EF4-FFF2-40B4-BE49-F238E27FC236}">
                    <a16:creationId xmlns="" xmlns:a16="http://schemas.microsoft.com/office/drawing/2014/main" id="{14FD0093-5F5A-C12B-0F9E-33BF81ED73A5}"/>
                  </a:ext>
                </a:extLst>
              </p:cNvPr>
              <p:cNvCxnSpPr/>
              <p:nvPr/>
            </p:nvCxnSpPr>
            <p:spPr>
              <a:xfrm>
                <a:off x="4525375"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58" name="Google Shape;2903;p53">
                <a:extLst>
                  <a:ext uri="{FF2B5EF4-FFF2-40B4-BE49-F238E27FC236}">
                    <a16:creationId xmlns="" xmlns:a16="http://schemas.microsoft.com/office/drawing/2014/main" id="{B0EA60A8-C5BD-E14D-0017-AB8ECF8DCF64}"/>
                  </a:ext>
                </a:extLst>
              </p:cNvPr>
              <p:cNvCxnSpPr/>
              <p:nvPr/>
            </p:nvCxnSpPr>
            <p:spPr>
              <a:xfrm>
                <a:off x="5080975"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59" name="Google Shape;2904;p53">
                <a:extLst>
                  <a:ext uri="{FF2B5EF4-FFF2-40B4-BE49-F238E27FC236}">
                    <a16:creationId xmlns="" xmlns:a16="http://schemas.microsoft.com/office/drawing/2014/main" id="{6AD63A7A-3B1A-BA6B-B412-F5AB96D03D88}"/>
                  </a:ext>
                </a:extLst>
              </p:cNvPr>
              <p:cNvCxnSpPr/>
              <p:nvPr/>
            </p:nvCxnSpPr>
            <p:spPr>
              <a:xfrm>
                <a:off x="5637300"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60" name="Google Shape;2905;p53">
                <a:extLst>
                  <a:ext uri="{FF2B5EF4-FFF2-40B4-BE49-F238E27FC236}">
                    <a16:creationId xmlns="" xmlns:a16="http://schemas.microsoft.com/office/drawing/2014/main" id="{D7AB3C79-B726-F74B-83A8-5E28F910694D}"/>
                  </a:ext>
                </a:extLst>
              </p:cNvPr>
              <p:cNvCxnSpPr/>
              <p:nvPr/>
            </p:nvCxnSpPr>
            <p:spPr>
              <a:xfrm>
                <a:off x="6193600"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61" name="Google Shape;2906;p53">
                <a:extLst>
                  <a:ext uri="{FF2B5EF4-FFF2-40B4-BE49-F238E27FC236}">
                    <a16:creationId xmlns="" xmlns:a16="http://schemas.microsoft.com/office/drawing/2014/main" id="{9619BFFA-9850-5A2B-46D3-15A5913FDDA5}"/>
                  </a:ext>
                </a:extLst>
              </p:cNvPr>
              <p:cNvCxnSpPr/>
              <p:nvPr/>
            </p:nvCxnSpPr>
            <p:spPr>
              <a:xfrm>
                <a:off x="6749225" y="850175"/>
                <a:ext cx="0" cy="139800"/>
              </a:xfrm>
              <a:prstGeom prst="straightConnector1">
                <a:avLst/>
              </a:prstGeom>
              <a:noFill/>
              <a:ln w="19050" cap="flat" cmpd="sng">
                <a:solidFill>
                  <a:srgbClr val="BC7BFB"/>
                </a:solidFill>
                <a:prstDash val="solid"/>
                <a:round/>
                <a:headEnd type="none" w="med" len="med"/>
                <a:tailEnd type="none" w="med" len="med"/>
              </a:ln>
            </p:spPr>
          </p:cxnSp>
        </p:grpSp>
        <p:grpSp>
          <p:nvGrpSpPr>
            <p:cNvPr id="148" name="Google Shape;2907;p53">
              <a:extLst>
                <a:ext uri="{FF2B5EF4-FFF2-40B4-BE49-F238E27FC236}">
                  <a16:creationId xmlns="" xmlns:a16="http://schemas.microsoft.com/office/drawing/2014/main" id="{FD4A9AC9-E439-FE1A-F6AE-0D7AD535E7E4}"/>
                </a:ext>
              </a:extLst>
            </p:cNvPr>
            <p:cNvGrpSpPr/>
            <p:nvPr/>
          </p:nvGrpSpPr>
          <p:grpSpPr>
            <a:xfrm>
              <a:off x="1931550" y="3419425"/>
              <a:ext cx="5280900" cy="1724025"/>
              <a:chOff x="1931550" y="3419425"/>
              <a:chExt cx="5280900" cy="1724025"/>
            </a:xfrm>
          </p:grpSpPr>
          <p:sp>
            <p:nvSpPr>
              <p:cNvPr id="149" name="Google Shape;2908;p53">
                <a:extLst>
                  <a:ext uri="{FF2B5EF4-FFF2-40B4-BE49-F238E27FC236}">
                    <a16:creationId xmlns="" xmlns:a16="http://schemas.microsoft.com/office/drawing/2014/main" id="{7A123DA6-7AF5-B14B-CBFC-F18EA4C89803}"/>
                  </a:ext>
                </a:extLst>
              </p:cNvPr>
              <p:cNvSpPr/>
              <p:nvPr/>
            </p:nvSpPr>
            <p:spPr>
              <a:xfrm rot="5400000">
                <a:off x="1845625" y="4216900"/>
                <a:ext cx="1609200" cy="243900"/>
              </a:xfrm>
              <a:prstGeom prst="rect">
                <a:avLst/>
              </a:pr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2909;p53">
                <a:extLst>
                  <a:ext uri="{FF2B5EF4-FFF2-40B4-BE49-F238E27FC236}">
                    <a16:creationId xmlns="" xmlns:a16="http://schemas.microsoft.com/office/drawing/2014/main" id="{A77E23E1-2614-4564-069A-8B0D92A69A87}"/>
                  </a:ext>
                </a:extLst>
              </p:cNvPr>
              <p:cNvSpPr/>
              <p:nvPr/>
            </p:nvSpPr>
            <p:spPr>
              <a:xfrm rot="5400000">
                <a:off x="5446250" y="4216900"/>
                <a:ext cx="1609200" cy="243900"/>
              </a:xfrm>
              <a:prstGeom prst="rect">
                <a:avLst/>
              </a:pr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2910;p53">
                <a:extLst>
                  <a:ext uri="{FF2B5EF4-FFF2-40B4-BE49-F238E27FC236}">
                    <a16:creationId xmlns="" xmlns:a16="http://schemas.microsoft.com/office/drawing/2014/main" id="{EDD8BDA5-DC7A-4028-770E-9589EFFB4986}"/>
                  </a:ext>
                </a:extLst>
              </p:cNvPr>
              <p:cNvSpPr/>
              <p:nvPr/>
            </p:nvSpPr>
            <p:spPr>
              <a:xfrm>
                <a:off x="1931550" y="3419425"/>
                <a:ext cx="5280900" cy="160800"/>
              </a:xfrm>
              <a:prstGeom prst="rect">
                <a:avLst/>
              </a:pr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 name="Google Shape;2911;p53">
            <a:extLst>
              <a:ext uri="{FF2B5EF4-FFF2-40B4-BE49-F238E27FC236}">
                <a16:creationId xmlns="" xmlns:a16="http://schemas.microsoft.com/office/drawing/2014/main" id="{2BA6C9D8-802A-111A-E84B-99AD7B9BCF86}"/>
              </a:ext>
            </a:extLst>
          </p:cNvPr>
          <p:cNvSpPr txBox="1">
            <a:spLocks noGrp="1"/>
          </p:cNvSpPr>
          <p:nvPr/>
        </p:nvSpPr>
        <p:spPr>
          <a:xfrm>
            <a:off x="2323674" y="1471637"/>
            <a:ext cx="4610594" cy="1318500"/>
          </a:xfrm>
          <a:prstGeom prst="rect">
            <a:avLst/>
          </a:prstGeom>
          <a:noFill/>
          <a:ln>
            <a:noFill/>
          </a:ln>
        </p:spPr>
        <p:txBody>
          <a:bodyPr spcFirstLastPara="1" wrap="square" lIns="14400" tIns="14400" rIns="14400" bIns="144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3000"/>
              <a:buFont typeface="Spartan"/>
              <a:buNone/>
              <a:defRPr sz="1600" b="0" i="0" u="none" strike="noStrike" cap="none">
                <a:solidFill>
                  <a:schemeClr val="accent1"/>
                </a:solidFill>
                <a:latin typeface="Spartan"/>
                <a:ea typeface="Spartan"/>
                <a:cs typeface="Spartan"/>
                <a:sym typeface="Spartan"/>
              </a:defRPr>
            </a:lvl1pPr>
            <a:lvl2pPr marL="914400" marR="0" lvl="1" indent="-317500" algn="ctr" rtl="0">
              <a:lnSpc>
                <a:spcPct val="100000"/>
              </a:lnSpc>
              <a:spcBef>
                <a:spcPts val="0"/>
              </a:spcBef>
              <a:spcAft>
                <a:spcPts val="0"/>
              </a:spcAft>
              <a:buClr>
                <a:schemeClr val="accent1"/>
              </a:buClr>
              <a:buSzPts val="3000"/>
              <a:buFont typeface="Spartan"/>
              <a:buNone/>
              <a:defRPr sz="3000" b="0" i="0" u="none" strike="noStrike" cap="none">
                <a:solidFill>
                  <a:schemeClr val="accent1"/>
                </a:solidFill>
                <a:latin typeface="Spartan"/>
                <a:ea typeface="Spartan"/>
                <a:cs typeface="Spartan"/>
                <a:sym typeface="Spartan"/>
              </a:defRPr>
            </a:lvl2pPr>
            <a:lvl3pPr marL="1371600" marR="0" lvl="2" indent="-317500" algn="ctr" rtl="0">
              <a:lnSpc>
                <a:spcPct val="100000"/>
              </a:lnSpc>
              <a:spcBef>
                <a:spcPts val="0"/>
              </a:spcBef>
              <a:spcAft>
                <a:spcPts val="0"/>
              </a:spcAft>
              <a:buClr>
                <a:schemeClr val="accent1"/>
              </a:buClr>
              <a:buSzPts val="3000"/>
              <a:buFont typeface="Spartan"/>
              <a:buNone/>
              <a:defRPr sz="3000" b="0" i="0" u="none" strike="noStrike" cap="none">
                <a:solidFill>
                  <a:schemeClr val="accent1"/>
                </a:solidFill>
                <a:latin typeface="Spartan"/>
                <a:ea typeface="Spartan"/>
                <a:cs typeface="Spartan"/>
                <a:sym typeface="Spartan"/>
              </a:defRPr>
            </a:lvl3pPr>
            <a:lvl4pPr marL="1828800" marR="0" lvl="3" indent="-317500" algn="ctr" rtl="0">
              <a:lnSpc>
                <a:spcPct val="100000"/>
              </a:lnSpc>
              <a:spcBef>
                <a:spcPts val="0"/>
              </a:spcBef>
              <a:spcAft>
                <a:spcPts val="0"/>
              </a:spcAft>
              <a:buClr>
                <a:schemeClr val="accent1"/>
              </a:buClr>
              <a:buSzPts val="3000"/>
              <a:buFont typeface="Spartan"/>
              <a:buNone/>
              <a:defRPr sz="3000" b="0" i="0" u="none" strike="noStrike" cap="none">
                <a:solidFill>
                  <a:schemeClr val="accent1"/>
                </a:solidFill>
                <a:latin typeface="Spartan"/>
                <a:ea typeface="Spartan"/>
                <a:cs typeface="Spartan"/>
                <a:sym typeface="Spartan"/>
              </a:defRPr>
            </a:lvl4pPr>
            <a:lvl5pPr marL="2286000" marR="0" lvl="4" indent="-317500" algn="ctr" rtl="0">
              <a:lnSpc>
                <a:spcPct val="100000"/>
              </a:lnSpc>
              <a:spcBef>
                <a:spcPts val="0"/>
              </a:spcBef>
              <a:spcAft>
                <a:spcPts val="0"/>
              </a:spcAft>
              <a:buClr>
                <a:schemeClr val="accent1"/>
              </a:buClr>
              <a:buSzPts val="3000"/>
              <a:buFont typeface="Spartan"/>
              <a:buNone/>
              <a:defRPr sz="3000" b="0" i="0" u="none" strike="noStrike" cap="none">
                <a:solidFill>
                  <a:schemeClr val="accent1"/>
                </a:solidFill>
                <a:latin typeface="Spartan"/>
                <a:ea typeface="Spartan"/>
                <a:cs typeface="Spartan"/>
                <a:sym typeface="Spartan"/>
              </a:defRPr>
            </a:lvl5pPr>
            <a:lvl6pPr marL="2743200" marR="0" lvl="5" indent="-317500" algn="ctr" rtl="0">
              <a:lnSpc>
                <a:spcPct val="100000"/>
              </a:lnSpc>
              <a:spcBef>
                <a:spcPts val="0"/>
              </a:spcBef>
              <a:spcAft>
                <a:spcPts val="0"/>
              </a:spcAft>
              <a:buClr>
                <a:schemeClr val="accent1"/>
              </a:buClr>
              <a:buSzPts val="3000"/>
              <a:buFont typeface="Spartan"/>
              <a:buNone/>
              <a:defRPr sz="3000" b="0" i="0" u="none" strike="noStrike" cap="none">
                <a:solidFill>
                  <a:schemeClr val="accent1"/>
                </a:solidFill>
                <a:latin typeface="Spartan"/>
                <a:ea typeface="Spartan"/>
                <a:cs typeface="Spartan"/>
                <a:sym typeface="Spartan"/>
              </a:defRPr>
            </a:lvl6pPr>
            <a:lvl7pPr marL="3200400" marR="0" lvl="6" indent="-317500" algn="ctr" rtl="0">
              <a:lnSpc>
                <a:spcPct val="100000"/>
              </a:lnSpc>
              <a:spcBef>
                <a:spcPts val="0"/>
              </a:spcBef>
              <a:spcAft>
                <a:spcPts val="0"/>
              </a:spcAft>
              <a:buClr>
                <a:schemeClr val="accent1"/>
              </a:buClr>
              <a:buSzPts val="3000"/>
              <a:buFont typeface="Spartan"/>
              <a:buNone/>
              <a:defRPr sz="3000" b="0" i="0" u="none" strike="noStrike" cap="none">
                <a:solidFill>
                  <a:schemeClr val="accent1"/>
                </a:solidFill>
                <a:latin typeface="Spartan"/>
                <a:ea typeface="Spartan"/>
                <a:cs typeface="Spartan"/>
                <a:sym typeface="Spartan"/>
              </a:defRPr>
            </a:lvl7pPr>
            <a:lvl8pPr marL="3657600" marR="0" lvl="7" indent="-317500" algn="ctr" rtl="0">
              <a:lnSpc>
                <a:spcPct val="100000"/>
              </a:lnSpc>
              <a:spcBef>
                <a:spcPts val="0"/>
              </a:spcBef>
              <a:spcAft>
                <a:spcPts val="0"/>
              </a:spcAft>
              <a:buClr>
                <a:schemeClr val="accent1"/>
              </a:buClr>
              <a:buSzPts val="3000"/>
              <a:buFont typeface="Spartan"/>
              <a:buNone/>
              <a:defRPr sz="3000" b="0" i="0" u="none" strike="noStrike" cap="none">
                <a:solidFill>
                  <a:schemeClr val="accent1"/>
                </a:solidFill>
                <a:latin typeface="Spartan"/>
                <a:ea typeface="Spartan"/>
                <a:cs typeface="Spartan"/>
                <a:sym typeface="Spartan"/>
              </a:defRPr>
            </a:lvl8pPr>
            <a:lvl9pPr marL="4114800" marR="0" lvl="8" indent="-317500" algn="ctr" rtl="0">
              <a:lnSpc>
                <a:spcPct val="100000"/>
              </a:lnSpc>
              <a:spcBef>
                <a:spcPts val="0"/>
              </a:spcBef>
              <a:spcAft>
                <a:spcPts val="0"/>
              </a:spcAft>
              <a:buClr>
                <a:schemeClr val="accent1"/>
              </a:buClr>
              <a:buSzPts val="3000"/>
              <a:buFont typeface="Spartan"/>
              <a:buNone/>
              <a:defRPr sz="3000" b="0" i="0" u="none" strike="noStrike" cap="none">
                <a:solidFill>
                  <a:schemeClr val="accent1"/>
                </a:solidFill>
                <a:latin typeface="Spartan"/>
                <a:ea typeface="Spartan"/>
                <a:cs typeface="Spartan"/>
                <a:sym typeface="Spartan"/>
              </a:defRPr>
            </a:lvl9pPr>
          </a:lstStyle>
          <a:p>
            <a:pPr marL="0" lvl="0" indent="0" algn="just"/>
            <a:r>
              <a:rPr lang="en-US" sz="2400">
                <a:solidFill>
                  <a:schemeClr val="tx1"/>
                </a:solidFill>
                <a:effectLst/>
                <a:latin typeface="Times New Roman" panose="02020603050405020304" pitchFamily="18" charset="0"/>
                <a:ea typeface="SimSun" panose="02010600030101010101" pitchFamily="2" charset="-122"/>
              </a:rPr>
              <a:t>Chuyến đi có thể là đi du lịch cùng gia đình; đi tham quan một danh lam thắng cảnh hay di tích lịch sử cùng bạn bè; đi thăm quê hương, gia đình của bạn bè trong dịp nghỉ;…</a:t>
            </a:r>
            <a:endParaRPr sz="5400">
              <a:solidFill>
                <a:schemeClr val="tx1"/>
              </a:solidFill>
              <a:latin typeface="Times New Roman" panose="02020603050405020304" pitchFamily="18" charset="0"/>
              <a:cs typeface="Times New Roman" panose="02020603050405020304" pitchFamily="18" charset="0"/>
            </a:endParaRPr>
          </a:p>
        </p:txBody>
      </p:sp>
      <p:grpSp>
        <p:nvGrpSpPr>
          <p:cNvPr id="175" name="Google Shape;3782;p94">
            <a:extLst>
              <a:ext uri="{FF2B5EF4-FFF2-40B4-BE49-F238E27FC236}">
                <a16:creationId xmlns="" xmlns:a16="http://schemas.microsoft.com/office/drawing/2014/main" id="{426DDEA6-B9B9-587F-8D28-F8C2BDB31201}"/>
              </a:ext>
            </a:extLst>
          </p:cNvPr>
          <p:cNvGrpSpPr/>
          <p:nvPr/>
        </p:nvGrpSpPr>
        <p:grpSpPr>
          <a:xfrm>
            <a:off x="814143" y="2745343"/>
            <a:ext cx="1083999" cy="2104140"/>
            <a:chOff x="-4018550" y="6383788"/>
            <a:chExt cx="831350" cy="1733000"/>
          </a:xfrm>
        </p:grpSpPr>
        <p:sp>
          <p:nvSpPr>
            <p:cNvPr id="176" name="Google Shape;3783;p94">
              <a:extLst>
                <a:ext uri="{FF2B5EF4-FFF2-40B4-BE49-F238E27FC236}">
                  <a16:creationId xmlns="" xmlns:a16="http://schemas.microsoft.com/office/drawing/2014/main" id="{3A8CAC29-292A-A6B7-F161-EAA1182CA7F3}"/>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3784;p94">
              <a:extLst>
                <a:ext uri="{FF2B5EF4-FFF2-40B4-BE49-F238E27FC236}">
                  <a16:creationId xmlns="" xmlns:a16="http://schemas.microsoft.com/office/drawing/2014/main" id="{8B2332AB-B88B-F1A9-48AE-D76386D7B3F4}"/>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3785;p94">
              <a:extLst>
                <a:ext uri="{FF2B5EF4-FFF2-40B4-BE49-F238E27FC236}">
                  <a16:creationId xmlns="" xmlns:a16="http://schemas.microsoft.com/office/drawing/2014/main" id="{D28B7702-99FA-5A62-6770-8E6637B96172}"/>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E49B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3786;p94">
              <a:extLst>
                <a:ext uri="{FF2B5EF4-FFF2-40B4-BE49-F238E27FC236}">
                  <a16:creationId xmlns="" xmlns:a16="http://schemas.microsoft.com/office/drawing/2014/main" id="{16285C9F-8705-4292-38F0-5D143994D388}"/>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D388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3787;p94">
              <a:extLst>
                <a:ext uri="{FF2B5EF4-FFF2-40B4-BE49-F238E27FC236}">
                  <a16:creationId xmlns="" xmlns:a16="http://schemas.microsoft.com/office/drawing/2014/main" id="{96FA0C56-2683-C3C0-E496-8EB960FB3ECF}"/>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3788;p94">
              <a:extLst>
                <a:ext uri="{FF2B5EF4-FFF2-40B4-BE49-F238E27FC236}">
                  <a16:creationId xmlns="" xmlns:a16="http://schemas.microsoft.com/office/drawing/2014/main" id="{17A303A0-BC20-EE84-2193-0E60C59448F2}"/>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3789;p94">
              <a:extLst>
                <a:ext uri="{FF2B5EF4-FFF2-40B4-BE49-F238E27FC236}">
                  <a16:creationId xmlns="" xmlns:a16="http://schemas.microsoft.com/office/drawing/2014/main" id="{49E8B0EB-1B95-4481-83CB-BDF83B28BC6E}"/>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3790;p94">
              <a:extLst>
                <a:ext uri="{FF2B5EF4-FFF2-40B4-BE49-F238E27FC236}">
                  <a16:creationId xmlns="" xmlns:a16="http://schemas.microsoft.com/office/drawing/2014/main" id="{0C2550FF-F84D-D77B-2A5F-4783FBDD4FF0}"/>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3791;p94">
              <a:extLst>
                <a:ext uri="{FF2B5EF4-FFF2-40B4-BE49-F238E27FC236}">
                  <a16:creationId xmlns="" xmlns:a16="http://schemas.microsoft.com/office/drawing/2014/main" id="{4D2EA7C0-59EE-8D5C-C571-7878E298EEDB}"/>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D388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 name="Google Shape;3792;p94">
              <a:extLst>
                <a:ext uri="{FF2B5EF4-FFF2-40B4-BE49-F238E27FC236}">
                  <a16:creationId xmlns="" xmlns:a16="http://schemas.microsoft.com/office/drawing/2014/main" id="{E891D826-7F61-88E9-8319-DB0B627EE16F}"/>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E49B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 name="Google Shape;3793;p94">
              <a:extLst>
                <a:ext uri="{FF2B5EF4-FFF2-40B4-BE49-F238E27FC236}">
                  <a16:creationId xmlns="" xmlns:a16="http://schemas.microsoft.com/office/drawing/2014/main" id="{0C389DF4-2523-48F3-7887-176B6C4C2503}"/>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 name="Google Shape;3794;p94">
              <a:extLst>
                <a:ext uri="{FF2B5EF4-FFF2-40B4-BE49-F238E27FC236}">
                  <a16:creationId xmlns="" xmlns:a16="http://schemas.microsoft.com/office/drawing/2014/main" id="{2CE9C3BD-E640-04B9-03B5-2DD6897AFDEC}"/>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3795;p94">
              <a:extLst>
                <a:ext uri="{FF2B5EF4-FFF2-40B4-BE49-F238E27FC236}">
                  <a16:creationId xmlns="" xmlns:a16="http://schemas.microsoft.com/office/drawing/2014/main" id="{8EAB0F71-F89E-2512-06D6-616CE33BDAB7}"/>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 name="Google Shape;3796;p94">
              <a:extLst>
                <a:ext uri="{FF2B5EF4-FFF2-40B4-BE49-F238E27FC236}">
                  <a16:creationId xmlns="" xmlns:a16="http://schemas.microsoft.com/office/drawing/2014/main" id="{CFEEFD9D-BCD5-B152-5C75-7D9A040A5331}"/>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 name="Google Shape;3797;p94">
              <a:extLst>
                <a:ext uri="{FF2B5EF4-FFF2-40B4-BE49-F238E27FC236}">
                  <a16:creationId xmlns="" xmlns:a16="http://schemas.microsoft.com/office/drawing/2014/main" id="{48D85D3F-A6F3-EF0D-ADFC-FE53E8AF20B8}"/>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 name="Google Shape;3798;p94">
              <a:extLst>
                <a:ext uri="{FF2B5EF4-FFF2-40B4-BE49-F238E27FC236}">
                  <a16:creationId xmlns="" xmlns:a16="http://schemas.microsoft.com/office/drawing/2014/main" id="{F6BD5C1D-35B7-3C27-AD46-517B403D8F23}"/>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D388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 name="Google Shape;3799;p94">
              <a:extLst>
                <a:ext uri="{FF2B5EF4-FFF2-40B4-BE49-F238E27FC236}">
                  <a16:creationId xmlns="" xmlns:a16="http://schemas.microsoft.com/office/drawing/2014/main" id="{515E66C4-F050-5A37-E2A9-FC6E6963F8FE}"/>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E49B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3800;p94">
              <a:extLst>
                <a:ext uri="{FF2B5EF4-FFF2-40B4-BE49-F238E27FC236}">
                  <a16:creationId xmlns="" xmlns:a16="http://schemas.microsoft.com/office/drawing/2014/main" id="{557CE98D-0DCA-982D-CF44-D50636DDAC94}"/>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 name="Google Shape;3801;p94">
              <a:extLst>
                <a:ext uri="{FF2B5EF4-FFF2-40B4-BE49-F238E27FC236}">
                  <a16:creationId xmlns="" xmlns:a16="http://schemas.microsoft.com/office/drawing/2014/main" id="{D0AC1909-FE43-889D-840C-E8A58F20D04A}"/>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D388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 name="Google Shape;3802;p94">
              <a:extLst>
                <a:ext uri="{FF2B5EF4-FFF2-40B4-BE49-F238E27FC236}">
                  <a16:creationId xmlns="" xmlns:a16="http://schemas.microsoft.com/office/drawing/2014/main" id="{B7BB1BC3-CC74-34BC-0176-8B31AF818B9B}"/>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 name="Google Shape;3803;p94">
              <a:extLst>
                <a:ext uri="{FF2B5EF4-FFF2-40B4-BE49-F238E27FC236}">
                  <a16:creationId xmlns="" xmlns:a16="http://schemas.microsoft.com/office/drawing/2014/main" id="{500EFF32-0587-BFA1-F33A-45DB6DEB040F}"/>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 name="Google Shape;3804;p94">
              <a:extLst>
                <a:ext uri="{FF2B5EF4-FFF2-40B4-BE49-F238E27FC236}">
                  <a16:creationId xmlns="" xmlns:a16="http://schemas.microsoft.com/office/drawing/2014/main" id="{7F931441-2BA0-D2A7-A38F-811B5AD00FDA}"/>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 name="Google Shape;3805;p94">
              <a:extLst>
                <a:ext uri="{FF2B5EF4-FFF2-40B4-BE49-F238E27FC236}">
                  <a16:creationId xmlns="" xmlns:a16="http://schemas.microsoft.com/office/drawing/2014/main" id="{C0E9A0F9-5D56-0C6F-69B9-58F6145D0A66}"/>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D388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 name="Google Shape;3806;p94">
              <a:extLst>
                <a:ext uri="{FF2B5EF4-FFF2-40B4-BE49-F238E27FC236}">
                  <a16:creationId xmlns="" xmlns:a16="http://schemas.microsoft.com/office/drawing/2014/main" id="{22CB6E60-9194-24B0-95CF-4E0B644195C3}"/>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 name="Google Shape;3807;p94">
              <a:extLst>
                <a:ext uri="{FF2B5EF4-FFF2-40B4-BE49-F238E27FC236}">
                  <a16:creationId xmlns="" xmlns:a16="http://schemas.microsoft.com/office/drawing/2014/main" id="{8175EBE2-0D7C-7AC1-7E0F-4E51F9414DBB}"/>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3808;p94">
              <a:extLst>
                <a:ext uri="{FF2B5EF4-FFF2-40B4-BE49-F238E27FC236}">
                  <a16:creationId xmlns="" xmlns:a16="http://schemas.microsoft.com/office/drawing/2014/main" id="{493CF808-73EE-5803-6C86-441FC8626854}"/>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3809;p94">
              <a:extLst>
                <a:ext uri="{FF2B5EF4-FFF2-40B4-BE49-F238E27FC236}">
                  <a16:creationId xmlns="" xmlns:a16="http://schemas.microsoft.com/office/drawing/2014/main" id="{E766BADB-66AB-86DF-65C7-F13369166714}"/>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D388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3810;p94">
              <a:extLst>
                <a:ext uri="{FF2B5EF4-FFF2-40B4-BE49-F238E27FC236}">
                  <a16:creationId xmlns="" xmlns:a16="http://schemas.microsoft.com/office/drawing/2014/main" id="{82215A7C-D634-9CFC-4D00-CA38985C0D10}"/>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49B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3811;p94">
              <a:extLst>
                <a:ext uri="{FF2B5EF4-FFF2-40B4-BE49-F238E27FC236}">
                  <a16:creationId xmlns="" xmlns:a16="http://schemas.microsoft.com/office/drawing/2014/main" id="{16CE4837-3120-3776-90BB-8BFCD50F8D7B}"/>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E49B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3812;p94">
              <a:extLst>
                <a:ext uri="{FF2B5EF4-FFF2-40B4-BE49-F238E27FC236}">
                  <a16:creationId xmlns="" xmlns:a16="http://schemas.microsoft.com/office/drawing/2014/main" id="{85B880B9-6132-8B4A-86A7-6A31299804D9}"/>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3813;p94">
              <a:extLst>
                <a:ext uri="{FF2B5EF4-FFF2-40B4-BE49-F238E27FC236}">
                  <a16:creationId xmlns="" xmlns:a16="http://schemas.microsoft.com/office/drawing/2014/main" id="{B7D327BF-6B5C-7D9B-D105-9E6DD8AA6270}"/>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 name="Google Shape;3814;p94">
              <a:extLst>
                <a:ext uri="{FF2B5EF4-FFF2-40B4-BE49-F238E27FC236}">
                  <a16:creationId xmlns="" xmlns:a16="http://schemas.microsoft.com/office/drawing/2014/main" id="{98097CC3-E1B0-94FA-B183-2B210C538F81}"/>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 name="Google Shape;3815;p94">
              <a:extLst>
                <a:ext uri="{FF2B5EF4-FFF2-40B4-BE49-F238E27FC236}">
                  <a16:creationId xmlns="" xmlns:a16="http://schemas.microsoft.com/office/drawing/2014/main" id="{7886E333-1635-257E-C4F8-2E24B72A8BA1}"/>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 name="Google Shape;3816;p94">
              <a:extLst>
                <a:ext uri="{FF2B5EF4-FFF2-40B4-BE49-F238E27FC236}">
                  <a16:creationId xmlns="" xmlns:a16="http://schemas.microsoft.com/office/drawing/2014/main" id="{20A9CFF6-2C4A-7B4F-8765-9484A790ABF0}"/>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 name="Google Shape;3817;p94">
              <a:extLst>
                <a:ext uri="{FF2B5EF4-FFF2-40B4-BE49-F238E27FC236}">
                  <a16:creationId xmlns="" xmlns:a16="http://schemas.microsoft.com/office/drawing/2014/main" id="{4DCC8CBB-9F57-EF41-462F-FCD2842DB6AD}"/>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 name="Google Shape;3818;p94">
              <a:extLst>
                <a:ext uri="{FF2B5EF4-FFF2-40B4-BE49-F238E27FC236}">
                  <a16:creationId xmlns="" xmlns:a16="http://schemas.microsoft.com/office/drawing/2014/main" id="{A23E40CB-6244-AF8C-8520-0CD4EABB8AA4}"/>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CF77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3819;p94">
              <a:extLst>
                <a:ext uri="{FF2B5EF4-FFF2-40B4-BE49-F238E27FC236}">
                  <a16:creationId xmlns="" xmlns:a16="http://schemas.microsoft.com/office/drawing/2014/main" id="{89630B67-4245-63EB-93E4-FE4847EDB1BD}"/>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CF77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3820;p94">
              <a:extLst>
                <a:ext uri="{FF2B5EF4-FFF2-40B4-BE49-F238E27FC236}">
                  <a16:creationId xmlns="" xmlns:a16="http://schemas.microsoft.com/office/drawing/2014/main" id="{5454AEA1-3DEC-4D3E-881E-668EB85060F0}"/>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3821;p94">
              <a:extLst>
                <a:ext uri="{FF2B5EF4-FFF2-40B4-BE49-F238E27FC236}">
                  <a16:creationId xmlns="" xmlns:a16="http://schemas.microsoft.com/office/drawing/2014/main" id="{912728AD-FC9D-580A-2783-605BFF3E354E}"/>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 name="Google Shape;3822;p94">
              <a:extLst>
                <a:ext uri="{FF2B5EF4-FFF2-40B4-BE49-F238E27FC236}">
                  <a16:creationId xmlns="" xmlns:a16="http://schemas.microsoft.com/office/drawing/2014/main" id="{7398533D-DD4D-6FA7-E64F-A28585A838E0}"/>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 name="Google Shape;3823;p94">
              <a:extLst>
                <a:ext uri="{FF2B5EF4-FFF2-40B4-BE49-F238E27FC236}">
                  <a16:creationId xmlns="" xmlns:a16="http://schemas.microsoft.com/office/drawing/2014/main" id="{4713F22A-ACC9-98B6-AC42-7D85F3B53512}"/>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7" name="Google Shape;3824;p94">
              <a:extLst>
                <a:ext uri="{FF2B5EF4-FFF2-40B4-BE49-F238E27FC236}">
                  <a16:creationId xmlns="" xmlns:a16="http://schemas.microsoft.com/office/drawing/2014/main" id="{CAA9BCE7-043C-2DA6-3E4E-E43DC9D9823F}"/>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8" name="Google Shape;3825;p94">
              <a:extLst>
                <a:ext uri="{FF2B5EF4-FFF2-40B4-BE49-F238E27FC236}">
                  <a16:creationId xmlns="" xmlns:a16="http://schemas.microsoft.com/office/drawing/2014/main" id="{6DC3B6B8-7045-93DB-7B6A-BD51499DC840}"/>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9" name="Google Shape;3826;p94">
              <a:extLst>
                <a:ext uri="{FF2B5EF4-FFF2-40B4-BE49-F238E27FC236}">
                  <a16:creationId xmlns="" xmlns:a16="http://schemas.microsoft.com/office/drawing/2014/main" id="{E1DC35E1-5433-0B5C-0C01-BBD85B811C33}"/>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0" name="Google Shape;3827;p94">
              <a:extLst>
                <a:ext uri="{FF2B5EF4-FFF2-40B4-BE49-F238E27FC236}">
                  <a16:creationId xmlns="" xmlns:a16="http://schemas.microsoft.com/office/drawing/2014/main" id="{DFE39FA6-F01C-114D-D955-1BCFA6A2BCE7}"/>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3828;p94">
              <a:extLst>
                <a:ext uri="{FF2B5EF4-FFF2-40B4-BE49-F238E27FC236}">
                  <a16:creationId xmlns="" xmlns:a16="http://schemas.microsoft.com/office/drawing/2014/main" id="{8233721D-E78B-F4BE-EE37-0E5BFDCA2C3F}"/>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3829;p94">
              <a:extLst>
                <a:ext uri="{FF2B5EF4-FFF2-40B4-BE49-F238E27FC236}">
                  <a16:creationId xmlns="" xmlns:a16="http://schemas.microsoft.com/office/drawing/2014/main" id="{95DBEE44-A98E-4C1F-B391-28D8F373CD68}"/>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3" name="Google Shape;3830;p94">
              <a:extLst>
                <a:ext uri="{FF2B5EF4-FFF2-40B4-BE49-F238E27FC236}">
                  <a16:creationId xmlns="" xmlns:a16="http://schemas.microsoft.com/office/drawing/2014/main" id="{209D3FE0-4380-CCCC-528E-5B67FF8624B8}"/>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4" name="Google Shape;3831;p94">
              <a:extLst>
                <a:ext uri="{FF2B5EF4-FFF2-40B4-BE49-F238E27FC236}">
                  <a16:creationId xmlns="" xmlns:a16="http://schemas.microsoft.com/office/drawing/2014/main" id="{0F5AB4B4-2EE2-67F1-8345-11B67D0527C8}"/>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3832;p94">
              <a:extLst>
                <a:ext uri="{FF2B5EF4-FFF2-40B4-BE49-F238E27FC236}">
                  <a16:creationId xmlns="" xmlns:a16="http://schemas.microsoft.com/office/drawing/2014/main" id="{FE98B2DC-8137-9DC9-C193-70095D9F582C}"/>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3833;p94">
              <a:extLst>
                <a:ext uri="{FF2B5EF4-FFF2-40B4-BE49-F238E27FC236}">
                  <a16:creationId xmlns="" xmlns:a16="http://schemas.microsoft.com/office/drawing/2014/main" id="{D8D259F9-28FB-1ADB-9214-52EAC834CE1E}"/>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3834;p94">
              <a:extLst>
                <a:ext uri="{FF2B5EF4-FFF2-40B4-BE49-F238E27FC236}">
                  <a16:creationId xmlns="" xmlns:a16="http://schemas.microsoft.com/office/drawing/2014/main" id="{CD635F93-FAFD-F2D1-C125-8581A1B98D69}"/>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3835;p94">
              <a:extLst>
                <a:ext uri="{FF2B5EF4-FFF2-40B4-BE49-F238E27FC236}">
                  <a16:creationId xmlns="" xmlns:a16="http://schemas.microsoft.com/office/drawing/2014/main" id="{71B4C370-212F-6142-E677-A83E3283FD75}"/>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3836;p94">
              <a:extLst>
                <a:ext uri="{FF2B5EF4-FFF2-40B4-BE49-F238E27FC236}">
                  <a16:creationId xmlns="" xmlns:a16="http://schemas.microsoft.com/office/drawing/2014/main" id="{00AFD670-E08E-2C02-2EF0-2219B01B350D}"/>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3837;p94">
              <a:extLst>
                <a:ext uri="{FF2B5EF4-FFF2-40B4-BE49-F238E27FC236}">
                  <a16:creationId xmlns="" xmlns:a16="http://schemas.microsoft.com/office/drawing/2014/main" id="{2615F292-2109-008C-D4D7-115F5E56F2A9}"/>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3838;p94">
              <a:extLst>
                <a:ext uri="{FF2B5EF4-FFF2-40B4-BE49-F238E27FC236}">
                  <a16:creationId xmlns="" xmlns:a16="http://schemas.microsoft.com/office/drawing/2014/main" id="{AE0D5DF8-A125-F76F-0F9E-95FC6A974CD4}"/>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3839;p94">
              <a:extLst>
                <a:ext uri="{FF2B5EF4-FFF2-40B4-BE49-F238E27FC236}">
                  <a16:creationId xmlns="" xmlns:a16="http://schemas.microsoft.com/office/drawing/2014/main" id="{E163244E-57A3-DF67-0743-B7551D4FF75D}"/>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3840;p94">
              <a:extLst>
                <a:ext uri="{FF2B5EF4-FFF2-40B4-BE49-F238E27FC236}">
                  <a16:creationId xmlns="" xmlns:a16="http://schemas.microsoft.com/office/drawing/2014/main" id="{F3CBFB1F-820B-94C6-D7C9-862B73C89C17}"/>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3841;p94">
              <a:extLst>
                <a:ext uri="{FF2B5EF4-FFF2-40B4-BE49-F238E27FC236}">
                  <a16:creationId xmlns="" xmlns:a16="http://schemas.microsoft.com/office/drawing/2014/main" id="{00C82432-4F0E-2FA1-2B6D-C2488AAB8F8C}"/>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3842;p94">
              <a:extLst>
                <a:ext uri="{FF2B5EF4-FFF2-40B4-BE49-F238E27FC236}">
                  <a16:creationId xmlns="" xmlns:a16="http://schemas.microsoft.com/office/drawing/2014/main" id="{E9D394A1-9D65-24E1-BBDF-248BF2C2B468}"/>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3843;p94">
              <a:extLst>
                <a:ext uri="{FF2B5EF4-FFF2-40B4-BE49-F238E27FC236}">
                  <a16:creationId xmlns="" xmlns:a16="http://schemas.microsoft.com/office/drawing/2014/main" id="{C88793C5-52B2-80CE-A278-500FC42A2CCB}"/>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3844;p94">
              <a:extLst>
                <a:ext uri="{FF2B5EF4-FFF2-40B4-BE49-F238E27FC236}">
                  <a16:creationId xmlns="" xmlns:a16="http://schemas.microsoft.com/office/drawing/2014/main" id="{22638337-2EFB-8785-385A-B233F4196249}"/>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3845;p94">
              <a:extLst>
                <a:ext uri="{FF2B5EF4-FFF2-40B4-BE49-F238E27FC236}">
                  <a16:creationId xmlns="" xmlns:a16="http://schemas.microsoft.com/office/drawing/2014/main" id="{159E49F6-441B-F6CF-3297-D9D67C04E151}"/>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3846;p94">
              <a:extLst>
                <a:ext uri="{FF2B5EF4-FFF2-40B4-BE49-F238E27FC236}">
                  <a16:creationId xmlns="" xmlns:a16="http://schemas.microsoft.com/office/drawing/2014/main" id="{24893D25-D7CA-9241-C21F-03250767D4C1}"/>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3847;p94">
              <a:extLst>
                <a:ext uri="{FF2B5EF4-FFF2-40B4-BE49-F238E27FC236}">
                  <a16:creationId xmlns="" xmlns:a16="http://schemas.microsoft.com/office/drawing/2014/main" id="{CFE57206-B2A8-43A4-0046-B3CB680297AD}"/>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3848;p94">
              <a:extLst>
                <a:ext uri="{FF2B5EF4-FFF2-40B4-BE49-F238E27FC236}">
                  <a16:creationId xmlns="" xmlns:a16="http://schemas.microsoft.com/office/drawing/2014/main" id="{FC9ECAA6-67E4-3B9C-79DC-DBC233C9813C}"/>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3849;p94">
              <a:extLst>
                <a:ext uri="{FF2B5EF4-FFF2-40B4-BE49-F238E27FC236}">
                  <a16:creationId xmlns="" xmlns:a16="http://schemas.microsoft.com/office/drawing/2014/main" id="{8D153E5D-54F1-954F-8964-DA10252A6BE3}"/>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E49B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3850;p94">
              <a:extLst>
                <a:ext uri="{FF2B5EF4-FFF2-40B4-BE49-F238E27FC236}">
                  <a16:creationId xmlns="" xmlns:a16="http://schemas.microsoft.com/office/drawing/2014/main" id="{AA7B3162-450E-99BF-8AE3-D5D0E63BC739}"/>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D388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44" name="Google Shape;3929;p94">
            <a:extLst>
              <a:ext uri="{FF2B5EF4-FFF2-40B4-BE49-F238E27FC236}">
                <a16:creationId xmlns="" xmlns:a16="http://schemas.microsoft.com/office/drawing/2014/main" id="{71625920-BBE2-FE2F-0C82-01E7AE80CCC8}"/>
              </a:ext>
            </a:extLst>
          </p:cNvPr>
          <p:cNvGrpSpPr/>
          <p:nvPr/>
        </p:nvGrpSpPr>
        <p:grpSpPr>
          <a:xfrm>
            <a:off x="7241209" y="2682405"/>
            <a:ext cx="1290029" cy="2213645"/>
            <a:chOff x="-1254075" y="6362388"/>
            <a:chExt cx="982525" cy="1754400"/>
          </a:xfrm>
        </p:grpSpPr>
        <p:sp>
          <p:nvSpPr>
            <p:cNvPr id="245" name="Google Shape;3930;p94">
              <a:extLst>
                <a:ext uri="{FF2B5EF4-FFF2-40B4-BE49-F238E27FC236}">
                  <a16:creationId xmlns="" xmlns:a16="http://schemas.microsoft.com/office/drawing/2014/main" id="{54DBFC85-E060-735C-B393-3D1E21A1EE03}"/>
                </a:ext>
              </a:extLst>
            </p:cNvPr>
            <p:cNvSpPr/>
            <p:nvPr/>
          </p:nvSpPr>
          <p:spPr>
            <a:xfrm>
              <a:off x="-1254075" y="6613863"/>
              <a:ext cx="982525" cy="813825"/>
            </a:xfrm>
            <a:custGeom>
              <a:avLst/>
              <a:gdLst/>
              <a:ahLst/>
              <a:cxnLst/>
              <a:rect l="l" t="t" r="r" b="b"/>
              <a:pathLst>
                <a:path w="39301" h="32553" extrusionOk="0">
                  <a:moveTo>
                    <a:pt x="17888" y="0"/>
                  </a:moveTo>
                  <a:cubicBezTo>
                    <a:pt x="12440" y="0"/>
                    <a:pt x="7022" y="908"/>
                    <a:pt x="5807" y="4301"/>
                  </a:cubicBezTo>
                  <a:cubicBezTo>
                    <a:pt x="5807" y="4301"/>
                    <a:pt x="7752" y="15760"/>
                    <a:pt x="4651" y="18678"/>
                  </a:cubicBezTo>
                  <a:cubicBezTo>
                    <a:pt x="1582" y="21596"/>
                    <a:pt x="1" y="24301"/>
                    <a:pt x="3253" y="26733"/>
                  </a:cubicBezTo>
                  <a:cubicBezTo>
                    <a:pt x="4189" y="27432"/>
                    <a:pt x="4941" y="27681"/>
                    <a:pt x="5538" y="27681"/>
                  </a:cubicBezTo>
                  <a:cubicBezTo>
                    <a:pt x="7002" y="27681"/>
                    <a:pt x="7530" y="26181"/>
                    <a:pt x="7539" y="26155"/>
                  </a:cubicBezTo>
                  <a:lnTo>
                    <a:pt x="7539" y="26155"/>
                  </a:lnTo>
                  <a:cubicBezTo>
                    <a:pt x="7522" y="26205"/>
                    <a:pt x="5653" y="31638"/>
                    <a:pt x="9754" y="31638"/>
                  </a:cubicBezTo>
                  <a:cubicBezTo>
                    <a:pt x="9863" y="31638"/>
                    <a:pt x="9975" y="31634"/>
                    <a:pt x="10092" y="31626"/>
                  </a:cubicBezTo>
                  <a:cubicBezTo>
                    <a:pt x="14652" y="31322"/>
                    <a:pt x="17266" y="27523"/>
                    <a:pt x="17266" y="27523"/>
                  </a:cubicBezTo>
                  <a:cubicBezTo>
                    <a:pt x="17266" y="27523"/>
                    <a:pt x="22172" y="32553"/>
                    <a:pt x="27034" y="32553"/>
                  </a:cubicBezTo>
                  <a:cubicBezTo>
                    <a:pt x="27570" y="32553"/>
                    <a:pt x="28105" y="32492"/>
                    <a:pt x="28634" y="32356"/>
                  </a:cubicBezTo>
                  <a:cubicBezTo>
                    <a:pt x="31126" y="31991"/>
                    <a:pt x="32068" y="29802"/>
                    <a:pt x="32798" y="27766"/>
                  </a:cubicBezTo>
                  <a:cubicBezTo>
                    <a:pt x="33057" y="27996"/>
                    <a:pt x="33448" y="28214"/>
                    <a:pt x="33885" y="28214"/>
                  </a:cubicBezTo>
                  <a:cubicBezTo>
                    <a:pt x="34832" y="28214"/>
                    <a:pt x="35988" y="27186"/>
                    <a:pt x="36445" y="23024"/>
                  </a:cubicBezTo>
                  <a:cubicBezTo>
                    <a:pt x="36445" y="23024"/>
                    <a:pt x="36597" y="23055"/>
                    <a:pt x="36818" y="23055"/>
                  </a:cubicBezTo>
                  <a:cubicBezTo>
                    <a:pt x="37610" y="23055"/>
                    <a:pt x="39301" y="22665"/>
                    <a:pt x="38208" y="19103"/>
                  </a:cubicBezTo>
                  <a:cubicBezTo>
                    <a:pt x="36780" y="14514"/>
                    <a:pt x="32828" y="16003"/>
                    <a:pt x="31704" y="11687"/>
                  </a:cubicBezTo>
                  <a:cubicBezTo>
                    <a:pt x="30579" y="7371"/>
                    <a:pt x="30457" y="1200"/>
                    <a:pt x="30457" y="1200"/>
                  </a:cubicBezTo>
                  <a:cubicBezTo>
                    <a:pt x="30457" y="1200"/>
                    <a:pt x="24153" y="0"/>
                    <a:pt x="17888" y="0"/>
                  </a:cubicBezTo>
                  <a:close/>
                </a:path>
              </a:pathLst>
            </a:custGeom>
            <a:solidFill>
              <a:srgbClr val="F158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3931;p94">
              <a:extLst>
                <a:ext uri="{FF2B5EF4-FFF2-40B4-BE49-F238E27FC236}">
                  <a16:creationId xmlns="" xmlns:a16="http://schemas.microsoft.com/office/drawing/2014/main" id="{452F7A75-5123-ECCA-EF3E-A0B0B366EC63}"/>
                </a:ext>
              </a:extLst>
            </p:cNvPr>
            <p:cNvSpPr/>
            <p:nvPr/>
          </p:nvSpPr>
          <p:spPr>
            <a:xfrm>
              <a:off x="-977475" y="6981763"/>
              <a:ext cx="459775" cy="501850"/>
            </a:xfrm>
            <a:custGeom>
              <a:avLst/>
              <a:gdLst/>
              <a:ahLst/>
              <a:cxnLst/>
              <a:rect l="l" t="t" r="r" b="b"/>
              <a:pathLst>
                <a:path w="18391" h="20074" extrusionOk="0">
                  <a:moveTo>
                    <a:pt x="9316" y="0"/>
                  </a:moveTo>
                  <a:cubicBezTo>
                    <a:pt x="8299" y="0"/>
                    <a:pt x="7203" y="62"/>
                    <a:pt x="6050" y="193"/>
                  </a:cubicBezTo>
                  <a:cubicBezTo>
                    <a:pt x="6050" y="193"/>
                    <a:pt x="1" y="770"/>
                    <a:pt x="335" y="4448"/>
                  </a:cubicBezTo>
                  <a:cubicBezTo>
                    <a:pt x="700" y="8126"/>
                    <a:pt x="396" y="16454"/>
                    <a:pt x="2341" y="19494"/>
                  </a:cubicBezTo>
                  <a:cubicBezTo>
                    <a:pt x="2617" y="19912"/>
                    <a:pt x="3923" y="20074"/>
                    <a:pt x="5635" y="20074"/>
                  </a:cubicBezTo>
                  <a:cubicBezTo>
                    <a:pt x="9023" y="20074"/>
                    <a:pt x="13999" y="19441"/>
                    <a:pt x="15716" y="18916"/>
                  </a:cubicBezTo>
                  <a:cubicBezTo>
                    <a:pt x="18330" y="18126"/>
                    <a:pt x="18390" y="15694"/>
                    <a:pt x="18117" y="13232"/>
                  </a:cubicBezTo>
                  <a:cubicBezTo>
                    <a:pt x="17813" y="10740"/>
                    <a:pt x="17023" y="4843"/>
                    <a:pt x="16141" y="2168"/>
                  </a:cubicBezTo>
                  <a:cubicBezTo>
                    <a:pt x="15687" y="831"/>
                    <a:pt x="13039" y="0"/>
                    <a:pt x="9316" y="0"/>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3932;p94">
              <a:extLst>
                <a:ext uri="{FF2B5EF4-FFF2-40B4-BE49-F238E27FC236}">
                  <a16:creationId xmlns="" xmlns:a16="http://schemas.microsoft.com/office/drawing/2014/main" id="{A3A3BAE5-16A6-13A5-90CF-02374D7089CE}"/>
                </a:ext>
              </a:extLst>
            </p:cNvPr>
            <p:cNvSpPr/>
            <p:nvPr/>
          </p:nvSpPr>
          <p:spPr>
            <a:xfrm>
              <a:off x="-961500" y="6980638"/>
              <a:ext cx="460525" cy="502050"/>
            </a:xfrm>
            <a:custGeom>
              <a:avLst/>
              <a:gdLst/>
              <a:ahLst/>
              <a:cxnLst/>
              <a:rect l="l" t="t" r="r" b="b"/>
              <a:pathLst>
                <a:path w="18421" h="20082" extrusionOk="0">
                  <a:moveTo>
                    <a:pt x="9244" y="0"/>
                  </a:moveTo>
                  <a:cubicBezTo>
                    <a:pt x="8257" y="0"/>
                    <a:pt x="7195" y="57"/>
                    <a:pt x="6079" y="177"/>
                  </a:cubicBezTo>
                  <a:cubicBezTo>
                    <a:pt x="6079" y="177"/>
                    <a:pt x="0" y="785"/>
                    <a:pt x="365" y="4463"/>
                  </a:cubicBezTo>
                  <a:cubicBezTo>
                    <a:pt x="730" y="8140"/>
                    <a:pt x="395" y="16438"/>
                    <a:pt x="2371" y="19508"/>
                  </a:cubicBezTo>
                  <a:cubicBezTo>
                    <a:pt x="2644" y="19922"/>
                    <a:pt x="3922" y="20081"/>
                    <a:pt x="5605" y="20081"/>
                  </a:cubicBezTo>
                  <a:cubicBezTo>
                    <a:pt x="8987" y="20081"/>
                    <a:pt x="14000" y="19438"/>
                    <a:pt x="15745" y="18931"/>
                  </a:cubicBezTo>
                  <a:cubicBezTo>
                    <a:pt x="18359" y="18141"/>
                    <a:pt x="18420" y="15709"/>
                    <a:pt x="18147" y="13217"/>
                  </a:cubicBezTo>
                  <a:cubicBezTo>
                    <a:pt x="17843" y="10755"/>
                    <a:pt x="17052" y="4858"/>
                    <a:pt x="16171" y="2183"/>
                  </a:cubicBezTo>
                  <a:cubicBezTo>
                    <a:pt x="15713" y="834"/>
                    <a:pt x="13021" y="0"/>
                    <a:pt x="9244" y="0"/>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3933;p94">
              <a:extLst>
                <a:ext uri="{FF2B5EF4-FFF2-40B4-BE49-F238E27FC236}">
                  <a16:creationId xmlns="" xmlns:a16="http://schemas.microsoft.com/office/drawing/2014/main" id="{58691AD8-D24E-1059-035E-65B2D5816684}"/>
                </a:ext>
              </a:extLst>
            </p:cNvPr>
            <p:cNvSpPr/>
            <p:nvPr/>
          </p:nvSpPr>
          <p:spPr>
            <a:xfrm>
              <a:off x="-701875" y="8078438"/>
              <a:ext cx="214575" cy="38350"/>
            </a:xfrm>
            <a:custGeom>
              <a:avLst/>
              <a:gdLst/>
              <a:ahLst/>
              <a:cxnLst/>
              <a:rect l="l" t="t" r="r" b="b"/>
              <a:pathLst>
                <a:path w="8583" h="1534" extrusionOk="0">
                  <a:moveTo>
                    <a:pt x="2204" y="1"/>
                  </a:moveTo>
                  <a:cubicBezTo>
                    <a:pt x="943" y="1"/>
                    <a:pt x="0" y="55"/>
                    <a:pt x="11" y="217"/>
                  </a:cubicBezTo>
                  <a:cubicBezTo>
                    <a:pt x="71" y="703"/>
                    <a:pt x="132" y="1007"/>
                    <a:pt x="132" y="1007"/>
                  </a:cubicBezTo>
                  <a:cubicBezTo>
                    <a:pt x="132" y="1007"/>
                    <a:pt x="922" y="1190"/>
                    <a:pt x="2625" y="1433"/>
                  </a:cubicBezTo>
                  <a:cubicBezTo>
                    <a:pt x="3123" y="1504"/>
                    <a:pt x="3653" y="1533"/>
                    <a:pt x="4181" y="1533"/>
                  </a:cubicBezTo>
                  <a:cubicBezTo>
                    <a:pt x="5454" y="1533"/>
                    <a:pt x="6714" y="1361"/>
                    <a:pt x="7488" y="1190"/>
                  </a:cubicBezTo>
                  <a:cubicBezTo>
                    <a:pt x="8582" y="916"/>
                    <a:pt x="8521" y="217"/>
                    <a:pt x="8521" y="217"/>
                  </a:cubicBezTo>
                  <a:cubicBezTo>
                    <a:pt x="8521" y="217"/>
                    <a:pt x="4725" y="1"/>
                    <a:pt x="2204" y="1"/>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3934;p94">
              <a:extLst>
                <a:ext uri="{FF2B5EF4-FFF2-40B4-BE49-F238E27FC236}">
                  <a16:creationId xmlns="" xmlns:a16="http://schemas.microsoft.com/office/drawing/2014/main" id="{E7E80F29-E23B-7020-4E4C-926469287E7F}"/>
                </a:ext>
              </a:extLst>
            </p:cNvPr>
            <p:cNvSpPr/>
            <p:nvPr/>
          </p:nvSpPr>
          <p:spPr>
            <a:xfrm>
              <a:off x="-567125" y="8051163"/>
              <a:ext cx="80575" cy="56275"/>
            </a:xfrm>
            <a:custGeom>
              <a:avLst/>
              <a:gdLst/>
              <a:ahLst/>
              <a:cxnLst/>
              <a:rect l="l" t="t" r="r" b="b"/>
              <a:pathLst>
                <a:path w="3223" h="2251" extrusionOk="0">
                  <a:moveTo>
                    <a:pt x="1186" y="1"/>
                  </a:moveTo>
                  <a:cubicBezTo>
                    <a:pt x="609" y="670"/>
                    <a:pt x="244" y="1429"/>
                    <a:pt x="1" y="2250"/>
                  </a:cubicBezTo>
                  <a:cubicBezTo>
                    <a:pt x="1794" y="2159"/>
                    <a:pt x="3223" y="1825"/>
                    <a:pt x="3131" y="1308"/>
                  </a:cubicBezTo>
                  <a:cubicBezTo>
                    <a:pt x="3010" y="761"/>
                    <a:pt x="2068" y="305"/>
                    <a:pt x="1186" y="1"/>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3935;p94">
              <a:extLst>
                <a:ext uri="{FF2B5EF4-FFF2-40B4-BE49-F238E27FC236}">
                  <a16:creationId xmlns="" xmlns:a16="http://schemas.microsoft.com/office/drawing/2014/main" id="{EA9F4009-B24E-959D-5AD6-934B8280BC9C}"/>
                </a:ext>
              </a:extLst>
            </p:cNvPr>
            <p:cNvSpPr/>
            <p:nvPr/>
          </p:nvSpPr>
          <p:spPr>
            <a:xfrm>
              <a:off x="-706950" y="8032938"/>
              <a:ext cx="169500" cy="75125"/>
            </a:xfrm>
            <a:custGeom>
              <a:avLst/>
              <a:gdLst/>
              <a:ahLst/>
              <a:cxnLst/>
              <a:rect l="l" t="t" r="r" b="b"/>
              <a:pathLst>
                <a:path w="6780" h="3005" extrusionOk="0">
                  <a:moveTo>
                    <a:pt x="274" y="0"/>
                  </a:moveTo>
                  <a:cubicBezTo>
                    <a:pt x="1" y="1034"/>
                    <a:pt x="274" y="2523"/>
                    <a:pt x="274" y="2523"/>
                  </a:cubicBezTo>
                  <a:cubicBezTo>
                    <a:pt x="1361" y="2844"/>
                    <a:pt x="2989" y="3005"/>
                    <a:pt x="4540" y="3005"/>
                  </a:cubicBezTo>
                  <a:cubicBezTo>
                    <a:pt x="4898" y="3005"/>
                    <a:pt x="5252" y="2996"/>
                    <a:pt x="5594" y="2979"/>
                  </a:cubicBezTo>
                  <a:cubicBezTo>
                    <a:pt x="5837" y="2158"/>
                    <a:pt x="6232" y="1399"/>
                    <a:pt x="6779" y="730"/>
                  </a:cubicBezTo>
                  <a:cubicBezTo>
                    <a:pt x="5989" y="426"/>
                    <a:pt x="5229" y="274"/>
                    <a:pt x="5229" y="274"/>
                  </a:cubicBezTo>
                  <a:cubicBezTo>
                    <a:pt x="4499" y="468"/>
                    <a:pt x="3807" y="540"/>
                    <a:pt x="3183" y="540"/>
                  </a:cubicBezTo>
                  <a:cubicBezTo>
                    <a:pt x="1468" y="540"/>
                    <a:pt x="274" y="0"/>
                    <a:pt x="274" y="0"/>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3936;p94">
              <a:extLst>
                <a:ext uri="{FF2B5EF4-FFF2-40B4-BE49-F238E27FC236}">
                  <a16:creationId xmlns="" xmlns:a16="http://schemas.microsoft.com/office/drawing/2014/main" id="{61735686-46A1-C92A-56BD-22CB2E5C6892}"/>
                </a:ext>
              </a:extLst>
            </p:cNvPr>
            <p:cNvSpPr/>
            <p:nvPr/>
          </p:nvSpPr>
          <p:spPr>
            <a:xfrm>
              <a:off x="-573900" y="8004038"/>
              <a:ext cx="43500" cy="46975"/>
            </a:xfrm>
            <a:custGeom>
              <a:avLst/>
              <a:gdLst/>
              <a:ahLst/>
              <a:cxnLst/>
              <a:rect l="l" t="t" r="r" b="b"/>
              <a:pathLst>
                <a:path w="1740" h="1879" extrusionOk="0">
                  <a:moveTo>
                    <a:pt x="673" y="183"/>
                  </a:moveTo>
                  <a:cubicBezTo>
                    <a:pt x="900" y="183"/>
                    <a:pt x="600" y="953"/>
                    <a:pt x="545" y="1035"/>
                  </a:cubicBezTo>
                  <a:cubicBezTo>
                    <a:pt x="481" y="1162"/>
                    <a:pt x="418" y="1281"/>
                    <a:pt x="350" y="1397"/>
                  </a:cubicBezTo>
                  <a:lnTo>
                    <a:pt x="350" y="1397"/>
                  </a:lnTo>
                  <a:cubicBezTo>
                    <a:pt x="346" y="1401"/>
                    <a:pt x="343" y="1406"/>
                    <a:pt x="340" y="1411"/>
                  </a:cubicBezTo>
                  <a:lnTo>
                    <a:pt x="340" y="1411"/>
                  </a:lnTo>
                  <a:cubicBezTo>
                    <a:pt x="340" y="1285"/>
                    <a:pt x="347" y="1160"/>
                    <a:pt x="363" y="1035"/>
                  </a:cubicBezTo>
                  <a:cubicBezTo>
                    <a:pt x="363" y="822"/>
                    <a:pt x="363" y="336"/>
                    <a:pt x="576" y="214"/>
                  </a:cubicBezTo>
                  <a:cubicBezTo>
                    <a:pt x="616" y="193"/>
                    <a:pt x="648" y="183"/>
                    <a:pt x="673" y="183"/>
                  </a:cubicBezTo>
                  <a:close/>
                  <a:moveTo>
                    <a:pt x="1181" y="901"/>
                  </a:moveTo>
                  <a:cubicBezTo>
                    <a:pt x="1296" y="901"/>
                    <a:pt x="1354" y="1055"/>
                    <a:pt x="1275" y="1187"/>
                  </a:cubicBezTo>
                  <a:cubicBezTo>
                    <a:pt x="1080" y="1454"/>
                    <a:pt x="749" y="1566"/>
                    <a:pt x="437" y="1647"/>
                  </a:cubicBezTo>
                  <a:lnTo>
                    <a:pt x="437" y="1647"/>
                  </a:lnTo>
                  <a:cubicBezTo>
                    <a:pt x="474" y="1585"/>
                    <a:pt x="517" y="1512"/>
                    <a:pt x="562" y="1432"/>
                  </a:cubicBezTo>
                  <a:lnTo>
                    <a:pt x="562" y="1432"/>
                  </a:lnTo>
                  <a:cubicBezTo>
                    <a:pt x="632" y="1331"/>
                    <a:pt x="707" y="1238"/>
                    <a:pt x="788" y="1156"/>
                  </a:cubicBezTo>
                  <a:cubicBezTo>
                    <a:pt x="880" y="1065"/>
                    <a:pt x="1001" y="944"/>
                    <a:pt x="1123" y="913"/>
                  </a:cubicBezTo>
                  <a:cubicBezTo>
                    <a:pt x="1143" y="905"/>
                    <a:pt x="1163" y="901"/>
                    <a:pt x="1181" y="901"/>
                  </a:cubicBezTo>
                  <a:close/>
                  <a:moveTo>
                    <a:pt x="616" y="1"/>
                  </a:moveTo>
                  <a:cubicBezTo>
                    <a:pt x="1" y="1"/>
                    <a:pt x="120" y="1373"/>
                    <a:pt x="120" y="1764"/>
                  </a:cubicBezTo>
                  <a:cubicBezTo>
                    <a:pt x="120" y="1840"/>
                    <a:pt x="180" y="1878"/>
                    <a:pt x="241" y="1878"/>
                  </a:cubicBezTo>
                  <a:cubicBezTo>
                    <a:pt x="287" y="1878"/>
                    <a:pt x="333" y="1857"/>
                    <a:pt x="353" y="1813"/>
                  </a:cubicBezTo>
                  <a:lnTo>
                    <a:pt x="353" y="1813"/>
                  </a:lnTo>
                  <a:cubicBezTo>
                    <a:pt x="830" y="1749"/>
                    <a:pt x="1740" y="1469"/>
                    <a:pt x="1487" y="852"/>
                  </a:cubicBezTo>
                  <a:cubicBezTo>
                    <a:pt x="1452" y="746"/>
                    <a:pt x="1333" y="701"/>
                    <a:pt x="1210" y="701"/>
                  </a:cubicBezTo>
                  <a:cubicBezTo>
                    <a:pt x="1123" y="701"/>
                    <a:pt x="1034" y="723"/>
                    <a:pt x="971" y="761"/>
                  </a:cubicBezTo>
                  <a:cubicBezTo>
                    <a:pt x="930" y="785"/>
                    <a:pt x="892" y="810"/>
                    <a:pt x="854" y="838"/>
                  </a:cubicBezTo>
                  <a:lnTo>
                    <a:pt x="854" y="838"/>
                  </a:lnTo>
                  <a:cubicBezTo>
                    <a:pt x="1023" y="414"/>
                    <a:pt x="1067" y="17"/>
                    <a:pt x="636" y="1"/>
                  </a:cubicBezTo>
                  <a:cubicBezTo>
                    <a:pt x="630" y="1"/>
                    <a:pt x="623" y="1"/>
                    <a:pt x="616" y="1"/>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 name="Google Shape;3937;p94">
              <a:extLst>
                <a:ext uri="{FF2B5EF4-FFF2-40B4-BE49-F238E27FC236}">
                  <a16:creationId xmlns="" xmlns:a16="http://schemas.microsoft.com/office/drawing/2014/main" id="{B8BE763F-D14B-DFE0-44C9-6B9651E5E4C8}"/>
                </a:ext>
              </a:extLst>
            </p:cNvPr>
            <p:cNvSpPr/>
            <p:nvPr/>
          </p:nvSpPr>
          <p:spPr>
            <a:xfrm>
              <a:off x="-997975" y="8078438"/>
              <a:ext cx="215325" cy="38350"/>
            </a:xfrm>
            <a:custGeom>
              <a:avLst/>
              <a:gdLst/>
              <a:ahLst/>
              <a:cxnLst/>
              <a:rect l="l" t="t" r="r" b="b"/>
              <a:pathLst>
                <a:path w="8613" h="1534" extrusionOk="0">
                  <a:moveTo>
                    <a:pt x="6409" y="1"/>
                  </a:moveTo>
                  <a:cubicBezTo>
                    <a:pt x="3888" y="1"/>
                    <a:pt x="91" y="217"/>
                    <a:pt x="91" y="217"/>
                  </a:cubicBezTo>
                  <a:cubicBezTo>
                    <a:pt x="91" y="217"/>
                    <a:pt x="0" y="916"/>
                    <a:pt x="1095" y="1190"/>
                  </a:cubicBezTo>
                  <a:cubicBezTo>
                    <a:pt x="1868" y="1361"/>
                    <a:pt x="3128" y="1533"/>
                    <a:pt x="4402" y="1533"/>
                  </a:cubicBezTo>
                  <a:cubicBezTo>
                    <a:pt x="4929" y="1533"/>
                    <a:pt x="5459" y="1504"/>
                    <a:pt x="5958" y="1433"/>
                  </a:cubicBezTo>
                  <a:cubicBezTo>
                    <a:pt x="7690" y="1190"/>
                    <a:pt x="8481" y="1007"/>
                    <a:pt x="8481" y="1007"/>
                  </a:cubicBezTo>
                  <a:cubicBezTo>
                    <a:pt x="8481" y="1007"/>
                    <a:pt x="8541" y="703"/>
                    <a:pt x="8602" y="217"/>
                  </a:cubicBezTo>
                  <a:cubicBezTo>
                    <a:pt x="8612" y="55"/>
                    <a:pt x="7670" y="1"/>
                    <a:pt x="6409" y="1"/>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 name="Google Shape;3938;p94">
              <a:extLst>
                <a:ext uri="{FF2B5EF4-FFF2-40B4-BE49-F238E27FC236}">
                  <a16:creationId xmlns="" xmlns:a16="http://schemas.microsoft.com/office/drawing/2014/main" id="{7841954F-8AF8-BCC0-DDEF-B6C8E963CDBC}"/>
                </a:ext>
              </a:extLst>
            </p:cNvPr>
            <p:cNvSpPr/>
            <p:nvPr/>
          </p:nvSpPr>
          <p:spPr>
            <a:xfrm>
              <a:off x="-998750" y="8051163"/>
              <a:ext cx="80575" cy="56275"/>
            </a:xfrm>
            <a:custGeom>
              <a:avLst/>
              <a:gdLst/>
              <a:ahLst/>
              <a:cxnLst/>
              <a:rect l="l" t="t" r="r" b="b"/>
              <a:pathLst>
                <a:path w="3223" h="2251" extrusionOk="0">
                  <a:moveTo>
                    <a:pt x="2037" y="1"/>
                  </a:moveTo>
                  <a:cubicBezTo>
                    <a:pt x="1186" y="305"/>
                    <a:pt x="244" y="761"/>
                    <a:pt x="122" y="1308"/>
                  </a:cubicBezTo>
                  <a:cubicBezTo>
                    <a:pt x="1" y="1825"/>
                    <a:pt x="1429" y="2159"/>
                    <a:pt x="3223" y="2250"/>
                  </a:cubicBezTo>
                  <a:cubicBezTo>
                    <a:pt x="3010" y="1429"/>
                    <a:pt x="2615" y="670"/>
                    <a:pt x="2037" y="1"/>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 name="Google Shape;3939;p94">
              <a:extLst>
                <a:ext uri="{FF2B5EF4-FFF2-40B4-BE49-F238E27FC236}">
                  <a16:creationId xmlns="" xmlns:a16="http://schemas.microsoft.com/office/drawing/2014/main" id="{04C3C408-0EE1-FEF5-680D-8A6A985E74B2}"/>
                </a:ext>
              </a:extLst>
            </p:cNvPr>
            <p:cNvSpPr/>
            <p:nvPr/>
          </p:nvSpPr>
          <p:spPr>
            <a:xfrm>
              <a:off x="-947825" y="8032938"/>
              <a:ext cx="169475" cy="75125"/>
            </a:xfrm>
            <a:custGeom>
              <a:avLst/>
              <a:gdLst/>
              <a:ahLst/>
              <a:cxnLst/>
              <a:rect l="l" t="t" r="r" b="b"/>
              <a:pathLst>
                <a:path w="6779" h="3005" extrusionOk="0">
                  <a:moveTo>
                    <a:pt x="6505" y="0"/>
                  </a:moveTo>
                  <a:cubicBezTo>
                    <a:pt x="6505" y="0"/>
                    <a:pt x="5328" y="540"/>
                    <a:pt x="3622" y="540"/>
                  </a:cubicBezTo>
                  <a:cubicBezTo>
                    <a:pt x="3001" y="540"/>
                    <a:pt x="2310" y="468"/>
                    <a:pt x="1581" y="274"/>
                  </a:cubicBezTo>
                  <a:cubicBezTo>
                    <a:pt x="1581" y="274"/>
                    <a:pt x="821" y="426"/>
                    <a:pt x="0" y="730"/>
                  </a:cubicBezTo>
                  <a:cubicBezTo>
                    <a:pt x="578" y="1399"/>
                    <a:pt x="973" y="2158"/>
                    <a:pt x="1186" y="2979"/>
                  </a:cubicBezTo>
                  <a:cubicBezTo>
                    <a:pt x="1528" y="2996"/>
                    <a:pt x="1883" y="3005"/>
                    <a:pt x="2242" y="3005"/>
                  </a:cubicBezTo>
                  <a:cubicBezTo>
                    <a:pt x="3799" y="3005"/>
                    <a:pt x="5443" y="2844"/>
                    <a:pt x="6505" y="2523"/>
                  </a:cubicBezTo>
                  <a:cubicBezTo>
                    <a:pt x="6505" y="2523"/>
                    <a:pt x="6779" y="1034"/>
                    <a:pt x="6505" y="0"/>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 name="Google Shape;3940;p94">
              <a:extLst>
                <a:ext uri="{FF2B5EF4-FFF2-40B4-BE49-F238E27FC236}">
                  <a16:creationId xmlns="" xmlns:a16="http://schemas.microsoft.com/office/drawing/2014/main" id="{A7AE59E8-5637-3D77-239A-E319C065647D}"/>
                </a:ext>
              </a:extLst>
            </p:cNvPr>
            <p:cNvSpPr/>
            <p:nvPr/>
          </p:nvSpPr>
          <p:spPr>
            <a:xfrm>
              <a:off x="-954125" y="8004038"/>
              <a:ext cx="43500" cy="46975"/>
            </a:xfrm>
            <a:custGeom>
              <a:avLst/>
              <a:gdLst/>
              <a:ahLst/>
              <a:cxnLst/>
              <a:rect l="l" t="t" r="r" b="b"/>
              <a:pathLst>
                <a:path w="1740" h="1879" extrusionOk="0">
                  <a:moveTo>
                    <a:pt x="1059" y="183"/>
                  </a:moveTo>
                  <a:cubicBezTo>
                    <a:pt x="1087" y="183"/>
                    <a:pt x="1121" y="193"/>
                    <a:pt x="1164" y="214"/>
                  </a:cubicBezTo>
                  <a:cubicBezTo>
                    <a:pt x="1377" y="336"/>
                    <a:pt x="1377" y="822"/>
                    <a:pt x="1377" y="1035"/>
                  </a:cubicBezTo>
                  <a:cubicBezTo>
                    <a:pt x="1392" y="1157"/>
                    <a:pt x="1392" y="1279"/>
                    <a:pt x="1388" y="1402"/>
                  </a:cubicBezTo>
                  <a:lnTo>
                    <a:pt x="1388" y="1402"/>
                  </a:lnTo>
                  <a:cubicBezTo>
                    <a:pt x="1362" y="1364"/>
                    <a:pt x="1334" y="1327"/>
                    <a:pt x="1307" y="1290"/>
                  </a:cubicBezTo>
                  <a:lnTo>
                    <a:pt x="1307" y="1290"/>
                  </a:lnTo>
                  <a:cubicBezTo>
                    <a:pt x="1257" y="1208"/>
                    <a:pt x="1209" y="1123"/>
                    <a:pt x="1164" y="1035"/>
                  </a:cubicBezTo>
                  <a:cubicBezTo>
                    <a:pt x="1137" y="953"/>
                    <a:pt x="815" y="183"/>
                    <a:pt x="1059" y="183"/>
                  </a:cubicBezTo>
                  <a:close/>
                  <a:moveTo>
                    <a:pt x="550" y="901"/>
                  </a:moveTo>
                  <a:cubicBezTo>
                    <a:pt x="570" y="901"/>
                    <a:pt x="592" y="905"/>
                    <a:pt x="617" y="913"/>
                  </a:cubicBezTo>
                  <a:cubicBezTo>
                    <a:pt x="739" y="944"/>
                    <a:pt x="860" y="1065"/>
                    <a:pt x="921" y="1156"/>
                  </a:cubicBezTo>
                  <a:cubicBezTo>
                    <a:pt x="1084" y="1296"/>
                    <a:pt x="1194" y="1471"/>
                    <a:pt x="1304" y="1655"/>
                  </a:cubicBezTo>
                  <a:lnTo>
                    <a:pt x="1304" y="1655"/>
                  </a:lnTo>
                  <a:cubicBezTo>
                    <a:pt x="984" y="1574"/>
                    <a:pt x="641" y="1464"/>
                    <a:pt x="465" y="1187"/>
                  </a:cubicBezTo>
                  <a:cubicBezTo>
                    <a:pt x="386" y="1055"/>
                    <a:pt x="421" y="901"/>
                    <a:pt x="550" y="901"/>
                  </a:cubicBezTo>
                  <a:close/>
                  <a:moveTo>
                    <a:pt x="1094" y="1"/>
                  </a:moveTo>
                  <a:cubicBezTo>
                    <a:pt x="1087" y="1"/>
                    <a:pt x="1080" y="1"/>
                    <a:pt x="1073" y="1"/>
                  </a:cubicBezTo>
                  <a:cubicBezTo>
                    <a:pt x="656" y="17"/>
                    <a:pt x="710" y="417"/>
                    <a:pt x="884" y="843"/>
                  </a:cubicBezTo>
                  <a:lnTo>
                    <a:pt x="884" y="843"/>
                  </a:lnTo>
                  <a:cubicBezTo>
                    <a:pt x="847" y="814"/>
                    <a:pt x="808" y="786"/>
                    <a:pt x="769" y="761"/>
                  </a:cubicBezTo>
                  <a:cubicBezTo>
                    <a:pt x="706" y="723"/>
                    <a:pt x="617" y="701"/>
                    <a:pt x="530" y="701"/>
                  </a:cubicBezTo>
                  <a:cubicBezTo>
                    <a:pt x="407" y="701"/>
                    <a:pt x="288" y="746"/>
                    <a:pt x="252" y="852"/>
                  </a:cubicBezTo>
                  <a:cubicBezTo>
                    <a:pt x="1" y="1468"/>
                    <a:pt x="908" y="1749"/>
                    <a:pt x="1386" y="1813"/>
                  </a:cubicBezTo>
                  <a:lnTo>
                    <a:pt x="1386" y="1813"/>
                  </a:lnTo>
                  <a:cubicBezTo>
                    <a:pt x="1403" y="1857"/>
                    <a:pt x="1444" y="1878"/>
                    <a:pt x="1487" y="1878"/>
                  </a:cubicBezTo>
                  <a:cubicBezTo>
                    <a:pt x="1544" y="1878"/>
                    <a:pt x="1605" y="1840"/>
                    <a:pt x="1620" y="1764"/>
                  </a:cubicBezTo>
                  <a:cubicBezTo>
                    <a:pt x="1620" y="1373"/>
                    <a:pt x="1739" y="1"/>
                    <a:pt x="1094" y="1"/>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 name="Google Shape;3941;p94">
              <a:extLst>
                <a:ext uri="{FF2B5EF4-FFF2-40B4-BE49-F238E27FC236}">
                  <a16:creationId xmlns="" xmlns:a16="http://schemas.microsoft.com/office/drawing/2014/main" id="{1E092ECD-2F01-1A25-451E-6C8C1762B243}"/>
                </a:ext>
              </a:extLst>
            </p:cNvPr>
            <p:cNvSpPr/>
            <p:nvPr/>
          </p:nvSpPr>
          <p:spPr>
            <a:xfrm>
              <a:off x="-920475" y="7539013"/>
              <a:ext cx="347300" cy="517525"/>
            </a:xfrm>
            <a:custGeom>
              <a:avLst/>
              <a:gdLst/>
              <a:ahLst/>
              <a:cxnLst/>
              <a:rect l="l" t="t" r="r" b="b"/>
              <a:pathLst>
                <a:path w="13892" h="20701" extrusionOk="0">
                  <a:moveTo>
                    <a:pt x="13466" y="0"/>
                  </a:moveTo>
                  <a:lnTo>
                    <a:pt x="13466" y="0"/>
                  </a:lnTo>
                  <a:cubicBezTo>
                    <a:pt x="9180" y="2006"/>
                    <a:pt x="4651" y="3222"/>
                    <a:pt x="31" y="3435"/>
                  </a:cubicBezTo>
                  <a:cubicBezTo>
                    <a:pt x="1" y="6718"/>
                    <a:pt x="761" y="18572"/>
                    <a:pt x="973" y="20001"/>
                  </a:cubicBezTo>
                  <a:cubicBezTo>
                    <a:pt x="973" y="20001"/>
                    <a:pt x="2065" y="20395"/>
                    <a:pt x="3280" y="20395"/>
                  </a:cubicBezTo>
                  <a:cubicBezTo>
                    <a:pt x="4030" y="20395"/>
                    <a:pt x="4826" y="20245"/>
                    <a:pt x="5441" y="19757"/>
                  </a:cubicBezTo>
                  <a:cubicBezTo>
                    <a:pt x="5441" y="19757"/>
                    <a:pt x="6080" y="5958"/>
                    <a:pt x="5958" y="5228"/>
                  </a:cubicBezTo>
                  <a:lnTo>
                    <a:pt x="5958" y="5228"/>
                  </a:lnTo>
                  <a:cubicBezTo>
                    <a:pt x="5958" y="5228"/>
                    <a:pt x="6282" y="5267"/>
                    <a:pt x="6723" y="5267"/>
                  </a:cubicBezTo>
                  <a:cubicBezTo>
                    <a:pt x="7238" y="5267"/>
                    <a:pt x="7913" y="5214"/>
                    <a:pt x="8420" y="4985"/>
                  </a:cubicBezTo>
                  <a:cubicBezTo>
                    <a:pt x="8420" y="4985"/>
                    <a:pt x="8511" y="19180"/>
                    <a:pt x="8785" y="20092"/>
                  </a:cubicBezTo>
                  <a:cubicBezTo>
                    <a:pt x="8785" y="20092"/>
                    <a:pt x="9990" y="20700"/>
                    <a:pt x="11190" y="20700"/>
                  </a:cubicBezTo>
                  <a:cubicBezTo>
                    <a:pt x="11828" y="20700"/>
                    <a:pt x="12465" y="20528"/>
                    <a:pt x="12919" y="20001"/>
                  </a:cubicBezTo>
                  <a:cubicBezTo>
                    <a:pt x="12919" y="20001"/>
                    <a:pt x="13891" y="3648"/>
                    <a:pt x="13466" y="0"/>
                  </a:cubicBezTo>
                  <a:close/>
                </a:path>
              </a:pathLst>
            </a:custGeom>
            <a:solidFill>
              <a:srgbClr val="C2B9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 name="Google Shape;3942;p94">
              <a:extLst>
                <a:ext uri="{FF2B5EF4-FFF2-40B4-BE49-F238E27FC236}">
                  <a16:creationId xmlns="" xmlns:a16="http://schemas.microsoft.com/office/drawing/2014/main" id="{2E469D9A-F0CE-AC23-A4E3-38C1AA55B10A}"/>
                </a:ext>
              </a:extLst>
            </p:cNvPr>
            <p:cNvSpPr/>
            <p:nvPr/>
          </p:nvSpPr>
          <p:spPr>
            <a:xfrm>
              <a:off x="-919700" y="7468638"/>
              <a:ext cx="336650" cy="156250"/>
            </a:xfrm>
            <a:custGeom>
              <a:avLst/>
              <a:gdLst/>
              <a:ahLst/>
              <a:cxnLst/>
              <a:rect l="l" t="t" r="r" b="b"/>
              <a:pathLst>
                <a:path w="13466" h="6250" extrusionOk="0">
                  <a:moveTo>
                    <a:pt x="8711" y="0"/>
                  </a:moveTo>
                  <a:cubicBezTo>
                    <a:pt x="4932" y="0"/>
                    <a:pt x="213" y="323"/>
                    <a:pt x="213" y="323"/>
                  </a:cubicBezTo>
                  <a:cubicBezTo>
                    <a:pt x="213" y="323"/>
                    <a:pt x="61" y="3636"/>
                    <a:pt x="0" y="6250"/>
                  </a:cubicBezTo>
                  <a:cubicBezTo>
                    <a:pt x="4620" y="6037"/>
                    <a:pt x="9149" y="4821"/>
                    <a:pt x="13435" y="2815"/>
                  </a:cubicBezTo>
                  <a:cubicBezTo>
                    <a:pt x="13344" y="1843"/>
                    <a:pt x="13465" y="779"/>
                    <a:pt x="13313" y="536"/>
                  </a:cubicBezTo>
                  <a:cubicBezTo>
                    <a:pt x="13068" y="126"/>
                    <a:pt x="11073" y="0"/>
                    <a:pt x="8711" y="0"/>
                  </a:cubicBezTo>
                  <a:close/>
                </a:path>
              </a:pathLst>
            </a:custGeom>
            <a:solidFill>
              <a:srgbClr val="B3AA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 name="Google Shape;3943;p94">
              <a:extLst>
                <a:ext uri="{FF2B5EF4-FFF2-40B4-BE49-F238E27FC236}">
                  <a16:creationId xmlns="" xmlns:a16="http://schemas.microsoft.com/office/drawing/2014/main" id="{B1D91B75-72E6-8DF2-290F-A01005660448}"/>
                </a:ext>
              </a:extLst>
            </p:cNvPr>
            <p:cNvSpPr/>
            <p:nvPr/>
          </p:nvSpPr>
          <p:spPr>
            <a:xfrm>
              <a:off x="-620325" y="7520763"/>
              <a:ext cx="39550" cy="75250"/>
            </a:xfrm>
            <a:custGeom>
              <a:avLst/>
              <a:gdLst/>
              <a:ahLst/>
              <a:cxnLst/>
              <a:rect l="l" t="t" r="r" b="b"/>
              <a:pathLst>
                <a:path w="1582" h="3010" extrusionOk="0">
                  <a:moveTo>
                    <a:pt x="1" y="1"/>
                  </a:moveTo>
                  <a:cubicBezTo>
                    <a:pt x="335" y="973"/>
                    <a:pt x="882" y="2220"/>
                    <a:pt x="1582" y="3010"/>
                  </a:cubicBezTo>
                  <a:lnTo>
                    <a:pt x="1" y="1"/>
                  </a:lnTo>
                  <a:close/>
                </a:path>
              </a:pathLst>
            </a:custGeom>
            <a:solidFill>
              <a:srgbClr val="635B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 name="Google Shape;3944;p94">
              <a:extLst>
                <a:ext uri="{FF2B5EF4-FFF2-40B4-BE49-F238E27FC236}">
                  <a16:creationId xmlns="" xmlns:a16="http://schemas.microsoft.com/office/drawing/2014/main" id="{1809339C-08F7-3786-1C1E-4444AAA48038}"/>
                </a:ext>
              </a:extLst>
            </p:cNvPr>
            <p:cNvSpPr/>
            <p:nvPr/>
          </p:nvSpPr>
          <p:spPr>
            <a:xfrm>
              <a:off x="-622325" y="7519213"/>
              <a:ext cx="44825" cy="80100"/>
            </a:xfrm>
            <a:custGeom>
              <a:avLst/>
              <a:gdLst/>
              <a:ahLst/>
              <a:cxnLst/>
              <a:rect l="l" t="t" r="r" b="b"/>
              <a:pathLst>
                <a:path w="1793" h="3204" extrusionOk="0">
                  <a:moveTo>
                    <a:pt x="64" y="1"/>
                  </a:moveTo>
                  <a:cubicBezTo>
                    <a:pt x="32" y="1"/>
                    <a:pt x="1" y="34"/>
                    <a:pt x="20" y="93"/>
                  </a:cubicBezTo>
                  <a:cubicBezTo>
                    <a:pt x="111" y="640"/>
                    <a:pt x="385" y="1157"/>
                    <a:pt x="598" y="1643"/>
                  </a:cubicBezTo>
                  <a:cubicBezTo>
                    <a:pt x="871" y="2190"/>
                    <a:pt x="1175" y="2738"/>
                    <a:pt x="1570" y="3163"/>
                  </a:cubicBezTo>
                  <a:cubicBezTo>
                    <a:pt x="1599" y="3191"/>
                    <a:pt x="1627" y="3203"/>
                    <a:pt x="1652" y="3203"/>
                  </a:cubicBezTo>
                  <a:cubicBezTo>
                    <a:pt x="1737" y="3203"/>
                    <a:pt x="1792" y="3074"/>
                    <a:pt x="1722" y="2981"/>
                  </a:cubicBezTo>
                  <a:cubicBezTo>
                    <a:pt x="1388" y="2525"/>
                    <a:pt x="1054" y="2038"/>
                    <a:pt x="780" y="1491"/>
                  </a:cubicBezTo>
                  <a:cubicBezTo>
                    <a:pt x="537" y="1035"/>
                    <a:pt x="385" y="488"/>
                    <a:pt x="111" y="32"/>
                  </a:cubicBezTo>
                  <a:cubicBezTo>
                    <a:pt x="101" y="11"/>
                    <a:pt x="82" y="1"/>
                    <a:pt x="64"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 name="Google Shape;3945;p94">
              <a:extLst>
                <a:ext uri="{FF2B5EF4-FFF2-40B4-BE49-F238E27FC236}">
                  <a16:creationId xmlns="" xmlns:a16="http://schemas.microsoft.com/office/drawing/2014/main" id="{87EE8857-0E09-D915-4DBD-C23F7B3B2AD7}"/>
                </a:ext>
              </a:extLst>
            </p:cNvPr>
            <p:cNvSpPr/>
            <p:nvPr/>
          </p:nvSpPr>
          <p:spPr>
            <a:xfrm>
              <a:off x="-914400" y="7532938"/>
              <a:ext cx="28150" cy="57000"/>
            </a:xfrm>
            <a:custGeom>
              <a:avLst/>
              <a:gdLst/>
              <a:ahLst/>
              <a:cxnLst/>
              <a:rect l="l" t="t" r="r" b="b"/>
              <a:pathLst>
                <a:path w="1126" h="2280" extrusionOk="0">
                  <a:moveTo>
                    <a:pt x="1125" y="0"/>
                  </a:moveTo>
                  <a:lnTo>
                    <a:pt x="1" y="2280"/>
                  </a:lnTo>
                  <a:cubicBezTo>
                    <a:pt x="670" y="1793"/>
                    <a:pt x="821" y="851"/>
                    <a:pt x="1125"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 name="Google Shape;3946;p94">
              <a:extLst>
                <a:ext uri="{FF2B5EF4-FFF2-40B4-BE49-F238E27FC236}">
                  <a16:creationId xmlns="" xmlns:a16="http://schemas.microsoft.com/office/drawing/2014/main" id="{4F13B31A-D5C7-F003-5DB8-F1A9CCC06989}"/>
                </a:ext>
              </a:extLst>
            </p:cNvPr>
            <p:cNvSpPr/>
            <p:nvPr/>
          </p:nvSpPr>
          <p:spPr>
            <a:xfrm>
              <a:off x="-917950" y="7530413"/>
              <a:ext cx="33975" cy="62700"/>
            </a:xfrm>
            <a:custGeom>
              <a:avLst/>
              <a:gdLst/>
              <a:ahLst/>
              <a:cxnLst/>
              <a:rect l="l" t="t" r="r" b="b"/>
              <a:pathLst>
                <a:path w="1359" h="2508" extrusionOk="0">
                  <a:moveTo>
                    <a:pt x="1276" y="0"/>
                  </a:moveTo>
                  <a:cubicBezTo>
                    <a:pt x="1247" y="0"/>
                    <a:pt x="1219" y="15"/>
                    <a:pt x="1207" y="40"/>
                  </a:cubicBezTo>
                  <a:cubicBezTo>
                    <a:pt x="994" y="375"/>
                    <a:pt x="903" y="861"/>
                    <a:pt x="751" y="1226"/>
                  </a:cubicBezTo>
                  <a:cubicBezTo>
                    <a:pt x="599" y="1682"/>
                    <a:pt x="356" y="1986"/>
                    <a:pt x="82" y="2320"/>
                  </a:cubicBezTo>
                  <a:cubicBezTo>
                    <a:pt x="1" y="2401"/>
                    <a:pt x="65" y="2507"/>
                    <a:pt x="144" y="2507"/>
                  </a:cubicBezTo>
                  <a:cubicBezTo>
                    <a:pt x="154" y="2507"/>
                    <a:pt x="163" y="2506"/>
                    <a:pt x="173" y="2502"/>
                  </a:cubicBezTo>
                  <a:cubicBezTo>
                    <a:pt x="842" y="2138"/>
                    <a:pt x="1267" y="922"/>
                    <a:pt x="1359" y="101"/>
                  </a:cubicBezTo>
                  <a:cubicBezTo>
                    <a:pt x="1359" y="30"/>
                    <a:pt x="1317" y="0"/>
                    <a:pt x="1276"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2" name="Google Shape;3947;p94">
              <a:extLst>
                <a:ext uri="{FF2B5EF4-FFF2-40B4-BE49-F238E27FC236}">
                  <a16:creationId xmlns="" xmlns:a16="http://schemas.microsoft.com/office/drawing/2014/main" id="{77EB505A-4744-9332-6D76-F8EBFBCC1956}"/>
                </a:ext>
              </a:extLst>
            </p:cNvPr>
            <p:cNvSpPr/>
            <p:nvPr/>
          </p:nvSpPr>
          <p:spPr>
            <a:xfrm>
              <a:off x="-821675" y="7662863"/>
              <a:ext cx="147425" cy="7075"/>
            </a:xfrm>
            <a:custGeom>
              <a:avLst/>
              <a:gdLst/>
              <a:ahLst/>
              <a:cxnLst/>
              <a:rect l="l" t="t" r="r" b="b"/>
              <a:pathLst>
                <a:path w="5897" h="283" extrusionOk="0">
                  <a:moveTo>
                    <a:pt x="0" y="1"/>
                  </a:moveTo>
                  <a:lnTo>
                    <a:pt x="1569" y="73"/>
                  </a:lnTo>
                  <a:lnTo>
                    <a:pt x="1569" y="73"/>
                  </a:lnTo>
                  <a:cubicBezTo>
                    <a:pt x="1037" y="38"/>
                    <a:pt x="513" y="9"/>
                    <a:pt x="0" y="1"/>
                  </a:cubicBezTo>
                  <a:close/>
                  <a:moveTo>
                    <a:pt x="1569" y="73"/>
                  </a:moveTo>
                  <a:cubicBezTo>
                    <a:pt x="2812" y="158"/>
                    <a:pt x="4094" y="282"/>
                    <a:pt x="5359" y="282"/>
                  </a:cubicBezTo>
                  <a:cubicBezTo>
                    <a:pt x="5539" y="282"/>
                    <a:pt x="5718" y="280"/>
                    <a:pt x="5897" y="274"/>
                  </a:cubicBezTo>
                  <a:lnTo>
                    <a:pt x="1569" y="73"/>
                  </a:lnTo>
                  <a:close/>
                </a:path>
              </a:pathLst>
            </a:custGeom>
            <a:solidFill>
              <a:srgbClr val="635B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 name="Google Shape;3948;p94">
              <a:extLst>
                <a:ext uri="{FF2B5EF4-FFF2-40B4-BE49-F238E27FC236}">
                  <a16:creationId xmlns="" xmlns:a16="http://schemas.microsoft.com/office/drawing/2014/main" id="{DC9588AA-4CC3-0419-1947-9D52BD0F60C3}"/>
                </a:ext>
              </a:extLst>
            </p:cNvPr>
            <p:cNvSpPr/>
            <p:nvPr/>
          </p:nvSpPr>
          <p:spPr>
            <a:xfrm>
              <a:off x="-825475" y="7659063"/>
              <a:ext cx="156550" cy="17350"/>
            </a:xfrm>
            <a:custGeom>
              <a:avLst/>
              <a:gdLst/>
              <a:ahLst/>
              <a:cxnLst/>
              <a:rect l="l" t="t" r="r" b="b"/>
              <a:pathLst>
                <a:path w="6262" h="694" extrusionOk="0">
                  <a:moveTo>
                    <a:pt x="152" y="1"/>
                  </a:moveTo>
                  <a:cubicBezTo>
                    <a:pt x="0" y="1"/>
                    <a:pt x="0" y="305"/>
                    <a:pt x="152" y="305"/>
                  </a:cubicBezTo>
                  <a:cubicBezTo>
                    <a:pt x="1615" y="396"/>
                    <a:pt x="3146" y="694"/>
                    <a:pt x="4630" y="694"/>
                  </a:cubicBezTo>
                  <a:cubicBezTo>
                    <a:pt x="5119" y="694"/>
                    <a:pt x="5604" y="661"/>
                    <a:pt x="6079" y="578"/>
                  </a:cubicBezTo>
                  <a:cubicBezTo>
                    <a:pt x="6262" y="548"/>
                    <a:pt x="6201" y="274"/>
                    <a:pt x="6049" y="244"/>
                  </a:cubicBezTo>
                  <a:cubicBezTo>
                    <a:pt x="4104" y="31"/>
                    <a:pt x="2097" y="1"/>
                    <a:pt x="15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 name="Google Shape;3949;p94">
              <a:extLst>
                <a:ext uri="{FF2B5EF4-FFF2-40B4-BE49-F238E27FC236}">
                  <a16:creationId xmlns="" xmlns:a16="http://schemas.microsoft.com/office/drawing/2014/main" id="{88A38408-F447-6B49-2474-6FAAE3F2227C}"/>
                </a:ext>
              </a:extLst>
            </p:cNvPr>
            <p:cNvSpPr/>
            <p:nvPr/>
          </p:nvSpPr>
          <p:spPr>
            <a:xfrm>
              <a:off x="-762425" y="7505563"/>
              <a:ext cx="3075" cy="161900"/>
            </a:xfrm>
            <a:custGeom>
              <a:avLst/>
              <a:gdLst/>
              <a:ahLst/>
              <a:cxnLst/>
              <a:rect l="l" t="t" r="r" b="b"/>
              <a:pathLst>
                <a:path w="123" h="6476" extrusionOk="0">
                  <a:moveTo>
                    <a:pt x="31" y="1"/>
                  </a:moveTo>
                  <a:cubicBezTo>
                    <a:pt x="1" y="2189"/>
                    <a:pt x="31" y="4317"/>
                    <a:pt x="123" y="6475"/>
                  </a:cubicBezTo>
                  <a:lnTo>
                    <a:pt x="31" y="1"/>
                  </a:lnTo>
                  <a:close/>
                </a:path>
              </a:pathLst>
            </a:custGeom>
            <a:solidFill>
              <a:srgbClr val="635B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5" name="Google Shape;3950;p94">
              <a:extLst>
                <a:ext uri="{FF2B5EF4-FFF2-40B4-BE49-F238E27FC236}">
                  <a16:creationId xmlns="" xmlns:a16="http://schemas.microsoft.com/office/drawing/2014/main" id="{73F74163-6FA2-3738-6ED0-7C5CEDB3CFE7}"/>
                </a:ext>
              </a:extLst>
            </p:cNvPr>
            <p:cNvSpPr/>
            <p:nvPr/>
          </p:nvSpPr>
          <p:spPr>
            <a:xfrm>
              <a:off x="-767725" y="7501588"/>
              <a:ext cx="11425" cy="168725"/>
            </a:xfrm>
            <a:custGeom>
              <a:avLst/>
              <a:gdLst/>
              <a:ahLst/>
              <a:cxnLst/>
              <a:rect l="l" t="t" r="r" b="b"/>
              <a:pathLst>
                <a:path w="457" h="6749" extrusionOk="0">
                  <a:moveTo>
                    <a:pt x="243" y="0"/>
                  </a:moveTo>
                  <a:cubicBezTo>
                    <a:pt x="183" y="0"/>
                    <a:pt x="122" y="53"/>
                    <a:pt x="122" y="160"/>
                  </a:cubicBezTo>
                  <a:cubicBezTo>
                    <a:pt x="0" y="2288"/>
                    <a:pt x="31" y="4506"/>
                    <a:pt x="243" y="6634"/>
                  </a:cubicBezTo>
                  <a:cubicBezTo>
                    <a:pt x="259" y="6710"/>
                    <a:pt x="304" y="6748"/>
                    <a:pt x="346" y="6748"/>
                  </a:cubicBezTo>
                  <a:cubicBezTo>
                    <a:pt x="388" y="6748"/>
                    <a:pt x="426" y="6710"/>
                    <a:pt x="426" y="6634"/>
                  </a:cubicBezTo>
                  <a:cubicBezTo>
                    <a:pt x="456" y="4476"/>
                    <a:pt x="456" y="2288"/>
                    <a:pt x="365" y="160"/>
                  </a:cubicBezTo>
                  <a:cubicBezTo>
                    <a:pt x="365" y="53"/>
                    <a:pt x="304" y="0"/>
                    <a:pt x="243"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6" name="Google Shape;3951;p94">
              <a:extLst>
                <a:ext uri="{FF2B5EF4-FFF2-40B4-BE49-F238E27FC236}">
                  <a16:creationId xmlns="" xmlns:a16="http://schemas.microsoft.com/office/drawing/2014/main" id="{0648DE81-664D-AEF4-BE36-A2876E21A980}"/>
                </a:ext>
              </a:extLst>
            </p:cNvPr>
            <p:cNvSpPr/>
            <p:nvPr/>
          </p:nvSpPr>
          <p:spPr>
            <a:xfrm>
              <a:off x="-753875" y="7511638"/>
              <a:ext cx="51525" cy="158925"/>
            </a:xfrm>
            <a:custGeom>
              <a:avLst/>
              <a:gdLst/>
              <a:ahLst/>
              <a:cxnLst/>
              <a:rect l="l" t="t" r="r" b="b"/>
              <a:pathLst>
                <a:path w="2061" h="6357" extrusionOk="0">
                  <a:moveTo>
                    <a:pt x="1046" y="1"/>
                  </a:moveTo>
                  <a:cubicBezTo>
                    <a:pt x="974" y="1"/>
                    <a:pt x="905" y="62"/>
                    <a:pt x="905" y="183"/>
                  </a:cubicBezTo>
                  <a:cubicBezTo>
                    <a:pt x="905" y="1703"/>
                    <a:pt x="1787" y="5472"/>
                    <a:pt x="115" y="6110"/>
                  </a:cubicBezTo>
                  <a:cubicBezTo>
                    <a:pt x="0" y="6139"/>
                    <a:pt x="48" y="6356"/>
                    <a:pt x="155" y="6356"/>
                  </a:cubicBezTo>
                  <a:cubicBezTo>
                    <a:pt x="162" y="6356"/>
                    <a:pt x="169" y="6355"/>
                    <a:pt x="176" y="6354"/>
                  </a:cubicBezTo>
                  <a:cubicBezTo>
                    <a:pt x="2060" y="5837"/>
                    <a:pt x="1331" y="1764"/>
                    <a:pt x="1209" y="183"/>
                  </a:cubicBezTo>
                  <a:cubicBezTo>
                    <a:pt x="1194" y="62"/>
                    <a:pt x="1118" y="1"/>
                    <a:pt x="1046"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3952;p94">
              <a:extLst>
                <a:ext uri="{FF2B5EF4-FFF2-40B4-BE49-F238E27FC236}">
                  <a16:creationId xmlns="" xmlns:a16="http://schemas.microsoft.com/office/drawing/2014/main" id="{BD810FAF-6EED-FC55-A77B-E499B651075E}"/>
                </a:ext>
              </a:extLst>
            </p:cNvPr>
            <p:cNvSpPr/>
            <p:nvPr/>
          </p:nvSpPr>
          <p:spPr>
            <a:xfrm>
              <a:off x="-939475" y="7295838"/>
              <a:ext cx="384525" cy="217250"/>
            </a:xfrm>
            <a:custGeom>
              <a:avLst/>
              <a:gdLst/>
              <a:ahLst/>
              <a:cxnLst/>
              <a:rect l="l" t="t" r="r" b="b"/>
              <a:pathLst>
                <a:path w="15381" h="8690" extrusionOk="0">
                  <a:moveTo>
                    <a:pt x="183" y="1"/>
                  </a:moveTo>
                  <a:lnTo>
                    <a:pt x="1" y="7903"/>
                  </a:lnTo>
                  <a:cubicBezTo>
                    <a:pt x="1" y="7903"/>
                    <a:pt x="3551" y="8690"/>
                    <a:pt x="7916" y="8690"/>
                  </a:cubicBezTo>
                  <a:cubicBezTo>
                    <a:pt x="10309" y="8690"/>
                    <a:pt x="12948" y="8453"/>
                    <a:pt x="15381" y="7721"/>
                  </a:cubicBezTo>
                  <a:lnTo>
                    <a:pt x="15351" y="7204"/>
                  </a:lnTo>
                  <a:cubicBezTo>
                    <a:pt x="9879" y="6232"/>
                    <a:pt x="4621" y="3557"/>
                    <a:pt x="183" y="1"/>
                  </a:cubicBezTo>
                  <a:close/>
                </a:path>
              </a:pathLst>
            </a:custGeom>
            <a:solidFill>
              <a:srgbClr val="FCB3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3953;p94">
              <a:extLst>
                <a:ext uri="{FF2B5EF4-FFF2-40B4-BE49-F238E27FC236}">
                  <a16:creationId xmlns="" xmlns:a16="http://schemas.microsoft.com/office/drawing/2014/main" id="{D422DAB6-45A0-99F6-66A7-809AC10697EB}"/>
                </a:ext>
              </a:extLst>
            </p:cNvPr>
            <p:cNvSpPr/>
            <p:nvPr/>
          </p:nvSpPr>
          <p:spPr>
            <a:xfrm>
              <a:off x="-1016975" y="7029138"/>
              <a:ext cx="538775" cy="446825"/>
            </a:xfrm>
            <a:custGeom>
              <a:avLst/>
              <a:gdLst/>
              <a:ahLst/>
              <a:cxnLst/>
              <a:rect l="l" t="t" r="r" b="b"/>
              <a:pathLst>
                <a:path w="21551" h="17873" extrusionOk="0">
                  <a:moveTo>
                    <a:pt x="11165" y="1"/>
                  </a:moveTo>
                  <a:cubicBezTo>
                    <a:pt x="7989" y="1"/>
                    <a:pt x="6566" y="851"/>
                    <a:pt x="6566" y="851"/>
                  </a:cubicBezTo>
                  <a:cubicBezTo>
                    <a:pt x="6566" y="851"/>
                    <a:pt x="3131" y="1246"/>
                    <a:pt x="1581" y="3799"/>
                  </a:cubicBezTo>
                  <a:cubicBezTo>
                    <a:pt x="0" y="6352"/>
                    <a:pt x="61" y="8389"/>
                    <a:pt x="61" y="8389"/>
                  </a:cubicBezTo>
                  <a:cubicBezTo>
                    <a:pt x="61" y="8389"/>
                    <a:pt x="1034" y="9149"/>
                    <a:pt x="3070" y="9301"/>
                  </a:cubicBezTo>
                  <a:cubicBezTo>
                    <a:pt x="3162" y="9301"/>
                    <a:pt x="3253" y="9301"/>
                    <a:pt x="3314" y="9331"/>
                  </a:cubicBezTo>
                  <a:lnTo>
                    <a:pt x="3283" y="10669"/>
                  </a:lnTo>
                  <a:cubicBezTo>
                    <a:pt x="7721" y="14225"/>
                    <a:pt x="12979" y="16869"/>
                    <a:pt x="18451" y="17872"/>
                  </a:cubicBezTo>
                  <a:lnTo>
                    <a:pt x="17964" y="9210"/>
                  </a:lnTo>
                  <a:cubicBezTo>
                    <a:pt x="17964" y="9210"/>
                    <a:pt x="19940" y="8815"/>
                    <a:pt x="21551" y="6808"/>
                  </a:cubicBezTo>
                  <a:cubicBezTo>
                    <a:pt x="21551" y="6808"/>
                    <a:pt x="19636" y="1003"/>
                    <a:pt x="14286" y="243"/>
                  </a:cubicBezTo>
                  <a:cubicBezTo>
                    <a:pt x="13101" y="69"/>
                    <a:pt x="12063" y="1"/>
                    <a:pt x="11165" y="1"/>
                  </a:cubicBezTo>
                  <a:close/>
                </a:path>
              </a:pathLst>
            </a:custGeom>
            <a:solidFill>
              <a:srgbClr val="FFBD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9" name="Google Shape;3954;p94">
              <a:extLst>
                <a:ext uri="{FF2B5EF4-FFF2-40B4-BE49-F238E27FC236}">
                  <a16:creationId xmlns="" xmlns:a16="http://schemas.microsoft.com/office/drawing/2014/main" id="{431F5650-C969-7901-D330-FC540DCA0A95}"/>
                </a:ext>
              </a:extLst>
            </p:cNvPr>
            <p:cNvSpPr/>
            <p:nvPr/>
          </p:nvSpPr>
          <p:spPr>
            <a:xfrm>
              <a:off x="-927000" y="7136863"/>
              <a:ext cx="333125" cy="290575"/>
            </a:xfrm>
            <a:custGeom>
              <a:avLst/>
              <a:gdLst/>
              <a:ahLst/>
              <a:cxnLst/>
              <a:rect l="l" t="t" r="r" b="b"/>
              <a:pathLst>
                <a:path w="13325" h="11623" extrusionOk="0">
                  <a:moveTo>
                    <a:pt x="10432" y="1"/>
                  </a:moveTo>
                  <a:cubicBezTo>
                    <a:pt x="10386" y="1"/>
                    <a:pt x="10340" y="3"/>
                    <a:pt x="10292" y="7"/>
                  </a:cubicBezTo>
                  <a:cubicBezTo>
                    <a:pt x="7253" y="281"/>
                    <a:pt x="6918" y="4961"/>
                    <a:pt x="6918" y="4961"/>
                  </a:cubicBezTo>
                  <a:cubicBezTo>
                    <a:pt x="6918" y="4961"/>
                    <a:pt x="5887" y="2216"/>
                    <a:pt x="4208" y="2216"/>
                  </a:cubicBezTo>
                  <a:cubicBezTo>
                    <a:pt x="3673" y="2216"/>
                    <a:pt x="3073" y="2495"/>
                    <a:pt x="2420" y="3229"/>
                  </a:cubicBezTo>
                  <a:cubicBezTo>
                    <a:pt x="1" y="7469"/>
                    <a:pt x="6589" y="11622"/>
                    <a:pt x="7052" y="11622"/>
                  </a:cubicBezTo>
                  <a:cubicBezTo>
                    <a:pt x="7060" y="11622"/>
                    <a:pt x="7066" y="11621"/>
                    <a:pt x="7070" y="11618"/>
                  </a:cubicBezTo>
                  <a:cubicBezTo>
                    <a:pt x="12098" y="8446"/>
                    <a:pt x="13325" y="1"/>
                    <a:pt x="10432" y="1"/>
                  </a:cubicBezTo>
                  <a:close/>
                </a:path>
              </a:pathLst>
            </a:custGeom>
            <a:solidFill>
              <a:srgbClr val="09B1C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0" name="Google Shape;3955;p94">
              <a:extLst>
                <a:ext uri="{FF2B5EF4-FFF2-40B4-BE49-F238E27FC236}">
                  <a16:creationId xmlns="" xmlns:a16="http://schemas.microsoft.com/office/drawing/2014/main" id="{512B463A-D065-1AD2-8322-61D6FF2A54E9}"/>
                </a:ext>
              </a:extLst>
            </p:cNvPr>
            <p:cNvSpPr/>
            <p:nvPr/>
          </p:nvSpPr>
          <p:spPr>
            <a:xfrm>
              <a:off x="-683375" y="7017013"/>
              <a:ext cx="124625" cy="405000"/>
            </a:xfrm>
            <a:custGeom>
              <a:avLst/>
              <a:gdLst/>
              <a:ahLst/>
              <a:cxnLst/>
              <a:rect l="l" t="t" r="r" b="b"/>
              <a:pathLst>
                <a:path w="4985" h="16200" extrusionOk="0">
                  <a:moveTo>
                    <a:pt x="1112" y="1"/>
                  </a:moveTo>
                  <a:cubicBezTo>
                    <a:pt x="986" y="1"/>
                    <a:pt x="868" y="10"/>
                    <a:pt x="760" y="29"/>
                  </a:cubicBezTo>
                  <a:cubicBezTo>
                    <a:pt x="486" y="1366"/>
                    <a:pt x="0" y="4315"/>
                    <a:pt x="274" y="6685"/>
                  </a:cubicBezTo>
                  <a:cubicBezTo>
                    <a:pt x="821" y="11701"/>
                    <a:pt x="2523" y="13555"/>
                    <a:pt x="4894" y="16199"/>
                  </a:cubicBezTo>
                  <a:cubicBezTo>
                    <a:pt x="4985" y="14832"/>
                    <a:pt x="4559" y="12278"/>
                    <a:pt x="4559" y="12278"/>
                  </a:cubicBezTo>
                  <a:cubicBezTo>
                    <a:pt x="4559" y="12278"/>
                    <a:pt x="3465" y="7871"/>
                    <a:pt x="3252" y="5956"/>
                  </a:cubicBezTo>
                  <a:cubicBezTo>
                    <a:pt x="3009" y="4011"/>
                    <a:pt x="3678" y="819"/>
                    <a:pt x="3678" y="819"/>
                  </a:cubicBezTo>
                  <a:cubicBezTo>
                    <a:pt x="2727" y="280"/>
                    <a:pt x="1799" y="1"/>
                    <a:pt x="1112" y="1"/>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3956;p94">
              <a:extLst>
                <a:ext uri="{FF2B5EF4-FFF2-40B4-BE49-F238E27FC236}">
                  <a16:creationId xmlns="" xmlns:a16="http://schemas.microsoft.com/office/drawing/2014/main" id="{A7F14248-3565-19D5-AE9A-5ADC3DB2E7FB}"/>
                </a:ext>
              </a:extLst>
            </p:cNvPr>
            <p:cNvSpPr/>
            <p:nvPr/>
          </p:nvSpPr>
          <p:spPr>
            <a:xfrm>
              <a:off x="-710750" y="7017713"/>
              <a:ext cx="149725" cy="423300"/>
            </a:xfrm>
            <a:custGeom>
              <a:avLst/>
              <a:gdLst/>
              <a:ahLst/>
              <a:cxnLst/>
              <a:rect l="l" t="t" r="r" b="b"/>
              <a:pathLst>
                <a:path w="5989" h="16932" extrusionOk="0">
                  <a:moveTo>
                    <a:pt x="1855" y="1"/>
                  </a:moveTo>
                  <a:cubicBezTo>
                    <a:pt x="1490" y="92"/>
                    <a:pt x="1217" y="244"/>
                    <a:pt x="1126" y="548"/>
                  </a:cubicBezTo>
                  <a:cubicBezTo>
                    <a:pt x="882" y="1399"/>
                    <a:pt x="1" y="4743"/>
                    <a:pt x="1095" y="9363"/>
                  </a:cubicBezTo>
                  <a:cubicBezTo>
                    <a:pt x="2159" y="13983"/>
                    <a:pt x="5837" y="16931"/>
                    <a:pt x="5837" y="16931"/>
                  </a:cubicBezTo>
                  <a:cubicBezTo>
                    <a:pt x="5928" y="16779"/>
                    <a:pt x="5989" y="16536"/>
                    <a:pt x="5989" y="16202"/>
                  </a:cubicBezTo>
                  <a:cubicBezTo>
                    <a:pt x="3618" y="13527"/>
                    <a:pt x="1916" y="11673"/>
                    <a:pt x="1369" y="6688"/>
                  </a:cubicBezTo>
                  <a:cubicBezTo>
                    <a:pt x="1095" y="4287"/>
                    <a:pt x="1581" y="1338"/>
                    <a:pt x="1855" y="1"/>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3957;p94">
              <a:extLst>
                <a:ext uri="{FF2B5EF4-FFF2-40B4-BE49-F238E27FC236}">
                  <a16:creationId xmlns="" xmlns:a16="http://schemas.microsoft.com/office/drawing/2014/main" id="{8E26885C-7EFC-ACC3-BA36-325C5CA5A2F9}"/>
                </a:ext>
              </a:extLst>
            </p:cNvPr>
            <p:cNvSpPr/>
            <p:nvPr/>
          </p:nvSpPr>
          <p:spPr>
            <a:xfrm>
              <a:off x="-567875" y="7216813"/>
              <a:ext cx="117050" cy="129975"/>
            </a:xfrm>
            <a:custGeom>
              <a:avLst/>
              <a:gdLst/>
              <a:ahLst/>
              <a:cxnLst/>
              <a:rect l="l" t="t" r="r" b="b"/>
              <a:pathLst>
                <a:path w="4682" h="5199" extrusionOk="0">
                  <a:moveTo>
                    <a:pt x="2918" y="1"/>
                  </a:moveTo>
                  <a:cubicBezTo>
                    <a:pt x="2189" y="852"/>
                    <a:pt x="0" y="1703"/>
                    <a:pt x="0" y="1703"/>
                  </a:cubicBezTo>
                  <a:lnTo>
                    <a:pt x="61" y="2858"/>
                  </a:lnTo>
                  <a:cubicBezTo>
                    <a:pt x="61" y="2858"/>
                    <a:pt x="1785" y="4612"/>
                    <a:pt x="2970" y="5180"/>
                  </a:cubicBezTo>
                  <a:lnTo>
                    <a:pt x="2970" y="5180"/>
                  </a:lnTo>
                  <a:cubicBezTo>
                    <a:pt x="2912" y="5117"/>
                    <a:pt x="2962" y="4842"/>
                    <a:pt x="4681" y="3648"/>
                  </a:cubicBezTo>
                  <a:cubicBezTo>
                    <a:pt x="3861" y="1824"/>
                    <a:pt x="2918" y="1"/>
                    <a:pt x="2918" y="1"/>
                  </a:cubicBezTo>
                  <a:close/>
                  <a:moveTo>
                    <a:pt x="2970" y="5180"/>
                  </a:moveTo>
                  <a:cubicBezTo>
                    <a:pt x="2986" y="5197"/>
                    <a:pt x="3009" y="5198"/>
                    <a:pt x="3009" y="5198"/>
                  </a:cubicBezTo>
                  <a:cubicBezTo>
                    <a:pt x="2996" y="5192"/>
                    <a:pt x="2983" y="5186"/>
                    <a:pt x="2970" y="5180"/>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3958;p94">
              <a:extLst>
                <a:ext uri="{FF2B5EF4-FFF2-40B4-BE49-F238E27FC236}">
                  <a16:creationId xmlns="" xmlns:a16="http://schemas.microsoft.com/office/drawing/2014/main" id="{0C1225FC-E51C-2A87-BEC6-A4DE12EF336A}"/>
                </a:ext>
              </a:extLst>
            </p:cNvPr>
            <p:cNvSpPr/>
            <p:nvPr/>
          </p:nvSpPr>
          <p:spPr>
            <a:xfrm>
              <a:off x="-728975" y="7189338"/>
              <a:ext cx="313400" cy="279850"/>
            </a:xfrm>
            <a:custGeom>
              <a:avLst/>
              <a:gdLst/>
              <a:ahLst/>
              <a:cxnLst/>
              <a:rect l="l" t="t" r="r" b="b"/>
              <a:pathLst>
                <a:path w="12536" h="11194" extrusionOk="0">
                  <a:moveTo>
                    <a:pt x="2069" y="0"/>
                  </a:moveTo>
                  <a:cubicBezTo>
                    <a:pt x="1989" y="0"/>
                    <a:pt x="1917" y="20"/>
                    <a:pt x="1855" y="66"/>
                  </a:cubicBezTo>
                  <a:cubicBezTo>
                    <a:pt x="1459" y="370"/>
                    <a:pt x="2128" y="1282"/>
                    <a:pt x="2128" y="1282"/>
                  </a:cubicBezTo>
                  <a:cubicBezTo>
                    <a:pt x="2128" y="1282"/>
                    <a:pt x="1523" y="630"/>
                    <a:pt x="1168" y="630"/>
                  </a:cubicBezTo>
                  <a:cubicBezTo>
                    <a:pt x="1117" y="630"/>
                    <a:pt x="1072" y="644"/>
                    <a:pt x="1034" y="674"/>
                  </a:cubicBezTo>
                  <a:cubicBezTo>
                    <a:pt x="760" y="917"/>
                    <a:pt x="1307" y="1829"/>
                    <a:pt x="1307" y="1829"/>
                  </a:cubicBezTo>
                  <a:cubicBezTo>
                    <a:pt x="1307" y="1829"/>
                    <a:pt x="801" y="1210"/>
                    <a:pt x="466" y="1210"/>
                  </a:cubicBezTo>
                  <a:cubicBezTo>
                    <a:pt x="374" y="1210"/>
                    <a:pt x="296" y="1256"/>
                    <a:pt x="244" y="1373"/>
                  </a:cubicBezTo>
                  <a:cubicBezTo>
                    <a:pt x="0" y="1920"/>
                    <a:pt x="1551" y="3926"/>
                    <a:pt x="1551" y="3926"/>
                  </a:cubicBezTo>
                  <a:cubicBezTo>
                    <a:pt x="2037" y="4747"/>
                    <a:pt x="2766" y="5476"/>
                    <a:pt x="2766" y="5476"/>
                  </a:cubicBezTo>
                  <a:cubicBezTo>
                    <a:pt x="5411" y="8820"/>
                    <a:pt x="8146" y="10856"/>
                    <a:pt x="9757" y="11160"/>
                  </a:cubicBezTo>
                  <a:cubicBezTo>
                    <a:pt x="9876" y="11183"/>
                    <a:pt x="9991" y="11193"/>
                    <a:pt x="10105" y="11193"/>
                  </a:cubicBezTo>
                  <a:cubicBezTo>
                    <a:pt x="11535" y="11193"/>
                    <a:pt x="12536" y="9488"/>
                    <a:pt x="12311" y="7939"/>
                  </a:cubicBezTo>
                  <a:cubicBezTo>
                    <a:pt x="12189" y="7270"/>
                    <a:pt x="11703" y="5993"/>
                    <a:pt x="11125" y="4747"/>
                  </a:cubicBezTo>
                  <a:cubicBezTo>
                    <a:pt x="9423" y="5932"/>
                    <a:pt x="9362" y="6206"/>
                    <a:pt x="9423" y="6297"/>
                  </a:cubicBezTo>
                  <a:cubicBezTo>
                    <a:pt x="8177" y="5659"/>
                    <a:pt x="4377" y="1890"/>
                    <a:pt x="4377" y="1890"/>
                  </a:cubicBezTo>
                  <a:cubicBezTo>
                    <a:pt x="4377" y="1890"/>
                    <a:pt x="4499" y="1525"/>
                    <a:pt x="4377" y="917"/>
                  </a:cubicBezTo>
                  <a:cubicBezTo>
                    <a:pt x="4346" y="708"/>
                    <a:pt x="4279" y="632"/>
                    <a:pt x="4194" y="632"/>
                  </a:cubicBezTo>
                  <a:cubicBezTo>
                    <a:pt x="4032" y="632"/>
                    <a:pt x="3807" y="910"/>
                    <a:pt x="3648" y="1069"/>
                  </a:cubicBezTo>
                  <a:cubicBezTo>
                    <a:pt x="3359" y="807"/>
                    <a:pt x="2572" y="0"/>
                    <a:pt x="2069"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3959;p94">
              <a:extLst>
                <a:ext uri="{FF2B5EF4-FFF2-40B4-BE49-F238E27FC236}">
                  <a16:creationId xmlns="" xmlns:a16="http://schemas.microsoft.com/office/drawing/2014/main" id="{34ED115E-D1BA-B344-8E72-31CBF9C3D69B}"/>
                </a:ext>
              </a:extLst>
            </p:cNvPr>
            <p:cNvSpPr/>
            <p:nvPr/>
          </p:nvSpPr>
          <p:spPr>
            <a:xfrm>
              <a:off x="-1115000" y="6757763"/>
              <a:ext cx="107925" cy="68575"/>
            </a:xfrm>
            <a:custGeom>
              <a:avLst/>
              <a:gdLst/>
              <a:ahLst/>
              <a:cxnLst/>
              <a:rect l="l" t="t" r="r" b="b"/>
              <a:pathLst>
                <a:path w="4317" h="2743" extrusionOk="0">
                  <a:moveTo>
                    <a:pt x="2360" y="1"/>
                  </a:moveTo>
                  <a:cubicBezTo>
                    <a:pt x="1524" y="1"/>
                    <a:pt x="688" y="247"/>
                    <a:pt x="0" y="733"/>
                  </a:cubicBezTo>
                  <a:cubicBezTo>
                    <a:pt x="139" y="1746"/>
                    <a:pt x="975" y="2742"/>
                    <a:pt x="2562" y="2742"/>
                  </a:cubicBezTo>
                  <a:cubicBezTo>
                    <a:pt x="3069" y="2742"/>
                    <a:pt x="3654" y="2640"/>
                    <a:pt x="4317" y="2405"/>
                  </a:cubicBezTo>
                  <a:lnTo>
                    <a:pt x="4317" y="490"/>
                  </a:lnTo>
                  <a:cubicBezTo>
                    <a:pt x="3717" y="163"/>
                    <a:pt x="3038" y="1"/>
                    <a:pt x="2360" y="1"/>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3960;p94">
              <a:extLst>
                <a:ext uri="{FF2B5EF4-FFF2-40B4-BE49-F238E27FC236}">
                  <a16:creationId xmlns="" xmlns:a16="http://schemas.microsoft.com/office/drawing/2014/main" id="{3A29A778-12EE-DC96-540D-DF05C3185E2F}"/>
                </a:ext>
              </a:extLst>
            </p:cNvPr>
            <p:cNvSpPr/>
            <p:nvPr/>
          </p:nvSpPr>
          <p:spPr>
            <a:xfrm>
              <a:off x="-1118050" y="6719013"/>
              <a:ext cx="110975" cy="57100"/>
            </a:xfrm>
            <a:custGeom>
              <a:avLst/>
              <a:gdLst/>
              <a:ahLst/>
              <a:cxnLst/>
              <a:rect l="l" t="t" r="r" b="b"/>
              <a:pathLst>
                <a:path w="4439" h="2284" extrusionOk="0">
                  <a:moveTo>
                    <a:pt x="2298" y="1"/>
                  </a:moveTo>
                  <a:cubicBezTo>
                    <a:pt x="1859" y="1"/>
                    <a:pt x="1386" y="99"/>
                    <a:pt x="913" y="368"/>
                  </a:cubicBezTo>
                  <a:cubicBezTo>
                    <a:pt x="274" y="763"/>
                    <a:pt x="1" y="1523"/>
                    <a:pt x="122" y="2283"/>
                  </a:cubicBezTo>
                  <a:cubicBezTo>
                    <a:pt x="810" y="1797"/>
                    <a:pt x="1646" y="1551"/>
                    <a:pt x="2482" y="1551"/>
                  </a:cubicBezTo>
                  <a:cubicBezTo>
                    <a:pt x="3160" y="1551"/>
                    <a:pt x="3839" y="1713"/>
                    <a:pt x="4439" y="2040"/>
                  </a:cubicBezTo>
                  <a:lnTo>
                    <a:pt x="4439" y="733"/>
                  </a:lnTo>
                  <a:cubicBezTo>
                    <a:pt x="4439" y="733"/>
                    <a:pt x="3495" y="1"/>
                    <a:pt x="2298" y="1"/>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6" name="Google Shape;3961;p94">
              <a:extLst>
                <a:ext uri="{FF2B5EF4-FFF2-40B4-BE49-F238E27FC236}">
                  <a16:creationId xmlns="" xmlns:a16="http://schemas.microsoft.com/office/drawing/2014/main" id="{A89F40FC-493A-CD3E-8D27-5F5800275AD1}"/>
                </a:ext>
              </a:extLst>
            </p:cNvPr>
            <p:cNvSpPr/>
            <p:nvPr/>
          </p:nvSpPr>
          <p:spPr>
            <a:xfrm>
              <a:off x="-1083100" y="6760788"/>
              <a:ext cx="66900" cy="57100"/>
            </a:xfrm>
            <a:custGeom>
              <a:avLst/>
              <a:gdLst/>
              <a:ahLst/>
              <a:cxnLst/>
              <a:rect l="l" t="t" r="r" b="b"/>
              <a:pathLst>
                <a:path w="2676" h="2284" extrusionOk="0">
                  <a:moveTo>
                    <a:pt x="1146" y="0"/>
                  </a:moveTo>
                  <a:cubicBezTo>
                    <a:pt x="766" y="0"/>
                    <a:pt x="373" y="82"/>
                    <a:pt x="31" y="156"/>
                  </a:cubicBezTo>
                  <a:cubicBezTo>
                    <a:pt x="1" y="187"/>
                    <a:pt x="1" y="217"/>
                    <a:pt x="31" y="217"/>
                  </a:cubicBezTo>
                  <a:cubicBezTo>
                    <a:pt x="388" y="217"/>
                    <a:pt x="796" y="137"/>
                    <a:pt x="1179" y="137"/>
                  </a:cubicBezTo>
                  <a:cubicBezTo>
                    <a:pt x="1580" y="137"/>
                    <a:pt x="1956" y="224"/>
                    <a:pt x="2220" y="582"/>
                  </a:cubicBezTo>
                  <a:cubicBezTo>
                    <a:pt x="2554" y="1038"/>
                    <a:pt x="2493" y="1676"/>
                    <a:pt x="2524" y="2193"/>
                  </a:cubicBezTo>
                  <a:cubicBezTo>
                    <a:pt x="2524" y="2253"/>
                    <a:pt x="2562" y="2284"/>
                    <a:pt x="2600" y="2284"/>
                  </a:cubicBezTo>
                  <a:cubicBezTo>
                    <a:pt x="2638" y="2284"/>
                    <a:pt x="2676" y="2253"/>
                    <a:pt x="2676" y="2193"/>
                  </a:cubicBezTo>
                  <a:cubicBezTo>
                    <a:pt x="2676" y="1585"/>
                    <a:pt x="2676" y="855"/>
                    <a:pt x="2220" y="369"/>
                  </a:cubicBezTo>
                  <a:cubicBezTo>
                    <a:pt x="1925" y="89"/>
                    <a:pt x="1542" y="0"/>
                    <a:pt x="1146"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3962;p94">
              <a:extLst>
                <a:ext uri="{FF2B5EF4-FFF2-40B4-BE49-F238E27FC236}">
                  <a16:creationId xmlns="" xmlns:a16="http://schemas.microsoft.com/office/drawing/2014/main" id="{175B0660-1C31-7665-6AD1-DC4FDC3D876B}"/>
                </a:ext>
              </a:extLst>
            </p:cNvPr>
            <p:cNvSpPr/>
            <p:nvPr/>
          </p:nvSpPr>
          <p:spPr>
            <a:xfrm>
              <a:off x="-1054700" y="6776563"/>
              <a:ext cx="39100" cy="23575"/>
            </a:xfrm>
            <a:custGeom>
              <a:avLst/>
              <a:gdLst/>
              <a:ahLst/>
              <a:cxnLst/>
              <a:rect l="l" t="t" r="r" b="b"/>
              <a:pathLst>
                <a:path w="1564" h="943" extrusionOk="0">
                  <a:moveTo>
                    <a:pt x="552" y="1"/>
                  </a:moveTo>
                  <a:cubicBezTo>
                    <a:pt x="390" y="1"/>
                    <a:pt x="220" y="58"/>
                    <a:pt x="50" y="194"/>
                  </a:cubicBezTo>
                  <a:cubicBezTo>
                    <a:pt x="1" y="243"/>
                    <a:pt x="32" y="293"/>
                    <a:pt x="78" y="293"/>
                  </a:cubicBezTo>
                  <a:cubicBezTo>
                    <a:pt x="89" y="293"/>
                    <a:pt x="100" y="291"/>
                    <a:pt x="111" y="285"/>
                  </a:cubicBezTo>
                  <a:cubicBezTo>
                    <a:pt x="264" y="229"/>
                    <a:pt x="404" y="193"/>
                    <a:pt x="535" y="193"/>
                  </a:cubicBezTo>
                  <a:cubicBezTo>
                    <a:pt x="689" y="193"/>
                    <a:pt x="830" y="244"/>
                    <a:pt x="962" y="376"/>
                  </a:cubicBezTo>
                  <a:cubicBezTo>
                    <a:pt x="1145" y="528"/>
                    <a:pt x="1266" y="741"/>
                    <a:pt x="1388" y="923"/>
                  </a:cubicBezTo>
                  <a:cubicBezTo>
                    <a:pt x="1402" y="937"/>
                    <a:pt x="1418" y="943"/>
                    <a:pt x="1436" y="943"/>
                  </a:cubicBezTo>
                  <a:cubicBezTo>
                    <a:pt x="1496" y="943"/>
                    <a:pt x="1563" y="872"/>
                    <a:pt x="1540" y="802"/>
                  </a:cubicBezTo>
                  <a:cubicBezTo>
                    <a:pt x="1343" y="385"/>
                    <a:pt x="971" y="1"/>
                    <a:pt x="552"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8" name="Google Shape;3963;p94">
              <a:extLst>
                <a:ext uri="{FF2B5EF4-FFF2-40B4-BE49-F238E27FC236}">
                  <a16:creationId xmlns="" xmlns:a16="http://schemas.microsoft.com/office/drawing/2014/main" id="{30792D0F-1EC1-7FDF-11AA-4CF0783087ED}"/>
                </a:ext>
              </a:extLst>
            </p:cNvPr>
            <p:cNvSpPr/>
            <p:nvPr/>
          </p:nvSpPr>
          <p:spPr>
            <a:xfrm>
              <a:off x="-517725" y="6757763"/>
              <a:ext cx="107925" cy="68575"/>
            </a:xfrm>
            <a:custGeom>
              <a:avLst/>
              <a:gdLst/>
              <a:ahLst/>
              <a:cxnLst/>
              <a:rect l="l" t="t" r="r" b="b"/>
              <a:pathLst>
                <a:path w="4317" h="2743" extrusionOk="0">
                  <a:moveTo>
                    <a:pt x="1970" y="1"/>
                  </a:moveTo>
                  <a:cubicBezTo>
                    <a:pt x="1294" y="1"/>
                    <a:pt x="613" y="163"/>
                    <a:pt x="0" y="490"/>
                  </a:cubicBezTo>
                  <a:lnTo>
                    <a:pt x="0" y="2405"/>
                  </a:lnTo>
                  <a:cubicBezTo>
                    <a:pt x="663" y="2640"/>
                    <a:pt x="1248" y="2742"/>
                    <a:pt x="1755" y="2742"/>
                  </a:cubicBezTo>
                  <a:cubicBezTo>
                    <a:pt x="3342" y="2742"/>
                    <a:pt x="4178" y="1746"/>
                    <a:pt x="4317" y="733"/>
                  </a:cubicBezTo>
                  <a:cubicBezTo>
                    <a:pt x="3629" y="247"/>
                    <a:pt x="2802" y="1"/>
                    <a:pt x="1970" y="1"/>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3964;p94">
              <a:extLst>
                <a:ext uri="{FF2B5EF4-FFF2-40B4-BE49-F238E27FC236}">
                  <a16:creationId xmlns="" xmlns:a16="http://schemas.microsoft.com/office/drawing/2014/main" id="{B1BA4EEA-DBD1-B408-2E82-3214A727E65A}"/>
                </a:ext>
              </a:extLst>
            </p:cNvPr>
            <p:cNvSpPr/>
            <p:nvPr/>
          </p:nvSpPr>
          <p:spPr>
            <a:xfrm>
              <a:off x="-517725" y="6725613"/>
              <a:ext cx="110975" cy="50500"/>
            </a:xfrm>
            <a:custGeom>
              <a:avLst/>
              <a:gdLst/>
              <a:ahLst/>
              <a:cxnLst/>
              <a:rect l="l" t="t" r="r" b="b"/>
              <a:pathLst>
                <a:path w="4439" h="2020" extrusionOk="0">
                  <a:moveTo>
                    <a:pt x="1472" y="0"/>
                  </a:moveTo>
                  <a:cubicBezTo>
                    <a:pt x="565" y="0"/>
                    <a:pt x="0" y="469"/>
                    <a:pt x="0" y="469"/>
                  </a:cubicBezTo>
                  <a:lnTo>
                    <a:pt x="0" y="1776"/>
                  </a:lnTo>
                  <a:cubicBezTo>
                    <a:pt x="613" y="1449"/>
                    <a:pt x="1294" y="1287"/>
                    <a:pt x="1972" y="1287"/>
                  </a:cubicBezTo>
                  <a:cubicBezTo>
                    <a:pt x="2808" y="1287"/>
                    <a:pt x="3642" y="1533"/>
                    <a:pt x="4347" y="2019"/>
                  </a:cubicBezTo>
                  <a:cubicBezTo>
                    <a:pt x="4438" y="1259"/>
                    <a:pt x="3648" y="803"/>
                    <a:pt x="3010" y="439"/>
                  </a:cubicBezTo>
                  <a:cubicBezTo>
                    <a:pt x="2434" y="111"/>
                    <a:pt x="1913" y="0"/>
                    <a:pt x="1472" y="0"/>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3965;p94">
              <a:extLst>
                <a:ext uri="{FF2B5EF4-FFF2-40B4-BE49-F238E27FC236}">
                  <a16:creationId xmlns="" xmlns:a16="http://schemas.microsoft.com/office/drawing/2014/main" id="{BF1800C1-958A-9419-B256-CD0841EE5090}"/>
                </a:ext>
              </a:extLst>
            </p:cNvPr>
            <p:cNvSpPr/>
            <p:nvPr/>
          </p:nvSpPr>
          <p:spPr>
            <a:xfrm>
              <a:off x="-508600" y="6760788"/>
              <a:ext cx="66875" cy="57100"/>
            </a:xfrm>
            <a:custGeom>
              <a:avLst/>
              <a:gdLst/>
              <a:ahLst/>
              <a:cxnLst/>
              <a:rect l="l" t="t" r="r" b="b"/>
              <a:pathLst>
                <a:path w="2675" h="2284" extrusionOk="0">
                  <a:moveTo>
                    <a:pt x="1542" y="0"/>
                  </a:moveTo>
                  <a:cubicBezTo>
                    <a:pt x="1142" y="0"/>
                    <a:pt x="751" y="89"/>
                    <a:pt x="456" y="369"/>
                  </a:cubicBezTo>
                  <a:cubicBezTo>
                    <a:pt x="0" y="855"/>
                    <a:pt x="0" y="1585"/>
                    <a:pt x="0" y="2193"/>
                  </a:cubicBezTo>
                  <a:cubicBezTo>
                    <a:pt x="15" y="2253"/>
                    <a:pt x="61" y="2284"/>
                    <a:pt x="103" y="2284"/>
                  </a:cubicBezTo>
                  <a:cubicBezTo>
                    <a:pt x="145" y="2284"/>
                    <a:pt x="182" y="2253"/>
                    <a:pt x="182" y="2193"/>
                  </a:cubicBezTo>
                  <a:cubicBezTo>
                    <a:pt x="182" y="1676"/>
                    <a:pt x="152" y="1038"/>
                    <a:pt x="456" y="582"/>
                  </a:cubicBezTo>
                  <a:cubicBezTo>
                    <a:pt x="714" y="217"/>
                    <a:pt x="1087" y="126"/>
                    <a:pt x="1482" y="126"/>
                  </a:cubicBezTo>
                  <a:cubicBezTo>
                    <a:pt x="1877" y="126"/>
                    <a:pt x="2295" y="217"/>
                    <a:pt x="2645" y="217"/>
                  </a:cubicBezTo>
                  <a:cubicBezTo>
                    <a:pt x="2675" y="217"/>
                    <a:pt x="2675" y="187"/>
                    <a:pt x="2645" y="156"/>
                  </a:cubicBezTo>
                  <a:cubicBezTo>
                    <a:pt x="2318" y="82"/>
                    <a:pt x="1925" y="0"/>
                    <a:pt x="1542"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3966;p94">
              <a:extLst>
                <a:ext uri="{FF2B5EF4-FFF2-40B4-BE49-F238E27FC236}">
                  <a16:creationId xmlns="" xmlns:a16="http://schemas.microsoft.com/office/drawing/2014/main" id="{83BAFE59-5F2C-444A-B5FA-8C2C12089EA5}"/>
                </a:ext>
              </a:extLst>
            </p:cNvPr>
            <p:cNvSpPr/>
            <p:nvPr/>
          </p:nvSpPr>
          <p:spPr>
            <a:xfrm>
              <a:off x="-508450" y="6776888"/>
              <a:ext cx="38350" cy="23250"/>
            </a:xfrm>
            <a:custGeom>
              <a:avLst/>
              <a:gdLst/>
              <a:ahLst/>
              <a:cxnLst/>
              <a:rect l="l" t="t" r="r" b="b"/>
              <a:pathLst>
                <a:path w="1534" h="930" extrusionOk="0">
                  <a:moveTo>
                    <a:pt x="1000" y="1"/>
                  </a:moveTo>
                  <a:cubicBezTo>
                    <a:pt x="583" y="1"/>
                    <a:pt x="200" y="371"/>
                    <a:pt x="25" y="789"/>
                  </a:cubicBezTo>
                  <a:cubicBezTo>
                    <a:pt x="1" y="859"/>
                    <a:pt x="50" y="930"/>
                    <a:pt x="102" y="930"/>
                  </a:cubicBezTo>
                  <a:cubicBezTo>
                    <a:pt x="117" y="930"/>
                    <a:pt x="132" y="924"/>
                    <a:pt x="146" y="910"/>
                  </a:cubicBezTo>
                  <a:cubicBezTo>
                    <a:pt x="298" y="728"/>
                    <a:pt x="389" y="515"/>
                    <a:pt x="572" y="363"/>
                  </a:cubicBezTo>
                  <a:cubicBezTo>
                    <a:pt x="720" y="231"/>
                    <a:pt x="868" y="180"/>
                    <a:pt x="1022" y="180"/>
                  </a:cubicBezTo>
                  <a:cubicBezTo>
                    <a:pt x="1151" y="180"/>
                    <a:pt x="1284" y="216"/>
                    <a:pt x="1423" y="272"/>
                  </a:cubicBezTo>
                  <a:cubicBezTo>
                    <a:pt x="1434" y="278"/>
                    <a:pt x="1445" y="280"/>
                    <a:pt x="1455" y="280"/>
                  </a:cubicBezTo>
                  <a:cubicBezTo>
                    <a:pt x="1502" y="280"/>
                    <a:pt x="1533" y="230"/>
                    <a:pt x="1484" y="181"/>
                  </a:cubicBezTo>
                  <a:cubicBezTo>
                    <a:pt x="1324" y="55"/>
                    <a:pt x="1160" y="1"/>
                    <a:pt x="100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3967;p94">
              <a:extLst>
                <a:ext uri="{FF2B5EF4-FFF2-40B4-BE49-F238E27FC236}">
                  <a16:creationId xmlns="" xmlns:a16="http://schemas.microsoft.com/office/drawing/2014/main" id="{C926C42E-7BEC-B4FD-D722-1A21F95DDEBE}"/>
                </a:ext>
              </a:extLst>
            </p:cNvPr>
            <p:cNvSpPr/>
            <p:nvPr/>
          </p:nvSpPr>
          <p:spPr>
            <a:xfrm>
              <a:off x="-813325" y="7000238"/>
              <a:ext cx="126175" cy="64675"/>
            </a:xfrm>
            <a:custGeom>
              <a:avLst/>
              <a:gdLst/>
              <a:ahLst/>
              <a:cxnLst/>
              <a:rect l="l" t="t" r="r" b="b"/>
              <a:pathLst>
                <a:path w="5047" h="2587" extrusionOk="0">
                  <a:moveTo>
                    <a:pt x="5046" y="1"/>
                  </a:moveTo>
                  <a:lnTo>
                    <a:pt x="5046" y="1"/>
                  </a:lnTo>
                  <a:cubicBezTo>
                    <a:pt x="3374" y="122"/>
                    <a:pt x="1763" y="396"/>
                    <a:pt x="183" y="943"/>
                  </a:cubicBezTo>
                  <a:cubicBezTo>
                    <a:pt x="122" y="1095"/>
                    <a:pt x="92" y="1277"/>
                    <a:pt x="0" y="1429"/>
                  </a:cubicBezTo>
                  <a:cubicBezTo>
                    <a:pt x="0" y="1429"/>
                    <a:pt x="1083" y="2587"/>
                    <a:pt x="2708" y="2587"/>
                  </a:cubicBezTo>
                  <a:cubicBezTo>
                    <a:pt x="3394" y="2587"/>
                    <a:pt x="4177" y="2381"/>
                    <a:pt x="5016" y="1794"/>
                  </a:cubicBezTo>
                  <a:cubicBezTo>
                    <a:pt x="5016" y="1794"/>
                    <a:pt x="4955" y="973"/>
                    <a:pt x="5046" y="1"/>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3968;p94">
              <a:extLst>
                <a:ext uri="{FF2B5EF4-FFF2-40B4-BE49-F238E27FC236}">
                  <a16:creationId xmlns="" xmlns:a16="http://schemas.microsoft.com/office/drawing/2014/main" id="{40A17381-203F-807E-A2BF-1407D7238334}"/>
                </a:ext>
              </a:extLst>
            </p:cNvPr>
            <p:cNvSpPr/>
            <p:nvPr/>
          </p:nvSpPr>
          <p:spPr>
            <a:xfrm>
              <a:off x="-813325" y="6953138"/>
              <a:ext cx="135275" cy="70675"/>
            </a:xfrm>
            <a:custGeom>
              <a:avLst/>
              <a:gdLst/>
              <a:ahLst/>
              <a:cxnLst/>
              <a:rect l="l" t="t" r="r" b="b"/>
              <a:pathLst>
                <a:path w="5411" h="2827" extrusionOk="0">
                  <a:moveTo>
                    <a:pt x="5411" y="0"/>
                  </a:moveTo>
                  <a:lnTo>
                    <a:pt x="0" y="426"/>
                  </a:lnTo>
                  <a:cubicBezTo>
                    <a:pt x="0" y="426"/>
                    <a:pt x="426" y="1763"/>
                    <a:pt x="183" y="2827"/>
                  </a:cubicBezTo>
                  <a:cubicBezTo>
                    <a:pt x="1763" y="2280"/>
                    <a:pt x="3374" y="2006"/>
                    <a:pt x="5046" y="1885"/>
                  </a:cubicBezTo>
                  <a:cubicBezTo>
                    <a:pt x="5077" y="1277"/>
                    <a:pt x="5198" y="578"/>
                    <a:pt x="5411" y="0"/>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3969;p94">
              <a:extLst>
                <a:ext uri="{FF2B5EF4-FFF2-40B4-BE49-F238E27FC236}">
                  <a16:creationId xmlns="" xmlns:a16="http://schemas.microsoft.com/office/drawing/2014/main" id="{D8F2E0EC-71E6-0FB4-657F-9FD46D03275B}"/>
                </a:ext>
              </a:extLst>
            </p:cNvPr>
            <p:cNvSpPr/>
            <p:nvPr/>
          </p:nvSpPr>
          <p:spPr>
            <a:xfrm>
              <a:off x="-1019000" y="6472613"/>
              <a:ext cx="522575" cy="492675"/>
            </a:xfrm>
            <a:custGeom>
              <a:avLst/>
              <a:gdLst/>
              <a:ahLst/>
              <a:cxnLst/>
              <a:rect l="l" t="t" r="r" b="b"/>
              <a:pathLst>
                <a:path w="20903" h="19707" extrusionOk="0">
                  <a:moveTo>
                    <a:pt x="7888" y="0"/>
                  </a:moveTo>
                  <a:cubicBezTo>
                    <a:pt x="3785" y="0"/>
                    <a:pt x="1" y="2090"/>
                    <a:pt x="203" y="9920"/>
                  </a:cubicBezTo>
                  <a:cubicBezTo>
                    <a:pt x="203" y="9920"/>
                    <a:pt x="81" y="13598"/>
                    <a:pt x="963" y="15422"/>
                  </a:cubicBezTo>
                  <a:cubicBezTo>
                    <a:pt x="1844" y="17246"/>
                    <a:pt x="4823" y="19282"/>
                    <a:pt x="8805" y="19647"/>
                  </a:cubicBezTo>
                  <a:cubicBezTo>
                    <a:pt x="9238" y="19687"/>
                    <a:pt x="9687" y="19707"/>
                    <a:pt x="10144" y="19707"/>
                  </a:cubicBezTo>
                  <a:cubicBezTo>
                    <a:pt x="13866" y="19707"/>
                    <a:pt x="18175" y="18392"/>
                    <a:pt x="19231" y="15847"/>
                  </a:cubicBezTo>
                  <a:cubicBezTo>
                    <a:pt x="20447" y="12960"/>
                    <a:pt x="20902" y="10984"/>
                    <a:pt x="20538" y="8066"/>
                  </a:cubicBezTo>
                  <a:cubicBezTo>
                    <a:pt x="20173" y="5148"/>
                    <a:pt x="20021" y="3841"/>
                    <a:pt x="17316" y="2534"/>
                  </a:cubicBezTo>
                  <a:cubicBezTo>
                    <a:pt x="15996" y="1896"/>
                    <a:pt x="11797" y="0"/>
                    <a:pt x="7888"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3970;p94">
              <a:extLst>
                <a:ext uri="{FF2B5EF4-FFF2-40B4-BE49-F238E27FC236}">
                  <a16:creationId xmlns="" xmlns:a16="http://schemas.microsoft.com/office/drawing/2014/main" id="{51AEEDFD-4FB7-E38D-A621-36E1761396B9}"/>
                </a:ext>
              </a:extLst>
            </p:cNvPr>
            <p:cNvSpPr/>
            <p:nvPr/>
          </p:nvSpPr>
          <p:spPr>
            <a:xfrm>
              <a:off x="-898425" y="6736563"/>
              <a:ext cx="28900" cy="34975"/>
            </a:xfrm>
            <a:custGeom>
              <a:avLst/>
              <a:gdLst/>
              <a:ahLst/>
              <a:cxnLst/>
              <a:rect l="l" t="t" r="r" b="b"/>
              <a:pathLst>
                <a:path w="1156" h="1399" extrusionOk="0">
                  <a:moveTo>
                    <a:pt x="578" y="1"/>
                  </a:moveTo>
                  <a:cubicBezTo>
                    <a:pt x="243" y="1"/>
                    <a:pt x="0" y="304"/>
                    <a:pt x="0" y="700"/>
                  </a:cubicBezTo>
                  <a:cubicBezTo>
                    <a:pt x="0" y="1095"/>
                    <a:pt x="243" y="1399"/>
                    <a:pt x="578" y="1399"/>
                  </a:cubicBezTo>
                  <a:cubicBezTo>
                    <a:pt x="912" y="1399"/>
                    <a:pt x="1155" y="1095"/>
                    <a:pt x="1155" y="700"/>
                  </a:cubicBezTo>
                  <a:cubicBezTo>
                    <a:pt x="1155" y="304"/>
                    <a:pt x="912" y="1"/>
                    <a:pt x="578" y="1"/>
                  </a:cubicBezTo>
                  <a:close/>
                </a:path>
              </a:pathLst>
            </a:custGeom>
            <a:solidFill>
              <a:srgbClr val="1111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3971;p94">
              <a:extLst>
                <a:ext uri="{FF2B5EF4-FFF2-40B4-BE49-F238E27FC236}">
                  <a16:creationId xmlns="" xmlns:a16="http://schemas.microsoft.com/office/drawing/2014/main" id="{1B2D7DA9-5404-8D6B-44CA-EAEEB8CA9F62}"/>
                </a:ext>
              </a:extLst>
            </p:cNvPr>
            <p:cNvSpPr/>
            <p:nvPr/>
          </p:nvSpPr>
          <p:spPr>
            <a:xfrm>
              <a:off x="-658300" y="6736563"/>
              <a:ext cx="29650" cy="35750"/>
            </a:xfrm>
            <a:custGeom>
              <a:avLst/>
              <a:gdLst/>
              <a:ahLst/>
              <a:cxnLst/>
              <a:rect l="l" t="t" r="r" b="b"/>
              <a:pathLst>
                <a:path w="1186" h="1430" extrusionOk="0">
                  <a:moveTo>
                    <a:pt x="608" y="1"/>
                  </a:moveTo>
                  <a:cubicBezTo>
                    <a:pt x="274" y="1"/>
                    <a:pt x="0" y="335"/>
                    <a:pt x="0" y="700"/>
                  </a:cubicBezTo>
                  <a:cubicBezTo>
                    <a:pt x="0" y="1095"/>
                    <a:pt x="274" y="1429"/>
                    <a:pt x="608" y="1429"/>
                  </a:cubicBezTo>
                  <a:cubicBezTo>
                    <a:pt x="912" y="1429"/>
                    <a:pt x="1186" y="1095"/>
                    <a:pt x="1186" y="700"/>
                  </a:cubicBezTo>
                  <a:cubicBezTo>
                    <a:pt x="1186" y="335"/>
                    <a:pt x="912" y="1"/>
                    <a:pt x="608" y="1"/>
                  </a:cubicBezTo>
                  <a:close/>
                </a:path>
              </a:pathLst>
            </a:custGeom>
            <a:solidFill>
              <a:srgbClr val="1111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3972;p94">
              <a:extLst>
                <a:ext uri="{FF2B5EF4-FFF2-40B4-BE49-F238E27FC236}">
                  <a16:creationId xmlns="" xmlns:a16="http://schemas.microsoft.com/office/drawing/2014/main" id="{1C7699A7-E56B-6A1D-B946-DF2D23240044}"/>
                </a:ext>
              </a:extLst>
            </p:cNvPr>
            <p:cNvSpPr/>
            <p:nvPr/>
          </p:nvSpPr>
          <p:spPr>
            <a:xfrm>
              <a:off x="-779900" y="6720038"/>
              <a:ext cx="36500" cy="63000"/>
            </a:xfrm>
            <a:custGeom>
              <a:avLst/>
              <a:gdLst/>
              <a:ahLst/>
              <a:cxnLst/>
              <a:rect l="l" t="t" r="r" b="b"/>
              <a:pathLst>
                <a:path w="1460" h="2520" extrusionOk="0">
                  <a:moveTo>
                    <a:pt x="324" y="0"/>
                  </a:moveTo>
                  <a:cubicBezTo>
                    <a:pt x="312" y="0"/>
                    <a:pt x="305" y="8"/>
                    <a:pt x="305" y="23"/>
                  </a:cubicBezTo>
                  <a:cubicBezTo>
                    <a:pt x="214" y="327"/>
                    <a:pt x="153" y="692"/>
                    <a:pt x="92" y="1026"/>
                  </a:cubicBezTo>
                  <a:cubicBezTo>
                    <a:pt x="62" y="1239"/>
                    <a:pt x="1" y="1482"/>
                    <a:pt x="122" y="1695"/>
                  </a:cubicBezTo>
                  <a:cubicBezTo>
                    <a:pt x="177" y="1831"/>
                    <a:pt x="304" y="1943"/>
                    <a:pt x="440" y="1943"/>
                  </a:cubicBezTo>
                  <a:cubicBezTo>
                    <a:pt x="455" y="1943"/>
                    <a:pt x="471" y="1941"/>
                    <a:pt x="487" y="1938"/>
                  </a:cubicBezTo>
                  <a:cubicBezTo>
                    <a:pt x="578" y="1938"/>
                    <a:pt x="670" y="1877"/>
                    <a:pt x="730" y="1847"/>
                  </a:cubicBezTo>
                  <a:cubicBezTo>
                    <a:pt x="761" y="1817"/>
                    <a:pt x="822" y="1756"/>
                    <a:pt x="852" y="1756"/>
                  </a:cubicBezTo>
                  <a:cubicBezTo>
                    <a:pt x="903" y="1715"/>
                    <a:pt x="943" y="1695"/>
                    <a:pt x="975" y="1695"/>
                  </a:cubicBezTo>
                  <a:cubicBezTo>
                    <a:pt x="1038" y="1695"/>
                    <a:pt x="1065" y="1776"/>
                    <a:pt x="1065" y="1938"/>
                  </a:cubicBezTo>
                  <a:cubicBezTo>
                    <a:pt x="1217" y="2151"/>
                    <a:pt x="1186" y="2272"/>
                    <a:pt x="943" y="2333"/>
                  </a:cubicBezTo>
                  <a:cubicBezTo>
                    <a:pt x="831" y="2361"/>
                    <a:pt x="848" y="2519"/>
                    <a:pt x="947" y="2519"/>
                  </a:cubicBezTo>
                  <a:cubicBezTo>
                    <a:pt x="955" y="2519"/>
                    <a:pt x="964" y="2518"/>
                    <a:pt x="974" y="2516"/>
                  </a:cubicBezTo>
                  <a:cubicBezTo>
                    <a:pt x="1217" y="2424"/>
                    <a:pt x="1460" y="2181"/>
                    <a:pt x="1460" y="1908"/>
                  </a:cubicBezTo>
                  <a:cubicBezTo>
                    <a:pt x="1429" y="1695"/>
                    <a:pt x="1217" y="1513"/>
                    <a:pt x="1004" y="1513"/>
                  </a:cubicBezTo>
                  <a:cubicBezTo>
                    <a:pt x="852" y="1513"/>
                    <a:pt x="791" y="1634"/>
                    <a:pt x="639" y="1695"/>
                  </a:cubicBezTo>
                  <a:cubicBezTo>
                    <a:pt x="563" y="1724"/>
                    <a:pt x="500" y="1738"/>
                    <a:pt x="448" y="1738"/>
                  </a:cubicBezTo>
                  <a:cubicBezTo>
                    <a:pt x="125" y="1738"/>
                    <a:pt x="222" y="1231"/>
                    <a:pt x="274" y="996"/>
                  </a:cubicBezTo>
                  <a:cubicBezTo>
                    <a:pt x="305" y="722"/>
                    <a:pt x="518" y="297"/>
                    <a:pt x="366" y="23"/>
                  </a:cubicBezTo>
                  <a:cubicBezTo>
                    <a:pt x="350" y="8"/>
                    <a:pt x="335" y="0"/>
                    <a:pt x="324"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3973;p94">
              <a:extLst>
                <a:ext uri="{FF2B5EF4-FFF2-40B4-BE49-F238E27FC236}">
                  <a16:creationId xmlns="" xmlns:a16="http://schemas.microsoft.com/office/drawing/2014/main" id="{04FE4A4B-E947-4E3E-CAAC-3CF0DBBE540A}"/>
                </a:ext>
              </a:extLst>
            </p:cNvPr>
            <p:cNvSpPr/>
            <p:nvPr/>
          </p:nvSpPr>
          <p:spPr>
            <a:xfrm>
              <a:off x="-785200" y="6820163"/>
              <a:ext cx="53975" cy="25900"/>
            </a:xfrm>
            <a:custGeom>
              <a:avLst/>
              <a:gdLst/>
              <a:ahLst/>
              <a:cxnLst/>
              <a:rect l="l" t="t" r="r" b="b"/>
              <a:pathLst>
                <a:path w="2159" h="1036" extrusionOk="0">
                  <a:moveTo>
                    <a:pt x="2048" y="0"/>
                  </a:moveTo>
                  <a:cubicBezTo>
                    <a:pt x="1991" y="0"/>
                    <a:pt x="1930" y="30"/>
                    <a:pt x="1915" y="91"/>
                  </a:cubicBezTo>
                  <a:cubicBezTo>
                    <a:pt x="1857" y="526"/>
                    <a:pt x="1578" y="823"/>
                    <a:pt x="1156" y="823"/>
                  </a:cubicBezTo>
                  <a:cubicBezTo>
                    <a:pt x="1136" y="823"/>
                    <a:pt x="1115" y="822"/>
                    <a:pt x="1094" y="821"/>
                  </a:cubicBezTo>
                  <a:cubicBezTo>
                    <a:pt x="882" y="821"/>
                    <a:pt x="669" y="760"/>
                    <a:pt x="517" y="608"/>
                  </a:cubicBezTo>
                  <a:cubicBezTo>
                    <a:pt x="365" y="486"/>
                    <a:pt x="334" y="304"/>
                    <a:pt x="213" y="152"/>
                  </a:cubicBezTo>
                  <a:cubicBezTo>
                    <a:pt x="213" y="152"/>
                    <a:pt x="182" y="152"/>
                    <a:pt x="152" y="182"/>
                  </a:cubicBezTo>
                  <a:cubicBezTo>
                    <a:pt x="0" y="669"/>
                    <a:pt x="730" y="1033"/>
                    <a:pt x="1125" y="1033"/>
                  </a:cubicBezTo>
                  <a:cubicBezTo>
                    <a:pt x="1144" y="1035"/>
                    <a:pt x="1164" y="1035"/>
                    <a:pt x="1184" y="1035"/>
                  </a:cubicBezTo>
                  <a:cubicBezTo>
                    <a:pt x="1706" y="1035"/>
                    <a:pt x="2158" y="648"/>
                    <a:pt x="2158" y="91"/>
                  </a:cubicBezTo>
                  <a:cubicBezTo>
                    <a:pt x="2158" y="30"/>
                    <a:pt x="2105" y="0"/>
                    <a:pt x="2048"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3974;p94">
              <a:extLst>
                <a:ext uri="{FF2B5EF4-FFF2-40B4-BE49-F238E27FC236}">
                  <a16:creationId xmlns="" xmlns:a16="http://schemas.microsoft.com/office/drawing/2014/main" id="{3B0A6E86-5AE6-896F-AE16-AFA64D90EE19}"/>
                </a:ext>
              </a:extLst>
            </p:cNvPr>
            <p:cNvSpPr/>
            <p:nvPr/>
          </p:nvSpPr>
          <p:spPr>
            <a:xfrm>
              <a:off x="-944500" y="6652888"/>
              <a:ext cx="49125" cy="34375"/>
            </a:xfrm>
            <a:custGeom>
              <a:avLst/>
              <a:gdLst/>
              <a:ahLst/>
              <a:cxnLst/>
              <a:rect l="l" t="t" r="r" b="b"/>
              <a:pathLst>
                <a:path w="1965" h="1375" extrusionOk="0">
                  <a:moveTo>
                    <a:pt x="1756" y="0"/>
                  </a:moveTo>
                  <a:cubicBezTo>
                    <a:pt x="1088" y="0"/>
                    <a:pt x="136" y="642"/>
                    <a:pt x="19" y="1311"/>
                  </a:cubicBezTo>
                  <a:cubicBezTo>
                    <a:pt x="1" y="1349"/>
                    <a:pt x="28" y="1375"/>
                    <a:pt x="52" y="1375"/>
                  </a:cubicBezTo>
                  <a:cubicBezTo>
                    <a:pt x="67" y="1375"/>
                    <a:pt x="80" y="1365"/>
                    <a:pt x="80" y="1341"/>
                  </a:cubicBezTo>
                  <a:cubicBezTo>
                    <a:pt x="567" y="703"/>
                    <a:pt x="1083" y="308"/>
                    <a:pt x="1874" y="156"/>
                  </a:cubicBezTo>
                  <a:cubicBezTo>
                    <a:pt x="1965" y="126"/>
                    <a:pt x="1934" y="4"/>
                    <a:pt x="1843" y="4"/>
                  </a:cubicBezTo>
                  <a:cubicBezTo>
                    <a:pt x="1815" y="1"/>
                    <a:pt x="1786" y="0"/>
                    <a:pt x="1756"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3975;p94">
              <a:extLst>
                <a:ext uri="{FF2B5EF4-FFF2-40B4-BE49-F238E27FC236}">
                  <a16:creationId xmlns="" xmlns:a16="http://schemas.microsoft.com/office/drawing/2014/main" id="{5DF7DD92-56BC-A6C9-FA13-DD181BAFF68B}"/>
                </a:ext>
              </a:extLst>
            </p:cNvPr>
            <p:cNvSpPr/>
            <p:nvPr/>
          </p:nvSpPr>
          <p:spPr>
            <a:xfrm>
              <a:off x="-652225" y="6647038"/>
              <a:ext cx="52625" cy="23800"/>
            </a:xfrm>
            <a:custGeom>
              <a:avLst/>
              <a:gdLst/>
              <a:ahLst/>
              <a:cxnLst/>
              <a:rect l="l" t="t" r="r" b="b"/>
              <a:pathLst>
                <a:path w="2105" h="952" extrusionOk="0">
                  <a:moveTo>
                    <a:pt x="322" y="0"/>
                  </a:moveTo>
                  <a:cubicBezTo>
                    <a:pt x="222" y="0"/>
                    <a:pt x="124" y="8"/>
                    <a:pt x="31" y="25"/>
                  </a:cubicBezTo>
                  <a:cubicBezTo>
                    <a:pt x="0" y="25"/>
                    <a:pt x="0" y="116"/>
                    <a:pt x="31" y="116"/>
                  </a:cubicBezTo>
                  <a:cubicBezTo>
                    <a:pt x="699" y="299"/>
                    <a:pt x="1368" y="390"/>
                    <a:pt x="1885" y="907"/>
                  </a:cubicBezTo>
                  <a:cubicBezTo>
                    <a:pt x="1909" y="938"/>
                    <a:pt x="1936" y="951"/>
                    <a:pt x="1963" y="951"/>
                  </a:cubicBezTo>
                  <a:cubicBezTo>
                    <a:pt x="2039" y="951"/>
                    <a:pt x="2104" y="845"/>
                    <a:pt x="2037" y="755"/>
                  </a:cubicBezTo>
                  <a:cubicBezTo>
                    <a:pt x="1671" y="310"/>
                    <a:pt x="944" y="0"/>
                    <a:pt x="322"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3976;p94">
              <a:extLst>
                <a:ext uri="{FF2B5EF4-FFF2-40B4-BE49-F238E27FC236}">
                  <a16:creationId xmlns="" xmlns:a16="http://schemas.microsoft.com/office/drawing/2014/main" id="{6E400690-2EEB-9BD8-D4FA-0B4C3F1902E5}"/>
                </a:ext>
              </a:extLst>
            </p:cNvPr>
            <p:cNvSpPr/>
            <p:nvPr/>
          </p:nvSpPr>
          <p:spPr>
            <a:xfrm>
              <a:off x="-943275" y="6798113"/>
              <a:ext cx="97300" cy="91200"/>
            </a:xfrm>
            <a:custGeom>
              <a:avLst/>
              <a:gdLst/>
              <a:ahLst/>
              <a:cxnLst/>
              <a:rect l="l" t="t" r="r" b="b"/>
              <a:pathLst>
                <a:path w="3892" h="3648" extrusionOk="0">
                  <a:moveTo>
                    <a:pt x="1946" y="1"/>
                  </a:moveTo>
                  <a:cubicBezTo>
                    <a:pt x="882" y="1"/>
                    <a:pt x="1" y="821"/>
                    <a:pt x="1" y="1824"/>
                  </a:cubicBezTo>
                  <a:cubicBezTo>
                    <a:pt x="1" y="2827"/>
                    <a:pt x="882" y="3648"/>
                    <a:pt x="1946" y="3648"/>
                  </a:cubicBezTo>
                  <a:cubicBezTo>
                    <a:pt x="3010" y="3648"/>
                    <a:pt x="3891" y="2827"/>
                    <a:pt x="3891" y="1824"/>
                  </a:cubicBezTo>
                  <a:cubicBezTo>
                    <a:pt x="3891" y="821"/>
                    <a:pt x="3040" y="1"/>
                    <a:pt x="1946" y="1"/>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3977;p94">
              <a:extLst>
                <a:ext uri="{FF2B5EF4-FFF2-40B4-BE49-F238E27FC236}">
                  <a16:creationId xmlns="" xmlns:a16="http://schemas.microsoft.com/office/drawing/2014/main" id="{EC074A39-FA85-7E91-B550-37CB7E73763E}"/>
                </a:ext>
              </a:extLst>
            </p:cNvPr>
            <p:cNvSpPr/>
            <p:nvPr/>
          </p:nvSpPr>
          <p:spPr>
            <a:xfrm>
              <a:off x="-677300" y="6798113"/>
              <a:ext cx="97275" cy="91200"/>
            </a:xfrm>
            <a:custGeom>
              <a:avLst/>
              <a:gdLst/>
              <a:ahLst/>
              <a:cxnLst/>
              <a:rect l="l" t="t" r="r" b="b"/>
              <a:pathLst>
                <a:path w="3891" h="3648" extrusionOk="0">
                  <a:moveTo>
                    <a:pt x="1946" y="1"/>
                  </a:moveTo>
                  <a:cubicBezTo>
                    <a:pt x="882" y="1"/>
                    <a:pt x="0" y="821"/>
                    <a:pt x="0" y="1824"/>
                  </a:cubicBezTo>
                  <a:cubicBezTo>
                    <a:pt x="0" y="2827"/>
                    <a:pt x="882" y="3648"/>
                    <a:pt x="1946" y="3648"/>
                  </a:cubicBezTo>
                  <a:cubicBezTo>
                    <a:pt x="3009" y="3648"/>
                    <a:pt x="3891" y="2827"/>
                    <a:pt x="3891" y="1824"/>
                  </a:cubicBezTo>
                  <a:cubicBezTo>
                    <a:pt x="3891" y="821"/>
                    <a:pt x="3009" y="1"/>
                    <a:pt x="1946" y="1"/>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3978;p94">
              <a:extLst>
                <a:ext uri="{FF2B5EF4-FFF2-40B4-BE49-F238E27FC236}">
                  <a16:creationId xmlns="" xmlns:a16="http://schemas.microsoft.com/office/drawing/2014/main" id="{AB6B10AD-E54B-2DD9-DE10-1DAD040C1CE8}"/>
                </a:ext>
              </a:extLst>
            </p:cNvPr>
            <p:cNvSpPr/>
            <p:nvPr/>
          </p:nvSpPr>
          <p:spPr>
            <a:xfrm>
              <a:off x="-915900" y="6823188"/>
              <a:ext cx="8375" cy="10675"/>
            </a:xfrm>
            <a:custGeom>
              <a:avLst/>
              <a:gdLst/>
              <a:ahLst/>
              <a:cxnLst/>
              <a:rect l="l" t="t" r="r" b="b"/>
              <a:pathLst>
                <a:path w="335" h="427" extrusionOk="0">
                  <a:moveTo>
                    <a:pt x="152" y="1"/>
                  </a:moveTo>
                  <a:cubicBezTo>
                    <a:pt x="61" y="1"/>
                    <a:pt x="0" y="92"/>
                    <a:pt x="0" y="213"/>
                  </a:cubicBezTo>
                  <a:cubicBezTo>
                    <a:pt x="0" y="335"/>
                    <a:pt x="61" y="426"/>
                    <a:pt x="152" y="426"/>
                  </a:cubicBezTo>
                  <a:cubicBezTo>
                    <a:pt x="274" y="426"/>
                    <a:pt x="334" y="335"/>
                    <a:pt x="334" y="213"/>
                  </a:cubicBezTo>
                  <a:cubicBezTo>
                    <a:pt x="334" y="92"/>
                    <a:pt x="274" y="1"/>
                    <a:pt x="152"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3979;p94">
              <a:extLst>
                <a:ext uri="{FF2B5EF4-FFF2-40B4-BE49-F238E27FC236}">
                  <a16:creationId xmlns="" xmlns:a16="http://schemas.microsoft.com/office/drawing/2014/main" id="{446246DD-743A-8876-259B-8BBA577DBDA3}"/>
                </a:ext>
              </a:extLst>
            </p:cNvPr>
            <p:cNvSpPr/>
            <p:nvPr/>
          </p:nvSpPr>
          <p:spPr>
            <a:xfrm>
              <a:off x="-884750" y="6852838"/>
              <a:ext cx="9125" cy="9900"/>
            </a:xfrm>
            <a:custGeom>
              <a:avLst/>
              <a:gdLst/>
              <a:ahLst/>
              <a:cxnLst/>
              <a:rect l="l" t="t" r="r" b="b"/>
              <a:pathLst>
                <a:path w="365" h="396" extrusionOk="0">
                  <a:moveTo>
                    <a:pt x="183" y="0"/>
                  </a:moveTo>
                  <a:cubicBezTo>
                    <a:pt x="61" y="0"/>
                    <a:pt x="0" y="91"/>
                    <a:pt x="0" y="213"/>
                  </a:cubicBezTo>
                  <a:cubicBezTo>
                    <a:pt x="0" y="304"/>
                    <a:pt x="6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3980;p94">
              <a:extLst>
                <a:ext uri="{FF2B5EF4-FFF2-40B4-BE49-F238E27FC236}">
                  <a16:creationId xmlns="" xmlns:a16="http://schemas.microsoft.com/office/drawing/2014/main" id="{6AB304B7-FF1C-5647-6EC7-523D6F5B25DF}"/>
                </a:ext>
              </a:extLst>
            </p:cNvPr>
            <p:cNvSpPr/>
            <p:nvPr/>
          </p:nvSpPr>
          <p:spPr>
            <a:xfrm>
              <a:off x="-922750" y="6872588"/>
              <a:ext cx="9150" cy="9900"/>
            </a:xfrm>
            <a:custGeom>
              <a:avLst/>
              <a:gdLst/>
              <a:ahLst/>
              <a:cxnLst/>
              <a:rect l="l" t="t" r="r" b="b"/>
              <a:pathLst>
                <a:path w="366" h="396" extrusionOk="0">
                  <a:moveTo>
                    <a:pt x="183" y="0"/>
                  </a:moveTo>
                  <a:cubicBezTo>
                    <a:pt x="61" y="0"/>
                    <a:pt x="0" y="91"/>
                    <a:pt x="0" y="213"/>
                  </a:cubicBezTo>
                  <a:cubicBezTo>
                    <a:pt x="0" y="304"/>
                    <a:pt x="6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6" name="Google Shape;3981;p94">
              <a:extLst>
                <a:ext uri="{FF2B5EF4-FFF2-40B4-BE49-F238E27FC236}">
                  <a16:creationId xmlns="" xmlns:a16="http://schemas.microsoft.com/office/drawing/2014/main" id="{99B9CA6B-E02F-48FC-968A-8701E1E48A13}"/>
                </a:ext>
              </a:extLst>
            </p:cNvPr>
            <p:cNvSpPr/>
            <p:nvPr/>
          </p:nvSpPr>
          <p:spPr>
            <a:xfrm>
              <a:off x="-862725" y="6815588"/>
              <a:ext cx="9150" cy="10675"/>
            </a:xfrm>
            <a:custGeom>
              <a:avLst/>
              <a:gdLst/>
              <a:ahLst/>
              <a:cxnLst/>
              <a:rect l="l" t="t" r="r" b="b"/>
              <a:pathLst>
                <a:path w="366" h="427" extrusionOk="0">
                  <a:moveTo>
                    <a:pt x="183" y="1"/>
                  </a:moveTo>
                  <a:cubicBezTo>
                    <a:pt x="92" y="1"/>
                    <a:pt x="1" y="92"/>
                    <a:pt x="1" y="213"/>
                  </a:cubicBezTo>
                  <a:cubicBezTo>
                    <a:pt x="1" y="335"/>
                    <a:pt x="9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7" name="Google Shape;3982;p94">
              <a:extLst>
                <a:ext uri="{FF2B5EF4-FFF2-40B4-BE49-F238E27FC236}">
                  <a16:creationId xmlns="" xmlns:a16="http://schemas.microsoft.com/office/drawing/2014/main" id="{AB85D9D6-906A-5FE0-C6DF-D4C37964B15D}"/>
                </a:ext>
              </a:extLst>
            </p:cNvPr>
            <p:cNvSpPr/>
            <p:nvPr/>
          </p:nvSpPr>
          <p:spPr>
            <a:xfrm>
              <a:off x="-836125" y="6862713"/>
              <a:ext cx="9150" cy="10650"/>
            </a:xfrm>
            <a:custGeom>
              <a:avLst/>
              <a:gdLst/>
              <a:ahLst/>
              <a:cxnLst/>
              <a:rect l="l" t="t" r="r" b="b"/>
              <a:pathLst>
                <a:path w="366" h="426" extrusionOk="0">
                  <a:moveTo>
                    <a:pt x="183" y="0"/>
                  </a:moveTo>
                  <a:cubicBezTo>
                    <a:pt x="92" y="0"/>
                    <a:pt x="1" y="91"/>
                    <a:pt x="1" y="213"/>
                  </a:cubicBezTo>
                  <a:cubicBezTo>
                    <a:pt x="1" y="335"/>
                    <a:pt x="92" y="426"/>
                    <a:pt x="183" y="426"/>
                  </a:cubicBezTo>
                  <a:cubicBezTo>
                    <a:pt x="274" y="426"/>
                    <a:pt x="365" y="335"/>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3983;p94">
              <a:extLst>
                <a:ext uri="{FF2B5EF4-FFF2-40B4-BE49-F238E27FC236}">
                  <a16:creationId xmlns="" xmlns:a16="http://schemas.microsoft.com/office/drawing/2014/main" id="{616EE728-D092-680F-6CBC-4C4B2BEBE9E5}"/>
                </a:ext>
              </a:extLst>
            </p:cNvPr>
            <p:cNvSpPr/>
            <p:nvPr/>
          </p:nvSpPr>
          <p:spPr>
            <a:xfrm>
              <a:off x="-684150" y="6823188"/>
              <a:ext cx="9150" cy="10675"/>
            </a:xfrm>
            <a:custGeom>
              <a:avLst/>
              <a:gdLst/>
              <a:ahLst/>
              <a:cxnLst/>
              <a:rect l="l" t="t" r="r" b="b"/>
              <a:pathLst>
                <a:path w="366" h="427" extrusionOk="0">
                  <a:moveTo>
                    <a:pt x="183" y="1"/>
                  </a:moveTo>
                  <a:cubicBezTo>
                    <a:pt x="62" y="1"/>
                    <a:pt x="1" y="92"/>
                    <a:pt x="1" y="213"/>
                  </a:cubicBezTo>
                  <a:cubicBezTo>
                    <a:pt x="1" y="335"/>
                    <a:pt x="6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3984;p94">
              <a:extLst>
                <a:ext uri="{FF2B5EF4-FFF2-40B4-BE49-F238E27FC236}">
                  <a16:creationId xmlns="" xmlns:a16="http://schemas.microsoft.com/office/drawing/2014/main" id="{3B56AF76-23AB-6313-2D41-EA5C3EAFE1BF}"/>
                </a:ext>
              </a:extLst>
            </p:cNvPr>
            <p:cNvSpPr/>
            <p:nvPr/>
          </p:nvSpPr>
          <p:spPr>
            <a:xfrm>
              <a:off x="-665900" y="6872588"/>
              <a:ext cx="9125" cy="9900"/>
            </a:xfrm>
            <a:custGeom>
              <a:avLst/>
              <a:gdLst/>
              <a:ahLst/>
              <a:cxnLst/>
              <a:rect l="l" t="t" r="r" b="b"/>
              <a:pathLst>
                <a:path w="365" h="396" extrusionOk="0">
                  <a:moveTo>
                    <a:pt x="183" y="0"/>
                  </a:moveTo>
                  <a:cubicBezTo>
                    <a:pt x="91" y="0"/>
                    <a:pt x="0" y="91"/>
                    <a:pt x="0" y="213"/>
                  </a:cubicBezTo>
                  <a:cubicBezTo>
                    <a:pt x="0" y="304"/>
                    <a:pt x="9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3985;p94">
              <a:extLst>
                <a:ext uri="{FF2B5EF4-FFF2-40B4-BE49-F238E27FC236}">
                  <a16:creationId xmlns="" xmlns:a16="http://schemas.microsoft.com/office/drawing/2014/main" id="{2133C10F-BA8E-8621-3355-94335638DEF7}"/>
                </a:ext>
              </a:extLst>
            </p:cNvPr>
            <p:cNvSpPr/>
            <p:nvPr/>
          </p:nvSpPr>
          <p:spPr>
            <a:xfrm>
              <a:off x="-627925" y="6826238"/>
              <a:ext cx="9150" cy="9900"/>
            </a:xfrm>
            <a:custGeom>
              <a:avLst/>
              <a:gdLst/>
              <a:ahLst/>
              <a:cxnLst/>
              <a:rect l="l" t="t" r="r" b="b"/>
              <a:pathLst>
                <a:path w="366" h="396" extrusionOk="0">
                  <a:moveTo>
                    <a:pt x="183" y="0"/>
                  </a:moveTo>
                  <a:cubicBezTo>
                    <a:pt x="92" y="0"/>
                    <a:pt x="1" y="91"/>
                    <a:pt x="1" y="183"/>
                  </a:cubicBezTo>
                  <a:cubicBezTo>
                    <a:pt x="1" y="304"/>
                    <a:pt x="92" y="395"/>
                    <a:pt x="183" y="395"/>
                  </a:cubicBezTo>
                  <a:cubicBezTo>
                    <a:pt x="275" y="395"/>
                    <a:pt x="366" y="304"/>
                    <a:pt x="366" y="183"/>
                  </a:cubicBezTo>
                  <a:cubicBezTo>
                    <a:pt x="366" y="91"/>
                    <a:pt x="275" y="0"/>
                    <a:pt x="18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3986;p94">
              <a:extLst>
                <a:ext uri="{FF2B5EF4-FFF2-40B4-BE49-F238E27FC236}">
                  <a16:creationId xmlns="" xmlns:a16="http://schemas.microsoft.com/office/drawing/2014/main" id="{CAF128E4-8134-FCDA-89BC-84A0B3382264}"/>
                </a:ext>
              </a:extLst>
            </p:cNvPr>
            <p:cNvSpPr/>
            <p:nvPr/>
          </p:nvSpPr>
          <p:spPr>
            <a:xfrm>
              <a:off x="-600550" y="6862713"/>
              <a:ext cx="9125" cy="10650"/>
            </a:xfrm>
            <a:custGeom>
              <a:avLst/>
              <a:gdLst/>
              <a:ahLst/>
              <a:cxnLst/>
              <a:rect l="l" t="t" r="r" b="b"/>
              <a:pathLst>
                <a:path w="365" h="426" extrusionOk="0">
                  <a:moveTo>
                    <a:pt x="183" y="0"/>
                  </a:moveTo>
                  <a:cubicBezTo>
                    <a:pt x="61" y="0"/>
                    <a:pt x="0" y="91"/>
                    <a:pt x="0" y="213"/>
                  </a:cubicBezTo>
                  <a:cubicBezTo>
                    <a:pt x="0" y="335"/>
                    <a:pt x="91" y="426"/>
                    <a:pt x="183" y="426"/>
                  </a:cubicBezTo>
                  <a:cubicBezTo>
                    <a:pt x="274" y="426"/>
                    <a:pt x="365" y="335"/>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3987;p94">
              <a:extLst>
                <a:ext uri="{FF2B5EF4-FFF2-40B4-BE49-F238E27FC236}">
                  <a16:creationId xmlns="" xmlns:a16="http://schemas.microsoft.com/office/drawing/2014/main" id="{DD712759-34E1-690B-80CE-5FFFC231E7E5}"/>
                </a:ext>
              </a:extLst>
            </p:cNvPr>
            <p:cNvSpPr/>
            <p:nvPr/>
          </p:nvSpPr>
          <p:spPr>
            <a:xfrm>
              <a:off x="-637800" y="6858138"/>
              <a:ext cx="9150" cy="9900"/>
            </a:xfrm>
            <a:custGeom>
              <a:avLst/>
              <a:gdLst/>
              <a:ahLst/>
              <a:cxnLst/>
              <a:rect l="l" t="t" r="r" b="b"/>
              <a:pathLst>
                <a:path w="366" h="396" extrusionOk="0">
                  <a:moveTo>
                    <a:pt x="183" y="1"/>
                  </a:moveTo>
                  <a:cubicBezTo>
                    <a:pt x="6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3988;p94">
              <a:extLst>
                <a:ext uri="{FF2B5EF4-FFF2-40B4-BE49-F238E27FC236}">
                  <a16:creationId xmlns="" xmlns:a16="http://schemas.microsoft.com/office/drawing/2014/main" id="{98AB95B4-F499-6C5A-63D1-9CF801418D14}"/>
                </a:ext>
              </a:extLst>
            </p:cNvPr>
            <p:cNvSpPr/>
            <p:nvPr/>
          </p:nvSpPr>
          <p:spPr>
            <a:xfrm>
              <a:off x="-970625" y="6659063"/>
              <a:ext cx="423275" cy="177825"/>
            </a:xfrm>
            <a:custGeom>
              <a:avLst/>
              <a:gdLst/>
              <a:ahLst/>
              <a:cxnLst/>
              <a:rect l="l" t="t" r="r" b="b"/>
              <a:pathLst>
                <a:path w="16931" h="7113" extrusionOk="0">
                  <a:moveTo>
                    <a:pt x="3587" y="335"/>
                  </a:moveTo>
                  <a:cubicBezTo>
                    <a:pt x="5350" y="335"/>
                    <a:pt x="6779" y="1793"/>
                    <a:pt x="6779" y="3556"/>
                  </a:cubicBezTo>
                  <a:cubicBezTo>
                    <a:pt x="6779" y="5319"/>
                    <a:pt x="5350" y="6748"/>
                    <a:pt x="3587" y="6748"/>
                  </a:cubicBezTo>
                  <a:cubicBezTo>
                    <a:pt x="1794" y="6748"/>
                    <a:pt x="365" y="5319"/>
                    <a:pt x="365" y="3556"/>
                  </a:cubicBezTo>
                  <a:cubicBezTo>
                    <a:pt x="365" y="1793"/>
                    <a:pt x="1794" y="335"/>
                    <a:pt x="3587" y="335"/>
                  </a:cubicBezTo>
                  <a:close/>
                  <a:moveTo>
                    <a:pt x="13375" y="335"/>
                  </a:moveTo>
                  <a:cubicBezTo>
                    <a:pt x="15138" y="335"/>
                    <a:pt x="16566" y="1793"/>
                    <a:pt x="16566" y="3556"/>
                  </a:cubicBezTo>
                  <a:cubicBezTo>
                    <a:pt x="16566" y="5319"/>
                    <a:pt x="15138" y="6748"/>
                    <a:pt x="13375" y="6748"/>
                  </a:cubicBezTo>
                  <a:cubicBezTo>
                    <a:pt x="11612" y="6748"/>
                    <a:pt x="10183" y="5319"/>
                    <a:pt x="10183" y="3556"/>
                  </a:cubicBezTo>
                  <a:cubicBezTo>
                    <a:pt x="10183" y="1793"/>
                    <a:pt x="11612" y="335"/>
                    <a:pt x="13375" y="335"/>
                  </a:cubicBezTo>
                  <a:close/>
                  <a:moveTo>
                    <a:pt x="3557" y="0"/>
                  </a:moveTo>
                  <a:cubicBezTo>
                    <a:pt x="1612" y="0"/>
                    <a:pt x="1" y="1581"/>
                    <a:pt x="1" y="3556"/>
                  </a:cubicBezTo>
                  <a:cubicBezTo>
                    <a:pt x="1" y="5502"/>
                    <a:pt x="1612" y="7113"/>
                    <a:pt x="3557" y="7113"/>
                  </a:cubicBezTo>
                  <a:cubicBezTo>
                    <a:pt x="5411" y="7113"/>
                    <a:pt x="6931" y="5684"/>
                    <a:pt x="7113" y="3891"/>
                  </a:cubicBezTo>
                  <a:cubicBezTo>
                    <a:pt x="7223" y="3781"/>
                    <a:pt x="7573" y="3497"/>
                    <a:pt x="8203" y="3497"/>
                  </a:cubicBezTo>
                  <a:cubicBezTo>
                    <a:pt x="8623" y="3497"/>
                    <a:pt x="9168" y="3623"/>
                    <a:pt x="9849" y="4012"/>
                  </a:cubicBezTo>
                  <a:cubicBezTo>
                    <a:pt x="10062" y="5745"/>
                    <a:pt x="11581" y="7113"/>
                    <a:pt x="13375" y="7113"/>
                  </a:cubicBezTo>
                  <a:cubicBezTo>
                    <a:pt x="15350" y="7113"/>
                    <a:pt x="16931" y="5502"/>
                    <a:pt x="16931" y="3556"/>
                  </a:cubicBezTo>
                  <a:cubicBezTo>
                    <a:pt x="16931" y="1581"/>
                    <a:pt x="15350" y="0"/>
                    <a:pt x="13375" y="0"/>
                  </a:cubicBezTo>
                  <a:cubicBezTo>
                    <a:pt x="11399" y="0"/>
                    <a:pt x="9818" y="1581"/>
                    <a:pt x="9818" y="3556"/>
                  </a:cubicBezTo>
                  <a:lnTo>
                    <a:pt x="7113" y="3435"/>
                  </a:lnTo>
                  <a:cubicBezTo>
                    <a:pt x="7052" y="1520"/>
                    <a:pt x="5502" y="0"/>
                    <a:pt x="3557" y="0"/>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3989;p94">
              <a:extLst>
                <a:ext uri="{FF2B5EF4-FFF2-40B4-BE49-F238E27FC236}">
                  <a16:creationId xmlns="" xmlns:a16="http://schemas.microsoft.com/office/drawing/2014/main" id="{3A6D714A-17A4-E6AC-B259-A18A68415FCE}"/>
                </a:ext>
              </a:extLst>
            </p:cNvPr>
            <p:cNvSpPr/>
            <p:nvPr/>
          </p:nvSpPr>
          <p:spPr>
            <a:xfrm>
              <a:off x="-1109675" y="6510888"/>
              <a:ext cx="172500" cy="168700"/>
            </a:xfrm>
            <a:custGeom>
              <a:avLst/>
              <a:gdLst/>
              <a:ahLst/>
              <a:cxnLst/>
              <a:rect l="l" t="t" r="r" b="b"/>
              <a:pathLst>
                <a:path w="6900" h="6748" extrusionOk="0">
                  <a:moveTo>
                    <a:pt x="1763" y="0"/>
                  </a:moveTo>
                  <a:cubicBezTo>
                    <a:pt x="882" y="881"/>
                    <a:pt x="122" y="2128"/>
                    <a:pt x="0" y="3860"/>
                  </a:cubicBezTo>
                  <a:cubicBezTo>
                    <a:pt x="0" y="3921"/>
                    <a:pt x="0" y="3982"/>
                    <a:pt x="0" y="4073"/>
                  </a:cubicBezTo>
                  <a:cubicBezTo>
                    <a:pt x="1641" y="5471"/>
                    <a:pt x="3708" y="6383"/>
                    <a:pt x="5897" y="6748"/>
                  </a:cubicBezTo>
                  <a:cubicBezTo>
                    <a:pt x="6231" y="6353"/>
                    <a:pt x="6596" y="5927"/>
                    <a:pt x="6900" y="5471"/>
                  </a:cubicBezTo>
                  <a:cubicBezTo>
                    <a:pt x="4863" y="4012"/>
                    <a:pt x="3192" y="2097"/>
                    <a:pt x="1763" y="0"/>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3990;p94">
              <a:extLst>
                <a:ext uri="{FF2B5EF4-FFF2-40B4-BE49-F238E27FC236}">
                  <a16:creationId xmlns="" xmlns:a16="http://schemas.microsoft.com/office/drawing/2014/main" id="{D09C8184-4753-2FC8-A980-C2686C9FFE99}"/>
                </a:ext>
              </a:extLst>
            </p:cNvPr>
            <p:cNvSpPr/>
            <p:nvPr/>
          </p:nvSpPr>
          <p:spPr>
            <a:xfrm>
              <a:off x="-1065600" y="6362388"/>
              <a:ext cx="416425" cy="323275"/>
            </a:xfrm>
            <a:custGeom>
              <a:avLst/>
              <a:gdLst/>
              <a:ahLst/>
              <a:cxnLst/>
              <a:rect l="l" t="t" r="r" b="b"/>
              <a:pathLst>
                <a:path w="16657" h="12931" extrusionOk="0">
                  <a:moveTo>
                    <a:pt x="5001" y="0"/>
                  </a:moveTo>
                  <a:cubicBezTo>
                    <a:pt x="4967" y="0"/>
                    <a:pt x="4932" y="4"/>
                    <a:pt x="4894" y="13"/>
                  </a:cubicBezTo>
                  <a:cubicBezTo>
                    <a:pt x="3830" y="286"/>
                    <a:pt x="4164" y="3356"/>
                    <a:pt x="4164" y="3356"/>
                  </a:cubicBezTo>
                  <a:cubicBezTo>
                    <a:pt x="4164" y="3356"/>
                    <a:pt x="3462" y="1251"/>
                    <a:pt x="2924" y="1251"/>
                  </a:cubicBezTo>
                  <a:cubicBezTo>
                    <a:pt x="2869" y="1251"/>
                    <a:pt x="2816" y="1272"/>
                    <a:pt x="2766" y="1320"/>
                  </a:cubicBezTo>
                  <a:cubicBezTo>
                    <a:pt x="2189" y="1806"/>
                    <a:pt x="3374" y="4055"/>
                    <a:pt x="3374" y="4055"/>
                  </a:cubicBezTo>
                  <a:cubicBezTo>
                    <a:pt x="3374" y="4055"/>
                    <a:pt x="1459" y="4481"/>
                    <a:pt x="0" y="5940"/>
                  </a:cubicBezTo>
                  <a:cubicBezTo>
                    <a:pt x="1429" y="8037"/>
                    <a:pt x="3100" y="9952"/>
                    <a:pt x="5137" y="11411"/>
                  </a:cubicBezTo>
                  <a:cubicBezTo>
                    <a:pt x="5745" y="10560"/>
                    <a:pt x="6201" y="9648"/>
                    <a:pt x="6322" y="8858"/>
                  </a:cubicBezTo>
                  <a:cubicBezTo>
                    <a:pt x="6322" y="8858"/>
                    <a:pt x="8389" y="10925"/>
                    <a:pt x="10395" y="11837"/>
                  </a:cubicBezTo>
                  <a:cubicBezTo>
                    <a:pt x="10952" y="12087"/>
                    <a:pt x="11534" y="12236"/>
                    <a:pt x="12048" y="12236"/>
                  </a:cubicBezTo>
                  <a:cubicBezTo>
                    <a:pt x="12096" y="12236"/>
                    <a:pt x="12143" y="12234"/>
                    <a:pt x="12189" y="12232"/>
                  </a:cubicBezTo>
                  <a:cubicBezTo>
                    <a:pt x="14195" y="12080"/>
                    <a:pt x="13526" y="10074"/>
                    <a:pt x="13313" y="9527"/>
                  </a:cubicBezTo>
                  <a:lnTo>
                    <a:pt x="13313" y="9527"/>
                  </a:lnTo>
                  <a:cubicBezTo>
                    <a:pt x="13587" y="10165"/>
                    <a:pt x="14864" y="12809"/>
                    <a:pt x="16657" y="12931"/>
                  </a:cubicBezTo>
                  <a:cubicBezTo>
                    <a:pt x="16049" y="8706"/>
                    <a:pt x="14468" y="4633"/>
                    <a:pt x="11581" y="1502"/>
                  </a:cubicBezTo>
                  <a:cubicBezTo>
                    <a:pt x="7933" y="1745"/>
                    <a:pt x="5167" y="3052"/>
                    <a:pt x="5167" y="3052"/>
                  </a:cubicBezTo>
                  <a:cubicBezTo>
                    <a:pt x="5167" y="3052"/>
                    <a:pt x="5902" y="0"/>
                    <a:pt x="5001" y="0"/>
                  </a:cubicBezTo>
                  <a:close/>
                </a:path>
              </a:pathLst>
            </a:custGeom>
            <a:solidFill>
              <a:srgbClr val="F158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3991;p94">
              <a:extLst>
                <a:ext uri="{FF2B5EF4-FFF2-40B4-BE49-F238E27FC236}">
                  <a16:creationId xmlns="" xmlns:a16="http://schemas.microsoft.com/office/drawing/2014/main" id="{7B1E7AFE-1E93-C5CA-507E-E5ACBA6EDD23}"/>
                </a:ext>
              </a:extLst>
            </p:cNvPr>
            <p:cNvSpPr/>
            <p:nvPr/>
          </p:nvSpPr>
          <p:spPr>
            <a:xfrm>
              <a:off x="-775325" y="6398788"/>
              <a:ext cx="174800" cy="287225"/>
            </a:xfrm>
            <a:custGeom>
              <a:avLst/>
              <a:gdLst/>
              <a:ahLst/>
              <a:cxnLst/>
              <a:rect l="l" t="t" r="r" b="b"/>
              <a:pathLst>
                <a:path w="6992" h="11489" extrusionOk="0">
                  <a:moveTo>
                    <a:pt x="1197" y="1"/>
                  </a:moveTo>
                  <a:cubicBezTo>
                    <a:pt x="783" y="1"/>
                    <a:pt x="380" y="16"/>
                    <a:pt x="0" y="46"/>
                  </a:cubicBezTo>
                  <a:cubicBezTo>
                    <a:pt x="2857" y="3177"/>
                    <a:pt x="4438" y="7250"/>
                    <a:pt x="5046" y="11475"/>
                  </a:cubicBezTo>
                  <a:cubicBezTo>
                    <a:pt x="5107" y="11475"/>
                    <a:pt x="5154" y="11489"/>
                    <a:pt x="5206" y="11489"/>
                  </a:cubicBezTo>
                  <a:cubicBezTo>
                    <a:pt x="5232" y="11489"/>
                    <a:pt x="5259" y="11485"/>
                    <a:pt x="5289" y="11475"/>
                  </a:cubicBezTo>
                  <a:cubicBezTo>
                    <a:pt x="5958" y="11445"/>
                    <a:pt x="6383" y="11201"/>
                    <a:pt x="6657" y="10867"/>
                  </a:cubicBezTo>
                  <a:cubicBezTo>
                    <a:pt x="6991" y="7372"/>
                    <a:pt x="6626" y="3846"/>
                    <a:pt x="5289" y="685"/>
                  </a:cubicBezTo>
                  <a:cubicBezTo>
                    <a:pt x="4438" y="381"/>
                    <a:pt x="3496" y="137"/>
                    <a:pt x="2462" y="46"/>
                  </a:cubicBezTo>
                  <a:cubicBezTo>
                    <a:pt x="2037" y="16"/>
                    <a:pt x="1611" y="1"/>
                    <a:pt x="1197" y="1"/>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3992;p94">
              <a:extLst>
                <a:ext uri="{FF2B5EF4-FFF2-40B4-BE49-F238E27FC236}">
                  <a16:creationId xmlns="" xmlns:a16="http://schemas.microsoft.com/office/drawing/2014/main" id="{0FDC96EC-8D30-B00B-31B7-637EE65041F8}"/>
                </a:ext>
              </a:extLst>
            </p:cNvPr>
            <p:cNvSpPr/>
            <p:nvPr/>
          </p:nvSpPr>
          <p:spPr>
            <a:xfrm>
              <a:off x="-643875" y="6415888"/>
              <a:ext cx="205200" cy="312475"/>
            </a:xfrm>
            <a:custGeom>
              <a:avLst/>
              <a:gdLst/>
              <a:ahLst/>
              <a:cxnLst/>
              <a:rect l="l" t="t" r="r" b="b"/>
              <a:pathLst>
                <a:path w="8208" h="12499" extrusionOk="0">
                  <a:moveTo>
                    <a:pt x="1" y="1"/>
                  </a:moveTo>
                  <a:lnTo>
                    <a:pt x="1" y="1"/>
                  </a:lnTo>
                  <a:cubicBezTo>
                    <a:pt x="1338" y="3162"/>
                    <a:pt x="1733" y="6688"/>
                    <a:pt x="1399" y="10183"/>
                  </a:cubicBezTo>
                  <a:cubicBezTo>
                    <a:pt x="2007" y="9484"/>
                    <a:pt x="1855" y="8390"/>
                    <a:pt x="1855" y="8390"/>
                  </a:cubicBezTo>
                  <a:lnTo>
                    <a:pt x="1855" y="8390"/>
                  </a:lnTo>
                  <a:cubicBezTo>
                    <a:pt x="1855" y="8390"/>
                    <a:pt x="3079" y="12499"/>
                    <a:pt x="5498" y="12499"/>
                  </a:cubicBezTo>
                  <a:cubicBezTo>
                    <a:pt x="5550" y="12499"/>
                    <a:pt x="5602" y="12497"/>
                    <a:pt x="5654" y="12493"/>
                  </a:cubicBezTo>
                  <a:cubicBezTo>
                    <a:pt x="8208" y="12311"/>
                    <a:pt x="6293" y="6627"/>
                    <a:pt x="5502" y="4925"/>
                  </a:cubicBezTo>
                  <a:cubicBezTo>
                    <a:pt x="4894" y="3587"/>
                    <a:pt x="3101" y="1156"/>
                    <a:pt x="1" y="1"/>
                  </a:cubicBezTo>
                  <a:close/>
                </a:path>
              </a:pathLst>
            </a:custGeom>
            <a:solidFill>
              <a:srgbClr val="F158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3993;p94">
              <a:extLst>
                <a:ext uri="{FF2B5EF4-FFF2-40B4-BE49-F238E27FC236}">
                  <a16:creationId xmlns="" xmlns:a16="http://schemas.microsoft.com/office/drawing/2014/main" id="{1AEE6E92-862A-E78E-5DE2-61D452988BF3}"/>
                </a:ext>
              </a:extLst>
            </p:cNvPr>
            <p:cNvSpPr/>
            <p:nvPr/>
          </p:nvSpPr>
          <p:spPr>
            <a:xfrm>
              <a:off x="-1116525" y="6612713"/>
              <a:ext cx="154275" cy="123875"/>
            </a:xfrm>
            <a:custGeom>
              <a:avLst/>
              <a:gdLst/>
              <a:ahLst/>
              <a:cxnLst/>
              <a:rect l="l" t="t" r="r" b="b"/>
              <a:pathLst>
                <a:path w="6171" h="4955" extrusionOk="0">
                  <a:moveTo>
                    <a:pt x="274" y="0"/>
                  </a:moveTo>
                  <a:cubicBezTo>
                    <a:pt x="1" y="4468"/>
                    <a:pt x="456" y="4955"/>
                    <a:pt x="456" y="4955"/>
                  </a:cubicBezTo>
                  <a:cubicBezTo>
                    <a:pt x="456" y="4955"/>
                    <a:pt x="1256" y="4285"/>
                    <a:pt x="2393" y="4285"/>
                  </a:cubicBezTo>
                  <a:cubicBezTo>
                    <a:pt x="2900" y="4285"/>
                    <a:pt x="3474" y="4418"/>
                    <a:pt x="4074" y="4803"/>
                  </a:cubicBezTo>
                  <a:cubicBezTo>
                    <a:pt x="4074" y="4803"/>
                    <a:pt x="5107" y="3891"/>
                    <a:pt x="6171" y="2675"/>
                  </a:cubicBezTo>
                  <a:cubicBezTo>
                    <a:pt x="3982" y="2310"/>
                    <a:pt x="1915" y="1398"/>
                    <a:pt x="274" y="0"/>
                  </a:cubicBezTo>
                  <a:close/>
                </a:path>
              </a:pathLst>
            </a:custGeom>
            <a:solidFill>
              <a:srgbClr val="F158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3994;p94">
              <a:extLst>
                <a:ext uri="{FF2B5EF4-FFF2-40B4-BE49-F238E27FC236}">
                  <a16:creationId xmlns="" xmlns:a16="http://schemas.microsoft.com/office/drawing/2014/main" id="{A645E16C-330B-E12D-50B6-AB0AB043617F}"/>
                </a:ext>
              </a:extLst>
            </p:cNvPr>
            <p:cNvSpPr/>
            <p:nvPr/>
          </p:nvSpPr>
          <p:spPr>
            <a:xfrm>
              <a:off x="-734300" y="6596738"/>
              <a:ext cx="1550" cy="3825"/>
            </a:xfrm>
            <a:custGeom>
              <a:avLst/>
              <a:gdLst/>
              <a:ahLst/>
              <a:cxnLst/>
              <a:rect l="l" t="t" r="r" b="b"/>
              <a:pathLst>
                <a:path w="62" h="153" extrusionOk="0">
                  <a:moveTo>
                    <a:pt x="61" y="153"/>
                  </a:moveTo>
                  <a:cubicBezTo>
                    <a:pt x="31" y="62"/>
                    <a:pt x="1" y="1"/>
                    <a:pt x="1" y="1"/>
                  </a:cubicBezTo>
                  <a:cubicBezTo>
                    <a:pt x="1" y="1"/>
                    <a:pt x="31" y="62"/>
                    <a:pt x="61" y="153"/>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0" name="Google Shape;3995;p94">
              <a:extLst>
                <a:ext uri="{FF2B5EF4-FFF2-40B4-BE49-F238E27FC236}">
                  <a16:creationId xmlns="" xmlns:a16="http://schemas.microsoft.com/office/drawing/2014/main" id="{1975B106-2A10-DD3B-5D66-62A3484CCC57}"/>
                </a:ext>
              </a:extLst>
            </p:cNvPr>
            <p:cNvSpPr/>
            <p:nvPr/>
          </p:nvSpPr>
          <p:spPr>
            <a:xfrm>
              <a:off x="-949350" y="7032563"/>
              <a:ext cx="113250" cy="409200"/>
            </a:xfrm>
            <a:custGeom>
              <a:avLst/>
              <a:gdLst/>
              <a:ahLst/>
              <a:cxnLst/>
              <a:rect l="l" t="t" r="r" b="b"/>
              <a:pathLst>
                <a:path w="4530" h="16368" extrusionOk="0">
                  <a:moveTo>
                    <a:pt x="3347" y="0"/>
                  </a:moveTo>
                  <a:cubicBezTo>
                    <a:pt x="2651" y="0"/>
                    <a:pt x="1675" y="330"/>
                    <a:pt x="700" y="927"/>
                  </a:cubicBezTo>
                  <a:cubicBezTo>
                    <a:pt x="700" y="927"/>
                    <a:pt x="1520" y="4088"/>
                    <a:pt x="1368" y="6033"/>
                  </a:cubicBezTo>
                  <a:cubicBezTo>
                    <a:pt x="1216" y="7978"/>
                    <a:pt x="305" y="12416"/>
                    <a:pt x="305" y="12416"/>
                  </a:cubicBezTo>
                  <a:cubicBezTo>
                    <a:pt x="305" y="12416"/>
                    <a:pt x="1" y="15000"/>
                    <a:pt x="153" y="16368"/>
                  </a:cubicBezTo>
                  <a:cubicBezTo>
                    <a:pt x="2402" y="13602"/>
                    <a:pt x="4043" y="11656"/>
                    <a:pt x="4378" y="6641"/>
                  </a:cubicBezTo>
                  <a:cubicBezTo>
                    <a:pt x="4530" y="4270"/>
                    <a:pt x="3922" y="1322"/>
                    <a:pt x="3587" y="15"/>
                  </a:cubicBezTo>
                  <a:cubicBezTo>
                    <a:pt x="3512" y="5"/>
                    <a:pt x="3431" y="0"/>
                    <a:pt x="3347" y="0"/>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1" name="Google Shape;3996;p94">
              <a:extLst>
                <a:ext uri="{FF2B5EF4-FFF2-40B4-BE49-F238E27FC236}">
                  <a16:creationId xmlns="" xmlns:a16="http://schemas.microsoft.com/office/drawing/2014/main" id="{21B41BFF-E796-598E-E21B-3A4DFB1D7B89}"/>
                </a:ext>
              </a:extLst>
            </p:cNvPr>
            <p:cNvSpPr/>
            <p:nvPr/>
          </p:nvSpPr>
          <p:spPr>
            <a:xfrm>
              <a:off x="-945550" y="7032913"/>
              <a:ext cx="137575" cy="426325"/>
            </a:xfrm>
            <a:custGeom>
              <a:avLst/>
              <a:gdLst/>
              <a:ahLst/>
              <a:cxnLst/>
              <a:rect l="l" t="t" r="r" b="b"/>
              <a:pathLst>
                <a:path w="5503" h="17053" extrusionOk="0">
                  <a:moveTo>
                    <a:pt x="3435" y="1"/>
                  </a:moveTo>
                  <a:lnTo>
                    <a:pt x="3435" y="1"/>
                  </a:lnTo>
                  <a:cubicBezTo>
                    <a:pt x="3770" y="1308"/>
                    <a:pt x="4378" y="4256"/>
                    <a:pt x="4226" y="6627"/>
                  </a:cubicBezTo>
                  <a:cubicBezTo>
                    <a:pt x="3891" y="11642"/>
                    <a:pt x="2250" y="13588"/>
                    <a:pt x="1" y="16354"/>
                  </a:cubicBezTo>
                  <a:cubicBezTo>
                    <a:pt x="31" y="16688"/>
                    <a:pt x="92" y="16931"/>
                    <a:pt x="183" y="17053"/>
                  </a:cubicBezTo>
                  <a:cubicBezTo>
                    <a:pt x="183" y="17053"/>
                    <a:pt x="3709" y="13983"/>
                    <a:pt x="4590" y="9332"/>
                  </a:cubicBezTo>
                  <a:cubicBezTo>
                    <a:pt x="5502" y="4651"/>
                    <a:pt x="4469" y="1338"/>
                    <a:pt x="4195" y="517"/>
                  </a:cubicBezTo>
                  <a:cubicBezTo>
                    <a:pt x="4104" y="214"/>
                    <a:pt x="3830" y="62"/>
                    <a:pt x="3435" y="1"/>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3997;p94">
              <a:extLst>
                <a:ext uri="{FF2B5EF4-FFF2-40B4-BE49-F238E27FC236}">
                  <a16:creationId xmlns="" xmlns:a16="http://schemas.microsoft.com/office/drawing/2014/main" id="{ADDE0142-5CEE-D688-3CD1-080B1868C6A3}"/>
                </a:ext>
              </a:extLst>
            </p:cNvPr>
            <p:cNvSpPr/>
            <p:nvPr/>
          </p:nvSpPr>
          <p:spPr>
            <a:xfrm>
              <a:off x="-1040525" y="7241888"/>
              <a:ext cx="112475" cy="120100"/>
            </a:xfrm>
            <a:custGeom>
              <a:avLst/>
              <a:gdLst/>
              <a:ahLst/>
              <a:cxnLst/>
              <a:rect l="l" t="t" r="r" b="b"/>
              <a:pathLst>
                <a:path w="4499" h="4804" extrusionOk="0">
                  <a:moveTo>
                    <a:pt x="1216" y="1"/>
                  </a:moveTo>
                  <a:cubicBezTo>
                    <a:pt x="1216" y="1"/>
                    <a:pt x="608" y="1551"/>
                    <a:pt x="0" y="3435"/>
                  </a:cubicBezTo>
                  <a:cubicBezTo>
                    <a:pt x="1828" y="4433"/>
                    <a:pt x="1913" y="4706"/>
                    <a:pt x="1863" y="4778"/>
                  </a:cubicBezTo>
                  <a:lnTo>
                    <a:pt x="1863" y="4778"/>
                  </a:lnTo>
                  <a:cubicBezTo>
                    <a:pt x="2984" y="4059"/>
                    <a:pt x="4499" y="2128"/>
                    <a:pt x="4499" y="2128"/>
                  </a:cubicBezTo>
                  <a:lnTo>
                    <a:pt x="4256" y="821"/>
                  </a:lnTo>
                  <a:cubicBezTo>
                    <a:pt x="4256" y="821"/>
                    <a:pt x="2614" y="608"/>
                    <a:pt x="1216" y="1"/>
                  </a:cubicBezTo>
                  <a:close/>
                  <a:moveTo>
                    <a:pt x="1863" y="4778"/>
                  </a:moveTo>
                  <a:cubicBezTo>
                    <a:pt x="1850" y="4787"/>
                    <a:pt x="1837" y="4795"/>
                    <a:pt x="1824" y="4803"/>
                  </a:cubicBezTo>
                  <a:cubicBezTo>
                    <a:pt x="1824" y="4803"/>
                    <a:pt x="1849" y="4799"/>
                    <a:pt x="1863" y="4778"/>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3998;p94">
              <a:extLst>
                <a:ext uri="{FF2B5EF4-FFF2-40B4-BE49-F238E27FC236}">
                  <a16:creationId xmlns="" xmlns:a16="http://schemas.microsoft.com/office/drawing/2014/main" id="{DF62FD69-B49D-DC81-01A8-A8E51412E28A}"/>
                </a:ext>
              </a:extLst>
            </p:cNvPr>
            <p:cNvSpPr/>
            <p:nvPr/>
          </p:nvSpPr>
          <p:spPr>
            <a:xfrm>
              <a:off x="-1062400" y="7185363"/>
              <a:ext cx="290900" cy="300275"/>
            </a:xfrm>
            <a:custGeom>
              <a:avLst/>
              <a:gdLst/>
              <a:ahLst/>
              <a:cxnLst/>
              <a:rect l="l" t="t" r="r" b="b"/>
              <a:pathLst>
                <a:path w="11636" h="12011" extrusionOk="0">
                  <a:moveTo>
                    <a:pt x="9430" y="0"/>
                  </a:moveTo>
                  <a:cubicBezTo>
                    <a:pt x="8925" y="0"/>
                    <a:pt x="8171" y="929"/>
                    <a:pt x="7927" y="1228"/>
                  </a:cubicBezTo>
                  <a:cubicBezTo>
                    <a:pt x="7732" y="1091"/>
                    <a:pt x="7486" y="842"/>
                    <a:pt x="7328" y="842"/>
                  </a:cubicBezTo>
                  <a:cubicBezTo>
                    <a:pt x="7239" y="842"/>
                    <a:pt x="7178" y="919"/>
                    <a:pt x="7167" y="1137"/>
                  </a:cubicBezTo>
                  <a:cubicBezTo>
                    <a:pt x="7137" y="1775"/>
                    <a:pt x="7258" y="2140"/>
                    <a:pt x="7258" y="2140"/>
                  </a:cubicBezTo>
                  <a:cubicBezTo>
                    <a:pt x="7258" y="2140"/>
                    <a:pt x="3915" y="6274"/>
                    <a:pt x="2729" y="7034"/>
                  </a:cubicBezTo>
                  <a:cubicBezTo>
                    <a:pt x="2790" y="6973"/>
                    <a:pt x="2699" y="6699"/>
                    <a:pt x="875" y="5696"/>
                  </a:cubicBezTo>
                  <a:cubicBezTo>
                    <a:pt x="450" y="7003"/>
                    <a:pt x="85" y="8310"/>
                    <a:pt x="54" y="8979"/>
                  </a:cubicBezTo>
                  <a:cubicBezTo>
                    <a:pt x="1" y="10483"/>
                    <a:pt x="1062" y="12011"/>
                    <a:pt x="2400" y="12011"/>
                  </a:cubicBezTo>
                  <a:cubicBezTo>
                    <a:pt x="2577" y="12011"/>
                    <a:pt x="2758" y="11984"/>
                    <a:pt x="2942" y="11927"/>
                  </a:cubicBezTo>
                  <a:cubicBezTo>
                    <a:pt x="4523" y="11441"/>
                    <a:pt x="6985" y="9131"/>
                    <a:pt x="9264" y="5514"/>
                  </a:cubicBezTo>
                  <a:cubicBezTo>
                    <a:pt x="9264" y="5514"/>
                    <a:pt x="9933" y="4724"/>
                    <a:pt x="10298" y="3842"/>
                  </a:cubicBezTo>
                  <a:cubicBezTo>
                    <a:pt x="10298" y="3842"/>
                    <a:pt x="11635" y="1684"/>
                    <a:pt x="11331" y="1167"/>
                  </a:cubicBezTo>
                  <a:cubicBezTo>
                    <a:pt x="11278" y="1066"/>
                    <a:pt x="11207" y="1026"/>
                    <a:pt x="11128" y="1026"/>
                  </a:cubicBezTo>
                  <a:cubicBezTo>
                    <a:pt x="10800" y="1026"/>
                    <a:pt x="10328" y="1714"/>
                    <a:pt x="10328" y="1714"/>
                  </a:cubicBezTo>
                  <a:cubicBezTo>
                    <a:pt x="10328" y="1714"/>
                    <a:pt x="10784" y="772"/>
                    <a:pt x="10450" y="559"/>
                  </a:cubicBezTo>
                  <a:cubicBezTo>
                    <a:pt x="10418" y="537"/>
                    <a:pt x="10382" y="527"/>
                    <a:pt x="10344" y="527"/>
                  </a:cubicBezTo>
                  <a:cubicBezTo>
                    <a:pt x="10013" y="527"/>
                    <a:pt x="9477" y="1259"/>
                    <a:pt x="9477" y="1259"/>
                  </a:cubicBezTo>
                  <a:cubicBezTo>
                    <a:pt x="9477" y="1259"/>
                    <a:pt x="10024" y="286"/>
                    <a:pt x="9599" y="43"/>
                  </a:cubicBezTo>
                  <a:cubicBezTo>
                    <a:pt x="9547" y="13"/>
                    <a:pt x="9490" y="0"/>
                    <a:pt x="9430"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766781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75"/>
                                        </p:tgtEl>
                                        <p:attrNameLst>
                                          <p:attrName>style.visibility</p:attrName>
                                        </p:attrNameLst>
                                      </p:cBhvr>
                                      <p:to>
                                        <p:strVal val="visible"/>
                                      </p:to>
                                    </p:set>
                                    <p:anim calcmode="lin" valueType="num">
                                      <p:cBhvr additive="base">
                                        <p:cTn id="14" dur="500" fill="hold"/>
                                        <p:tgtEl>
                                          <p:spTgt spid="175"/>
                                        </p:tgtEl>
                                        <p:attrNameLst>
                                          <p:attrName>ppt_x</p:attrName>
                                        </p:attrNameLst>
                                      </p:cBhvr>
                                      <p:tavLst>
                                        <p:tav tm="0">
                                          <p:val>
                                            <p:strVal val="#ppt_x"/>
                                          </p:val>
                                        </p:tav>
                                        <p:tav tm="100000">
                                          <p:val>
                                            <p:strVal val="#ppt_x"/>
                                          </p:val>
                                        </p:tav>
                                      </p:tavLst>
                                    </p:anim>
                                    <p:anim calcmode="lin" valueType="num">
                                      <p:cBhvr additive="base">
                                        <p:cTn id="15" dur="500" fill="hold"/>
                                        <p:tgtEl>
                                          <p:spTgt spid="17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44"/>
                                        </p:tgtEl>
                                        <p:attrNameLst>
                                          <p:attrName>style.visibility</p:attrName>
                                        </p:attrNameLst>
                                      </p:cBhvr>
                                      <p:to>
                                        <p:strVal val="visible"/>
                                      </p:to>
                                    </p:set>
                                    <p:anim calcmode="lin" valueType="num">
                                      <p:cBhvr additive="base">
                                        <p:cTn id="18" dur="500" fill="hold"/>
                                        <p:tgtEl>
                                          <p:spTgt spid="244"/>
                                        </p:tgtEl>
                                        <p:attrNameLst>
                                          <p:attrName>ppt_x</p:attrName>
                                        </p:attrNameLst>
                                      </p:cBhvr>
                                      <p:tavLst>
                                        <p:tav tm="0">
                                          <p:val>
                                            <p:strVal val="#ppt_x"/>
                                          </p:val>
                                        </p:tav>
                                        <p:tav tm="100000">
                                          <p:val>
                                            <p:strVal val="#ppt_x"/>
                                          </p:val>
                                        </p:tav>
                                      </p:tavLst>
                                    </p:anim>
                                    <p:anim calcmode="lin" valueType="num">
                                      <p:cBhvr additive="base">
                                        <p:cTn id="19" dur="500" fill="hold"/>
                                        <p:tgtEl>
                                          <p:spTgt spid="24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908753" y="252179"/>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1378772" y="194438"/>
            <a:ext cx="4331901"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1. Khái</a:t>
            </a:r>
            <a:r>
              <a:rPr kumimoji="0" lang="en" sz="32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niệm, đặc điểm</a:t>
            </a:r>
            <a:endParaRPr kumimoji="0"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 xmlns:a16="http://schemas.microsoft.com/office/drawing/2014/main" id="{4A334565-1D81-4AF1-9B5F-DEB8333F4FD5}"/>
              </a:ext>
            </a:extLst>
          </p:cNvPr>
          <p:cNvPicPr preferRelativeResize="0"/>
          <p:nvPr/>
        </p:nvPicPr>
        <p:blipFill>
          <a:blip r:embed="rId4">
            <a:alphaModFix/>
          </a:blip>
          <a:stretch>
            <a:fillRect/>
          </a:stretch>
        </p:blipFill>
        <p:spPr>
          <a:xfrm rot="712773">
            <a:off x="7956505" y="3272890"/>
            <a:ext cx="1152060" cy="1633322"/>
          </a:xfrm>
          <a:prstGeom prst="rect">
            <a:avLst/>
          </a:prstGeom>
          <a:noFill/>
          <a:ln>
            <a:noFill/>
          </a:ln>
        </p:spPr>
      </p:pic>
      <p:grpSp>
        <p:nvGrpSpPr>
          <p:cNvPr id="2" name="Google Shape;5283;p67">
            <a:extLst>
              <a:ext uri="{FF2B5EF4-FFF2-40B4-BE49-F238E27FC236}">
                <a16:creationId xmlns="" xmlns:a16="http://schemas.microsoft.com/office/drawing/2014/main" id="{8ED90258-9E0C-0DA1-8002-D41D94702D7A}"/>
              </a:ext>
            </a:extLst>
          </p:cNvPr>
          <p:cNvGrpSpPr/>
          <p:nvPr/>
        </p:nvGrpSpPr>
        <p:grpSpPr>
          <a:xfrm>
            <a:off x="3808178" y="1685379"/>
            <a:ext cx="4798513" cy="3166075"/>
            <a:chOff x="5357700" y="1252900"/>
            <a:chExt cx="2949300" cy="2441075"/>
          </a:xfrm>
        </p:grpSpPr>
        <p:grpSp>
          <p:nvGrpSpPr>
            <p:cNvPr id="255" name="Google Shape;5284;p67">
              <a:extLst>
                <a:ext uri="{FF2B5EF4-FFF2-40B4-BE49-F238E27FC236}">
                  <a16:creationId xmlns="" xmlns:a16="http://schemas.microsoft.com/office/drawing/2014/main" id="{A4D86127-E022-87D4-2A02-D31110DD34FC}"/>
                </a:ext>
              </a:extLst>
            </p:cNvPr>
            <p:cNvGrpSpPr/>
            <p:nvPr/>
          </p:nvGrpSpPr>
          <p:grpSpPr>
            <a:xfrm>
              <a:off x="5600700" y="1362075"/>
              <a:ext cx="2523225" cy="2331900"/>
              <a:chOff x="5600700" y="1362075"/>
              <a:chExt cx="2523225" cy="2331900"/>
            </a:xfrm>
          </p:grpSpPr>
          <p:sp>
            <p:nvSpPr>
              <p:cNvPr id="258" name="Google Shape;5285;p67">
                <a:extLst>
                  <a:ext uri="{FF2B5EF4-FFF2-40B4-BE49-F238E27FC236}">
                    <a16:creationId xmlns="" xmlns:a16="http://schemas.microsoft.com/office/drawing/2014/main" id="{B4715340-97A2-EE0F-7358-824835B66F18}"/>
                  </a:ext>
                </a:extLst>
              </p:cNvPr>
              <p:cNvSpPr/>
              <p:nvPr/>
            </p:nvSpPr>
            <p:spPr>
              <a:xfrm>
                <a:off x="8010525" y="1362075"/>
                <a:ext cx="113400" cy="2331900"/>
              </a:xfrm>
              <a:prstGeom prst="rect">
                <a:avLst/>
              </a:pr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5286;p67">
                <a:extLst>
                  <a:ext uri="{FF2B5EF4-FFF2-40B4-BE49-F238E27FC236}">
                    <a16:creationId xmlns="" xmlns:a16="http://schemas.microsoft.com/office/drawing/2014/main" id="{7F097A00-1F0A-5F3B-BF62-DFABD8A46E1B}"/>
                  </a:ext>
                </a:extLst>
              </p:cNvPr>
              <p:cNvSpPr/>
              <p:nvPr/>
            </p:nvSpPr>
            <p:spPr>
              <a:xfrm>
                <a:off x="5600700" y="1362075"/>
                <a:ext cx="113400" cy="2331900"/>
              </a:xfrm>
              <a:prstGeom prst="rect">
                <a:avLst/>
              </a:pr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6" name="Google Shape;5287;p67">
              <a:extLst>
                <a:ext uri="{FF2B5EF4-FFF2-40B4-BE49-F238E27FC236}">
                  <a16:creationId xmlns="" xmlns:a16="http://schemas.microsoft.com/office/drawing/2014/main" id="{94EA7809-461F-F90E-3A91-0254757E5C9D}"/>
                </a:ext>
              </a:extLst>
            </p:cNvPr>
            <p:cNvSpPr/>
            <p:nvPr/>
          </p:nvSpPr>
          <p:spPr>
            <a:xfrm>
              <a:off x="5357700" y="1252900"/>
              <a:ext cx="2949300" cy="654065"/>
            </a:xfrm>
            <a:prstGeom prst="roundRect">
              <a:avLst>
                <a:gd name="adj" fmla="val 8339"/>
              </a:avLst>
            </a:pr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5288;p67">
              <a:extLst>
                <a:ext uri="{FF2B5EF4-FFF2-40B4-BE49-F238E27FC236}">
                  <a16:creationId xmlns="" xmlns:a16="http://schemas.microsoft.com/office/drawing/2014/main" id="{881D94CB-F10F-F447-F742-10B0A48ECCEF}"/>
                </a:ext>
              </a:extLst>
            </p:cNvPr>
            <p:cNvSpPr/>
            <p:nvPr/>
          </p:nvSpPr>
          <p:spPr>
            <a:xfrm>
              <a:off x="5357700" y="2170781"/>
              <a:ext cx="2949300" cy="1229745"/>
            </a:xfrm>
            <a:prstGeom prst="roundRect">
              <a:avLst>
                <a:gd name="adj" fmla="val 8339"/>
              </a:avLst>
            </a:pr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Google Shape;5294;p67">
            <a:extLst>
              <a:ext uri="{FF2B5EF4-FFF2-40B4-BE49-F238E27FC236}">
                <a16:creationId xmlns="" xmlns:a16="http://schemas.microsoft.com/office/drawing/2014/main" id="{49000391-C5B9-1BE3-8DB2-B9E7065B805E}"/>
              </a:ext>
            </a:extLst>
          </p:cNvPr>
          <p:cNvSpPr txBox="1">
            <a:spLocks noGrp="1"/>
          </p:cNvSpPr>
          <p:nvPr/>
        </p:nvSpPr>
        <p:spPr>
          <a:xfrm>
            <a:off x="3438470" y="2915815"/>
            <a:ext cx="5168221" cy="475200"/>
          </a:xfrm>
          <a:prstGeom prst="rect">
            <a:avLst/>
          </a:prstGeom>
          <a:noFill/>
          <a:ln>
            <a:noFill/>
          </a:ln>
        </p:spPr>
        <p:txBody>
          <a:bodyPr spcFirstLastPara="1" wrap="square" lIns="14400" tIns="14400" rIns="14400" bIns="144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1pPr>
            <a:lvl2pPr marL="914400" marR="0" lvl="1"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2pPr>
            <a:lvl3pPr marL="1371600" marR="0" lvl="2"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3pPr>
            <a:lvl4pPr marL="1828800" marR="0" lvl="3"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4pPr>
            <a:lvl5pPr marL="2286000" marR="0" lvl="4"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5pPr>
            <a:lvl6pPr marL="2743200" marR="0" lvl="5"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6pPr>
            <a:lvl7pPr marL="3200400" marR="0" lvl="6"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7pPr>
            <a:lvl8pPr marL="3657600" marR="0" lvl="7"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8pPr>
            <a:lvl9pPr marL="4114800" marR="0" lvl="8"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9pPr>
          </a:lstStyle>
          <a:p>
            <a:pPr algn="just"/>
            <a:r>
              <a:rPr lang="en-US" sz="2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Hoạt động xã hội có thể là các sinh hoạt đoàn, đội; các việc làm công ích, tình nguyện như hoạt động thiện nguyện, giúp đỡ người già neo đơn;…</a:t>
            </a:r>
          </a:p>
          <a:p>
            <a:pPr marL="0" marR="0" lvl="0" indent="0" algn="just" defTabSz="914400" rtl="0" eaLnBrk="1" fontAlgn="auto" latinLnBrk="0" hangingPunct="1">
              <a:spcBef>
                <a:spcPts val="0"/>
              </a:spcBef>
              <a:spcAft>
                <a:spcPts val="0"/>
              </a:spcAft>
              <a:buClr>
                <a:srgbClr val="5A2543"/>
              </a:buClr>
              <a:buSzPts val="1400"/>
              <a:buFont typeface="Spartan"/>
              <a:buNone/>
              <a:tabLst/>
              <a:defRPr/>
            </a:pPr>
            <a:endParaRPr kumimoji="0" sz="3600" b="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sym typeface="Spartan"/>
            </a:endParaRPr>
          </a:p>
        </p:txBody>
      </p:sp>
      <p:sp>
        <p:nvSpPr>
          <p:cNvPr id="175" name="Google Shape;5295;p67">
            <a:extLst>
              <a:ext uri="{FF2B5EF4-FFF2-40B4-BE49-F238E27FC236}">
                <a16:creationId xmlns="" xmlns:a16="http://schemas.microsoft.com/office/drawing/2014/main" id="{66A2C546-35B7-7150-10C0-70D125ACBC08}"/>
              </a:ext>
            </a:extLst>
          </p:cNvPr>
          <p:cNvSpPr txBox="1">
            <a:spLocks noGrp="1"/>
          </p:cNvSpPr>
          <p:nvPr/>
        </p:nvSpPr>
        <p:spPr>
          <a:xfrm>
            <a:off x="3995978" y="1813238"/>
            <a:ext cx="4279862" cy="474900"/>
          </a:xfrm>
          <a:prstGeom prst="rect">
            <a:avLst/>
          </a:prstGeom>
          <a:noFill/>
          <a:ln>
            <a:noFill/>
          </a:ln>
        </p:spPr>
        <p:txBody>
          <a:bodyPr spcFirstLastPara="1" wrap="square" lIns="14400" tIns="14400" rIns="14400" bIns="144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1pPr>
            <a:lvl2pPr marL="914400" marR="0" lvl="1"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2pPr>
            <a:lvl3pPr marL="1371600" marR="0" lvl="2"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3pPr>
            <a:lvl4pPr marL="1828800" marR="0" lvl="3"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4pPr>
            <a:lvl5pPr marL="2286000" marR="0" lvl="4"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5pPr>
            <a:lvl6pPr marL="2743200" marR="0" lvl="5"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6pPr>
            <a:lvl7pPr marL="3200400" marR="0" lvl="6"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7pPr>
            <a:lvl8pPr marL="3657600" marR="0" lvl="7"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8pPr>
            <a:lvl9pPr marL="4114800" marR="0" lvl="8"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9pPr>
          </a:lstStyle>
          <a:p>
            <a:pPr marL="0" marR="0" lvl="0" indent="0" algn="ctr" defTabSz="914400" rtl="0" eaLnBrk="1" fontAlgn="auto" latinLnBrk="0" hangingPunct="1">
              <a:spcBef>
                <a:spcPts val="0"/>
              </a:spcBef>
              <a:spcAft>
                <a:spcPts val="0"/>
              </a:spcAft>
              <a:buClr>
                <a:srgbClr val="5A2543"/>
              </a:buClr>
              <a:buSzPts val="1400"/>
              <a:buFont typeface="Spartan"/>
              <a:buNone/>
              <a:tabLst/>
              <a:defRPr/>
            </a:pPr>
            <a:r>
              <a:rPr lang="en-US" sz="2800" b="1" i="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Hoạt động xã hội </a:t>
            </a:r>
            <a:endParaRPr kumimoji="0" sz="4000" b="1" i="1"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sym typeface="Spartan"/>
            </a:endParaRPr>
          </a:p>
        </p:txBody>
      </p:sp>
      <p:grpSp>
        <p:nvGrpSpPr>
          <p:cNvPr id="176" name="Google Shape;5298;p67">
            <a:extLst>
              <a:ext uri="{FF2B5EF4-FFF2-40B4-BE49-F238E27FC236}">
                <a16:creationId xmlns="" xmlns:a16="http://schemas.microsoft.com/office/drawing/2014/main" id="{760F9EB1-C363-D42E-028B-97426413B5BC}"/>
              </a:ext>
            </a:extLst>
          </p:cNvPr>
          <p:cNvGrpSpPr/>
          <p:nvPr/>
        </p:nvGrpSpPr>
        <p:grpSpPr>
          <a:xfrm>
            <a:off x="8092338" y="2155042"/>
            <a:ext cx="495262" cy="378658"/>
            <a:chOff x="7577157" y="886599"/>
            <a:chExt cx="495262" cy="378658"/>
          </a:xfrm>
        </p:grpSpPr>
        <p:sp>
          <p:nvSpPr>
            <p:cNvPr id="230" name="Google Shape;5299;p67">
              <a:extLst>
                <a:ext uri="{FF2B5EF4-FFF2-40B4-BE49-F238E27FC236}">
                  <a16:creationId xmlns="" xmlns:a16="http://schemas.microsoft.com/office/drawing/2014/main" id="{9EC29F4A-EA9E-AC32-A82C-0D2394567F86}"/>
                </a:ext>
              </a:extLst>
            </p:cNvPr>
            <p:cNvSpPr/>
            <p:nvPr/>
          </p:nvSpPr>
          <p:spPr>
            <a:xfrm>
              <a:off x="7651310" y="886599"/>
              <a:ext cx="325595" cy="378658"/>
            </a:xfrm>
            <a:custGeom>
              <a:avLst/>
              <a:gdLst/>
              <a:ahLst/>
              <a:cxnLst/>
              <a:rect l="l" t="t" r="r" b="b"/>
              <a:pathLst>
                <a:path w="18083" h="21030" extrusionOk="0">
                  <a:moveTo>
                    <a:pt x="9862" y="0"/>
                  </a:moveTo>
                  <a:cubicBezTo>
                    <a:pt x="6720" y="0"/>
                    <a:pt x="3793" y="2218"/>
                    <a:pt x="2617" y="5020"/>
                  </a:cubicBezTo>
                  <a:cubicBezTo>
                    <a:pt x="2469" y="5390"/>
                    <a:pt x="2314" y="5730"/>
                    <a:pt x="2188" y="6099"/>
                  </a:cubicBezTo>
                  <a:cubicBezTo>
                    <a:pt x="0" y="11947"/>
                    <a:pt x="2314" y="20331"/>
                    <a:pt x="9123" y="20974"/>
                  </a:cubicBezTo>
                  <a:cubicBezTo>
                    <a:pt x="9502" y="21010"/>
                    <a:pt x="9893" y="21030"/>
                    <a:pt x="10288" y="21030"/>
                  </a:cubicBezTo>
                  <a:cubicBezTo>
                    <a:pt x="11908" y="21030"/>
                    <a:pt x="13604" y="20697"/>
                    <a:pt x="14941" y="19806"/>
                  </a:cubicBezTo>
                  <a:cubicBezTo>
                    <a:pt x="17529" y="18142"/>
                    <a:pt x="18083" y="15274"/>
                    <a:pt x="18083" y="12383"/>
                  </a:cubicBezTo>
                  <a:cubicBezTo>
                    <a:pt x="18083" y="10225"/>
                    <a:pt x="17558" y="8347"/>
                    <a:pt x="16730" y="6373"/>
                  </a:cubicBezTo>
                  <a:cubicBezTo>
                    <a:pt x="15836" y="4155"/>
                    <a:pt x="14815" y="1819"/>
                    <a:pt x="12568" y="673"/>
                  </a:cubicBezTo>
                  <a:cubicBezTo>
                    <a:pt x="11984" y="370"/>
                    <a:pt x="11400" y="185"/>
                    <a:pt x="10786" y="59"/>
                  </a:cubicBezTo>
                  <a:cubicBezTo>
                    <a:pt x="10476" y="30"/>
                    <a:pt x="10165" y="0"/>
                    <a:pt x="9862" y="0"/>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5300;p67">
              <a:extLst>
                <a:ext uri="{FF2B5EF4-FFF2-40B4-BE49-F238E27FC236}">
                  <a16:creationId xmlns="" xmlns:a16="http://schemas.microsoft.com/office/drawing/2014/main" id="{34F582CD-48B3-3751-0DC6-497E33F2464E}"/>
                </a:ext>
              </a:extLst>
            </p:cNvPr>
            <p:cNvSpPr/>
            <p:nvPr/>
          </p:nvSpPr>
          <p:spPr>
            <a:xfrm>
              <a:off x="7714006" y="1030716"/>
              <a:ext cx="250656" cy="234541"/>
            </a:xfrm>
            <a:custGeom>
              <a:avLst/>
              <a:gdLst/>
              <a:ahLst/>
              <a:cxnLst/>
              <a:rect l="l" t="t" r="r" b="b"/>
              <a:pathLst>
                <a:path w="13921" h="13026" extrusionOk="0">
                  <a:moveTo>
                    <a:pt x="6260" y="0"/>
                  </a:moveTo>
                  <a:cubicBezTo>
                    <a:pt x="5686" y="0"/>
                    <a:pt x="5116" y="54"/>
                    <a:pt x="4562" y="158"/>
                  </a:cubicBezTo>
                  <a:cubicBezTo>
                    <a:pt x="3423" y="372"/>
                    <a:pt x="2159" y="772"/>
                    <a:pt x="1420" y="1666"/>
                  </a:cubicBezTo>
                  <a:cubicBezTo>
                    <a:pt x="651" y="2590"/>
                    <a:pt x="311" y="3825"/>
                    <a:pt x="155" y="4993"/>
                  </a:cubicBezTo>
                  <a:cubicBezTo>
                    <a:pt x="0" y="6227"/>
                    <a:pt x="30" y="7551"/>
                    <a:pt x="399" y="8748"/>
                  </a:cubicBezTo>
                  <a:cubicBezTo>
                    <a:pt x="739" y="9857"/>
                    <a:pt x="1390" y="10781"/>
                    <a:pt x="2033" y="11706"/>
                  </a:cubicBezTo>
                  <a:cubicBezTo>
                    <a:pt x="3053" y="12386"/>
                    <a:pt x="4251" y="12814"/>
                    <a:pt x="5641" y="12970"/>
                  </a:cubicBezTo>
                  <a:cubicBezTo>
                    <a:pt x="6020" y="13006"/>
                    <a:pt x="6411" y="13026"/>
                    <a:pt x="6806" y="13026"/>
                  </a:cubicBezTo>
                  <a:cubicBezTo>
                    <a:pt x="8426" y="13026"/>
                    <a:pt x="10122" y="12693"/>
                    <a:pt x="11459" y="11802"/>
                  </a:cubicBezTo>
                  <a:cubicBezTo>
                    <a:pt x="12538" y="11121"/>
                    <a:pt x="13248" y="10197"/>
                    <a:pt x="13736" y="9185"/>
                  </a:cubicBezTo>
                  <a:lnTo>
                    <a:pt x="13736" y="9059"/>
                  </a:lnTo>
                  <a:cubicBezTo>
                    <a:pt x="13921" y="6346"/>
                    <a:pt x="13492" y="3426"/>
                    <a:pt x="11245" y="1636"/>
                  </a:cubicBezTo>
                  <a:cubicBezTo>
                    <a:pt x="9846" y="518"/>
                    <a:pt x="8041" y="0"/>
                    <a:pt x="6260" y="0"/>
                  </a:cubicBezTo>
                  <a:close/>
                </a:path>
              </a:pathLst>
            </a:custGeom>
            <a:solidFill>
              <a:srgbClr val="FE5F2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5301;p67">
              <a:extLst>
                <a:ext uri="{FF2B5EF4-FFF2-40B4-BE49-F238E27FC236}">
                  <a16:creationId xmlns="" xmlns:a16="http://schemas.microsoft.com/office/drawing/2014/main" id="{FD6F918E-062F-3B9A-94B8-D2EDAE98655C}"/>
                </a:ext>
              </a:extLst>
            </p:cNvPr>
            <p:cNvSpPr/>
            <p:nvPr/>
          </p:nvSpPr>
          <p:spPr>
            <a:xfrm>
              <a:off x="7798920" y="970919"/>
              <a:ext cx="45410" cy="50236"/>
            </a:xfrm>
            <a:custGeom>
              <a:avLst/>
              <a:gdLst/>
              <a:ahLst/>
              <a:cxnLst/>
              <a:rect l="l" t="t" r="r" b="b"/>
              <a:pathLst>
                <a:path w="2522" h="2790" extrusionOk="0">
                  <a:moveTo>
                    <a:pt x="1168" y="1"/>
                  </a:moveTo>
                  <a:cubicBezTo>
                    <a:pt x="1016" y="1"/>
                    <a:pt x="851" y="63"/>
                    <a:pt x="674" y="211"/>
                  </a:cubicBezTo>
                  <a:cubicBezTo>
                    <a:pt x="333" y="522"/>
                    <a:pt x="89" y="1135"/>
                    <a:pt x="30" y="1601"/>
                  </a:cubicBezTo>
                  <a:cubicBezTo>
                    <a:pt x="1" y="1816"/>
                    <a:pt x="1" y="2156"/>
                    <a:pt x="149" y="2340"/>
                  </a:cubicBezTo>
                  <a:cubicBezTo>
                    <a:pt x="245" y="2496"/>
                    <a:pt x="400" y="2614"/>
                    <a:pt x="614" y="2680"/>
                  </a:cubicBezTo>
                  <a:cubicBezTo>
                    <a:pt x="823" y="2742"/>
                    <a:pt x="1131" y="2790"/>
                    <a:pt x="1436" y="2790"/>
                  </a:cubicBezTo>
                  <a:cubicBezTo>
                    <a:pt x="1715" y="2790"/>
                    <a:pt x="1991" y="2750"/>
                    <a:pt x="2182" y="2644"/>
                  </a:cubicBezTo>
                  <a:cubicBezTo>
                    <a:pt x="2522" y="2429"/>
                    <a:pt x="2463" y="1971"/>
                    <a:pt x="2366" y="1631"/>
                  </a:cubicBezTo>
                  <a:cubicBezTo>
                    <a:pt x="2217" y="1105"/>
                    <a:pt x="1807" y="1"/>
                    <a:pt x="1168" y="1"/>
                  </a:cubicBez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5302;p67">
              <a:extLst>
                <a:ext uri="{FF2B5EF4-FFF2-40B4-BE49-F238E27FC236}">
                  <a16:creationId xmlns="" xmlns:a16="http://schemas.microsoft.com/office/drawing/2014/main" id="{D97A5674-0DF3-D81C-3692-22BBEA250D93}"/>
                </a:ext>
              </a:extLst>
            </p:cNvPr>
            <p:cNvSpPr/>
            <p:nvPr/>
          </p:nvSpPr>
          <p:spPr>
            <a:xfrm>
              <a:off x="7844853" y="960332"/>
              <a:ext cx="27837" cy="21589"/>
            </a:xfrm>
            <a:custGeom>
              <a:avLst/>
              <a:gdLst/>
              <a:ahLst/>
              <a:cxnLst/>
              <a:rect l="l" t="t" r="r" b="b"/>
              <a:pathLst>
                <a:path w="1546" h="1199" extrusionOk="0">
                  <a:moveTo>
                    <a:pt x="777" y="1"/>
                  </a:moveTo>
                  <a:cubicBezTo>
                    <a:pt x="0" y="1"/>
                    <a:pt x="0" y="1198"/>
                    <a:pt x="777" y="1198"/>
                  </a:cubicBezTo>
                  <a:cubicBezTo>
                    <a:pt x="1545" y="1198"/>
                    <a:pt x="1545" y="1"/>
                    <a:pt x="777" y="1"/>
                  </a:cubicBez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5303;p67">
              <a:extLst>
                <a:ext uri="{FF2B5EF4-FFF2-40B4-BE49-F238E27FC236}">
                  <a16:creationId xmlns="" xmlns:a16="http://schemas.microsoft.com/office/drawing/2014/main" id="{0EAB0CDA-61BD-D134-9B57-E973F79DBF08}"/>
                </a:ext>
              </a:extLst>
            </p:cNvPr>
            <p:cNvSpPr/>
            <p:nvPr/>
          </p:nvSpPr>
          <p:spPr>
            <a:xfrm>
              <a:off x="7763918" y="960332"/>
              <a:ext cx="27711" cy="21589"/>
            </a:xfrm>
            <a:custGeom>
              <a:avLst/>
              <a:gdLst/>
              <a:ahLst/>
              <a:cxnLst/>
              <a:rect l="l" t="t" r="r" b="b"/>
              <a:pathLst>
                <a:path w="1539" h="1199" extrusionOk="0">
                  <a:moveTo>
                    <a:pt x="769" y="1"/>
                  </a:moveTo>
                  <a:cubicBezTo>
                    <a:pt x="0" y="1"/>
                    <a:pt x="0" y="1198"/>
                    <a:pt x="769" y="1198"/>
                  </a:cubicBezTo>
                  <a:cubicBezTo>
                    <a:pt x="1538" y="1198"/>
                    <a:pt x="1538" y="1"/>
                    <a:pt x="769" y="1"/>
                  </a:cubicBez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5304;p67">
              <a:extLst>
                <a:ext uri="{FF2B5EF4-FFF2-40B4-BE49-F238E27FC236}">
                  <a16:creationId xmlns="" xmlns:a16="http://schemas.microsoft.com/office/drawing/2014/main" id="{E490FC8C-CBFB-96D0-C006-FD6A23B1D135}"/>
                </a:ext>
              </a:extLst>
            </p:cNvPr>
            <p:cNvSpPr/>
            <p:nvPr/>
          </p:nvSpPr>
          <p:spPr>
            <a:xfrm>
              <a:off x="7740096" y="991355"/>
              <a:ext cx="22237" cy="22237"/>
            </a:xfrm>
            <a:custGeom>
              <a:avLst/>
              <a:gdLst/>
              <a:ahLst/>
              <a:cxnLst/>
              <a:rect l="l" t="t" r="r" b="b"/>
              <a:pathLst>
                <a:path w="1235" h="1235" extrusionOk="0">
                  <a:moveTo>
                    <a:pt x="954" y="0"/>
                  </a:moveTo>
                  <a:cubicBezTo>
                    <a:pt x="643" y="126"/>
                    <a:pt x="399" y="437"/>
                    <a:pt x="274" y="681"/>
                  </a:cubicBezTo>
                  <a:cubicBezTo>
                    <a:pt x="185" y="806"/>
                    <a:pt x="0" y="1205"/>
                    <a:pt x="244" y="1235"/>
                  </a:cubicBezTo>
                  <a:cubicBezTo>
                    <a:pt x="458" y="1235"/>
                    <a:pt x="710" y="924"/>
                    <a:pt x="828" y="769"/>
                  </a:cubicBezTo>
                  <a:cubicBezTo>
                    <a:pt x="983" y="555"/>
                    <a:pt x="1235" y="156"/>
                    <a:pt x="1013" y="0"/>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5305;p67">
              <a:extLst>
                <a:ext uri="{FF2B5EF4-FFF2-40B4-BE49-F238E27FC236}">
                  <a16:creationId xmlns="" xmlns:a16="http://schemas.microsoft.com/office/drawing/2014/main" id="{0CB4AE94-B413-224D-B480-F3FA59A3FC9F}"/>
                </a:ext>
              </a:extLst>
            </p:cNvPr>
            <p:cNvSpPr/>
            <p:nvPr/>
          </p:nvSpPr>
          <p:spPr>
            <a:xfrm>
              <a:off x="7731705" y="991877"/>
              <a:ext cx="15053" cy="17862"/>
            </a:xfrm>
            <a:custGeom>
              <a:avLst/>
              <a:gdLst/>
              <a:ahLst/>
              <a:cxnLst/>
              <a:rect l="l" t="t" r="r" b="b"/>
              <a:pathLst>
                <a:path w="836" h="992" extrusionOk="0">
                  <a:moveTo>
                    <a:pt x="710" y="1"/>
                  </a:moveTo>
                  <a:cubicBezTo>
                    <a:pt x="710" y="1"/>
                    <a:pt x="681" y="1"/>
                    <a:pt x="681" y="38"/>
                  </a:cubicBezTo>
                  <a:cubicBezTo>
                    <a:pt x="437" y="186"/>
                    <a:pt x="252" y="437"/>
                    <a:pt x="156" y="681"/>
                  </a:cubicBezTo>
                  <a:cubicBezTo>
                    <a:pt x="96" y="777"/>
                    <a:pt x="0" y="992"/>
                    <a:pt x="126" y="992"/>
                  </a:cubicBezTo>
                  <a:cubicBezTo>
                    <a:pt x="252" y="992"/>
                    <a:pt x="466" y="740"/>
                    <a:pt x="525" y="652"/>
                  </a:cubicBezTo>
                  <a:cubicBezTo>
                    <a:pt x="621" y="496"/>
                    <a:pt x="836" y="156"/>
                    <a:pt x="740" y="38"/>
                  </a:cubicBezTo>
                  <a:cubicBezTo>
                    <a:pt x="740" y="1"/>
                    <a:pt x="740" y="1"/>
                    <a:pt x="710" y="1"/>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5306;p67">
              <a:extLst>
                <a:ext uri="{FF2B5EF4-FFF2-40B4-BE49-F238E27FC236}">
                  <a16:creationId xmlns="" xmlns:a16="http://schemas.microsoft.com/office/drawing/2014/main" id="{5F931ECD-1FC1-F472-092C-AF004242A6C2}"/>
                </a:ext>
              </a:extLst>
            </p:cNvPr>
            <p:cNvSpPr/>
            <p:nvPr/>
          </p:nvSpPr>
          <p:spPr>
            <a:xfrm>
              <a:off x="7754465" y="995785"/>
              <a:ext cx="15053" cy="17141"/>
            </a:xfrm>
            <a:custGeom>
              <a:avLst/>
              <a:gdLst/>
              <a:ahLst/>
              <a:cxnLst/>
              <a:rect l="l" t="t" r="r" b="b"/>
              <a:pathLst>
                <a:path w="836" h="952" extrusionOk="0">
                  <a:moveTo>
                    <a:pt x="650" y="0"/>
                  </a:moveTo>
                  <a:cubicBezTo>
                    <a:pt x="560" y="0"/>
                    <a:pt x="456" y="134"/>
                    <a:pt x="370" y="220"/>
                  </a:cubicBezTo>
                  <a:cubicBezTo>
                    <a:pt x="185" y="435"/>
                    <a:pt x="1" y="678"/>
                    <a:pt x="30" y="893"/>
                  </a:cubicBezTo>
                  <a:cubicBezTo>
                    <a:pt x="45" y="934"/>
                    <a:pt x="70" y="951"/>
                    <a:pt x="101" y="951"/>
                  </a:cubicBezTo>
                  <a:cubicBezTo>
                    <a:pt x="210" y="951"/>
                    <a:pt x="392" y="747"/>
                    <a:pt x="466" y="649"/>
                  </a:cubicBezTo>
                  <a:cubicBezTo>
                    <a:pt x="555" y="494"/>
                    <a:pt x="836" y="65"/>
                    <a:pt x="681" y="6"/>
                  </a:cubicBezTo>
                  <a:cubicBezTo>
                    <a:pt x="671" y="2"/>
                    <a:pt x="661" y="0"/>
                    <a:pt x="650" y="0"/>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5307;p67">
              <a:extLst>
                <a:ext uri="{FF2B5EF4-FFF2-40B4-BE49-F238E27FC236}">
                  <a16:creationId xmlns="" xmlns:a16="http://schemas.microsoft.com/office/drawing/2014/main" id="{FE0BB61F-0F5D-60E5-C9B2-0974AEC7CD73}"/>
                </a:ext>
              </a:extLst>
            </p:cNvPr>
            <p:cNvSpPr/>
            <p:nvPr/>
          </p:nvSpPr>
          <p:spPr>
            <a:xfrm>
              <a:off x="7872131" y="991355"/>
              <a:ext cx="21589" cy="22237"/>
            </a:xfrm>
            <a:custGeom>
              <a:avLst/>
              <a:gdLst/>
              <a:ahLst/>
              <a:cxnLst/>
              <a:rect l="l" t="t" r="r" b="b"/>
              <a:pathLst>
                <a:path w="1199" h="1235" extrusionOk="0">
                  <a:moveTo>
                    <a:pt x="245" y="0"/>
                  </a:moveTo>
                  <a:cubicBezTo>
                    <a:pt x="1" y="0"/>
                    <a:pt x="186" y="437"/>
                    <a:pt x="245" y="555"/>
                  </a:cubicBezTo>
                  <a:cubicBezTo>
                    <a:pt x="400" y="769"/>
                    <a:pt x="644" y="1109"/>
                    <a:pt x="925" y="1205"/>
                  </a:cubicBezTo>
                  <a:lnTo>
                    <a:pt x="954" y="1235"/>
                  </a:lnTo>
                  <a:cubicBezTo>
                    <a:pt x="984" y="1235"/>
                    <a:pt x="984" y="1235"/>
                    <a:pt x="984" y="1205"/>
                  </a:cubicBezTo>
                  <a:cubicBezTo>
                    <a:pt x="1198" y="1080"/>
                    <a:pt x="954" y="681"/>
                    <a:pt x="799" y="466"/>
                  </a:cubicBezTo>
                  <a:cubicBezTo>
                    <a:pt x="703" y="311"/>
                    <a:pt x="459" y="0"/>
                    <a:pt x="245" y="0"/>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5308;p67">
              <a:extLst>
                <a:ext uri="{FF2B5EF4-FFF2-40B4-BE49-F238E27FC236}">
                  <a16:creationId xmlns="" xmlns:a16="http://schemas.microsoft.com/office/drawing/2014/main" id="{6467AD42-BA16-A4E7-F8C6-88DB705B4D01}"/>
                </a:ext>
              </a:extLst>
            </p:cNvPr>
            <p:cNvSpPr/>
            <p:nvPr/>
          </p:nvSpPr>
          <p:spPr>
            <a:xfrm>
              <a:off x="7863759" y="995173"/>
              <a:ext cx="15053" cy="17591"/>
            </a:xfrm>
            <a:custGeom>
              <a:avLst/>
              <a:gdLst/>
              <a:ahLst/>
              <a:cxnLst/>
              <a:rect l="l" t="t" r="r" b="b"/>
              <a:pathLst>
                <a:path w="836" h="977" extrusionOk="0">
                  <a:moveTo>
                    <a:pt x="144" y="1"/>
                  </a:moveTo>
                  <a:cubicBezTo>
                    <a:pt x="138" y="1"/>
                    <a:pt x="132" y="1"/>
                    <a:pt x="126" y="3"/>
                  </a:cubicBezTo>
                  <a:cubicBezTo>
                    <a:pt x="0" y="3"/>
                    <a:pt x="96" y="225"/>
                    <a:pt x="126" y="313"/>
                  </a:cubicBezTo>
                  <a:cubicBezTo>
                    <a:pt x="244" y="528"/>
                    <a:pt x="399" y="779"/>
                    <a:pt x="680" y="964"/>
                  </a:cubicBezTo>
                  <a:lnTo>
                    <a:pt x="710" y="964"/>
                  </a:lnTo>
                  <a:cubicBezTo>
                    <a:pt x="710" y="974"/>
                    <a:pt x="713" y="977"/>
                    <a:pt x="717" y="977"/>
                  </a:cubicBezTo>
                  <a:cubicBezTo>
                    <a:pt x="726" y="977"/>
                    <a:pt x="739" y="964"/>
                    <a:pt x="739" y="964"/>
                  </a:cubicBezTo>
                  <a:cubicBezTo>
                    <a:pt x="835" y="809"/>
                    <a:pt x="614" y="498"/>
                    <a:pt x="495" y="313"/>
                  </a:cubicBezTo>
                  <a:cubicBezTo>
                    <a:pt x="467" y="257"/>
                    <a:pt x="266" y="1"/>
                    <a:pt x="144" y="1"/>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5309;p67">
              <a:extLst>
                <a:ext uri="{FF2B5EF4-FFF2-40B4-BE49-F238E27FC236}">
                  <a16:creationId xmlns="" xmlns:a16="http://schemas.microsoft.com/office/drawing/2014/main" id="{E951C4F8-86EC-4B5B-1DD6-B1B1AB195731}"/>
                </a:ext>
              </a:extLst>
            </p:cNvPr>
            <p:cNvSpPr/>
            <p:nvPr/>
          </p:nvSpPr>
          <p:spPr>
            <a:xfrm>
              <a:off x="7886518" y="991968"/>
              <a:ext cx="14927" cy="17303"/>
            </a:xfrm>
            <a:custGeom>
              <a:avLst/>
              <a:gdLst/>
              <a:ahLst/>
              <a:cxnLst/>
              <a:rect l="l" t="t" r="r" b="b"/>
              <a:pathLst>
                <a:path w="829" h="961" extrusionOk="0">
                  <a:moveTo>
                    <a:pt x="93" y="0"/>
                  </a:moveTo>
                  <a:cubicBezTo>
                    <a:pt x="60" y="0"/>
                    <a:pt x="37" y="18"/>
                    <a:pt x="30" y="62"/>
                  </a:cubicBezTo>
                  <a:cubicBezTo>
                    <a:pt x="0" y="247"/>
                    <a:pt x="185" y="491"/>
                    <a:pt x="370" y="706"/>
                  </a:cubicBezTo>
                  <a:cubicBezTo>
                    <a:pt x="424" y="821"/>
                    <a:pt x="534" y="961"/>
                    <a:pt x="620" y="961"/>
                  </a:cubicBezTo>
                  <a:cubicBezTo>
                    <a:pt x="628" y="961"/>
                    <a:pt x="636" y="960"/>
                    <a:pt x="643" y="957"/>
                  </a:cubicBezTo>
                  <a:cubicBezTo>
                    <a:pt x="828" y="861"/>
                    <a:pt x="555" y="432"/>
                    <a:pt x="459" y="277"/>
                  </a:cubicBezTo>
                  <a:cubicBezTo>
                    <a:pt x="391" y="181"/>
                    <a:pt x="195" y="0"/>
                    <a:pt x="93" y="0"/>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1" name="Google Shape;5310;p67">
              <a:extLst>
                <a:ext uri="{FF2B5EF4-FFF2-40B4-BE49-F238E27FC236}">
                  <a16:creationId xmlns="" xmlns:a16="http://schemas.microsoft.com/office/drawing/2014/main" id="{CF3AAE63-B1D3-32E6-E84D-C277D558B3BB}"/>
                </a:ext>
              </a:extLst>
            </p:cNvPr>
            <p:cNvGrpSpPr/>
            <p:nvPr/>
          </p:nvGrpSpPr>
          <p:grpSpPr>
            <a:xfrm>
              <a:off x="7948007" y="1015105"/>
              <a:ext cx="123824" cy="153876"/>
              <a:chOff x="2131450" y="260482"/>
              <a:chExt cx="101762" cy="126459"/>
            </a:xfrm>
          </p:grpSpPr>
          <p:sp>
            <p:nvSpPr>
              <p:cNvPr id="253" name="Google Shape;5311;p67">
                <a:extLst>
                  <a:ext uri="{FF2B5EF4-FFF2-40B4-BE49-F238E27FC236}">
                    <a16:creationId xmlns="" xmlns:a16="http://schemas.microsoft.com/office/drawing/2014/main" id="{B31072D3-2ACA-B640-C3E7-E07D5E212D31}"/>
                  </a:ext>
                </a:extLst>
              </p:cNvPr>
              <p:cNvSpPr/>
              <p:nvPr/>
            </p:nvSpPr>
            <p:spPr>
              <a:xfrm>
                <a:off x="2131450" y="264270"/>
                <a:ext cx="72079" cy="122671"/>
              </a:xfrm>
              <a:custGeom>
                <a:avLst/>
                <a:gdLst/>
                <a:ahLst/>
                <a:cxnLst/>
                <a:rect l="l" t="t" r="r" b="b"/>
                <a:pathLst>
                  <a:path w="4871" h="8290" extrusionOk="0">
                    <a:moveTo>
                      <a:pt x="1" y="0"/>
                    </a:moveTo>
                    <a:cubicBezTo>
                      <a:pt x="97" y="458"/>
                      <a:pt x="186" y="954"/>
                      <a:pt x="252" y="1449"/>
                    </a:cubicBezTo>
                    <a:cubicBezTo>
                      <a:pt x="311" y="2122"/>
                      <a:pt x="311" y="2802"/>
                      <a:pt x="223" y="3512"/>
                    </a:cubicBezTo>
                    <a:cubicBezTo>
                      <a:pt x="1080" y="5145"/>
                      <a:pt x="1945" y="6772"/>
                      <a:pt x="3113" y="8036"/>
                    </a:cubicBezTo>
                    <a:cubicBezTo>
                      <a:pt x="3310" y="8210"/>
                      <a:pt x="3522" y="8289"/>
                      <a:pt x="3728" y="8289"/>
                    </a:cubicBezTo>
                    <a:cubicBezTo>
                      <a:pt x="4329" y="8289"/>
                      <a:pt x="4870" y="7617"/>
                      <a:pt x="4776" y="6654"/>
                    </a:cubicBezTo>
                    <a:cubicBezTo>
                      <a:pt x="4318" y="3327"/>
                      <a:pt x="2034" y="1323"/>
                      <a:pt x="1" y="0"/>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5312;p67">
                <a:extLst>
                  <a:ext uri="{FF2B5EF4-FFF2-40B4-BE49-F238E27FC236}">
                    <a16:creationId xmlns="" xmlns:a16="http://schemas.microsoft.com/office/drawing/2014/main" id="{7E575122-F6A7-48F9-94A1-25D7B841A379}"/>
                  </a:ext>
                </a:extLst>
              </p:cNvPr>
              <p:cNvSpPr/>
              <p:nvPr/>
            </p:nvSpPr>
            <p:spPr>
              <a:xfrm>
                <a:off x="2131997" y="260482"/>
                <a:ext cx="101215" cy="75334"/>
              </a:xfrm>
              <a:custGeom>
                <a:avLst/>
                <a:gdLst/>
                <a:ahLst/>
                <a:cxnLst/>
                <a:rect l="l" t="t" r="r" b="b"/>
                <a:pathLst>
                  <a:path w="6840" h="5091" extrusionOk="0">
                    <a:moveTo>
                      <a:pt x="2162" y="1"/>
                    </a:moveTo>
                    <a:cubicBezTo>
                      <a:pt x="1432" y="1"/>
                      <a:pt x="697" y="131"/>
                      <a:pt x="1" y="315"/>
                    </a:cubicBezTo>
                    <a:cubicBezTo>
                      <a:pt x="89" y="744"/>
                      <a:pt x="149" y="1210"/>
                      <a:pt x="215" y="1705"/>
                    </a:cubicBezTo>
                    <a:cubicBezTo>
                      <a:pt x="245" y="2193"/>
                      <a:pt x="274" y="2688"/>
                      <a:pt x="245" y="3184"/>
                    </a:cubicBezTo>
                    <a:cubicBezTo>
                      <a:pt x="1908" y="4041"/>
                      <a:pt x="3571" y="5032"/>
                      <a:pt x="5390" y="5091"/>
                    </a:cubicBezTo>
                    <a:cubicBezTo>
                      <a:pt x="6314" y="4995"/>
                      <a:pt x="6839" y="3272"/>
                      <a:pt x="6159" y="2163"/>
                    </a:cubicBezTo>
                    <a:cubicBezTo>
                      <a:pt x="5069" y="521"/>
                      <a:pt x="3624" y="1"/>
                      <a:pt x="2162" y="1"/>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2" name="Google Shape;5313;p67">
              <a:extLst>
                <a:ext uri="{FF2B5EF4-FFF2-40B4-BE49-F238E27FC236}">
                  <a16:creationId xmlns="" xmlns:a16="http://schemas.microsoft.com/office/drawing/2014/main" id="{3D580CDB-D767-874D-6B9C-16BFACA7E25F}"/>
                </a:ext>
              </a:extLst>
            </p:cNvPr>
            <p:cNvGrpSpPr/>
            <p:nvPr/>
          </p:nvGrpSpPr>
          <p:grpSpPr>
            <a:xfrm>
              <a:off x="7948007" y="1015092"/>
              <a:ext cx="123824" cy="153876"/>
              <a:chOff x="2131450" y="260482"/>
              <a:chExt cx="101762" cy="126459"/>
            </a:xfrm>
          </p:grpSpPr>
          <p:sp>
            <p:nvSpPr>
              <p:cNvPr id="251" name="Google Shape;5314;p67">
                <a:extLst>
                  <a:ext uri="{FF2B5EF4-FFF2-40B4-BE49-F238E27FC236}">
                    <a16:creationId xmlns="" xmlns:a16="http://schemas.microsoft.com/office/drawing/2014/main" id="{465E9337-0A9B-0C29-7A6A-3E0EB6E0876F}"/>
                  </a:ext>
                </a:extLst>
              </p:cNvPr>
              <p:cNvSpPr/>
              <p:nvPr/>
            </p:nvSpPr>
            <p:spPr>
              <a:xfrm>
                <a:off x="2131450" y="264270"/>
                <a:ext cx="72079" cy="122671"/>
              </a:xfrm>
              <a:custGeom>
                <a:avLst/>
                <a:gdLst/>
                <a:ahLst/>
                <a:cxnLst/>
                <a:rect l="l" t="t" r="r" b="b"/>
                <a:pathLst>
                  <a:path w="4871" h="8290" extrusionOk="0">
                    <a:moveTo>
                      <a:pt x="1" y="0"/>
                    </a:moveTo>
                    <a:cubicBezTo>
                      <a:pt x="97" y="458"/>
                      <a:pt x="186" y="954"/>
                      <a:pt x="252" y="1449"/>
                    </a:cubicBezTo>
                    <a:cubicBezTo>
                      <a:pt x="311" y="2122"/>
                      <a:pt x="311" y="2802"/>
                      <a:pt x="223" y="3512"/>
                    </a:cubicBezTo>
                    <a:cubicBezTo>
                      <a:pt x="1080" y="5145"/>
                      <a:pt x="1945" y="6772"/>
                      <a:pt x="3113" y="8036"/>
                    </a:cubicBezTo>
                    <a:cubicBezTo>
                      <a:pt x="3310" y="8210"/>
                      <a:pt x="3522" y="8289"/>
                      <a:pt x="3728" y="8289"/>
                    </a:cubicBezTo>
                    <a:cubicBezTo>
                      <a:pt x="4329" y="8289"/>
                      <a:pt x="4870" y="7617"/>
                      <a:pt x="4776" y="6654"/>
                    </a:cubicBezTo>
                    <a:cubicBezTo>
                      <a:pt x="4318" y="3327"/>
                      <a:pt x="2034" y="1323"/>
                      <a:pt x="1" y="0"/>
                    </a:cubicBezTo>
                    <a:close/>
                  </a:path>
                </a:pathLst>
              </a:custGeom>
              <a:solidFill>
                <a:srgbClr val="000000">
                  <a:alpha val="223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5315;p67">
                <a:extLst>
                  <a:ext uri="{FF2B5EF4-FFF2-40B4-BE49-F238E27FC236}">
                    <a16:creationId xmlns="" xmlns:a16="http://schemas.microsoft.com/office/drawing/2014/main" id="{56C983F7-BE78-92E6-12CE-620F0B0FB537}"/>
                  </a:ext>
                </a:extLst>
              </p:cNvPr>
              <p:cNvSpPr/>
              <p:nvPr/>
            </p:nvSpPr>
            <p:spPr>
              <a:xfrm>
                <a:off x="2131997" y="260482"/>
                <a:ext cx="101215" cy="75334"/>
              </a:xfrm>
              <a:custGeom>
                <a:avLst/>
                <a:gdLst/>
                <a:ahLst/>
                <a:cxnLst/>
                <a:rect l="l" t="t" r="r" b="b"/>
                <a:pathLst>
                  <a:path w="6840" h="5091" extrusionOk="0">
                    <a:moveTo>
                      <a:pt x="2162" y="1"/>
                    </a:moveTo>
                    <a:cubicBezTo>
                      <a:pt x="1432" y="1"/>
                      <a:pt x="697" y="131"/>
                      <a:pt x="1" y="315"/>
                    </a:cubicBezTo>
                    <a:cubicBezTo>
                      <a:pt x="89" y="744"/>
                      <a:pt x="149" y="1210"/>
                      <a:pt x="215" y="1705"/>
                    </a:cubicBezTo>
                    <a:cubicBezTo>
                      <a:pt x="245" y="2193"/>
                      <a:pt x="274" y="2688"/>
                      <a:pt x="245" y="3184"/>
                    </a:cubicBezTo>
                    <a:cubicBezTo>
                      <a:pt x="1908" y="4041"/>
                      <a:pt x="3571" y="5032"/>
                      <a:pt x="5390" y="5091"/>
                    </a:cubicBezTo>
                    <a:cubicBezTo>
                      <a:pt x="6314" y="4995"/>
                      <a:pt x="6839" y="3272"/>
                      <a:pt x="6159" y="2163"/>
                    </a:cubicBezTo>
                    <a:cubicBezTo>
                      <a:pt x="5069" y="521"/>
                      <a:pt x="3624" y="1"/>
                      <a:pt x="2162" y="1"/>
                    </a:cubicBezTo>
                    <a:close/>
                  </a:path>
                </a:pathLst>
              </a:custGeom>
              <a:solidFill>
                <a:srgbClr val="000000">
                  <a:alpha val="223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3" name="Google Shape;5316;p67">
              <a:extLst>
                <a:ext uri="{FF2B5EF4-FFF2-40B4-BE49-F238E27FC236}">
                  <a16:creationId xmlns="" xmlns:a16="http://schemas.microsoft.com/office/drawing/2014/main" id="{6A38A186-7C1D-AF30-C860-1C7249CA39B8}"/>
                </a:ext>
              </a:extLst>
            </p:cNvPr>
            <p:cNvSpPr/>
            <p:nvPr/>
          </p:nvSpPr>
          <p:spPr>
            <a:xfrm>
              <a:off x="7948072" y="1026777"/>
              <a:ext cx="124347" cy="135168"/>
            </a:xfrm>
            <a:custGeom>
              <a:avLst/>
              <a:gdLst/>
              <a:ahLst/>
              <a:cxnLst/>
              <a:rect l="l" t="t" r="r" b="b"/>
              <a:pathLst>
                <a:path w="6906" h="7507" extrusionOk="0">
                  <a:moveTo>
                    <a:pt x="0" y="0"/>
                  </a:moveTo>
                  <a:lnTo>
                    <a:pt x="0" y="0"/>
                  </a:lnTo>
                  <a:cubicBezTo>
                    <a:pt x="59" y="400"/>
                    <a:pt x="119" y="799"/>
                    <a:pt x="185" y="1235"/>
                  </a:cubicBezTo>
                  <a:cubicBezTo>
                    <a:pt x="244" y="1849"/>
                    <a:pt x="244" y="2492"/>
                    <a:pt x="156" y="3142"/>
                  </a:cubicBezTo>
                  <a:cubicBezTo>
                    <a:pt x="1878" y="4895"/>
                    <a:pt x="2861" y="6528"/>
                    <a:pt x="4924" y="7452"/>
                  </a:cubicBezTo>
                  <a:cubicBezTo>
                    <a:pt x="5031" y="7489"/>
                    <a:pt x="5137" y="7506"/>
                    <a:pt x="5240" y="7506"/>
                  </a:cubicBezTo>
                  <a:cubicBezTo>
                    <a:pt x="6178" y="7506"/>
                    <a:pt x="6906" y="6079"/>
                    <a:pt x="6439" y="4747"/>
                  </a:cubicBezTo>
                  <a:cubicBezTo>
                    <a:pt x="4990" y="1050"/>
                    <a:pt x="2588" y="311"/>
                    <a:pt x="0" y="0"/>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4" name="Google Shape;5317;p67">
              <a:extLst>
                <a:ext uri="{FF2B5EF4-FFF2-40B4-BE49-F238E27FC236}">
                  <a16:creationId xmlns="" xmlns:a16="http://schemas.microsoft.com/office/drawing/2014/main" id="{CD134035-0A67-A1B4-9C5A-FF659258DC78}"/>
                </a:ext>
              </a:extLst>
            </p:cNvPr>
            <p:cNvGrpSpPr/>
            <p:nvPr/>
          </p:nvGrpSpPr>
          <p:grpSpPr>
            <a:xfrm flipH="1">
              <a:off x="7577744" y="1015105"/>
              <a:ext cx="123824" cy="153876"/>
              <a:chOff x="2131450" y="260482"/>
              <a:chExt cx="101762" cy="126459"/>
            </a:xfrm>
          </p:grpSpPr>
          <p:sp>
            <p:nvSpPr>
              <p:cNvPr id="249" name="Google Shape;5318;p67">
                <a:extLst>
                  <a:ext uri="{FF2B5EF4-FFF2-40B4-BE49-F238E27FC236}">
                    <a16:creationId xmlns="" xmlns:a16="http://schemas.microsoft.com/office/drawing/2014/main" id="{6D87A84F-76C8-52A0-4366-2C154FE65D86}"/>
                  </a:ext>
                </a:extLst>
              </p:cNvPr>
              <p:cNvSpPr/>
              <p:nvPr/>
            </p:nvSpPr>
            <p:spPr>
              <a:xfrm>
                <a:off x="2131450" y="264270"/>
                <a:ext cx="72079" cy="122671"/>
              </a:xfrm>
              <a:custGeom>
                <a:avLst/>
                <a:gdLst/>
                <a:ahLst/>
                <a:cxnLst/>
                <a:rect l="l" t="t" r="r" b="b"/>
                <a:pathLst>
                  <a:path w="4871" h="8290" extrusionOk="0">
                    <a:moveTo>
                      <a:pt x="1" y="0"/>
                    </a:moveTo>
                    <a:cubicBezTo>
                      <a:pt x="97" y="458"/>
                      <a:pt x="186" y="954"/>
                      <a:pt x="252" y="1449"/>
                    </a:cubicBezTo>
                    <a:cubicBezTo>
                      <a:pt x="311" y="2122"/>
                      <a:pt x="311" y="2802"/>
                      <a:pt x="223" y="3512"/>
                    </a:cubicBezTo>
                    <a:cubicBezTo>
                      <a:pt x="1080" y="5145"/>
                      <a:pt x="1945" y="6772"/>
                      <a:pt x="3113" y="8036"/>
                    </a:cubicBezTo>
                    <a:cubicBezTo>
                      <a:pt x="3310" y="8210"/>
                      <a:pt x="3522" y="8289"/>
                      <a:pt x="3728" y="8289"/>
                    </a:cubicBezTo>
                    <a:cubicBezTo>
                      <a:pt x="4329" y="8289"/>
                      <a:pt x="4870" y="7617"/>
                      <a:pt x="4776" y="6654"/>
                    </a:cubicBezTo>
                    <a:cubicBezTo>
                      <a:pt x="4318" y="3327"/>
                      <a:pt x="2034" y="1323"/>
                      <a:pt x="1" y="0"/>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5319;p67">
                <a:extLst>
                  <a:ext uri="{FF2B5EF4-FFF2-40B4-BE49-F238E27FC236}">
                    <a16:creationId xmlns="" xmlns:a16="http://schemas.microsoft.com/office/drawing/2014/main" id="{AC2157A9-74A0-0D6C-34B9-4F734421C2A0}"/>
                  </a:ext>
                </a:extLst>
              </p:cNvPr>
              <p:cNvSpPr/>
              <p:nvPr/>
            </p:nvSpPr>
            <p:spPr>
              <a:xfrm>
                <a:off x="2131997" y="260482"/>
                <a:ext cx="101215" cy="75334"/>
              </a:xfrm>
              <a:custGeom>
                <a:avLst/>
                <a:gdLst/>
                <a:ahLst/>
                <a:cxnLst/>
                <a:rect l="l" t="t" r="r" b="b"/>
                <a:pathLst>
                  <a:path w="6840" h="5091" extrusionOk="0">
                    <a:moveTo>
                      <a:pt x="2162" y="1"/>
                    </a:moveTo>
                    <a:cubicBezTo>
                      <a:pt x="1432" y="1"/>
                      <a:pt x="697" y="131"/>
                      <a:pt x="1" y="315"/>
                    </a:cubicBezTo>
                    <a:cubicBezTo>
                      <a:pt x="89" y="744"/>
                      <a:pt x="149" y="1210"/>
                      <a:pt x="215" y="1705"/>
                    </a:cubicBezTo>
                    <a:cubicBezTo>
                      <a:pt x="245" y="2193"/>
                      <a:pt x="274" y="2688"/>
                      <a:pt x="245" y="3184"/>
                    </a:cubicBezTo>
                    <a:cubicBezTo>
                      <a:pt x="1908" y="4041"/>
                      <a:pt x="3571" y="5032"/>
                      <a:pt x="5390" y="5091"/>
                    </a:cubicBezTo>
                    <a:cubicBezTo>
                      <a:pt x="6314" y="4995"/>
                      <a:pt x="6839" y="3272"/>
                      <a:pt x="6159" y="2163"/>
                    </a:cubicBezTo>
                    <a:cubicBezTo>
                      <a:pt x="5069" y="521"/>
                      <a:pt x="3624" y="1"/>
                      <a:pt x="2162" y="1"/>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 name="Google Shape;5320;p67">
              <a:extLst>
                <a:ext uri="{FF2B5EF4-FFF2-40B4-BE49-F238E27FC236}">
                  <a16:creationId xmlns="" xmlns:a16="http://schemas.microsoft.com/office/drawing/2014/main" id="{10AAFF3A-698B-1EDC-3C5F-A2BA9EA3BC75}"/>
                </a:ext>
              </a:extLst>
            </p:cNvPr>
            <p:cNvGrpSpPr/>
            <p:nvPr/>
          </p:nvGrpSpPr>
          <p:grpSpPr>
            <a:xfrm flipH="1">
              <a:off x="7577744" y="1015092"/>
              <a:ext cx="123824" cy="153876"/>
              <a:chOff x="2131450" y="260482"/>
              <a:chExt cx="101762" cy="126459"/>
            </a:xfrm>
          </p:grpSpPr>
          <p:sp>
            <p:nvSpPr>
              <p:cNvPr id="247" name="Google Shape;5321;p67">
                <a:extLst>
                  <a:ext uri="{FF2B5EF4-FFF2-40B4-BE49-F238E27FC236}">
                    <a16:creationId xmlns="" xmlns:a16="http://schemas.microsoft.com/office/drawing/2014/main" id="{2EE9D17F-6BA1-2EE5-723E-4E56F520C33F}"/>
                  </a:ext>
                </a:extLst>
              </p:cNvPr>
              <p:cNvSpPr/>
              <p:nvPr/>
            </p:nvSpPr>
            <p:spPr>
              <a:xfrm>
                <a:off x="2131450" y="264270"/>
                <a:ext cx="72079" cy="122671"/>
              </a:xfrm>
              <a:custGeom>
                <a:avLst/>
                <a:gdLst/>
                <a:ahLst/>
                <a:cxnLst/>
                <a:rect l="l" t="t" r="r" b="b"/>
                <a:pathLst>
                  <a:path w="4871" h="8290" extrusionOk="0">
                    <a:moveTo>
                      <a:pt x="1" y="0"/>
                    </a:moveTo>
                    <a:cubicBezTo>
                      <a:pt x="97" y="458"/>
                      <a:pt x="186" y="954"/>
                      <a:pt x="252" y="1449"/>
                    </a:cubicBezTo>
                    <a:cubicBezTo>
                      <a:pt x="311" y="2122"/>
                      <a:pt x="311" y="2802"/>
                      <a:pt x="223" y="3512"/>
                    </a:cubicBezTo>
                    <a:cubicBezTo>
                      <a:pt x="1080" y="5145"/>
                      <a:pt x="1945" y="6772"/>
                      <a:pt x="3113" y="8036"/>
                    </a:cubicBezTo>
                    <a:cubicBezTo>
                      <a:pt x="3310" y="8210"/>
                      <a:pt x="3522" y="8289"/>
                      <a:pt x="3728" y="8289"/>
                    </a:cubicBezTo>
                    <a:cubicBezTo>
                      <a:pt x="4329" y="8289"/>
                      <a:pt x="4870" y="7617"/>
                      <a:pt x="4776" y="6654"/>
                    </a:cubicBezTo>
                    <a:cubicBezTo>
                      <a:pt x="4318" y="3327"/>
                      <a:pt x="2034" y="1323"/>
                      <a:pt x="1" y="0"/>
                    </a:cubicBezTo>
                    <a:close/>
                  </a:path>
                </a:pathLst>
              </a:custGeom>
              <a:solidFill>
                <a:srgbClr val="000000">
                  <a:alpha val="223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5322;p67">
                <a:extLst>
                  <a:ext uri="{FF2B5EF4-FFF2-40B4-BE49-F238E27FC236}">
                    <a16:creationId xmlns="" xmlns:a16="http://schemas.microsoft.com/office/drawing/2014/main" id="{8328EBEF-4DE8-1C5A-BA23-1BDEB5BC4768}"/>
                  </a:ext>
                </a:extLst>
              </p:cNvPr>
              <p:cNvSpPr/>
              <p:nvPr/>
            </p:nvSpPr>
            <p:spPr>
              <a:xfrm>
                <a:off x="2131997" y="260482"/>
                <a:ext cx="101215" cy="75334"/>
              </a:xfrm>
              <a:custGeom>
                <a:avLst/>
                <a:gdLst/>
                <a:ahLst/>
                <a:cxnLst/>
                <a:rect l="l" t="t" r="r" b="b"/>
                <a:pathLst>
                  <a:path w="6840" h="5091" extrusionOk="0">
                    <a:moveTo>
                      <a:pt x="2162" y="1"/>
                    </a:moveTo>
                    <a:cubicBezTo>
                      <a:pt x="1432" y="1"/>
                      <a:pt x="697" y="131"/>
                      <a:pt x="1" y="315"/>
                    </a:cubicBezTo>
                    <a:cubicBezTo>
                      <a:pt x="89" y="744"/>
                      <a:pt x="149" y="1210"/>
                      <a:pt x="215" y="1705"/>
                    </a:cubicBezTo>
                    <a:cubicBezTo>
                      <a:pt x="245" y="2193"/>
                      <a:pt x="274" y="2688"/>
                      <a:pt x="245" y="3184"/>
                    </a:cubicBezTo>
                    <a:cubicBezTo>
                      <a:pt x="1908" y="4041"/>
                      <a:pt x="3571" y="5032"/>
                      <a:pt x="5390" y="5091"/>
                    </a:cubicBezTo>
                    <a:cubicBezTo>
                      <a:pt x="6314" y="4995"/>
                      <a:pt x="6839" y="3272"/>
                      <a:pt x="6159" y="2163"/>
                    </a:cubicBezTo>
                    <a:cubicBezTo>
                      <a:pt x="5069" y="521"/>
                      <a:pt x="3624" y="1"/>
                      <a:pt x="2162" y="1"/>
                    </a:cubicBezTo>
                    <a:close/>
                  </a:path>
                </a:pathLst>
              </a:custGeom>
              <a:solidFill>
                <a:srgbClr val="000000">
                  <a:alpha val="223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6" name="Google Shape;5323;p67">
              <a:extLst>
                <a:ext uri="{FF2B5EF4-FFF2-40B4-BE49-F238E27FC236}">
                  <a16:creationId xmlns="" xmlns:a16="http://schemas.microsoft.com/office/drawing/2014/main" id="{26871D97-5E4F-5B00-4581-FD6472069C36}"/>
                </a:ext>
              </a:extLst>
            </p:cNvPr>
            <p:cNvSpPr/>
            <p:nvPr/>
          </p:nvSpPr>
          <p:spPr>
            <a:xfrm flipH="1">
              <a:off x="7577157" y="1026777"/>
              <a:ext cx="124347" cy="135168"/>
            </a:xfrm>
            <a:custGeom>
              <a:avLst/>
              <a:gdLst/>
              <a:ahLst/>
              <a:cxnLst/>
              <a:rect l="l" t="t" r="r" b="b"/>
              <a:pathLst>
                <a:path w="6906" h="7507" extrusionOk="0">
                  <a:moveTo>
                    <a:pt x="0" y="0"/>
                  </a:moveTo>
                  <a:lnTo>
                    <a:pt x="0" y="0"/>
                  </a:lnTo>
                  <a:cubicBezTo>
                    <a:pt x="59" y="400"/>
                    <a:pt x="119" y="799"/>
                    <a:pt x="185" y="1235"/>
                  </a:cubicBezTo>
                  <a:cubicBezTo>
                    <a:pt x="244" y="1849"/>
                    <a:pt x="244" y="2492"/>
                    <a:pt x="156" y="3142"/>
                  </a:cubicBezTo>
                  <a:cubicBezTo>
                    <a:pt x="1878" y="4895"/>
                    <a:pt x="2861" y="6528"/>
                    <a:pt x="4924" y="7452"/>
                  </a:cubicBezTo>
                  <a:cubicBezTo>
                    <a:pt x="5031" y="7489"/>
                    <a:pt x="5137" y="7506"/>
                    <a:pt x="5240" y="7506"/>
                  </a:cubicBezTo>
                  <a:cubicBezTo>
                    <a:pt x="6178" y="7506"/>
                    <a:pt x="6906" y="6079"/>
                    <a:pt x="6439" y="4747"/>
                  </a:cubicBezTo>
                  <a:cubicBezTo>
                    <a:pt x="4990" y="1050"/>
                    <a:pt x="2588" y="311"/>
                    <a:pt x="0" y="0"/>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7" name="Google Shape;5324;p67">
            <a:extLst>
              <a:ext uri="{FF2B5EF4-FFF2-40B4-BE49-F238E27FC236}">
                <a16:creationId xmlns="" xmlns:a16="http://schemas.microsoft.com/office/drawing/2014/main" id="{6F5EC12C-78BC-E2AC-26E6-E62E1BA3E02F}"/>
              </a:ext>
            </a:extLst>
          </p:cNvPr>
          <p:cNvGrpSpPr/>
          <p:nvPr/>
        </p:nvGrpSpPr>
        <p:grpSpPr>
          <a:xfrm>
            <a:off x="835172" y="2358532"/>
            <a:ext cx="2567289" cy="2454425"/>
            <a:chOff x="1857796" y="1145521"/>
            <a:chExt cx="3356788" cy="3238489"/>
          </a:xfrm>
        </p:grpSpPr>
        <p:sp>
          <p:nvSpPr>
            <p:cNvPr id="178" name="Google Shape;5325;p67">
              <a:extLst>
                <a:ext uri="{FF2B5EF4-FFF2-40B4-BE49-F238E27FC236}">
                  <a16:creationId xmlns="" xmlns:a16="http://schemas.microsoft.com/office/drawing/2014/main" id="{A8A8AFCE-4C87-125C-4A84-6C6B604511B2}"/>
                </a:ext>
              </a:extLst>
            </p:cNvPr>
            <p:cNvSpPr/>
            <p:nvPr/>
          </p:nvSpPr>
          <p:spPr>
            <a:xfrm flipH="1">
              <a:off x="3269887" y="2662888"/>
              <a:ext cx="1058479" cy="659669"/>
            </a:xfrm>
            <a:custGeom>
              <a:avLst/>
              <a:gdLst/>
              <a:ahLst/>
              <a:cxnLst/>
              <a:rect l="l" t="t" r="r" b="b"/>
              <a:pathLst>
                <a:path w="68510" h="42697" extrusionOk="0">
                  <a:moveTo>
                    <a:pt x="36805" y="0"/>
                  </a:moveTo>
                  <a:cubicBezTo>
                    <a:pt x="25843" y="0"/>
                    <a:pt x="14064" y="989"/>
                    <a:pt x="10524" y="4916"/>
                  </a:cubicBezTo>
                  <a:cubicBezTo>
                    <a:pt x="1" y="16571"/>
                    <a:pt x="31035" y="42696"/>
                    <a:pt x="31035" y="42696"/>
                  </a:cubicBezTo>
                  <a:lnTo>
                    <a:pt x="45505" y="34666"/>
                  </a:lnTo>
                  <a:cubicBezTo>
                    <a:pt x="45505" y="34666"/>
                    <a:pt x="34553" y="22949"/>
                    <a:pt x="36710" y="21802"/>
                  </a:cubicBezTo>
                  <a:cubicBezTo>
                    <a:pt x="37042" y="21627"/>
                    <a:pt x="38014" y="21553"/>
                    <a:pt x="39424" y="21553"/>
                  </a:cubicBezTo>
                  <a:cubicBezTo>
                    <a:pt x="47242" y="21553"/>
                    <a:pt x="68509" y="23837"/>
                    <a:pt x="68509" y="23837"/>
                  </a:cubicBezTo>
                  <a:lnTo>
                    <a:pt x="58185" y="1016"/>
                  </a:lnTo>
                  <a:cubicBezTo>
                    <a:pt x="58185" y="1016"/>
                    <a:pt x="47915" y="0"/>
                    <a:pt x="36805" y="0"/>
                  </a:cubicBezTo>
                  <a:close/>
                </a:path>
              </a:pathLst>
            </a:custGeom>
            <a:solidFill>
              <a:srgbClr val="338EE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5326;p67">
              <a:extLst>
                <a:ext uri="{FF2B5EF4-FFF2-40B4-BE49-F238E27FC236}">
                  <a16:creationId xmlns="" xmlns:a16="http://schemas.microsoft.com/office/drawing/2014/main" id="{D8E2A71A-1B5F-45FC-72D0-280E5A5C9705}"/>
                </a:ext>
              </a:extLst>
            </p:cNvPr>
            <p:cNvSpPr/>
            <p:nvPr/>
          </p:nvSpPr>
          <p:spPr>
            <a:xfrm flipH="1">
              <a:off x="3269887" y="2662901"/>
              <a:ext cx="1058479" cy="659669"/>
            </a:xfrm>
            <a:custGeom>
              <a:avLst/>
              <a:gdLst/>
              <a:ahLst/>
              <a:cxnLst/>
              <a:rect l="l" t="t" r="r" b="b"/>
              <a:pathLst>
                <a:path w="68510" h="42697" extrusionOk="0">
                  <a:moveTo>
                    <a:pt x="36805" y="0"/>
                  </a:moveTo>
                  <a:cubicBezTo>
                    <a:pt x="25843" y="0"/>
                    <a:pt x="14064" y="989"/>
                    <a:pt x="10524" y="4916"/>
                  </a:cubicBezTo>
                  <a:cubicBezTo>
                    <a:pt x="1" y="16571"/>
                    <a:pt x="31035" y="42696"/>
                    <a:pt x="31035" y="42696"/>
                  </a:cubicBezTo>
                  <a:lnTo>
                    <a:pt x="45505" y="34666"/>
                  </a:lnTo>
                  <a:cubicBezTo>
                    <a:pt x="45505" y="34666"/>
                    <a:pt x="34553" y="22949"/>
                    <a:pt x="36710" y="21802"/>
                  </a:cubicBezTo>
                  <a:cubicBezTo>
                    <a:pt x="37042" y="21627"/>
                    <a:pt x="38014" y="21553"/>
                    <a:pt x="39424" y="21553"/>
                  </a:cubicBezTo>
                  <a:cubicBezTo>
                    <a:pt x="47242" y="21553"/>
                    <a:pt x="68509" y="23837"/>
                    <a:pt x="68509" y="23837"/>
                  </a:cubicBezTo>
                  <a:lnTo>
                    <a:pt x="58185" y="1016"/>
                  </a:lnTo>
                  <a:cubicBezTo>
                    <a:pt x="58185" y="1016"/>
                    <a:pt x="47915" y="0"/>
                    <a:pt x="36805" y="0"/>
                  </a:cubicBezTo>
                  <a:close/>
                </a:path>
              </a:pathLst>
            </a:custGeom>
            <a:solidFill>
              <a:srgbClr val="000000">
                <a:alpha val="223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5327;p67">
              <a:extLst>
                <a:ext uri="{FF2B5EF4-FFF2-40B4-BE49-F238E27FC236}">
                  <a16:creationId xmlns="" xmlns:a16="http://schemas.microsoft.com/office/drawing/2014/main" id="{C080086B-6E9A-FFF0-2FE9-96739EB414D7}"/>
                </a:ext>
              </a:extLst>
            </p:cNvPr>
            <p:cNvSpPr/>
            <p:nvPr/>
          </p:nvSpPr>
          <p:spPr>
            <a:xfrm flipH="1">
              <a:off x="3659386" y="2044505"/>
              <a:ext cx="771125" cy="525825"/>
            </a:xfrm>
            <a:custGeom>
              <a:avLst/>
              <a:gdLst/>
              <a:ahLst/>
              <a:cxnLst/>
              <a:rect l="l" t="t" r="r" b="b"/>
              <a:pathLst>
                <a:path w="49911" h="34034" extrusionOk="0">
                  <a:moveTo>
                    <a:pt x="36710" y="0"/>
                  </a:moveTo>
                  <a:cubicBezTo>
                    <a:pt x="36710" y="0"/>
                    <a:pt x="13507" y="20451"/>
                    <a:pt x="1" y="25865"/>
                  </a:cubicBezTo>
                  <a:lnTo>
                    <a:pt x="4330" y="34033"/>
                  </a:lnTo>
                  <a:lnTo>
                    <a:pt x="49910" y="6501"/>
                  </a:lnTo>
                  <a:lnTo>
                    <a:pt x="36710" y="0"/>
                  </a:lnTo>
                  <a:close/>
                </a:path>
              </a:pathLst>
            </a:custGeom>
            <a:solidFill>
              <a:srgbClr val="E2875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5328;p67">
              <a:extLst>
                <a:ext uri="{FF2B5EF4-FFF2-40B4-BE49-F238E27FC236}">
                  <a16:creationId xmlns="" xmlns:a16="http://schemas.microsoft.com/office/drawing/2014/main" id="{10724338-E3A8-8FD1-00BF-927A1B210042}"/>
                </a:ext>
              </a:extLst>
            </p:cNvPr>
            <p:cNvSpPr/>
            <p:nvPr/>
          </p:nvSpPr>
          <p:spPr>
            <a:xfrm flipH="1">
              <a:off x="3670449" y="2048592"/>
              <a:ext cx="771125" cy="525825"/>
            </a:xfrm>
            <a:custGeom>
              <a:avLst/>
              <a:gdLst/>
              <a:ahLst/>
              <a:cxnLst/>
              <a:rect l="l" t="t" r="r" b="b"/>
              <a:pathLst>
                <a:path w="49911" h="34034" extrusionOk="0">
                  <a:moveTo>
                    <a:pt x="36710" y="0"/>
                  </a:moveTo>
                  <a:cubicBezTo>
                    <a:pt x="36710" y="0"/>
                    <a:pt x="13507" y="20451"/>
                    <a:pt x="1" y="25865"/>
                  </a:cubicBezTo>
                  <a:lnTo>
                    <a:pt x="4330" y="34033"/>
                  </a:lnTo>
                  <a:lnTo>
                    <a:pt x="49910" y="6501"/>
                  </a:lnTo>
                  <a:lnTo>
                    <a:pt x="36710" y="0"/>
                  </a:lnTo>
                  <a:close/>
                </a:path>
              </a:pathLst>
            </a:custGeom>
            <a:solidFill>
              <a:srgbClr val="000000">
                <a:alpha val="100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5329;p67">
              <a:extLst>
                <a:ext uri="{FF2B5EF4-FFF2-40B4-BE49-F238E27FC236}">
                  <a16:creationId xmlns="" xmlns:a16="http://schemas.microsoft.com/office/drawing/2014/main" id="{76AB1159-06E4-2F35-A38B-C82B4D2048DA}"/>
                </a:ext>
              </a:extLst>
            </p:cNvPr>
            <p:cNvSpPr/>
            <p:nvPr/>
          </p:nvSpPr>
          <p:spPr>
            <a:xfrm flipH="1">
              <a:off x="3532662" y="1805436"/>
              <a:ext cx="431287" cy="444048"/>
            </a:xfrm>
            <a:custGeom>
              <a:avLst/>
              <a:gdLst/>
              <a:ahLst/>
              <a:cxnLst/>
              <a:rect l="l" t="t" r="r" b="b"/>
              <a:pathLst>
                <a:path w="27915" h="28741" extrusionOk="0">
                  <a:moveTo>
                    <a:pt x="19441" y="0"/>
                  </a:moveTo>
                  <a:cubicBezTo>
                    <a:pt x="13644" y="6118"/>
                    <a:pt x="7143" y="11533"/>
                    <a:pt x="0" y="16061"/>
                  </a:cubicBezTo>
                  <a:cubicBezTo>
                    <a:pt x="3059" y="20573"/>
                    <a:pt x="6501" y="24856"/>
                    <a:pt x="10264" y="28741"/>
                  </a:cubicBezTo>
                  <a:cubicBezTo>
                    <a:pt x="12114" y="26003"/>
                    <a:pt x="14791" y="23953"/>
                    <a:pt x="17529" y="22041"/>
                  </a:cubicBezTo>
                  <a:cubicBezTo>
                    <a:pt x="20206" y="20068"/>
                    <a:pt x="22944" y="18156"/>
                    <a:pt x="24917" y="15479"/>
                  </a:cubicBezTo>
                  <a:cubicBezTo>
                    <a:pt x="26890" y="12803"/>
                    <a:pt x="27915" y="9178"/>
                    <a:pt x="26645" y="6118"/>
                  </a:cubicBezTo>
                  <a:cubicBezTo>
                    <a:pt x="25360" y="2860"/>
                    <a:pt x="22057" y="1010"/>
                    <a:pt x="19441" y="0"/>
                  </a:cubicBezTo>
                  <a:close/>
                </a:path>
              </a:pathLst>
            </a:custGeom>
            <a:solidFill>
              <a:srgbClr val="EF419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5330;p67">
              <a:extLst>
                <a:ext uri="{FF2B5EF4-FFF2-40B4-BE49-F238E27FC236}">
                  <a16:creationId xmlns="" xmlns:a16="http://schemas.microsoft.com/office/drawing/2014/main" id="{63752F10-B3AF-6AAA-E347-5C770FA1F78A}"/>
                </a:ext>
              </a:extLst>
            </p:cNvPr>
            <p:cNvSpPr/>
            <p:nvPr/>
          </p:nvSpPr>
          <p:spPr>
            <a:xfrm flipH="1">
              <a:off x="3532662" y="1805436"/>
              <a:ext cx="431287" cy="444048"/>
            </a:xfrm>
            <a:custGeom>
              <a:avLst/>
              <a:gdLst/>
              <a:ahLst/>
              <a:cxnLst/>
              <a:rect l="l" t="t" r="r" b="b"/>
              <a:pathLst>
                <a:path w="27915" h="28741" extrusionOk="0">
                  <a:moveTo>
                    <a:pt x="19441" y="0"/>
                  </a:moveTo>
                  <a:cubicBezTo>
                    <a:pt x="13644" y="6118"/>
                    <a:pt x="7143" y="11533"/>
                    <a:pt x="0" y="16061"/>
                  </a:cubicBezTo>
                  <a:cubicBezTo>
                    <a:pt x="3059" y="20573"/>
                    <a:pt x="6501" y="24856"/>
                    <a:pt x="10264" y="28741"/>
                  </a:cubicBezTo>
                  <a:cubicBezTo>
                    <a:pt x="12114" y="26003"/>
                    <a:pt x="14791" y="23953"/>
                    <a:pt x="17529" y="22041"/>
                  </a:cubicBezTo>
                  <a:cubicBezTo>
                    <a:pt x="20206" y="20068"/>
                    <a:pt x="22944" y="18156"/>
                    <a:pt x="24917" y="15479"/>
                  </a:cubicBezTo>
                  <a:cubicBezTo>
                    <a:pt x="26890" y="12803"/>
                    <a:pt x="27915" y="9178"/>
                    <a:pt x="26645" y="6118"/>
                  </a:cubicBezTo>
                  <a:cubicBezTo>
                    <a:pt x="25360" y="2860"/>
                    <a:pt x="22057" y="1010"/>
                    <a:pt x="19441" y="0"/>
                  </a:cubicBezTo>
                  <a:close/>
                </a:path>
              </a:pathLst>
            </a:custGeom>
            <a:solidFill>
              <a:srgbClr val="000000">
                <a:alpha val="2849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4" name="Google Shape;5331;p67">
              <a:extLst>
                <a:ext uri="{FF2B5EF4-FFF2-40B4-BE49-F238E27FC236}">
                  <a16:creationId xmlns="" xmlns:a16="http://schemas.microsoft.com/office/drawing/2014/main" id="{A8EB6848-8344-2121-6DF7-F2061C8E79B3}"/>
                </a:ext>
              </a:extLst>
            </p:cNvPr>
            <p:cNvGrpSpPr/>
            <p:nvPr/>
          </p:nvGrpSpPr>
          <p:grpSpPr>
            <a:xfrm rot="1265623" flipH="1">
              <a:off x="2772652" y="1623274"/>
              <a:ext cx="477883" cy="871759"/>
              <a:chOff x="776555" y="1702460"/>
              <a:chExt cx="306839" cy="559813"/>
            </a:xfrm>
          </p:grpSpPr>
          <p:sp>
            <p:nvSpPr>
              <p:cNvPr id="225" name="Google Shape;5332;p67">
                <a:extLst>
                  <a:ext uri="{FF2B5EF4-FFF2-40B4-BE49-F238E27FC236}">
                    <a16:creationId xmlns="" xmlns:a16="http://schemas.microsoft.com/office/drawing/2014/main" id="{D04EB567-D5A4-B7BE-0FBF-B90F08D1E0AC}"/>
                  </a:ext>
                </a:extLst>
              </p:cNvPr>
              <p:cNvSpPr/>
              <p:nvPr/>
            </p:nvSpPr>
            <p:spPr>
              <a:xfrm flipH="1">
                <a:off x="819893" y="1760412"/>
                <a:ext cx="263501" cy="466865"/>
              </a:xfrm>
              <a:custGeom>
                <a:avLst/>
                <a:gdLst/>
                <a:ahLst/>
                <a:cxnLst/>
                <a:rect l="l" t="t" r="r" b="b"/>
                <a:pathLst>
                  <a:path w="4706" h="8338" extrusionOk="0">
                    <a:moveTo>
                      <a:pt x="4199" y="1"/>
                    </a:moveTo>
                    <a:cubicBezTo>
                      <a:pt x="3200" y="1"/>
                      <a:pt x="1029" y="208"/>
                      <a:pt x="580" y="1962"/>
                    </a:cubicBezTo>
                    <a:cubicBezTo>
                      <a:pt x="346" y="2895"/>
                      <a:pt x="76" y="3987"/>
                      <a:pt x="38" y="5425"/>
                    </a:cubicBezTo>
                    <a:cubicBezTo>
                      <a:pt x="1" y="6433"/>
                      <a:pt x="468" y="7992"/>
                      <a:pt x="2026" y="8337"/>
                    </a:cubicBezTo>
                    <a:lnTo>
                      <a:pt x="3426" y="7796"/>
                    </a:lnTo>
                    <a:lnTo>
                      <a:pt x="4705" y="21"/>
                    </a:lnTo>
                    <a:cubicBezTo>
                      <a:pt x="4705" y="21"/>
                      <a:pt x="4508" y="1"/>
                      <a:pt x="4199" y="1"/>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5333;p67">
                <a:extLst>
                  <a:ext uri="{FF2B5EF4-FFF2-40B4-BE49-F238E27FC236}">
                    <a16:creationId xmlns="" xmlns:a16="http://schemas.microsoft.com/office/drawing/2014/main" id="{B650E595-2F78-A37E-CE50-416836592027}"/>
                  </a:ext>
                </a:extLst>
              </p:cNvPr>
              <p:cNvSpPr/>
              <p:nvPr/>
            </p:nvSpPr>
            <p:spPr>
              <a:xfrm flipH="1">
                <a:off x="837139" y="1711643"/>
                <a:ext cx="239984" cy="302360"/>
              </a:xfrm>
              <a:custGeom>
                <a:avLst/>
                <a:gdLst/>
                <a:ahLst/>
                <a:cxnLst/>
                <a:rect l="l" t="t" r="r" b="b"/>
                <a:pathLst>
                  <a:path w="4286" h="5400" extrusionOk="0">
                    <a:moveTo>
                      <a:pt x="3569" y="0"/>
                    </a:moveTo>
                    <a:cubicBezTo>
                      <a:pt x="3047" y="0"/>
                      <a:pt x="2506" y="190"/>
                      <a:pt x="1952" y="266"/>
                    </a:cubicBezTo>
                    <a:cubicBezTo>
                      <a:pt x="701" y="499"/>
                      <a:pt x="1" y="4158"/>
                      <a:pt x="122" y="4588"/>
                    </a:cubicBezTo>
                    <a:cubicBezTo>
                      <a:pt x="229" y="4988"/>
                      <a:pt x="390" y="5399"/>
                      <a:pt x="641" y="5399"/>
                    </a:cubicBezTo>
                    <a:cubicBezTo>
                      <a:pt x="852" y="5399"/>
                      <a:pt x="1126" y="5107"/>
                      <a:pt x="1485" y="4270"/>
                    </a:cubicBezTo>
                    <a:cubicBezTo>
                      <a:pt x="1914" y="3300"/>
                      <a:pt x="3314" y="770"/>
                      <a:pt x="3314" y="770"/>
                    </a:cubicBezTo>
                    <a:lnTo>
                      <a:pt x="4285" y="154"/>
                    </a:lnTo>
                    <a:cubicBezTo>
                      <a:pt x="4051" y="41"/>
                      <a:pt x="3812" y="0"/>
                      <a:pt x="3569" y="0"/>
                    </a:cubicBezTo>
                    <a:close/>
                  </a:path>
                </a:pathLst>
              </a:custGeom>
              <a:solidFill>
                <a:srgbClr val="FE5F2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5334;p67">
                <a:extLst>
                  <a:ext uri="{FF2B5EF4-FFF2-40B4-BE49-F238E27FC236}">
                    <a16:creationId xmlns="" xmlns:a16="http://schemas.microsoft.com/office/drawing/2014/main" id="{7869D414-1EBB-4148-2C7B-552BE2DF4CA3}"/>
                  </a:ext>
                </a:extLst>
              </p:cNvPr>
              <p:cNvSpPr/>
              <p:nvPr/>
            </p:nvSpPr>
            <p:spPr>
              <a:xfrm flipH="1">
                <a:off x="776555" y="1741711"/>
                <a:ext cx="261373" cy="409753"/>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1"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5335;p67">
                <a:extLst>
                  <a:ext uri="{FF2B5EF4-FFF2-40B4-BE49-F238E27FC236}">
                    <a16:creationId xmlns="" xmlns:a16="http://schemas.microsoft.com/office/drawing/2014/main" id="{3B6720BB-B60E-6B5B-630A-E7B2B2361E4F}"/>
                  </a:ext>
                </a:extLst>
              </p:cNvPr>
              <p:cNvSpPr/>
              <p:nvPr/>
            </p:nvSpPr>
            <p:spPr>
              <a:xfrm flipH="1">
                <a:off x="795872" y="1706827"/>
                <a:ext cx="274419" cy="555446"/>
              </a:xfrm>
              <a:custGeom>
                <a:avLst/>
                <a:gdLst/>
                <a:ahLst/>
                <a:cxnLst/>
                <a:rect l="l" t="t" r="r" b="b"/>
                <a:pathLst>
                  <a:path w="4901" h="9920" extrusionOk="0">
                    <a:moveTo>
                      <a:pt x="3746" y="0"/>
                    </a:moveTo>
                    <a:cubicBezTo>
                      <a:pt x="2727" y="0"/>
                      <a:pt x="1312" y="659"/>
                      <a:pt x="700" y="4011"/>
                    </a:cubicBezTo>
                    <a:cubicBezTo>
                      <a:pt x="700" y="4011"/>
                      <a:pt x="234" y="5486"/>
                      <a:pt x="75" y="7082"/>
                    </a:cubicBezTo>
                    <a:cubicBezTo>
                      <a:pt x="0" y="8211"/>
                      <a:pt x="775" y="9257"/>
                      <a:pt x="1904" y="9453"/>
                    </a:cubicBezTo>
                    <a:lnTo>
                      <a:pt x="4359" y="9919"/>
                    </a:lnTo>
                    <a:lnTo>
                      <a:pt x="4901" y="277"/>
                    </a:lnTo>
                    <a:cubicBezTo>
                      <a:pt x="4901" y="277"/>
                      <a:pt x="4406" y="0"/>
                      <a:pt x="3746" y="0"/>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5336;p67">
                <a:extLst>
                  <a:ext uri="{FF2B5EF4-FFF2-40B4-BE49-F238E27FC236}">
                    <a16:creationId xmlns="" xmlns:a16="http://schemas.microsoft.com/office/drawing/2014/main" id="{BE6DA38E-6389-3D74-1A7F-4A5B54008FD1}"/>
                  </a:ext>
                </a:extLst>
              </p:cNvPr>
              <p:cNvSpPr/>
              <p:nvPr/>
            </p:nvSpPr>
            <p:spPr>
              <a:xfrm flipH="1">
                <a:off x="835067" y="1702460"/>
                <a:ext cx="202861" cy="505444"/>
              </a:xfrm>
              <a:custGeom>
                <a:avLst/>
                <a:gdLst/>
                <a:ahLst/>
                <a:cxnLst/>
                <a:rect l="l" t="t" r="r" b="b"/>
                <a:pathLst>
                  <a:path w="3623" h="9027" extrusionOk="0">
                    <a:moveTo>
                      <a:pt x="3548" y="1"/>
                    </a:moveTo>
                    <a:cubicBezTo>
                      <a:pt x="3464" y="1"/>
                      <a:pt x="2185" y="197"/>
                      <a:pt x="1522" y="1830"/>
                    </a:cubicBezTo>
                    <a:cubicBezTo>
                      <a:pt x="981" y="3156"/>
                      <a:pt x="1" y="6385"/>
                      <a:pt x="197" y="8989"/>
                    </a:cubicBezTo>
                    <a:cubicBezTo>
                      <a:pt x="197" y="9027"/>
                      <a:pt x="234" y="9027"/>
                      <a:pt x="281" y="9027"/>
                    </a:cubicBezTo>
                    <a:cubicBezTo>
                      <a:pt x="356" y="9027"/>
                      <a:pt x="356" y="8989"/>
                      <a:pt x="356" y="8952"/>
                    </a:cubicBezTo>
                    <a:cubicBezTo>
                      <a:pt x="160" y="6423"/>
                      <a:pt x="1130" y="3230"/>
                      <a:pt x="1681" y="1868"/>
                    </a:cubicBezTo>
                    <a:cubicBezTo>
                      <a:pt x="2297" y="355"/>
                      <a:pt x="3548" y="159"/>
                      <a:pt x="3548" y="159"/>
                    </a:cubicBezTo>
                    <a:cubicBezTo>
                      <a:pt x="3623" y="159"/>
                      <a:pt x="3623" y="122"/>
                      <a:pt x="3623" y="85"/>
                    </a:cubicBezTo>
                    <a:cubicBezTo>
                      <a:pt x="3623" y="38"/>
                      <a:pt x="3585" y="1"/>
                      <a:pt x="3548" y="1"/>
                    </a:cubicBez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5" name="Google Shape;5337;p67">
              <a:extLst>
                <a:ext uri="{FF2B5EF4-FFF2-40B4-BE49-F238E27FC236}">
                  <a16:creationId xmlns="" xmlns:a16="http://schemas.microsoft.com/office/drawing/2014/main" id="{6D513F80-C814-54FF-B2CB-DBA348B2A992}"/>
                </a:ext>
              </a:extLst>
            </p:cNvPr>
            <p:cNvSpPr/>
            <p:nvPr/>
          </p:nvSpPr>
          <p:spPr>
            <a:xfrm flipH="1">
              <a:off x="3473561" y="3162066"/>
              <a:ext cx="468649" cy="433398"/>
            </a:xfrm>
            <a:custGeom>
              <a:avLst/>
              <a:gdLst/>
              <a:ahLst/>
              <a:cxnLst/>
              <a:rect l="l" t="t" r="r" b="b"/>
              <a:pathLst>
                <a:path w="30332" h="28053" extrusionOk="0">
                  <a:moveTo>
                    <a:pt x="18738" y="0"/>
                  </a:moveTo>
                  <a:cubicBezTo>
                    <a:pt x="18738" y="0"/>
                    <a:pt x="5155" y="8551"/>
                    <a:pt x="1912" y="15678"/>
                  </a:cubicBezTo>
                  <a:cubicBezTo>
                    <a:pt x="1" y="19823"/>
                    <a:pt x="628" y="23005"/>
                    <a:pt x="1591" y="25116"/>
                  </a:cubicBezTo>
                  <a:cubicBezTo>
                    <a:pt x="2478" y="27028"/>
                    <a:pt x="3748" y="28053"/>
                    <a:pt x="3748" y="28053"/>
                  </a:cubicBezTo>
                  <a:lnTo>
                    <a:pt x="30332" y="8168"/>
                  </a:lnTo>
                  <a:cubicBezTo>
                    <a:pt x="29750" y="6761"/>
                    <a:pt x="28924" y="5553"/>
                    <a:pt x="27976" y="4589"/>
                  </a:cubicBezTo>
                  <a:cubicBezTo>
                    <a:pt x="24336" y="704"/>
                    <a:pt x="18738" y="0"/>
                    <a:pt x="18738" y="0"/>
                  </a:cubicBezTo>
                  <a:close/>
                </a:path>
              </a:pathLst>
            </a:custGeom>
            <a:solidFill>
              <a:srgbClr val="EFEFE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5338;p67">
              <a:extLst>
                <a:ext uri="{FF2B5EF4-FFF2-40B4-BE49-F238E27FC236}">
                  <a16:creationId xmlns="" xmlns:a16="http://schemas.microsoft.com/office/drawing/2014/main" id="{81E40582-5E1A-FB08-7836-671B36E8A272}"/>
                </a:ext>
              </a:extLst>
            </p:cNvPr>
            <p:cNvSpPr/>
            <p:nvPr/>
          </p:nvSpPr>
          <p:spPr>
            <a:xfrm flipH="1">
              <a:off x="3473561" y="3232963"/>
              <a:ext cx="444067" cy="362501"/>
            </a:xfrm>
            <a:custGeom>
              <a:avLst/>
              <a:gdLst/>
              <a:ahLst/>
              <a:cxnLst/>
              <a:rect l="l" t="t" r="r" b="b"/>
              <a:pathLst>
                <a:path w="28741" h="23464" extrusionOk="0">
                  <a:moveTo>
                    <a:pt x="26385" y="0"/>
                  </a:moveTo>
                  <a:lnTo>
                    <a:pt x="0" y="20527"/>
                  </a:lnTo>
                  <a:cubicBezTo>
                    <a:pt x="887" y="22439"/>
                    <a:pt x="2157" y="23464"/>
                    <a:pt x="2157" y="23464"/>
                  </a:cubicBezTo>
                  <a:lnTo>
                    <a:pt x="28741" y="3579"/>
                  </a:lnTo>
                  <a:cubicBezTo>
                    <a:pt x="28159" y="2172"/>
                    <a:pt x="27333" y="964"/>
                    <a:pt x="26385" y="0"/>
                  </a:cubicBezTo>
                  <a:close/>
                </a:path>
              </a:pathLst>
            </a:custGeom>
            <a:solidFill>
              <a:srgbClr val="338EE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5339;p67">
              <a:extLst>
                <a:ext uri="{FF2B5EF4-FFF2-40B4-BE49-F238E27FC236}">
                  <a16:creationId xmlns="" xmlns:a16="http://schemas.microsoft.com/office/drawing/2014/main" id="{41044B50-F89C-6485-BDB1-9EA7A19C97DE}"/>
                </a:ext>
              </a:extLst>
            </p:cNvPr>
            <p:cNvSpPr/>
            <p:nvPr/>
          </p:nvSpPr>
          <p:spPr>
            <a:xfrm flipH="1">
              <a:off x="3445904" y="3289198"/>
              <a:ext cx="330875" cy="277669"/>
            </a:xfrm>
            <a:custGeom>
              <a:avLst/>
              <a:gdLst/>
              <a:ahLst/>
              <a:cxnLst/>
              <a:rect l="l" t="t" r="r" b="b"/>
              <a:pathLst>
                <a:path w="21415" h="17973" extrusionOk="0">
                  <a:moveTo>
                    <a:pt x="18156" y="0"/>
                  </a:moveTo>
                  <a:lnTo>
                    <a:pt x="0" y="13568"/>
                  </a:lnTo>
                  <a:lnTo>
                    <a:pt x="3304" y="17973"/>
                  </a:lnTo>
                  <a:lnTo>
                    <a:pt x="21414" y="4390"/>
                  </a:lnTo>
                  <a:lnTo>
                    <a:pt x="18156" y="0"/>
                  </a:ln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5340;p67">
              <a:extLst>
                <a:ext uri="{FF2B5EF4-FFF2-40B4-BE49-F238E27FC236}">
                  <a16:creationId xmlns="" xmlns:a16="http://schemas.microsoft.com/office/drawing/2014/main" id="{F28C24C7-BB3E-C9BC-325A-C0C73F553ABE}"/>
                </a:ext>
              </a:extLst>
            </p:cNvPr>
            <p:cNvSpPr/>
            <p:nvPr/>
          </p:nvSpPr>
          <p:spPr>
            <a:xfrm flipH="1">
              <a:off x="3293484" y="3400556"/>
              <a:ext cx="349540" cy="493542"/>
            </a:xfrm>
            <a:custGeom>
              <a:avLst/>
              <a:gdLst/>
              <a:ahLst/>
              <a:cxnLst/>
              <a:rect l="l" t="t" r="r" b="b"/>
              <a:pathLst>
                <a:path w="22623" h="31946" extrusionOk="0">
                  <a:moveTo>
                    <a:pt x="2753" y="0"/>
                  </a:moveTo>
                  <a:cubicBezTo>
                    <a:pt x="2425" y="0"/>
                    <a:pt x="2090" y="97"/>
                    <a:pt x="1790" y="303"/>
                  </a:cubicBezTo>
                  <a:lnTo>
                    <a:pt x="1087" y="761"/>
                  </a:lnTo>
                  <a:cubicBezTo>
                    <a:pt x="261" y="1266"/>
                    <a:pt x="1" y="2352"/>
                    <a:pt x="582" y="3178"/>
                  </a:cubicBezTo>
                  <a:lnTo>
                    <a:pt x="18417" y="31154"/>
                  </a:lnTo>
                  <a:cubicBezTo>
                    <a:pt x="18744" y="31674"/>
                    <a:pt x="19296" y="31945"/>
                    <a:pt x="19866" y="31945"/>
                  </a:cubicBezTo>
                  <a:cubicBezTo>
                    <a:pt x="20201" y="31945"/>
                    <a:pt x="20543" y="31851"/>
                    <a:pt x="20849" y="31659"/>
                  </a:cubicBezTo>
                  <a:lnTo>
                    <a:pt x="21552" y="31215"/>
                  </a:lnTo>
                  <a:cubicBezTo>
                    <a:pt x="22378" y="30710"/>
                    <a:pt x="22623" y="29624"/>
                    <a:pt x="22057" y="28798"/>
                  </a:cubicBezTo>
                  <a:lnTo>
                    <a:pt x="4207" y="823"/>
                  </a:lnTo>
                  <a:cubicBezTo>
                    <a:pt x="3886" y="297"/>
                    <a:pt x="3329" y="0"/>
                    <a:pt x="2753" y="0"/>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5341;p67">
              <a:extLst>
                <a:ext uri="{FF2B5EF4-FFF2-40B4-BE49-F238E27FC236}">
                  <a16:creationId xmlns="" xmlns:a16="http://schemas.microsoft.com/office/drawing/2014/main" id="{694CBB23-AA9F-D370-027F-66D94889E9C9}"/>
                </a:ext>
              </a:extLst>
            </p:cNvPr>
            <p:cNvSpPr/>
            <p:nvPr/>
          </p:nvSpPr>
          <p:spPr>
            <a:xfrm flipH="1">
              <a:off x="4181586" y="3351103"/>
              <a:ext cx="993537" cy="994639"/>
            </a:xfrm>
            <a:custGeom>
              <a:avLst/>
              <a:gdLst/>
              <a:ahLst/>
              <a:cxnLst/>
              <a:rect l="l" t="t" r="r" b="b"/>
              <a:pathLst>
                <a:path w="64304" h="64381" extrusionOk="0">
                  <a:moveTo>
                    <a:pt x="32121" y="5293"/>
                  </a:moveTo>
                  <a:cubicBezTo>
                    <a:pt x="46973" y="5293"/>
                    <a:pt x="59011" y="17346"/>
                    <a:pt x="59011" y="32183"/>
                  </a:cubicBezTo>
                  <a:cubicBezTo>
                    <a:pt x="59011" y="47035"/>
                    <a:pt x="46973" y="59088"/>
                    <a:pt x="32121" y="59088"/>
                  </a:cubicBezTo>
                  <a:cubicBezTo>
                    <a:pt x="17269" y="59088"/>
                    <a:pt x="5232" y="47035"/>
                    <a:pt x="5232" y="32183"/>
                  </a:cubicBezTo>
                  <a:cubicBezTo>
                    <a:pt x="5232" y="17346"/>
                    <a:pt x="17269" y="5293"/>
                    <a:pt x="32121" y="5293"/>
                  </a:cubicBezTo>
                  <a:close/>
                  <a:moveTo>
                    <a:pt x="32121" y="1"/>
                  </a:moveTo>
                  <a:cubicBezTo>
                    <a:pt x="14332" y="1"/>
                    <a:pt x="1" y="14409"/>
                    <a:pt x="1" y="32183"/>
                  </a:cubicBezTo>
                  <a:cubicBezTo>
                    <a:pt x="1" y="49972"/>
                    <a:pt x="14409" y="64380"/>
                    <a:pt x="32121" y="64380"/>
                  </a:cubicBezTo>
                  <a:cubicBezTo>
                    <a:pt x="49895" y="64380"/>
                    <a:pt x="64303" y="49972"/>
                    <a:pt x="64303" y="32183"/>
                  </a:cubicBezTo>
                  <a:cubicBezTo>
                    <a:pt x="64303" y="14409"/>
                    <a:pt x="49895" y="1"/>
                    <a:pt x="32121" y="1"/>
                  </a:cubicBezTo>
                  <a:close/>
                </a:path>
              </a:pathLst>
            </a:custGeom>
            <a:solidFill>
              <a:srgbClr val="BC7BF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5342;p67">
              <a:extLst>
                <a:ext uri="{FF2B5EF4-FFF2-40B4-BE49-F238E27FC236}">
                  <a16:creationId xmlns="" xmlns:a16="http://schemas.microsoft.com/office/drawing/2014/main" id="{F7F60E42-69E7-5393-FE45-45227432B84D}"/>
                </a:ext>
              </a:extLst>
            </p:cNvPr>
            <p:cNvSpPr/>
            <p:nvPr/>
          </p:nvSpPr>
          <p:spPr>
            <a:xfrm flipH="1">
              <a:off x="4143067" y="3312820"/>
              <a:ext cx="1071517" cy="1071190"/>
            </a:xfrm>
            <a:custGeom>
              <a:avLst/>
              <a:gdLst/>
              <a:ahLst/>
              <a:cxnLst/>
              <a:rect l="l" t="t" r="r" b="b"/>
              <a:pathLst>
                <a:path w="69351" h="69336" extrusionOk="0">
                  <a:moveTo>
                    <a:pt x="34675" y="5676"/>
                  </a:moveTo>
                  <a:cubicBezTo>
                    <a:pt x="50736" y="5676"/>
                    <a:pt x="63676" y="18677"/>
                    <a:pt x="63676" y="34661"/>
                  </a:cubicBezTo>
                  <a:cubicBezTo>
                    <a:pt x="63676" y="50660"/>
                    <a:pt x="50674" y="63661"/>
                    <a:pt x="34675" y="63661"/>
                  </a:cubicBezTo>
                  <a:cubicBezTo>
                    <a:pt x="18676" y="63661"/>
                    <a:pt x="5675" y="50660"/>
                    <a:pt x="5675" y="34661"/>
                  </a:cubicBezTo>
                  <a:cubicBezTo>
                    <a:pt x="5675" y="18677"/>
                    <a:pt x="18676" y="5676"/>
                    <a:pt x="34675" y="5676"/>
                  </a:cubicBezTo>
                  <a:close/>
                  <a:moveTo>
                    <a:pt x="34675" y="1"/>
                  </a:moveTo>
                  <a:cubicBezTo>
                    <a:pt x="15556" y="1"/>
                    <a:pt x="0" y="15480"/>
                    <a:pt x="0" y="34661"/>
                  </a:cubicBezTo>
                  <a:cubicBezTo>
                    <a:pt x="0" y="53857"/>
                    <a:pt x="15556" y="69336"/>
                    <a:pt x="34675" y="69336"/>
                  </a:cubicBezTo>
                  <a:cubicBezTo>
                    <a:pt x="53856" y="69336"/>
                    <a:pt x="69350" y="53857"/>
                    <a:pt x="69350" y="34661"/>
                  </a:cubicBezTo>
                  <a:cubicBezTo>
                    <a:pt x="69350" y="15480"/>
                    <a:pt x="53856" y="1"/>
                    <a:pt x="34675" y="1"/>
                  </a:cubicBez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5343;p67">
              <a:extLst>
                <a:ext uri="{FF2B5EF4-FFF2-40B4-BE49-F238E27FC236}">
                  <a16:creationId xmlns="" xmlns:a16="http://schemas.microsoft.com/office/drawing/2014/main" id="{BB4DEC31-F6A5-CD98-6794-CFC963D2B53F}"/>
                </a:ext>
              </a:extLst>
            </p:cNvPr>
            <p:cNvSpPr/>
            <p:nvPr/>
          </p:nvSpPr>
          <p:spPr>
            <a:xfrm flipH="1">
              <a:off x="4578389" y="2891256"/>
              <a:ext cx="137789" cy="992692"/>
            </a:xfrm>
            <a:custGeom>
              <a:avLst/>
              <a:gdLst/>
              <a:ahLst/>
              <a:cxnLst/>
              <a:rect l="l" t="t" r="r" b="b"/>
              <a:pathLst>
                <a:path w="8918" h="64255" extrusionOk="0">
                  <a:moveTo>
                    <a:pt x="4008" y="1"/>
                  </a:moveTo>
                  <a:lnTo>
                    <a:pt x="123" y="61504"/>
                  </a:lnTo>
                  <a:cubicBezTo>
                    <a:pt x="1" y="62911"/>
                    <a:pt x="1010" y="64120"/>
                    <a:pt x="2356" y="64242"/>
                  </a:cubicBezTo>
                  <a:cubicBezTo>
                    <a:pt x="2440" y="64250"/>
                    <a:pt x="2524" y="64255"/>
                    <a:pt x="2606" y="64255"/>
                  </a:cubicBezTo>
                  <a:cubicBezTo>
                    <a:pt x="3892" y="64255"/>
                    <a:pt x="4979" y="63270"/>
                    <a:pt x="5094" y="61948"/>
                  </a:cubicBezTo>
                  <a:lnTo>
                    <a:pt x="8918" y="459"/>
                  </a:lnTo>
                  <a:lnTo>
                    <a:pt x="4008" y="1"/>
                  </a:ln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5344;p67">
              <a:extLst>
                <a:ext uri="{FF2B5EF4-FFF2-40B4-BE49-F238E27FC236}">
                  <a16:creationId xmlns="" xmlns:a16="http://schemas.microsoft.com/office/drawing/2014/main" id="{41F06E53-6BF6-4D0F-F33A-F2CCABDCC1BE}"/>
                </a:ext>
              </a:extLst>
            </p:cNvPr>
            <p:cNvSpPr/>
            <p:nvPr/>
          </p:nvSpPr>
          <p:spPr>
            <a:xfrm flipH="1">
              <a:off x="4461165" y="2535846"/>
              <a:ext cx="193102" cy="363459"/>
            </a:xfrm>
            <a:custGeom>
              <a:avLst/>
              <a:gdLst/>
              <a:ahLst/>
              <a:cxnLst/>
              <a:rect l="l" t="t" r="r" b="b"/>
              <a:pathLst>
                <a:path w="12498" h="23526" extrusionOk="0">
                  <a:moveTo>
                    <a:pt x="7970" y="1"/>
                  </a:moveTo>
                  <a:lnTo>
                    <a:pt x="3504" y="6884"/>
                  </a:lnTo>
                  <a:cubicBezTo>
                    <a:pt x="2173" y="8995"/>
                    <a:pt x="1271" y="11350"/>
                    <a:pt x="1026" y="13905"/>
                  </a:cubicBezTo>
                  <a:lnTo>
                    <a:pt x="1" y="23082"/>
                  </a:lnTo>
                  <a:lnTo>
                    <a:pt x="4972" y="23526"/>
                  </a:lnTo>
                  <a:lnTo>
                    <a:pt x="5798" y="15618"/>
                  </a:lnTo>
                  <a:cubicBezTo>
                    <a:pt x="6058" y="13063"/>
                    <a:pt x="6945" y="10586"/>
                    <a:pt x="8414" y="8414"/>
                  </a:cubicBezTo>
                  <a:lnTo>
                    <a:pt x="12497" y="2234"/>
                  </a:lnTo>
                  <a:lnTo>
                    <a:pt x="7970" y="1"/>
                  </a:ln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5345;p67">
              <a:extLst>
                <a:ext uri="{FF2B5EF4-FFF2-40B4-BE49-F238E27FC236}">
                  <a16:creationId xmlns="" xmlns:a16="http://schemas.microsoft.com/office/drawing/2014/main" id="{5F09881A-2FAC-1267-29DF-8494C36685DB}"/>
                </a:ext>
              </a:extLst>
            </p:cNvPr>
            <p:cNvSpPr/>
            <p:nvPr/>
          </p:nvSpPr>
          <p:spPr>
            <a:xfrm flipH="1">
              <a:off x="4558767" y="2862907"/>
              <a:ext cx="112280" cy="57904"/>
            </a:xfrm>
            <a:custGeom>
              <a:avLst/>
              <a:gdLst/>
              <a:ahLst/>
              <a:cxnLst/>
              <a:rect l="l" t="t" r="r" b="b"/>
              <a:pathLst>
                <a:path w="7267" h="3748" extrusionOk="0">
                  <a:moveTo>
                    <a:pt x="261" y="0"/>
                  </a:moveTo>
                  <a:lnTo>
                    <a:pt x="1" y="3120"/>
                  </a:lnTo>
                  <a:lnTo>
                    <a:pt x="6945" y="3748"/>
                  </a:lnTo>
                  <a:lnTo>
                    <a:pt x="7266" y="566"/>
                  </a:lnTo>
                  <a:lnTo>
                    <a:pt x="261" y="0"/>
                  </a:ln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5346;p67">
              <a:extLst>
                <a:ext uri="{FF2B5EF4-FFF2-40B4-BE49-F238E27FC236}">
                  <a16:creationId xmlns="" xmlns:a16="http://schemas.microsoft.com/office/drawing/2014/main" id="{33B3129D-C98B-3A8B-9295-6A0274584651}"/>
                </a:ext>
              </a:extLst>
            </p:cNvPr>
            <p:cNvSpPr/>
            <p:nvPr/>
          </p:nvSpPr>
          <p:spPr>
            <a:xfrm flipH="1">
              <a:off x="3343575" y="3024305"/>
              <a:ext cx="1318480" cy="832035"/>
            </a:xfrm>
            <a:custGeom>
              <a:avLst/>
              <a:gdLst/>
              <a:ahLst/>
              <a:cxnLst/>
              <a:rect l="l" t="t" r="r" b="b"/>
              <a:pathLst>
                <a:path w="85335" h="53856" extrusionOk="0">
                  <a:moveTo>
                    <a:pt x="2539" y="0"/>
                  </a:moveTo>
                  <a:lnTo>
                    <a:pt x="0" y="4267"/>
                  </a:lnTo>
                  <a:lnTo>
                    <a:pt x="82780" y="53856"/>
                  </a:lnTo>
                  <a:lnTo>
                    <a:pt x="85334" y="49588"/>
                  </a:lnTo>
                  <a:lnTo>
                    <a:pt x="2539" y="0"/>
                  </a:ln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5347;p67">
              <a:extLst>
                <a:ext uri="{FF2B5EF4-FFF2-40B4-BE49-F238E27FC236}">
                  <a16:creationId xmlns="" xmlns:a16="http://schemas.microsoft.com/office/drawing/2014/main" id="{0B4AEF3A-991D-7B7A-7949-26F3ADEA5630}"/>
                </a:ext>
              </a:extLst>
            </p:cNvPr>
            <p:cNvSpPr/>
            <p:nvPr/>
          </p:nvSpPr>
          <p:spPr>
            <a:xfrm flipH="1">
              <a:off x="1896082" y="3346144"/>
              <a:ext cx="994480" cy="994623"/>
            </a:xfrm>
            <a:custGeom>
              <a:avLst/>
              <a:gdLst/>
              <a:ahLst/>
              <a:cxnLst/>
              <a:rect l="l" t="t" r="r" b="b"/>
              <a:pathLst>
                <a:path w="64365" h="64380" extrusionOk="0">
                  <a:moveTo>
                    <a:pt x="32183" y="5293"/>
                  </a:moveTo>
                  <a:cubicBezTo>
                    <a:pt x="47035" y="5293"/>
                    <a:pt x="59072" y="17346"/>
                    <a:pt x="59072" y="32198"/>
                  </a:cubicBezTo>
                  <a:cubicBezTo>
                    <a:pt x="59072" y="47035"/>
                    <a:pt x="47035" y="59088"/>
                    <a:pt x="32183" y="59088"/>
                  </a:cubicBezTo>
                  <a:cubicBezTo>
                    <a:pt x="17331" y="59088"/>
                    <a:pt x="5278" y="47035"/>
                    <a:pt x="5278" y="32198"/>
                  </a:cubicBezTo>
                  <a:cubicBezTo>
                    <a:pt x="5278" y="17346"/>
                    <a:pt x="17331" y="5293"/>
                    <a:pt x="32183" y="5293"/>
                  </a:cubicBezTo>
                  <a:close/>
                  <a:moveTo>
                    <a:pt x="32183" y="1"/>
                  </a:moveTo>
                  <a:cubicBezTo>
                    <a:pt x="14394" y="1"/>
                    <a:pt x="1" y="14409"/>
                    <a:pt x="1" y="32198"/>
                  </a:cubicBezTo>
                  <a:cubicBezTo>
                    <a:pt x="1" y="49971"/>
                    <a:pt x="14394" y="64380"/>
                    <a:pt x="32183" y="64380"/>
                  </a:cubicBezTo>
                  <a:cubicBezTo>
                    <a:pt x="49956" y="64380"/>
                    <a:pt x="64365" y="49971"/>
                    <a:pt x="64365" y="32198"/>
                  </a:cubicBezTo>
                  <a:cubicBezTo>
                    <a:pt x="64365" y="14409"/>
                    <a:pt x="49956" y="1"/>
                    <a:pt x="32183" y="1"/>
                  </a:cubicBezTo>
                  <a:close/>
                </a:path>
              </a:pathLst>
            </a:custGeom>
            <a:solidFill>
              <a:srgbClr val="BC7BF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5348;p67">
              <a:extLst>
                <a:ext uri="{FF2B5EF4-FFF2-40B4-BE49-F238E27FC236}">
                  <a16:creationId xmlns="" xmlns:a16="http://schemas.microsoft.com/office/drawing/2014/main" id="{FD8119FC-ACDF-96AA-D8C7-4CEAAEA241A3}"/>
                </a:ext>
              </a:extLst>
            </p:cNvPr>
            <p:cNvSpPr/>
            <p:nvPr/>
          </p:nvSpPr>
          <p:spPr>
            <a:xfrm flipH="1">
              <a:off x="1857796" y="3307861"/>
              <a:ext cx="1071285" cy="1071190"/>
            </a:xfrm>
            <a:custGeom>
              <a:avLst/>
              <a:gdLst/>
              <a:ahLst/>
              <a:cxnLst/>
              <a:rect l="l" t="t" r="r" b="b"/>
              <a:pathLst>
                <a:path w="69336" h="69336" extrusionOk="0">
                  <a:moveTo>
                    <a:pt x="34676" y="5675"/>
                  </a:moveTo>
                  <a:cubicBezTo>
                    <a:pt x="50675" y="5675"/>
                    <a:pt x="63676" y="18677"/>
                    <a:pt x="63676" y="34676"/>
                  </a:cubicBezTo>
                  <a:cubicBezTo>
                    <a:pt x="63676" y="50660"/>
                    <a:pt x="50675" y="63661"/>
                    <a:pt x="34676" y="63661"/>
                  </a:cubicBezTo>
                  <a:cubicBezTo>
                    <a:pt x="18677" y="63661"/>
                    <a:pt x="5675" y="50660"/>
                    <a:pt x="5675" y="34676"/>
                  </a:cubicBezTo>
                  <a:cubicBezTo>
                    <a:pt x="5675" y="18677"/>
                    <a:pt x="18677" y="5675"/>
                    <a:pt x="34676" y="5675"/>
                  </a:cubicBezTo>
                  <a:close/>
                  <a:moveTo>
                    <a:pt x="34676" y="1"/>
                  </a:moveTo>
                  <a:cubicBezTo>
                    <a:pt x="15495" y="1"/>
                    <a:pt x="1" y="15480"/>
                    <a:pt x="1" y="34676"/>
                  </a:cubicBezTo>
                  <a:cubicBezTo>
                    <a:pt x="1" y="53857"/>
                    <a:pt x="15495" y="69336"/>
                    <a:pt x="34676" y="69336"/>
                  </a:cubicBezTo>
                  <a:cubicBezTo>
                    <a:pt x="53856" y="69336"/>
                    <a:pt x="69335" y="53857"/>
                    <a:pt x="69335" y="34676"/>
                  </a:cubicBezTo>
                  <a:cubicBezTo>
                    <a:pt x="69335" y="15480"/>
                    <a:pt x="53856" y="1"/>
                    <a:pt x="34676" y="1"/>
                  </a:cubicBez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5349;p67">
              <a:extLst>
                <a:ext uri="{FF2B5EF4-FFF2-40B4-BE49-F238E27FC236}">
                  <a16:creationId xmlns="" xmlns:a16="http://schemas.microsoft.com/office/drawing/2014/main" id="{0047D4EE-4429-28A7-7602-BA94751476A4}"/>
                </a:ext>
              </a:extLst>
            </p:cNvPr>
            <p:cNvSpPr/>
            <p:nvPr/>
          </p:nvSpPr>
          <p:spPr>
            <a:xfrm flipH="1">
              <a:off x="2383627" y="3810008"/>
              <a:ext cx="886233" cy="76829"/>
            </a:xfrm>
            <a:custGeom>
              <a:avLst/>
              <a:gdLst/>
              <a:ahLst/>
              <a:cxnLst/>
              <a:rect l="l" t="t" r="r" b="b"/>
              <a:pathLst>
                <a:path w="57359" h="4973" extrusionOk="0">
                  <a:moveTo>
                    <a:pt x="0" y="1"/>
                  </a:moveTo>
                  <a:lnTo>
                    <a:pt x="0" y="4972"/>
                  </a:lnTo>
                  <a:lnTo>
                    <a:pt x="57359" y="4972"/>
                  </a:lnTo>
                  <a:lnTo>
                    <a:pt x="57359" y="1"/>
                  </a:ln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5350;p67">
              <a:extLst>
                <a:ext uri="{FF2B5EF4-FFF2-40B4-BE49-F238E27FC236}">
                  <a16:creationId xmlns="" xmlns:a16="http://schemas.microsoft.com/office/drawing/2014/main" id="{922A200A-83B5-D790-9F21-98A7812E01EF}"/>
                </a:ext>
              </a:extLst>
            </p:cNvPr>
            <p:cNvSpPr/>
            <p:nvPr/>
          </p:nvSpPr>
          <p:spPr>
            <a:xfrm flipH="1">
              <a:off x="2341076" y="3211936"/>
              <a:ext cx="893340" cy="674453"/>
            </a:xfrm>
            <a:custGeom>
              <a:avLst/>
              <a:gdLst/>
              <a:ahLst/>
              <a:cxnLst/>
              <a:rect l="l" t="t" r="r" b="b"/>
              <a:pathLst>
                <a:path w="57819" h="43656" extrusionOk="0">
                  <a:moveTo>
                    <a:pt x="2384" y="0"/>
                  </a:moveTo>
                  <a:cubicBezTo>
                    <a:pt x="1688" y="0"/>
                    <a:pt x="1028" y="438"/>
                    <a:pt x="643" y="1239"/>
                  </a:cubicBezTo>
                  <a:cubicBezTo>
                    <a:pt x="1" y="2386"/>
                    <a:pt x="322" y="3977"/>
                    <a:pt x="1347" y="4680"/>
                  </a:cubicBezTo>
                  <a:lnTo>
                    <a:pt x="54438" y="43302"/>
                  </a:lnTo>
                  <a:cubicBezTo>
                    <a:pt x="54761" y="43542"/>
                    <a:pt x="55124" y="43655"/>
                    <a:pt x="55484" y="43655"/>
                  </a:cubicBezTo>
                  <a:cubicBezTo>
                    <a:pt x="56179" y="43655"/>
                    <a:pt x="56864" y="43231"/>
                    <a:pt x="57237" y="42476"/>
                  </a:cubicBezTo>
                  <a:cubicBezTo>
                    <a:pt x="57818" y="41267"/>
                    <a:pt x="57497" y="39738"/>
                    <a:pt x="56533" y="39034"/>
                  </a:cubicBezTo>
                  <a:lnTo>
                    <a:pt x="3442" y="352"/>
                  </a:lnTo>
                  <a:cubicBezTo>
                    <a:pt x="3101" y="114"/>
                    <a:pt x="2738" y="0"/>
                    <a:pt x="2384" y="0"/>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5351;p67">
              <a:extLst>
                <a:ext uri="{FF2B5EF4-FFF2-40B4-BE49-F238E27FC236}">
                  <a16:creationId xmlns="" xmlns:a16="http://schemas.microsoft.com/office/drawing/2014/main" id="{917A2B2A-3DB4-6DAB-2A0C-993149F60CC8}"/>
                </a:ext>
              </a:extLst>
            </p:cNvPr>
            <p:cNvSpPr/>
            <p:nvPr/>
          </p:nvSpPr>
          <p:spPr>
            <a:xfrm flipH="1">
              <a:off x="3097322" y="3522436"/>
              <a:ext cx="574300" cy="575176"/>
            </a:xfrm>
            <a:custGeom>
              <a:avLst/>
              <a:gdLst/>
              <a:ahLst/>
              <a:cxnLst/>
              <a:rect l="l" t="t" r="r" b="b"/>
              <a:pathLst>
                <a:path w="37170" h="37230" extrusionOk="0">
                  <a:moveTo>
                    <a:pt x="18554" y="0"/>
                  </a:moveTo>
                  <a:cubicBezTo>
                    <a:pt x="8291" y="0"/>
                    <a:pt x="1" y="8352"/>
                    <a:pt x="1" y="18615"/>
                  </a:cubicBezTo>
                  <a:cubicBezTo>
                    <a:pt x="1" y="28878"/>
                    <a:pt x="8291" y="37230"/>
                    <a:pt x="18554" y="37230"/>
                  </a:cubicBezTo>
                  <a:cubicBezTo>
                    <a:pt x="28818" y="37230"/>
                    <a:pt x="37169" y="28878"/>
                    <a:pt x="37169" y="18615"/>
                  </a:cubicBezTo>
                  <a:cubicBezTo>
                    <a:pt x="37169" y="8352"/>
                    <a:pt x="28818" y="0"/>
                    <a:pt x="18554" y="0"/>
                  </a:cubicBezTo>
                  <a:close/>
                </a:path>
              </a:pathLst>
            </a:custGeom>
            <a:solidFill>
              <a:srgbClr val="FE5F2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5352;p67">
              <a:extLst>
                <a:ext uri="{FF2B5EF4-FFF2-40B4-BE49-F238E27FC236}">
                  <a16:creationId xmlns="" xmlns:a16="http://schemas.microsoft.com/office/drawing/2014/main" id="{8D0B01FB-B4A9-4300-EE46-A222FC275B83}"/>
                </a:ext>
              </a:extLst>
            </p:cNvPr>
            <p:cNvSpPr/>
            <p:nvPr/>
          </p:nvSpPr>
          <p:spPr>
            <a:xfrm flipH="1">
              <a:off x="3059994" y="3768774"/>
              <a:ext cx="349540" cy="493604"/>
            </a:xfrm>
            <a:custGeom>
              <a:avLst/>
              <a:gdLst/>
              <a:ahLst/>
              <a:cxnLst/>
              <a:rect l="l" t="t" r="r" b="b"/>
              <a:pathLst>
                <a:path w="22623" h="31950" extrusionOk="0">
                  <a:moveTo>
                    <a:pt x="2757" y="1"/>
                  </a:moveTo>
                  <a:cubicBezTo>
                    <a:pt x="2424" y="1"/>
                    <a:pt x="2084" y="101"/>
                    <a:pt x="1775" y="314"/>
                  </a:cubicBezTo>
                  <a:lnTo>
                    <a:pt x="1087" y="758"/>
                  </a:lnTo>
                  <a:cubicBezTo>
                    <a:pt x="245" y="1263"/>
                    <a:pt x="1" y="2349"/>
                    <a:pt x="567" y="3175"/>
                  </a:cubicBezTo>
                  <a:lnTo>
                    <a:pt x="18417" y="31150"/>
                  </a:lnTo>
                  <a:cubicBezTo>
                    <a:pt x="18735" y="31681"/>
                    <a:pt x="19284" y="31950"/>
                    <a:pt x="19853" y="31950"/>
                  </a:cubicBezTo>
                  <a:cubicBezTo>
                    <a:pt x="20187" y="31950"/>
                    <a:pt x="20528" y="31857"/>
                    <a:pt x="20833" y="31670"/>
                  </a:cubicBezTo>
                  <a:lnTo>
                    <a:pt x="21537" y="31227"/>
                  </a:lnTo>
                  <a:cubicBezTo>
                    <a:pt x="22363" y="30707"/>
                    <a:pt x="22623" y="29621"/>
                    <a:pt x="22042" y="28795"/>
                  </a:cubicBezTo>
                  <a:lnTo>
                    <a:pt x="4207" y="819"/>
                  </a:lnTo>
                  <a:cubicBezTo>
                    <a:pt x="3878" y="297"/>
                    <a:pt x="3329" y="1"/>
                    <a:pt x="2757" y="1"/>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5353;p67">
              <a:extLst>
                <a:ext uri="{FF2B5EF4-FFF2-40B4-BE49-F238E27FC236}">
                  <a16:creationId xmlns="" xmlns:a16="http://schemas.microsoft.com/office/drawing/2014/main" id="{0C3C76B6-FC2E-DEF8-C5AD-0E1856C2A4E7}"/>
                </a:ext>
              </a:extLst>
            </p:cNvPr>
            <p:cNvSpPr/>
            <p:nvPr/>
          </p:nvSpPr>
          <p:spPr>
            <a:xfrm flipH="1">
              <a:off x="2950804" y="2902442"/>
              <a:ext cx="610454" cy="193626"/>
            </a:xfrm>
            <a:custGeom>
              <a:avLst/>
              <a:gdLst/>
              <a:ahLst/>
              <a:cxnLst/>
              <a:rect l="l" t="t" r="r" b="b"/>
              <a:pathLst>
                <a:path w="39510" h="12533" extrusionOk="0">
                  <a:moveTo>
                    <a:pt x="7513" y="1"/>
                  </a:moveTo>
                  <a:cubicBezTo>
                    <a:pt x="5688" y="1"/>
                    <a:pt x="4166" y="97"/>
                    <a:pt x="3259" y="363"/>
                  </a:cubicBezTo>
                  <a:cubicBezTo>
                    <a:pt x="1" y="1326"/>
                    <a:pt x="827" y="5334"/>
                    <a:pt x="5232" y="7383"/>
                  </a:cubicBezTo>
                  <a:cubicBezTo>
                    <a:pt x="8869" y="9018"/>
                    <a:pt x="21179" y="12532"/>
                    <a:pt x="28957" y="12532"/>
                  </a:cubicBezTo>
                  <a:cubicBezTo>
                    <a:pt x="30566" y="12532"/>
                    <a:pt x="31981" y="12382"/>
                    <a:pt x="33085" y="12033"/>
                  </a:cubicBezTo>
                  <a:cubicBezTo>
                    <a:pt x="39509" y="9984"/>
                    <a:pt x="38882" y="118"/>
                    <a:pt x="38882" y="118"/>
                  </a:cubicBezTo>
                  <a:lnTo>
                    <a:pt x="38882" y="118"/>
                  </a:lnTo>
                  <a:cubicBezTo>
                    <a:pt x="38882" y="118"/>
                    <a:pt x="28394" y="698"/>
                    <a:pt x="23472" y="698"/>
                  </a:cubicBezTo>
                  <a:cubicBezTo>
                    <a:pt x="23034" y="698"/>
                    <a:pt x="22640" y="694"/>
                    <a:pt x="22302" y="684"/>
                  </a:cubicBezTo>
                  <a:cubicBezTo>
                    <a:pt x="18909" y="640"/>
                    <a:pt x="12209" y="1"/>
                    <a:pt x="7513" y="1"/>
                  </a:cubicBez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5354;p67">
              <a:extLst>
                <a:ext uri="{FF2B5EF4-FFF2-40B4-BE49-F238E27FC236}">
                  <a16:creationId xmlns="" xmlns:a16="http://schemas.microsoft.com/office/drawing/2014/main" id="{CD282920-3845-15F9-3047-75E791334E75}"/>
                </a:ext>
              </a:extLst>
            </p:cNvPr>
            <p:cNvSpPr/>
            <p:nvPr/>
          </p:nvSpPr>
          <p:spPr>
            <a:xfrm flipH="1">
              <a:off x="3482538" y="1609292"/>
              <a:ext cx="263758" cy="342664"/>
            </a:xfrm>
            <a:custGeom>
              <a:avLst/>
              <a:gdLst/>
              <a:ahLst/>
              <a:cxnLst/>
              <a:rect l="l" t="t" r="r" b="b"/>
              <a:pathLst>
                <a:path w="17071" h="22180" extrusionOk="0">
                  <a:moveTo>
                    <a:pt x="10187" y="1"/>
                  </a:moveTo>
                  <a:lnTo>
                    <a:pt x="1" y="12497"/>
                  </a:lnTo>
                  <a:cubicBezTo>
                    <a:pt x="6440" y="16642"/>
                    <a:pt x="5599" y="22179"/>
                    <a:pt x="5599" y="22179"/>
                  </a:cubicBezTo>
                  <a:cubicBezTo>
                    <a:pt x="11335" y="18294"/>
                    <a:pt x="17070" y="6761"/>
                    <a:pt x="17070" y="6761"/>
                  </a:cubicBezTo>
                  <a:cubicBezTo>
                    <a:pt x="14715" y="5997"/>
                    <a:pt x="11090" y="2295"/>
                    <a:pt x="10187" y="1"/>
                  </a:cubicBezTo>
                  <a:close/>
                </a:path>
              </a:pathLst>
            </a:custGeom>
            <a:solidFill>
              <a:srgbClr val="E2875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5355;p67">
              <a:extLst>
                <a:ext uri="{FF2B5EF4-FFF2-40B4-BE49-F238E27FC236}">
                  <a16:creationId xmlns="" xmlns:a16="http://schemas.microsoft.com/office/drawing/2014/main" id="{0A9430A4-3089-9335-E191-B7A9C2B3100F}"/>
                </a:ext>
              </a:extLst>
            </p:cNvPr>
            <p:cNvSpPr/>
            <p:nvPr/>
          </p:nvSpPr>
          <p:spPr>
            <a:xfrm flipH="1">
              <a:off x="2884629" y="3975423"/>
              <a:ext cx="522061" cy="254990"/>
            </a:xfrm>
            <a:custGeom>
              <a:avLst/>
              <a:gdLst/>
              <a:ahLst/>
              <a:cxnLst/>
              <a:rect l="l" t="t" r="r" b="b"/>
              <a:pathLst>
                <a:path w="33789" h="16505" extrusionOk="0">
                  <a:moveTo>
                    <a:pt x="27731" y="1"/>
                  </a:moveTo>
                  <a:cubicBezTo>
                    <a:pt x="27731" y="1"/>
                    <a:pt x="11671" y="444"/>
                    <a:pt x="5231" y="4972"/>
                  </a:cubicBezTo>
                  <a:cubicBezTo>
                    <a:pt x="1530" y="7588"/>
                    <a:pt x="383" y="10647"/>
                    <a:pt x="199" y="12941"/>
                  </a:cubicBezTo>
                  <a:cubicBezTo>
                    <a:pt x="0" y="15036"/>
                    <a:pt x="520" y="16505"/>
                    <a:pt x="520" y="16505"/>
                  </a:cubicBezTo>
                  <a:lnTo>
                    <a:pt x="33528" y="13002"/>
                  </a:lnTo>
                  <a:cubicBezTo>
                    <a:pt x="33788" y="11473"/>
                    <a:pt x="33651" y="10004"/>
                    <a:pt x="33329" y="8673"/>
                  </a:cubicBezTo>
                  <a:cubicBezTo>
                    <a:pt x="32182" y="3442"/>
                    <a:pt x="27731" y="1"/>
                    <a:pt x="27731" y="1"/>
                  </a:cubicBezTo>
                  <a:close/>
                </a:path>
              </a:pathLst>
            </a:custGeom>
            <a:solidFill>
              <a:srgbClr val="EFEFE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5356;p67">
              <a:extLst>
                <a:ext uri="{FF2B5EF4-FFF2-40B4-BE49-F238E27FC236}">
                  <a16:creationId xmlns="" xmlns:a16="http://schemas.microsoft.com/office/drawing/2014/main" id="{850C9F19-CF9B-615D-3B3B-2D9236BDF364}"/>
                </a:ext>
              </a:extLst>
            </p:cNvPr>
            <p:cNvSpPr/>
            <p:nvPr/>
          </p:nvSpPr>
          <p:spPr>
            <a:xfrm flipH="1">
              <a:off x="2884629" y="4109415"/>
              <a:ext cx="522061" cy="120999"/>
            </a:xfrm>
            <a:custGeom>
              <a:avLst/>
              <a:gdLst/>
              <a:ahLst/>
              <a:cxnLst/>
              <a:rect l="l" t="t" r="r" b="b"/>
              <a:pathLst>
                <a:path w="33789" h="7832" extrusionOk="0">
                  <a:moveTo>
                    <a:pt x="33329" y="0"/>
                  </a:moveTo>
                  <a:lnTo>
                    <a:pt x="199" y="4268"/>
                  </a:lnTo>
                  <a:cubicBezTo>
                    <a:pt x="0" y="6363"/>
                    <a:pt x="520" y="7832"/>
                    <a:pt x="520" y="7832"/>
                  </a:cubicBezTo>
                  <a:lnTo>
                    <a:pt x="33528" y="4329"/>
                  </a:lnTo>
                  <a:cubicBezTo>
                    <a:pt x="33788" y="2800"/>
                    <a:pt x="33651" y="1331"/>
                    <a:pt x="33329" y="0"/>
                  </a:cubicBezTo>
                  <a:close/>
                </a:path>
              </a:pathLst>
            </a:custGeom>
            <a:solidFill>
              <a:srgbClr val="338EE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5357;p67">
              <a:extLst>
                <a:ext uri="{FF2B5EF4-FFF2-40B4-BE49-F238E27FC236}">
                  <a16:creationId xmlns="" xmlns:a16="http://schemas.microsoft.com/office/drawing/2014/main" id="{012C44F0-B0B7-7191-26E7-74ABCD5AF66D}"/>
                </a:ext>
              </a:extLst>
            </p:cNvPr>
            <p:cNvSpPr/>
            <p:nvPr/>
          </p:nvSpPr>
          <p:spPr>
            <a:xfrm flipH="1">
              <a:off x="4293850" y="2397853"/>
              <a:ext cx="319056" cy="261927"/>
            </a:xfrm>
            <a:custGeom>
              <a:avLst/>
              <a:gdLst/>
              <a:ahLst/>
              <a:cxnLst/>
              <a:rect l="l" t="t" r="r" b="b"/>
              <a:pathLst>
                <a:path w="20650" h="16954" extrusionOk="0">
                  <a:moveTo>
                    <a:pt x="5627" y="1"/>
                  </a:moveTo>
                  <a:cubicBezTo>
                    <a:pt x="4999" y="1"/>
                    <a:pt x="4491" y="86"/>
                    <a:pt x="4146" y="276"/>
                  </a:cubicBezTo>
                  <a:cubicBezTo>
                    <a:pt x="2800" y="964"/>
                    <a:pt x="200" y="9514"/>
                    <a:pt x="62" y="11365"/>
                  </a:cubicBezTo>
                  <a:cubicBezTo>
                    <a:pt x="1" y="12573"/>
                    <a:pt x="5415" y="16520"/>
                    <a:pt x="7144" y="16902"/>
                  </a:cubicBezTo>
                  <a:cubicBezTo>
                    <a:pt x="7282" y="16938"/>
                    <a:pt x="7450" y="16954"/>
                    <a:pt x="7641" y="16954"/>
                  </a:cubicBezTo>
                  <a:cubicBezTo>
                    <a:pt x="8848" y="16954"/>
                    <a:pt x="10978" y="16301"/>
                    <a:pt x="12298" y="15694"/>
                  </a:cubicBezTo>
                  <a:cubicBezTo>
                    <a:pt x="12941" y="15250"/>
                    <a:pt x="12941" y="14225"/>
                    <a:pt x="12436" y="13720"/>
                  </a:cubicBezTo>
                  <a:cubicBezTo>
                    <a:pt x="11916" y="13139"/>
                    <a:pt x="11090" y="13017"/>
                    <a:pt x="10325" y="12956"/>
                  </a:cubicBezTo>
                  <a:cubicBezTo>
                    <a:pt x="9622" y="12956"/>
                    <a:pt x="8291" y="12895"/>
                    <a:pt x="8092" y="12818"/>
                  </a:cubicBezTo>
                  <a:cubicBezTo>
                    <a:pt x="7771" y="12696"/>
                    <a:pt x="6563" y="11809"/>
                    <a:pt x="6119" y="10906"/>
                  </a:cubicBezTo>
                  <a:cubicBezTo>
                    <a:pt x="6501" y="10279"/>
                    <a:pt x="6823" y="9575"/>
                    <a:pt x="7205" y="8933"/>
                  </a:cubicBezTo>
                  <a:cubicBezTo>
                    <a:pt x="8700" y="11432"/>
                    <a:pt x="12507" y="13612"/>
                    <a:pt x="16182" y="13612"/>
                  </a:cubicBezTo>
                  <a:cubicBezTo>
                    <a:pt x="17659" y="13612"/>
                    <a:pt x="19114" y="13260"/>
                    <a:pt x="20390" y="12436"/>
                  </a:cubicBezTo>
                  <a:cubicBezTo>
                    <a:pt x="20650" y="9453"/>
                    <a:pt x="19564" y="6516"/>
                    <a:pt x="18095" y="3457"/>
                  </a:cubicBezTo>
                  <a:cubicBezTo>
                    <a:pt x="14209" y="1880"/>
                    <a:pt x="8585" y="1"/>
                    <a:pt x="5627" y="1"/>
                  </a:cubicBezTo>
                  <a:close/>
                </a:path>
              </a:pathLst>
            </a:custGeom>
            <a:solidFill>
              <a:srgbClr val="E2875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5358;p67">
              <a:extLst>
                <a:ext uri="{FF2B5EF4-FFF2-40B4-BE49-F238E27FC236}">
                  <a16:creationId xmlns="" xmlns:a16="http://schemas.microsoft.com/office/drawing/2014/main" id="{40314B3A-2A53-8368-908A-BB23BA5985DA}"/>
                </a:ext>
              </a:extLst>
            </p:cNvPr>
            <p:cNvSpPr/>
            <p:nvPr/>
          </p:nvSpPr>
          <p:spPr>
            <a:xfrm flipH="1">
              <a:off x="4444386" y="2520258"/>
              <a:ext cx="76821" cy="76814"/>
            </a:xfrm>
            <a:custGeom>
              <a:avLst/>
              <a:gdLst/>
              <a:ahLst/>
              <a:cxnLst/>
              <a:rect l="l" t="t" r="r" b="b"/>
              <a:pathLst>
                <a:path w="4972" h="4972" extrusionOk="0">
                  <a:moveTo>
                    <a:pt x="2478" y="0"/>
                  </a:moveTo>
                  <a:cubicBezTo>
                    <a:pt x="1148" y="0"/>
                    <a:pt x="0" y="1071"/>
                    <a:pt x="0" y="2478"/>
                  </a:cubicBezTo>
                  <a:cubicBezTo>
                    <a:pt x="0" y="3824"/>
                    <a:pt x="1148" y="4972"/>
                    <a:pt x="2478" y="4972"/>
                  </a:cubicBezTo>
                  <a:cubicBezTo>
                    <a:pt x="3885" y="4972"/>
                    <a:pt x="4971" y="3824"/>
                    <a:pt x="4971" y="2478"/>
                  </a:cubicBezTo>
                  <a:cubicBezTo>
                    <a:pt x="4971" y="1071"/>
                    <a:pt x="3885" y="0"/>
                    <a:pt x="2478" y="0"/>
                  </a:cubicBez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5359;p67">
              <a:extLst>
                <a:ext uri="{FF2B5EF4-FFF2-40B4-BE49-F238E27FC236}">
                  <a16:creationId xmlns="" xmlns:a16="http://schemas.microsoft.com/office/drawing/2014/main" id="{97E983E3-1DF8-9B23-352C-470CE40988C8}"/>
                </a:ext>
              </a:extLst>
            </p:cNvPr>
            <p:cNvSpPr/>
            <p:nvPr/>
          </p:nvSpPr>
          <p:spPr>
            <a:xfrm flipH="1">
              <a:off x="2920088" y="4169435"/>
              <a:ext cx="357574" cy="121956"/>
            </a:xfrm>
            <a:custGeom>
              <a:avLst/>
              <a:gdLst/>
              <a:ahLst/>
              <a:cxnLst/>
              <a:rect l="l" t="t" r="r" b="b"/>
              <a:pathLst>
                <a:path w="23143" h="7894" extrusionOk="0">
                  <a:moveTo>
                    <a:pt x="22562" y="1"/>
                  </a:moveTo>
                  <a:lnTo>
                    <a:pt x="1" y="2478"/>
                  </a:lnTo>
                  <a:lnTo>
                    <a:pt x="643" y="7893"/>
                  </a:lnTo>
                  <a:lnTo>
                    <a:pt x="23143" y="5415"/>
                  </a:lnTo>
                  <a:lnTo>
                    <a:pt x="22562" y="1"/>
                  </a:ln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5360;p67">
              <a:extLst>
                <a:ext uri="{FF2B5EF4-FFF2-40B4-BE49-F238E27FC236}">
                  <a16:creationId xmlns="" xmlns:a16="http://schemas.microsoft.com/office/drawing/2014/main" id="{D2AE40F0-1186-A2AC-5D83-DCBB07CA5A4E}"/>
                </a:ext>
              </a:extLst>
            </p:cNvPr>
            <p:cNvSpPr/>
            <p:nvPr/>
          </p:nvSpPr>
          <p:spPr>
            <a:xfrm flipH="1">
              <a:off x="3681294" y="2062296"/>
              <a:ext cx="692204" cy="537619"/>
            </a:xfrm>
            <a:custGeom>
              <a:avLst/>
              <a:gdLst/>
              <a:ahLst/>
              <a:cxnLst/>
              <a:rect l="l" t="t" r="r" b="b"/>
              <a:pathLst>
                <a:path w="44801" h="34799" extrusionOk="0">
                  <a:moveTo>
                    <a:pt x="36633" y="1"/>
                  </a:moveTo>
                  <a:cubicBezTo>
                    <a:pt x="36511" y="62"/>
                    <a:pt x="36449" y="199"/>
                    <a:pt x="36388" y="261"/>
                  </a:cubicBezTo>
                  <a:cubicBezTo>
                    <a:pt x="34277" y="2234"/>
                    <a:pt x="32182" y="4146"/>
                    <a:pt x="30010" y="5935"/>
                  </a:cubicBezTo>
                  <a:cubicBezTo>
                    <a:pt x="20955" y="13507"/>
                    <a:pt x="11395" y="19242"/>
                    <a:pt x="0" y="24474"/>
                  </a:cubicBezTo>
                  <a:cubicBezTo>
                    <a:pt x="1010" y="27976"/>
                    <a:pt x="2034" y="31479"/>
                    <a:pt x="3625" y="34798"/>
                  </a:cubicBezTo>
                  <a:cubicBezTo>
                    <a:pt x="16366" y="30531"/>
                    <a:pt x="27272" y="26202"/>
                    <a:pt x="37015" y="20328"/>
                  </a:cubicBezTo>
                  <a:cubicBezTo>
                    <a:pt x="39692" y="18738"/>
                    <a:pt x="42308" y="17025"/>
                    <a:pt x="44801" y="15174"/>
                  </a:cubicBezTo>
                  <a:cubicBezTo>
                    <a:pt x="43011" y="11212"/>
                    <a:pt x="41161" y="7205"/>
                    <a:pt x="38744" y="3320"/>
                  </a:cubicBezTo>
                  <a:cubicBezTo>
                    <a:pt x="38101" y="2173"/>
                    <a:pt x="37398" y="1087"/>
                    <a:pt x="36633" y="1"/>
                  </a:cubicBezTo>
                  <a:close/>
                </a:path>
              </a:pathLst>
            </a:custGeom>
            <a:solidFill>
              <a:srgbClr val="E2875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5361;p67">
              <a:extLst>
                <a:ext uri="{FF2B5EF4-FFF2-40B4-BE49-F238E27FC236}">
                  <a16:creationId xmlns="" xmlns:a16="http://schemas.microsoft.com/office/drawing/2014/main" id="{4BAC912D-C9D1-B943-EE03-289D2584E3DB}"/>
                </a:ext>
              </a:extLst>
            </p:cNvPr>
            <p:cNvSpPr/>
            <p:nvPr/>
          </p:nvSpPr>
          <p:spPr>
            <a:xfrm flipH="1">
              <a:off x="3477586" y="1617442"/>
              <a:ext cx="263747" cy="342681"/>
            </a:xfrm>
            <a:custGeom>
              <a:avLst/>
              <a:gdLst/>
              <a:ahLst/>
              <a:cxnLst/>
              <a:rect l="l" t="t" r="r" b="b"/>
              <a:pathLst>
                <a:path w="17071" h="22180" extrusionOk="0">
                  <a:moveTo>
                    <a:pt x="10187" y="1"/>
                  </a:moveTo>
                  <a:lnTo>
                    <a:pt x="1" y="12497"/>
                  </a:lnTo>
                  <a:cubicBezTo>
                    <a:pt x="6440" y="16642"/>
                    <a:pt x="5599" y="22179"/>
                    <a:pt x="5599" y="22179"/>
                  </a:cubicBezTo>
                  <a:cubicBezTo>
                    <a:pt x="11335" y="18294"/>
                    <a:pt x="17070" y="6761"/>
                    <a:pt x="17070" y="6761"/>
                  </a:cubicBezTo>
                  <a:cubicBezTo>
                    <a:pt x="14715" y="5997"/>
                    <a:pt x="11090" y="2295"/>
                    <a:pt x="10187" y="1"/>
                  </a:cubicBezTo>
                  <a:close/>
                </a:path>
              </a:pathLst>
            </a:custGeom>
            <a:solidFill>
              <a:srgbClr val="000000">
                <a:alpha val="100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0" name="Google Shape;5362;p67">
              <a:extLst>
                <a:ext uri="{FF2B5EF4-FFF2-40B4-BE49-F238E27FC236}">
                  <a16:creationId xmlns="" xmlns:a16="http://schemas.microsoft.com/office/drawing/2014/main" id="{53F95C29-5F77-7DEC-4215-DD2FEAC874B0}"/>
                </a:ext>
              </a:extLst>
            </p:cNvPr>
            <p:cNvGrpSpPr/>
            <p:nvPr/>
          </p:nvGrpSpPr>
          <p:grpSpPr>
            <a:xfrm>
              <a:off x="3486323" y="1145521"/>
              <a:ext cx="630293" cy="712072"/>
              <a:chOff x="3486323" y="-3369329"/>
              <a:chExt cx="630293" cy="712072"/>
            </a:xfrm>
          </p:grpSpPr>
          <p:sp>
            <p:nvSpPr>
              <p:cNvPr id="216" name="Google Shape;5363;p67">
                <a:extLst>
                  <a:ext uri="{FF2B5EF4-FFF2-40B4-BE49-F238E27FC236}">
                    <a16:creationId xmlns="" xmlns:a16="http://schemas.microsoft.com/office/drawing/2014/main" id="{6C639E84-CA00-83F7-2FC4-13601880BF39}"/>
                  </a:ext>
                </a:extLst>
              </p:cNvPr>
              <p:cNvSpPr/>
              <p:nvPr/>
            </p:nvSpPr>
            <p:spPr>
              <a:xfrm flipH="1">
                <a:off x="3547523" y="-3256225"/>
                <a:ext cx="532707" cy="598968"/>
              </a:xfrm>
              <a:custGeom>
                <a:avLst/>
                <a:gdLst/>
                <a:ahLst/>
                <a:cxnLst/>
                <a:rect l="l" t="t" r="r" b="b"/>
                <a:pathLst>
                  <a:path w="34478" h="38770" extrusionOk="0">
                    <a:moveTo>
                      <a:pt x="16449" y="0"/>
                    </a:moveTo>
                    <a:cubicBezTo>
                      <a:pt x="15435" y="0"/>
                      <a:pt x="14428" y="110"/>
                      <a:pt x="13446" y="337"/>
                    </a:cubicBezTo>
                    <a:cubicBezTo>
                      <a:pt x="1" y="3457"/>
                      <a:pt x="62" y="12695"/>
                      <a:pt x="2616" y="23464"/>
                    </a:cubicBezTo>
                    <a:cubicBezTo>
                      <a:pt x="4841" y="32910"/>
                      <a:pt x="9480" y="38770"/>
                      <a:pt x="16239" y="38770"/>
                    </a:cubicBezTo>
                    <a:cubicBezTo>
                      <a:pt x="17240" y="38770"/>
                      <a:pt x="18288" y="38641"/>
                      <a:pt x="19380" y="38377"/>
                    </a:cubicBezTo>
                    <a:cubicBezTo>
                      <a:pt x="27915" y="36404"/>
                      <a:pt x="34477" y="26523"/>
                      <a:pt x="33468" y="16275"/>
                    </a:cubicBezTo>
                    <a:cubicBezTo>
                      <a:pt x="32506" y="6514"/>
                      <a:pt x="24260" y="0"/>
                      <a:pt x="16449" y="0"/>
                    </a:cubicBezTo>
                    <a:close/>
                  </a:path>
                </a:pathLst>
              </a:custGeom>
              <a:solidFill>
                <a:srgbClr val="E2875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5364;p67">
                <a:extLst>
                  <a:ext uri="{FF2B5EF4-FFF2-40B4-BE49-F238E27FC236}">
                    <a16:creationId xmlns="" xmlns:a16="http://schemas.microsoft.com/office/drawing/2014/main" id="{68A7E261-935C-AB60-E945-63AC0F929239}"/>
                  </a:ext>
                </a:extLst>
              </p:cNvPr>
              <p:cNvSpPr/>
              <p:nvPr/>
            </p:nvSpPr>
            <p:spPr>
              <a:xfrm flipH="1">
                <a:off x="3523899" y="-3369329"/>
                <a:ext cx="592717" cy="463787"/>
              </a:xfrm>
              <a:custGeom>
                <a:avLst/>
                <a:gdLst/>
                <a:ahLst/>
                <a:cxnLst/>
                <a:rect l="l" t="t" r="r" b="b"/>
                <a:pathLst>
                  <a:path w="38362" h="30020" extrusionOk="0">
                    <a:moveTo>
                      <a:pt x="22843" y="0"/>
                    </a:moveTo>
                    <a:cubicBezTo>
                      <a:pt x="20833" y="0"/>
                      <a:pt x="18846" y="720"/>
                      <a:pt x="16948" y="1539"/>
                    </a:cubicBezTo>
                    <a:cubicBezTo>
                      <a:pt x="14791" y="2488"/>
                      <a:pt x="12558" y="3574"/>
                      <a:pt x="10141" y="3711"/>
                    </a:cubicBezTo>
                    <a:cubicBezTo>
                      <a:pt x="9993" y="3720"/>
                      <a:pt x="9844" y="3723"/>
                      <a:pt x="9695" y="3723"/>
                    </a:cubicBezTo>
                    <a:cubicBezTo>
                      <a:pt x="8894" y="3723"/>
                      <a:pt x="8070" y="3623"/>
                      <a:pt x="7269" y="3623"/>
                    </a:cubicBezTo>
                    <a:cubicBezTo>
                      <a:pt x="7119" y="3623"/>
                      <a:pt x="6970" y="3627"/>
                      <a:pt x="6822" y="3635"/>
                    </a:cubicBezTo>
                    <a:cubicBezTo>
                      <a:pt x="5675" y="3773"/>
                      <a:pt x="4528" y="4094"/>
                      <a:pt x="3763" y="4920"/>
                    </a:cubicBezTo>
                    <a:cubicBezTo>
                      <a:pt x="2555" y="6388"/>
                      <a:pt x="3060" y="8682"/>
                      <a:pt x="2234" y="10457"/>
                    </a:cubicBezTo>
                    <a:cubicBezTo>
                      <a:pt x="1790" y="11420"/>
                      <a:pt x="964" y="12185"/>
                      <a:pt x="582" y="13195"/>
                    </a:cubicBezTo>
                    <a:cubicBezTo>
                      <a:pt x="0" y="14724"/>
                      <a:pt x="643" y="16391"/>
                      <a:pt x="1530" y="17860"/>
                    </a:cubicBezTo>
                    <a:cubicBezTo>
                      <a:pt x="1851" y="18303"/>
                      <a:pt x="2172" y="18747"/>
                      <a:pt x="2494" y="19129"/>
                    </a:cubicBezTo>
                    <a:cubicBezTo>
                      <a:pt x="2417" y="23213"/>
                      <a:pt x="3182" y="26838"/>
                      <a:pt x="4910" y="30020"/>
                    </a:cubicBezTo>
                    <a:cubicBezTo>
                      <a:pt x="3885" y="26578"/>
                      <a:pt x="3702" y="22693"/>
                      <a:pt x="3885" y="19894"/>
                    </a:cubicBezTo>
                    <a:lnTo>
                      <a:pt x="3885" y="19894"/>
                    </a:lnTo>
                    <a:cubicBezTo>
                      <a:pt x="4300" y="20171"/>
                      <a:pt x="4950" y="20373"/>
                      <a:pt x="5697" y="20373"/>
                    </a:cubicBezTo>
                    <a:cubicBezTo>
                      <a:pt x="6686" y="20373"/>
                      <a:pt x="7846" y="20018"/>
                      <a:pt x="8857" y="19007"/>
                    </a:cubicBezTo>
                    <a:cubicBezTo>
                      <a:pt x="10215" y="17649"/>
                      <a:pt x="11141" y="15584"/>
                      <a:pt x="14346" y="15584"/>
                    </a:cubicBezTo>
                    <a:cubicBezTo>
                      <a:pt x="14606" y="15584"/>
                      <a:pt x="14882" y="15598"/>
                      <a:pt x="15174" y="15627"/>
                    </a:cubicBezTo>
                    <a:cubicBezTo>
                      <a:pt x="16589" y="15739"/>
                      <a:pt x="17762" y="15802"/>
                      <a:pt x="18755" y="15802"/>
                    </a:cubicBezTo>
                    <a:cubicBezTo>
                      <a:pt x="21689" y="15802"/>
                      <a:pt x="23060" y="15250"/>
                      <a:pt x="24535" y="13776"/>
                    </a:cubicBezTo>
                    <a:cubicBezTo>
                      <a:pt x="25437" y="19573"/>
                      <a:pt x="28496" y="24544"/>
                      <a:pt x="31616" y="27343"/>
                    </a:cubicBezTo>
                    <a:cubicBezTo>
                      <a:pt x="33268" y="28811"/>
                      <a:pt x="34094" y="28246"/>
                      <a:pt x="36205" y="28689"/>
                    </a:cubicBezTo>
                    <a:cubicBezTo>
                      <a:pt x="37857" y="26961"/>
                      <a:pt x="38362" y="24422"/>
                      <a:pt x="38301" y="22066"/>
                    </a:cubicBezTo>
                    <a:cubicBezTo>
                      <a:pt x="38178" y="19695"/>
                      <a:pt x="37597" y="17401"/>
                      <a:pt x="37475" y="15045"/>
                    </a:cubicBezTo>
                    <a:cubicBezTo>
                      <a:pt x="37352" y="13393"/>
                      <a:pt x="37413" y="11742"/>
                      <a:pt x="36909" y="10212"/>
                    </a:cubicBezTo>
                    <a:cubicBezTo>
                      <a:pt x="36005" y="7285"/>
                      <a:pt x="33020" y="5251"/>
                      <a:pt x="30010" y="5251"/>
                    </a:cubicBezTo>
                    <a:cubicBezTo>
                      <a:pt x="29606" y="5251"/>
                      <a:pt x="29202" y="5287"/>
                      <a:pt x="28802" y="5363"/>
                    </a:cubicBezTo>
                    <a:cubicBezTo>
                      <a:pt x="28741" y="4277"/>
                      <a:pt x="28297" y="3252"/>
                      <a:pt x="27731" y="2427"/>
                    </a:cubicBezTo>
                    <a:cubicBezTo>
                      <a:pt x="26768" y="1157"/>
                      <a:pt x="25360" y="331"/>
                      <a:pt x="23907" y="71"/>
                    </a:cubicBezTo>
                    <a:cubicBezTo>
                      <a:pt x="23552" y="23"/>
                      <a:pt x="23197" y="0"/>
                      <a:pt x="22843" y="0"/>
                    </a:cubicBez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5365;p67">
                <a:extLst>
                  <a:ext uri="{FF2B5EF4-FFF2-40B4-BE49-F238E27FC236}">
                    <a16:creationId xmlns="" xmlns:a16="http://schemas.microsoft.com/office/drawing/2014/main" id="{E85AC074-3AAF-91F0-D7EA-ED586DBD4AF6}"/>
                  </a:ext>
                </a:extLst>
              </p:cNvPr>
              <p:cNvSpPr/>
              <p:nvPr/>
            </p:nvSpPr>
            <p:spPr>
              <a:xfrm flipH="1">
                <a:off x="3789758" y="-2943903"/>
                <a:ext cx="34285" cy="45529"/>
              </a:xfrm>
              <a:custGeom>
                <a:avLst/>
                <a:gdLst/>
                <a:ahLst/>
                <a:cxnLst/>
                <a:rect l="l" t="t" r="r" b="b"/>
                <a:pathLst>
                  <a:path w="2219" h="2947" extrusionOk="0">
                    <a:moveTo>
                      <a:pt x="1024" y="0"/>
                    </a:moveTo>
                    <a:cubicBezTo>
                      <a:pt x="999" y="0"/>
                      <a:pt x="974" y="2"/>
                      <a:pt x="949" y="5"/>
                    </a:cubicBezTo>
                    <a:cubicBezTo>
                      <a:pt x="383" y="66"/>
                      <a:pt x="0" y="770"/>
                      <a:pt x="62" y="1596"/>
                    </a:cubicBezTo>
                    <a:cubicBezTo>
                      <a:pt x="178" y="2382"/>
                      <a:pt x="641" y="2946"/>
                      <a:pt x="1186" y="2946"/>
                    </a:cubicBezTo>
                    <a:cubicBezTo>
                      <a:pt x="1214" y="2946"/>
                      <a:pt x="1242" y="2945"/>
                      <a:pt x="1270" y="2942"/>
                    </a:cubicBezTo>
                    <a:cubicBezTo>
                      <a:pt x="1836" y="2865"/>
                      <a:pt x="2218" y="2177"/>
                      <a:pt x="2157" y="1336"/>
                    </a:cubicBezTo>
                    <a:cubicBezTo>
                      <a:pt x="2041" y="551"/>
                      <a:pt x="1510" y="0"/>
                      <a:pt x="1024" y="0"/>
                    </a:cubicBez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5366;p67">
                <a:extLst>
                  <a:ext uri="{FF2B5EF4-FFF2-40B4-BE49-F238E27FC236}">
                    <a16:creationId xmlns="" xmlns:a16="http://schemas.microsoft.com/office/drawing/2014/main" id="{0A269F8E-44FA-7942-6CA5-4786410F8858}"/>
                  </a:ext>
                </a:extLst>
              </p:cNvPr>
              <p:cNvSpPr/>
              <p:nvPr/>
            </p:nvSpPr>
            <p:spPr>
              <a:xfrm flipH="1">
                <a:off x="3965833" y="-2924282"/>
                <a:ext cx="35459" cy="45514"/>
              </a:xfrm>
              <a:custGeom>
                <a:avLst/>
                <a:gdLst/>
                <a:ahLst/>
                <a:cxnLst/>
                <a:rect l="l" t="t" r="r" b="b"/>
                <a:pathLst>
                  <a:path w="2295" h="2946" extrusionOk="0">
                    <a:moveTo>
                      <a:pt x="970" y="0"/>
                    </a:moveTo>
                    <a:cubicBezTo>
                      <a:pt x="943" y="0"/>
                      <a:pt x="915" y="2"/>
                      <a:pt x="888" y="4"/>
                    </a:cubicBezTo>
                    <a:cubicBezTo>
                      <a:pt x="383" y="142"/>
                      <a:pt x="1" y="830"/>
                      <a:pt x="123" y="1672"/>
                    </a:cubicBezTo>
                    <a:cubicBezTo>
                      <a:pt x="297" y="2399"/>
                      <a:pt x="776" y="2946"/>
                      <a:pt x="1309" y="2946"/>
                    </a:cubicBezTo>
                    <a:cubicBezTo>
                      <a:pt x="1336" y="2946"/>
                      <a:pt x="1364" y="2944"/>
                      <a:pt x="1393" y="2941"/>
                    </a:cubicBezTo>
                    <a:cubicBezTo>
                      <a:pt x="1974" y="2819"/>
                      <a:pt x="2295" y="2115"/>
                      <a:pt x="2157" y="1289"/>
                    </a:cubicBezTo>
                    <a:cubicBezTo>
                      <a:pt x="2041" y="562"/>
                      <a:pt x="1509" y="0"/>
                      <a:pt x="970" y="0"/>
                    </a:cubicBez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5367;p67">
                <a:extLst>
                  <a:ext uri="{FF2B5EF4-FFF2-40B4-BE49-F238E27FC236}">
                    <a16:creationId xmlns="" xmlns:a16="http://schemas.microsoft.com/office/drawing/2014/main" id="{5B4AF96E-D282-321F-23D0-6F705D2AE99E}"/>
                  </a:ext>
                </a:extLst>
              </p:cNvPr>
              <p:cNvSpPr/>
              <p:nvPr/>
            </p:nvSpPr>
            <p:spPr>
              <a:xfrm flipH="1">
                <a:off x="3486323" y="-3000431"/>
                <a:ext cx="174422" cy="138750"/>
              </a:xfrm>
              <a:custGeom>
                <a:avLst/>
                <a:gdLst/>
                <a:ahLst/>
                <a:cxnLst/>
                <a:rect l="l" t="t" r="r" b="b"/>
                <a:pathLst>
                  <a:path w="11289" h="8981" extrusionOk="0">
                    <a:moveTo>
                      <a:pt x="6117" y="1"/>
                    </a:moveTo>
                    <a:cubicBezTo>
                      <a:pt x="5473" y="1"/>
                      <a:pt x="4806" y="111"/>
                      <a:pt x="4146" y="345"/>
                    </a:cubicBezTo>
                    <a:cubicBezTo>
                      <a:pt x="1469" y="1308"/>
                      <a:pt x="1" y="3924"/>
                      <a:pt x="827" y="6218"/>
                    </a:cubicBezTo>
                    <a:cubicBezTo>
                      <a:pt x="1460" y="7946"/>
                      <a:pt x="3239" y="8980"/>
                      <a:pt x="5196" y="8980"/>
                    </a:cubicBezTo>
                    <a:cubicBezTo>
                      <a:pt x="5837" y="8980"/>
                      <a:pt x="6498" y="8869"/>
                      <a:pt x="7144" y="8635"/>
                    </a:cubicBezTo>
                    <a:cubicBezTo>
                      <a:pt x="9820" y="7671"/>
                      <a:pt x="11289" y="4995"/>
                      <a:pt x="10463" y="2700"/>
                    </a:cubicBezTo>
                    <a:cubicBezTo>
                      <a:pt x="9829" y="1029"/>
                      <a:pt x="8084" y="1"/>
                      <a:pt x="6117" y="1"/>
                    </a:cubicBezTo>
                    <a:close/>
                  </a:path>
                </a:pathLst>
              </a:custGeom>
              <a:solidFill>
                <a:srgbClr val="E2875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1" name="Google Shape;5368;p67">
                <a:extLst>
                  <a:ext uri="{FF2B5EF4-FFF2-40B4-BE49-F238E27FC236}">
                    <a16:creationId xmlns="" xmlns:a16="http://schemas.microsoft.com/office/drawing/2014/main" id="{BA63CB49-71F0-4353-BAF4-C3432B33F58A}"/>
                  </a:ext>
                </a:extLst>
              </p:cNvPr>
              <p:cNvGrpSpPr/>
              <p:nvPr/>
            </p:nvGrpSpPr>
            <p:grpSpPr>
              <a:xfrm rot="1546073">
                <a:off x="3800853" y="-2930190"/>
                <a:ext cx="131743" cy="175260"/>
                <a:chOff x="790675" y="-1304050"/>
                <a:chExt cx="40850" cy="54350"/>
              </a:xfrm>
            </p:grpSpPr>
            <p:sp>
              <p:nvSpPr>
                <p:cNvPr id="223" name="Google Shape;5369;p67">
                  <a:extLst>
                    <a:ext uri="{FF2B5EF4-FFF2-40B4-BE49-F238E27FC236}">
                      <a16:creationId xmlns="" xmlns:a16="http://schemas.microsoft.com/office/drawing/2014/main" id="{29BB12A1-2412-816E-B123-1B4AF2130D78}"/>
                    </a:ext>
                  </a:extLst>
                </p:cNvPr>
                <p:cNvSpPr/>
                <p:nvPr/>
              </p:nvSpPr>
              <p:spPr>
                <a:xfrm>
                  <a:off x="790675" y="-1264425"/>
                  <a:ext cx="40850" cy="14725"/>
                </a:xfrm>
                <a:custGeom>
                  <a:avLst/>
                  <a:gdLst/>
                  <a:ahLst/>
                  <a:cxnLst/>
                  <a:rect l="l" t="t" r="r" b="b"/>
                  <a:pathLst>
                    <a:path w="1634" h="589" extrusionOk="0">
                      <a:moveTo>
                        <a:pt x="0" y="0"/>
                      </a:moveTo>
                      <a:lnTo>
                        <a:pt x="0" y="0"/>
                      </a:lnTo>
                      <a:cubicBezTo>
                        <a:pt x="37" y="37"/>
                        <a:pt x="75" y="121"/>
                        <a:pt x="121" y="196"/>
                      </a:cubicBezTo>
                      <a:cubicBezTo>
                        <a:pt x="196" y="271"/>
                        <a:pt x="233" y="317"/>
                        <a:pt x="308" y="392"/>
                      </a:cubicBezTo>
                      <a:cubicBezTo>
                        <a:pt x="467" y="467"/>
                        <a:pt x="625" y="551"/>
                        <a:pt x="821" y="588"/>
                      </a:cubicBezTo>
                      <a:cubicBezTo>
                        <a:pt x="1008" y="588"/>
                        <a:pt x="1167" y="551"/>
                        <a:pt x="1326" y="429"/>
                      </a:cubicBezTo>
                      <a:cubicBezTo>
                        <a:pt x="1475" y="317"/>
                        <a:pt x="1559" y="196"/>
                        <a:pt x="1634" y="0"/>
                      </a:cubicBezTo>
                      <a:lnTo>
                        <a:pt x="1634" y="0"/>
                      </a:lnTo>
                      <a:cubicBezTo>
                        <a:pt x="1522" y="121"/>
                        <a:pt x="1363" y="233"/>
                        <a:pt x="1242" y="271"/>
                      </a:cubicBezTo>
                      <a:cubicBezTo>
                        <a:pt x="1092" y="355"/>
                        <a:pt x="971" y="392"/>
                        <a:pt x="821" y="392"/>
                      </a:cubicBezTo>
                      <a:cubicBezTo>
                        <a:pt x="700" y="355"/>
                        <a:pt x="541" y="317"/>
                        <a:pt x="392" y="233"/>
                      </a:cubicBezTo>
                      <a:lnTo>
                        <a:pt x="196" y="121"/>
                      </a:lnTo>
                      <a:cubicBezTo>
                        <a:pt x="159" y="84"/>
                        <a:pt x="75" y="37"/>
                        <a:pt x="0" y="0"/>
                      </a:cubicBezTo>
                      <a:close/>
                    </a:path>
                  </a:pathLst>
                </a:custGeom>
                <a:solidFill>
                  <a:srgbClr val="D96D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5370;p67">
                  <a:extLst>
                    <a:ext uri="{FF2B5EF4-FFF2-40B4-BE49-F238E27FC236}">
                      <a16:creationId xmlns="" xmlns:a16="http://schemas.microsoft.com/office/drawing/2014/main" id="{2A4A1C4F-26A5-4A58-9DCD-3C0CD2AF1120}"/>
                    </a:ext>
                  </a:extLst>
                </p:cNvPr>
                <p:cNvSpPr/>
                <p:nvPr/>
              </p:nvSpPr>
              <p:spPr>
                <a:xfrm>
                  <a:off x="809100" y="-1304050"/>
                  <a:ext cx="18450" cy="29225"/>
                </a:xfrm>
                <a:custGeom>
                  <a:avLst/>
                  <a:gdLst/>
                  <a:ahLst/>
                  <a:cxnLst/>
                  <a:rect l="l" t="t" r="r" b="b"/>
                  <a:pathLst>
                    <a:path w="738" h="1169" extrusionOk="0">
                      <a:moveTo>
                        <a:pt x="257" y="1"/>
                      </a:moveTo>
                      <a:cubicBezTo>
                        <a:pt x="227" y="1"/>
                        <a:pt x="197" y="12"/>
                        <a:pt x="197" y="36"/>
                      </a:cubicBezTo>
                      <a:cubicBezTo>
                        <a:pt x="159" y="344"/>
                        <a:pt x="0" y="922"/>
                        <a:pt x="197" y="1156"/>
                      </a:cubicBezTo>
                      <a:cubicBezTo>
                        <a:pt x="203" y="1165"/>
                        <a:pt x="223" y="1169"/>
                        <a:pt x="250" y="1169"/>
                      </a:cubicBezTo>
                      <a:cubicBezTo>
                        <a:pt x="368" y="1169"/>
                        <a:pt x="633" y="1090"/>
                        <a:pt x="663" y="969"/>
                      </a:cubicBezTo>
                      <a:cubicBezTo>
                        <a:pt x="738" y="689"/>
                        <a:pt x="393" y="269"/>
                        <a:pt x="318" y="36"/>
                      </a:cubicBezTo>
                      <a:cubicBezTo>
                        <a:pt x="318" y="12"/>
                        <a:pt x="288" y="1"/>
                        <a:pt x="257" y="1"/>
                      </a:cubicBezTo>
                      <a:close/>
                    </a:path>
                  </a:pathLst>
                </a:custGeom>
                <a:solidFill>
                  <a:srgbClr val="D96D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22" name="Google Shape;5371;p67">
                <a:extLst>
                  <a:ext uri="{FF2B5EF4-FFF2-40B4-BE49-F238E27FC236}">
                    <a16:creationId xmlns="" xmlns:a16="http://schemas.microsoft.com/office/drawing/2014/main" id="{DC02056A-8F8E-7D01-4E0E-62C2D9F9CC3E}"/>
                  </a:ext>
                </a:extLst>
              </p:cNvPr>
              <p:cNvSpPr/>
              <p:nvPr/>
            </p:nvSpPr>
            <p:spPr>
              <a:xfrm>
                <a:off x="3532660" y="-2956917"/>
                <a:ext cx="32413" cy="51702"/>
              </a:xfrm>
              <a:custGeom>
                <a:avLst/>
                <a:gdLst/>
                <a:ahLst/>
                <a:cxnLst/>
                <a:rect l="l" t="t" r="r" b="b"/>
                <a:pathLst>
                  <a:path w="346" h="552" extrusionOk="0">
                    <a:moveTo>
                      <a:pt x="346" y="0"/>
                    </a:moveTo>
                    <a:cubicBezTo>
                      <a:pt x="271" y="0"/>
                      <a:pt x="196" y="38"/>
                      <a:pt x="149" y="84"/>
                    </a:cubicBezTo>
                    <a:cubicBezTo>
                      <a:pt x="75" y="122"/>
                      <a:pt x="37" y="159"/>
                      <a:pt x="37" y="271"/>
                    </a:cubicBezTo>
                    <a:cubicBezTo>
                      <a:pt x="0" y="392"/>
                      <a:pt x="75" y="430"/>
                      <a:pt x="149" y="467"/>
                    </a:cubicBezTo>
                    <a:lnTo>
                      <a:pt x="234" y="551"/>
                    </a:lnTo>
                    <a:lnTo>
                      <a:pt x="346" y="551"/>
                    </a:lnTo>
                    <a:lnTo>
                      <a:pt x="196" y="430"/>
                    </a:lnTo>
                    <a:cubicBezTo>
                      <a:pt x="149" y="355"/>
                      <a:pt x="149" y="318"/>
                      <a:pt x="149" y="271"/>
                    </a:cubicBezTo>
                    <a:cubicBezTo>
                      <a:pt x="149" y="234"/>
                      <a:pt x="196" y="196"/>
                      <a:pt x="234" y="159"/>
                    </a:cubicBezTo>
                    <a:cubicBezTo>
                      <a:pt x="271" y="84"/>
                      <a:pt x="308" y="38"/>
                      <a:pt x="346" y="0"/>
                    </a:cubicBezTo>
                    <a:close/>
                  </a:path>
                </a:pathLst>
              </a:custGeom>
              <a:solidFill>
                <a:srgbClr val="D96D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11" name="Google Shape;5372;p67">
              <a:extLst>
                <a:ext uri="{FF2B5EF4-FFF2-40B4-BE49-F238E27FC236}">
                  <a16:creationId xmlns="" xmlns:a16="http://schemas.microsoft.com/office/drawing/2014/main" id="{05E05AF2-C5B4-5F0C-A385-9D945845DE49}"/>
                </a:ext>
              </a:extLst>
            </p:cNvPr>
            <p:cNvSpPr/>
            <p:nvPr/>
          </p:nvSpPr>
          <p:spPr>
            <a:xfrm flipH="1">
              <a:off x="3320893" y="2935688"/>
              <a:ext cx="1316595" cy="351393"/>
            </a:xfrm>
            <a:custGeom>
              <a:avLst/>
              <a:gdLst/>
              <a:ahLst/>
              <a:cxnLst/>
              <a:rect l="l" t="t" r="r" b="b"/>
              <a:pathLst>
                <a:path w="85213" h="22745" extrusionOk="0">
                  <a:moveTo>
                    <a:pt x="1087" y="0"/>
                  </a:moveTo>
                  <a:lnTo>
                    <a:pt x="1" y="4849"/>
                  </a:lnTo>
                  <a:lnTo>
                    <a:pt x="84188" y="22745"/>
                  </a:lnTo>
                  <a:lnTo>
                    <a:pt x="85213" y="17911"/>
                  </a:lnTo>
                  <a:lnTo>
                    <a:pt x="1087" y="0"/>
                  </a:ln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5373;p67">
              <a:extLst>
                <a:ext uri="{FF2B5EF4-FFF2-40B4-BE49-F238E27FC236}">
                  <a16:creationId xmlns="" xmlns:a16="http://schemas.microsoft.com/office/drawing/2014/main" id="{CE05001D-3291-6C55-09E5-4897972F529F}"/>
                </a:ext>
              </a:extLst>
            </p:cNvPr>
            <p:cNvSpPr/>
            <p:nvPr/>
          </p:nvSpPr>
          <p:spPr>
            <a:xfrm flipH="1">
              <a:off x="2859105" y="2612660"/>
              <a:ext cx="650858" cy="1396335"/>
            </a:xfrm>
            <a:custGeom>
              <a:avLst/>
              <a:gdLst/>
              <a:ahLst/>
              <a:cxnLst/>
              <a:rect l="l" t="t" r="r" b="b"/>
              <a:pathLst>
                <a:path w="42125" h="90382" extrusionOk="0">
                  <a:moveTo>
                    <a:pt x="40335" y="0"/>
                  </a:moveTo>
                  <a:lnTo>
                    <a:pt x="0" y="3503"/>
                  </a:lnTo>
                  <a:cubicBezTo>
                    <a:pt x="61" y="4726"/>
                    <a:pt x="245" y="5935"/>
                    <a:pt x="566" y="7082"/>
                  </a:cubicBezTo>
                  <a:cubicBezTo>
                    <a:pt x="2677" y="15112"/>
                    <a:pt x="10187" y="19441"/>
                    <a:pt x="10187" y="19441"/>
                  </a:cubicBezTo>
                  <a:cubicBezTo>
                    <a:pt x="10187" y="19441"/>
                    <a:pt x="3686" y="48181"/>
                    <a:pt x="3686" y="56533"/>
                  </a:cubicBezTo>
                  <a:cubicBezTo>
                    <a:pt x="3686" y="64884"/>
                    <a:pt x="21353" y="90382"/>
                    <a:pt x="21353" y="90382"/>
                  </a:cubicBezTo>
                  <a:lnTo>
                    <a:pt x="34736" y="88271"/>
                  </a:lnTo>
                  <a:lnTo>
                    <a:pt x="22240" y="55064"/>
                  </a:lnTo>
                  <a:cubicBezTo>
                    <a:pt x="22240" y="55064"/>
                    <a:pt x="37719" y="27287"/>
                    <a:pt x="40335" y="18798"/>
                  </a:cubicBezTo>
                  <a:cubicBezTo>
                    <a:pt x="41543" y="14913"/>
                    <a:pt x="42002" y="11609"/>
                    <a:pt x="42002" y="8933"/>
                  </a:cubicBezTo>
                  <a:cubicBezTo>
                    <a:pt x="42124" y="3120"/>
                    <a:pt x="40335" y="0"/>
                    <a:pt x="40335" y="0"/>
                  </a:cubicBezTo>
                  <a:close/>
                </a:path>
              </a:pathLst>
            </a:custGeom>
            <a:solidFill>
              <a:srgbClr val="338EE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5374;p67">
              <a:extLst>
                <a:ext uri="{FF2B5EF4-FFF2-40B4-BE49-F238E27FC236}">
                  <a16:creationId xmlns="" xmlns:a16="http://schemas.microsoft.com/office/drawing/2014/main" id="{E2769A57-78E9-D34B-F53A-F21F9662DC08}"/>
                </a:ext>
              </a:extLst>
            </p:cNvPr>
            <p:cNvSpPr/>
            <p:nvPr/>
          </p:nvSpPr>
          <p:spPr>
            <a:xfrm flipH="1">
              <a:off x="2865022" y="1700041"/>
              <a:ext cx="847946" cy="1038916"/>
            </a:xfrm>
            <a:custGeom>
              <a:avLst/>
              <a:gdLst/>
              <a:ahLst/>
              <a:cxnLst/>
              <a:rect l="l" t="t" r="r" b="b"/>
              <a:pathLst>
                <a:path w="54881" h="67247" extrusionOk="0">
                  <a:moveTo>
                    <a:pt x="15826" y="0"/>
                  </a:moveTo>
                  <a:cubicBezTo>
                    <a:pt x="15066" y="0"/>
                    <a:pt x="14515" y="136"/>
                    <a:pt x="14225" y="383"/>
                  </a:cubicBezTo>
                  <a:cubicBezTo>
                    <a:pt x="9178" y="4589"/>
                    <a:pt x="0" y="16000"/>
                    <a:pt x="3381" y="28098"/>
                  </a:cubicBezTo>
                  <a:cubicBezTo>
                    <a:pt x="7464" y="42950"/>
                    <a:pt x="15173" y="56212"/>
                    <a:pt x="10646" y="61810"/>
                  </a:cubicBezTo>
                  <a:cubicBezTo>
                    <a:pt x="10646" y="61810"/>
                    <a:pt x="13001" y="66016"/>
                    <a:pt x="20527" y="66858"/>
                  </a:cubicBezTo>
                  <a:cubicBezTo>
                    <a:pt x="23008" y="67128"/>
                    <a:pt x="25408" y="67247"/>
                    <a:pt x="27707" y="67247"/>
                  </a:cubicBezTo>
                  <a:cubicBezTo>
                    <a:pt x="43723" y="67247"/>
                    <a:pt x="54881" y="61504"/>
                    <a:pt x="54881" y="61504"/>
                  </a:cubicBezTo>
                  <a:cubicBezTo>
                    <a:pt x="54881" y="61504"/>
                    <a:pt x="47875" y="32366"/>
                    <a:pt x="41176" y="20328"/>
                  </a:cubicBezTo>
                  <a:cubicBezTo>
                    <a:pt x="32547" y="4919"/>
                    <a:pt x="20398" y="0"/>
                    <a:pt x="15826" y="0"/>
                  </a:cubicBezTo>
                  <a:close/>
                </a:path>
              </a:pathLst>
            </a:custGeom>
            <a:solidFill>
              <a:srgbClr val="EF419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5375;p67">
              <a:extLst>
                <a:ext uri="{FF2B5EF4-FFF2-40B4-BE49-F238E27FC236}">
                  <a16:creationId xmlns="" xmlns:a16="http://schemas.microsoft.com/office/drawing/2014/main" id="{747BBACC-24F1-81E0-C912-3C801BE9CBF9}"/>
                </a:ext>
              </a:extLst>
            </p:cNvPr>
            <p:cNvSpPr/>
            <p:nvPr/>
          </p:nvSpPr>
          <p:spPr>
            <a:xfrm flipH="1">
              <a:off x="3323968" y="1729519"/>
              <a:ext cx="570978" cy="667640"/>
            </a:xfrm>
            <a:custGeom>
              <a:avLst/>
              <a:gdLst/>
              <a:ahLst/>
              <a:cxnLst/>
              <a:rect l="l" t="t" r="r" b="b"/>
              <a:pathLst>
                <a:path w="36955" h="43215" extrusionOk="0">
                  <a:moveTo>
                    <a:pt x="28047" y="1"/>
                  </a:moveTo>
                  <a:cubicBezTo>
                    <a:pt x="27505" y="1"/>
                    <a:pt x="26964" y="64"/>
                    <a:pt x="26447" y="188"/>
                  </a:cubicBezTo>
                  <a:cubicBezTo>
                    <a:pt x="24091" y="830"/>
                    <a:pt x="22103" y="2421"/>
                    <a:pt x="20267" y="4012"/>
                  </a:cubicBezTo>
                  <a:cubicBezTo>
                    <a:pt x="12925" y="10451"/>
                    <a:pt x="6425" y="17717"/>
                    <a:pt x="1" y="24921"/>
                  </a:cubicBezTo>
                  <a:cubicBezTo>
                    <a:pt x="3687" y="31483"/>
                    <a:pt x="7954" y="37662"/>
                    <a:pt x="13308" y="43214"/>
                  </a:cubicBezTo>
                  <a:cubicBezTo>
                    <a:pt x="19503" y="37861"/>
                    <a:pt x="25743" y="32446"/>
                    <a:pt x="30072" y="25563"/>
                  </a:cubicBezTo>
                  <a:cubicBezTo>
                    <a:pt x="34416" y="18680"/>
                    <a:pt x="36955" y="9748"/>
                    <a:pt x="32886" y="2482"/>
                  </a:cubicBezTo>
                  <a:cubicBezTo>
                    <a:pt x="31931" y="799"/>
                    <a:pt x="29979" y="1"/>
                    <a:pt x="28047" y="1"/>
                  </a:cubicBezTo>
                  <a:close/>
                </a:path>
              </a:pathLst>
            </a:custGeom>
            <a:solidFill>
              <a:srgbClr val="EF419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5376;p67">
              <a:extLst>
                <a:ext uri="{FF2B5EF4-FFF2-40B4-BE49-F238E27FC236}">
                  <a16:creationId xmlns="" xmlns:a16="http://schemas.microsoft.com/office/drawing/2014/main" id="{41DA7424-1621-B9EA-C839-5161732BD877}"/>
                </a:ext>
              </a:extLst>
            </p:cNvPr>
            <p:cNvSpPr/>
            <p:nvPr/>
          </p:nvSpPr>
          <p:spPr>
            <a:xfrm rot="463067">
              <a:off x="3342638" y="1961550"/>
              <a:ext cx="281141" cy="342704"/>
            </a:xfrm>
            <a:custGeom>
              <a:avLst/>
              <a:gdLst/>
              <a:ahLst/>
              <a:cxnLst/>
              <a:rect l="l" t="t" r="r" b="b"/>
              <a:pathLst>
                <a:path w="10001" h="12192" extrusionOk="0">
                  <a:moveTo>
                    <a:pt x="10001" y="12192"/>
                  </a:moveTo>
                  <a:cubicBezTo>
                    <a:pt x="5095" y="10306"/>
                    <a:pt x="1278" y="5099"/>
                    <a:pt x="0" y="0"/>
                  </a:cubicBezTo>
                </a:path>
              </a:pathLst>
            </a:custGeom>
            <a:noFill/>
            <a:ln w="9525" cap="flat" cmpd="sng">
              <a:solidFill>
                <a:srgbClr val="5A2543"/>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156280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77"/>
                                        </p:tgtEl>
                                        <p:attrNameLst>
                                          <p:attrName>style.visibility</p:attrName>
                                        </p:attrNameLst>
                                      </p:cBhvr>
                                      <p:to>
                                        <p:strVal val="visible"/>
                                      </p:to>
                                    </p:set>
                                    <p:anim calcmode="lin" valueType="num">
                                      <p:cBhvr additive="base">
                                        <p:cTn id="20" dur="500" fill="hold"/>
                                        <p:tgtEl>
                                          <p:spTgt spid="177"/>
                                        </p:tgtEl>
                                        <p:attrNameLst>
                                          <p:attrName>ppt_x</p:attrName>
                                        </p:attrNameLst>
                                      </p:cBhvr>
                                      <p:tavLst>
                                        <p:tav tm="0">
                                          <p:val>
                                            <p:strVal val="0-#ppt_w/2"/>
                                          </p:val>
                                        </p:tav>
                                        <p:tav tm="100000">
                                          <p:val>
                                            <p:strVal val="#ppt_x"/>
                                          </p:val>
                                        </p:tav>
                                      </p:tavLst>
                                    </p:anim>
                                    <p:anim calcmode="lin" valueType="num">
                                      <p:cBhvr additive="base">
                                        <p:cTn id="21" dur="500" fill="hold"/>
                                        <p:tgtEl>
                                          <p:spTgt spid="17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5"/>
                                        </p:tgtEl>
                                        <p:attrNameLst>
                                          <p:attrName>style.visibility</p:attrName>
                                        </p:attrNameLst>
                                      </p:cBhvr>
                                      <p:to>
                                        <p:strVal val="visible"/>
                                      </p:to>
                                    </p:set>
                                    <p:anim calcmode="lin" valueType="num">
                                      <p:cBhvr additive="base">
                                        <p:cTn id="30" dur="500" fill="hold"/>
                                        <p:tgtEl>
                                          <p:spTgt spid="175"/>
                                        </p:tgtEl>
                                        <p:attrNameLst>
                                          <p:attrName>ppt_x</p:attrName>
                                        </p:attrNameLst>
                                      </p:cBhvr>
                                      <p:tavLst>
                                        <p:tav tm="0">
                                          <p:val>
                                            <p:strVal val="#ppt_x"/>
                                          </p:val>
                                        </p:tav>
                                        <p:tav tm="100000">
                                          <p:val>
                                            <p:strVal val="#ppt_x"/>
                                          </p:val>
                                        </p:tav>
                                      </p:tavLst>
                                    </p:anim>
                                    <p:anim calcmode="lin" valueType="num">
                                      <p:cBhvr additive="base">
                                        <p:cTn id="31" dur="500" fill="hold"/>
                                        <p:tgtEl>
                                          <p:spTgt spid="17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1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6C2997EE-0889-44C3-AC0D-18F26AC9AA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6" name="Picture 6" descr="Song hậu Ngọc Anh Anh, Thái Thị Hoa làm từ thiện mùa dịch">
            <a:extLst>
              <a:ext uri="{FF2B5EF4-FFF2-40B4-BE49-F238E27FC236}">
                <a16:creationId xmlns="" xmlns:a16="http://schemas.microsoft.com/office/drawing/2014/main" id="{A3AFFB17-EE5A-E57A-1D6A-794D6B7EB2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4469"/>
          <a:stretch/>
        </p:blipFill>
        <p:spPr bwMode="auto">
          <a:xfrm>
            <a:off x="4216674" y="10"/>
            <a:ext cx="4927327" cy="2813040"/>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Hồng Dân: Nâng cao vai trò phụ trách của Đoàn đối với Đội TNTP Hồ Chí Minh  trong giai đoạn mới">
            <a:extLst>
              <a:ext uri="{FF2B5EF4-FFF2-40B4-BE49-F238E27FC236}">
                <a16:creationId xmlns="" xmlns:a16="http://schemas.microsoft.com/office/drawing/2014/main" id="{3C23DA3A-22E9-6657-5850-14CD4836B5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945" r="2" b="14616"/>
          <a:stretch/>
        </p:blipFill>
        <p:spPr bwMode="auto">
          <a:xfrm>
            <a:off x="3136508" y="2915920"/>
            <a:ext cx="6007493" cy="2227580"/>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Báo Bà Rịa Vũng Tàu">
            <a:extLst>
              <a:ext uri="{FF2B5EF4-FFF2-40B4-BE49-F238E27FC236}">
                <a16:creationId xmlns="" xmlns:a16="http://schemas.microsoft.com/office/drawing/2014/main" id="{FD8E33AE-CDCB-3C99-94A4-2F0735691A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6697"/>
          <a:stretch/>
        </p:blipFill>
        <p:spPr bwMode="auto">
          <a:xfrm>
            <a:off x="20" y="10"/>
            <a:ext cx="5627313" cy="51434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195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890755" y="346095"/>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768080" y="286474"/>
            <a:ext cx="5834515"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2.</a:t>
            </a:r>
            <a:r>
              <a:rPr kumimoji="0" lang="en" sz="32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Một số điểm cần lưu ý</a:t>
            </a:r>
            <a:endParaRPr kumimoji="0"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 xmlns:a16="http://schemas.microsoft.com/office/drawing/2014/main" id="{4A334565-1D81-4AF1-9B5F-DEB8333F4FD5}"/>
              </a:ext>
            </a:extLst>
          </p:cNvPr>
          <p:cNvPicPr preferRelativeResize="0"/>
          <p:nvPr/>
        </p:nvPicPr>
        <p:blipFill>
          <a:blip r:embed="rId4">
            <a:alphaModFix/>
          </a:blip>
          <a:stretch>
            <a:fillRect/>
          </a:stretch>
        </p:blipFill>
        <p:spPr>
          <a:xfrm rot="712773">
            <a:off x="8377325" y="4233761"/>
            <a:ext cx="660089" cy="1104220"/>
          </a:xfrm>
          <a:prstGeom prst="rect">
            <a:avLst/>
          </a:prstGeom>
          <a:noFill/>
          <a:ln>
            <a:noFill/>
          </a:ln>
        </p:spPr>
      </p:pic>
      <p:sp>
        <p:nvSpPr>
          <p:cNvPr id="3" name="Rectangle 1">
            <a:extLst>
              <a:ext uri="{FF2B5EF4-FFF2-40B4-BE49-F238E27FC236}">
                <a16:creationId xmlns="" xmlns:a16="http://schemas.microsoft.com/office/drawing/2014/main" id="{F2137C68-F11C-AE78-A4A8-EE46DED7DFBA}"/>
              </a:ext>
            </a:extLst>
          </p:cNvPr>
          <p:cNvSpPr>
            <a:spLocks noChangeArrowheads="1"/>
          </p:cNvSpPr>
          <p:nvPr/>
        </p:nvSpPr>
        <p:spPr bwMode="auto">
          <a:xfrm>
            <a:off x="1270000" y="1457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2" name="Google Shape;466;p25">
            <a:extLst>
              <a:ext uri="{FF2B5EF4-FFF2-40B4-BE49-F238E27FC236}">
                <a16:creationId xmlns="" xmlns:a16="http://schemas.microsoft.com/office/drawing/2014/main" id="{39575C84-923D-877C-4EB9-DF21451D61B8}"/>
              </a:ext>
            </a:extLst>
          </p:cNvPr>
          <p:cNvGrpSpPr/>
          <p:nvPr/>
        </p:nvGrpSpPr>
        <p:grpSpPr>
          <a:xfrm>
            <a:off x="3348811" y="2050844"/>
            <a:ext cx="2744805" cy="2641800"/>
            <a:chOff x="3196366" y="2383066"/>
            <a:chExt cx="2744805" cy="2641800"/>
          </a:xfrm>
        </p:grpSpPr>
        <p:sp>
          <p:nvSpPr>
            <p:cNvPr id="226" name="Google Shape;467;p25">
              <a:extLst>
                <a:ext uri="{FF2B5EF4-FFF2-40B4-BE49-F238E27FC236}">
                  <a16:creationId xmlns="" xmlns:a16="http://schemas.microsoft.com/office/drawing/2014/main" id="{B1CEE564-D42E-2A3C-C28C-66B0A0BFD2CA}"/>
                </a:ext>
              </a:extLst>
            </p:cNvPr>
            <p:cNvSpPr/>
            <p:nvPr/>
          </p:nvSpPr>
          <p:spPr>
            <a:xfrm>
              <a:off x="3250679" y="2383066"/>
              <a:ext cx="2641500" cy="2641800"/>
            </a:xfrm>
            <a:prstGeom prst="arc">
              <a:avLst>
                <a:gd name="adj1" fmla="val 10325226"/>
                <a:gd name="adj2" fmla="val 446848"/>
              </a:avLst>
            </a:prstGeom>
            <a:noFill/>
            <a:ln w="19050" cap="flat" cmpd="sng">
              <a:solidFill>
                <a:srgbClr val="DDDDDD"/>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469;p25">
              <a:extLst>
                <a:ext uri="{FF2B5EF4-FFF2-40B4-BE49-F238E27FC236}">
                  <a16:creationId xmlns="" xmlns:a16="http://schemas.microsoft.com/office/drawing/2014/main" id="{F0FC338C-4065-B3DE-260F-A9393154A098}"/>
                </a:ext>
              </a:extLst>
            </p:cNvPr>
            <p:cNvSpPr/>
            <p:nvPr/>
          </p:nvSpPr>
          <p:spPr>
            <a:xfrm>
              <a:off x="5467069" y="2726465"/>
              <a:ext cx="131969" cy="131326"/>
            </a:xfrm>
            <a:custGeom>
              <a:avLst/>
              <a:gdLst/>
              <a:ahLst/>
              <a:cxnLst/>
              <a:rect l="l" t="t" r="r" b="b"/>
              <a:pathLst>
                <a:path w="2394" h="2382" extrusionOk="0">
                  <a:moveTo>
                    <a:pt x="1191" y="0"/>
                  </a:moveTo>
                  <a:cubicBezTo>
                    <a:pt x="536" y="0"/>
                    <a:pt x="0" y="524"/>
                    <a:pt x="0" y="1191"/>
                  </a:cubicBezTo>
                  <a:cubicBezTo>
                    <a:pt x="0" y="1846"/>
                    <a:pt x="536" y="2382"/>
                    <a:pt x="1191" y="2382"/>
                  </a:cubicBezTo>
                  <a:cubicBezTo>
                    <a:pt x="1858" y="2382"/>
                    <a:pt x="2393" y="1846"/>
                    <a:pt x="2393" y="1191"/>
                  </a:cubicBezTo>
                  <a:cubicBezTo>
                    <a:pt x="2393" y="524"/>
                    <a:pt x="1858" y="0"/>
                    <a:pt x="1191" y="0"/>
                  </a:cubicBezTo>
                  <a:close/>
                </a:path>
              </a:pathLst>
            </a:custGeom>
            <a:solidFill>
              <a:srgbClr val="833605"/>
            </a:solidFill>
            <a:ln w="19050" cap="flat" cmpd="sng">
              <a:solidFill>
                <a:srgbClr val="833605"/>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470;p25">
              <a:extLst>
                <a:ext uri="{FF2B5EF4-FFF2-40B4-BE49-F238E27FC236}">
                  <a16:creationId xmlns="" xmlns:a16="http://schemas.microsoft.com/office/drawing/2014/main" id="{2E7EDCBB-655E-B148-68BA-12654DE59673}"/>
                </a:ext>
              </a:extLst>
            </p:cNvPr>
            <p:cNvSpPr/>
            <p:nvPr/>
          </p:nvSpPr>
          <p:spPr>
            <a:xfrm>
              <a:off x="3518071" y="2740537"/>
              <a:ext cx="131969" cy="131987"/>
            </a:xfrm>
            <a:custGeom>
              <a:avLst/>
              <a:gdLst/>
              <a:ahLst/>
              <a:cxnLst/>
              <a:rect l="l" t="t" r="r" b="b"/>
              <a:pathLst>
                <a:path w="2382" h="2382" extrusionOk="0">
                  <a:moveTo>
                    <a:pt x="1191" y="0"/>
                  </a:moveTo>
                  <a:cubicBezTo>
                    <a:pt x="536" y="0"/>
                    <a:pt x="0" y="524"/>
                    <a:pt x="0" y="1191"/>
                  </a:cubicBezTo>
                  <a:cubicBezTo>
                    <a:pt x="0" y="1846"/>
                    <a:pt x="536" y="2382"/>
                    <a:pt x="1191" y="2382"/>
                  </a:cubicBezTo>
                  <a:cubicBezTo>
                    <a:pt x="1858" y="2382"/>
                    <a:pt x="2382" y="1846"/>
                    <a:pt x="2382" y="1191"/>
                  </a:cubicBezTo>
                  <a:cubicBezTo>
                    <a:pt x="2382" y="524"/>
                    <a:pt x="1858" y="0"/>
                    <a:pt x="1191" y="0"/>
                  </a:cubicBezTo>
                  <a:close/>
                </a:path>
              </a:pathLst>
            </a:custGeom>
            <a:solidFill>
              <a:srgbClr val="C07546"/>
            </a:solidFill>
            <a:ln w="19050" cap="flat" cmpd="sng">
              <a:solidFill>
                <a:srgbClr val="C07546"/>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471;p25">
              <a:extLst>
                <a:ext uri="{FF2B5EF4-FFF2-40B4-BE49-F238E27FC236}">
                  <a16:creationId xmlns="" xmlns:a16="http://schemas.microsoft.com/office/drawing/2014/main" id="{4BB2BC1D-74C4-CB1F-73AA-9695FBEB4B83}"/>
                </a:ext>
              </a:extLst>
            </p:cNvPr>
            <p:cNvSpPr/>
            <p:nvPr/>
          </p:nvSpPr>
          <p:spPr>
            <a:xfrm>
              <a:off x="3196366" y="3810282"/>
              <a:ext cx="131969" cy="131987"/>
            </a:xfrm>
            <a:custGeom>
              <a:avLst/>
              <a:gdLst/>
              <a:ahLst/>
              <a:cxnLst/>
              <a:rect l="l" t="t" r="r" b="b"/>
              <a:pathLst>
                <a:path w="2382" h="2382" extrusionOk="0">
                  <a:moveTo>
                    <a:pt x="1191" y="0"/>
                  </a:moveTo>
                  <a:cubicBezTo>
                    <a:pt x="536" y="0"/>
                    <a:pt x="1" y="524"/>
                    <a:pt x="1" y="1191"/>
                  </a:cubicBezTo>
                  <a:cubicBezTo>
                    <a:pt x="1" y="1846"/>
                    <a:pt x="536" y="2381"/>
                    <a:pt x="1191" y="2381"/>
                  </a:cubicBezTo>
                  <a:cubicBezTo>
                    <a:pt x="1846" y="2381"/>
                    <a:pt x="2382" y="1846"/>
                    <a:pt x="2382" y="1191"/>
                  </a:cubicBezTo>
                  <a:cubicBezTo>
                    <a:pt x="2382" y="524"/>
                    <a:pt x="1846" y="0"/>
                    <a:pt x="1191" y="0"/>
                  </a:cubicBezTo>
                  <a:close/>
                </a:path>
              </a:pathLst>
            </a:custGeom>
            <a:solidFill>
              <a:srgbClr val="E4AA6E"/>
            </a:solidFill>
            <a:ln w="19050" cap="flat" cmpd="sng">
              <a:solidFill>
                <a:srgbClr val="E4AA6E"/>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472;p25">
              <a:extLst>
                <a:ext uri="{FF2B5EF4-FFF2-40B4-BE49-F238E27FC236}">
                  <a16:creationId xmlns="" xmlns:a16="http://schemas.microsoft.com/office/drawing/2014/main" id="{912EEC61-C50E-3D12-87C4-7D66824A40BE}"/>
                </a:ext>
              </a:extLst>
            </p:cNvPr>
            <p:cNvSpPr/>
            <p:nvPr/>
          </p:nvSpPr>
          <p:spPr>
            <a:xfrm>
              <a:off x="5809202" y="3810282"/>
              <a:ext cx="131969" cy="131987"/>
            </a:xfrm>
            <a:custGeom>
              <a:avLst/>
              <a:gdLst/>
              <a:ahLst/>
              <a:cxnLst/>
              <a:rect l="l" t="t" r="r" b="b"/>
              <a:pathLst>
                <a:path w="2382" h="2382" extrusionOk="0">
                  <a:moveTo>
                    <a:pt x="1191" y="0"/>
                  </a:moveTo>
                  <a:cubicBezTo>
                    <a:pt x="536" y="0"/>
                    <a:pt x="1" y="524"/>
                    <a:pt x="1" y="1191"/>
                  </a:cubicBezTo>
                  <a:cubicBezTo>
                    <a:pt x="1" y="1846"/>
                    <a:pt x="536" y="2381"/>
                    <a:pt x="1191" y="2381"/>
                  </a:cubicBezTo>
                  <a:cubicBezTo>
                    <a:pt x="1858" y="2381"/>
                    <a:pt x="2382" y="1846"/>
                    <a:pt x="2382" y="1191"/>
                  </a:cubicBezTo>
                  <a:cubicBezTo>
                    <a:pt x="2382" y="524"/>
                    <a:pt x="1858" y="0"/>
                    <a:pt x="1191" y="0"/>
                  </a:cubicBezTo>
                  <a:close/>
                </a:path>
              </a:pathLst>
            </a:custGeom>
            <a:solidFill>
              <a:srgbClr val="62B0B8"/>
            </a:solidFill>
            <a:ln w="19050" cap="flat" cmpd="sng">
              <a:solidFill>
                <a:srgbClr val="62B0B8"/>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473;p25">
            <a:extLst>
              <a:ext uri="{FF2B5EF4-FFF2-40B4-BE49-F238E27FC236}">
                <a16:creationId xmlns="" xmlns:a16="http://schemas.microsoft.com/office/drawing/2014/main" id="{1E88CDB4-D952-CCC7-6D10-EBC7EC7F8CFF}"/>
              </a:ext>
            </a:extLst>
          </p:cNvPr>
          <p:cNvGrpSpPr/>
          <p:nvPr/>
        </p:nvGrpSpPr>
        <p:grpSpPr>
          <a:xfrm>
            <a:off x="3408779" y="3185347"/>
            <a:ext cx="2551808" cy="1664418"/>
            <a:chOff x="-3259375" y="1838325"/>
            <a:chExt cx="3040648" cy="2327896"/>
          </a:xfrm>
        </p:grpSpPr>
        <p:grpSp>
          <p:nvGrpSpPr>
            <p:cNvPr id="151" name="Google Shape;474;p25">
              <a:extLst>
                <a:ext uri="{FF2B5EF4-FFF2-40B4-BE49-F238E27FC236}">
                  <a16:creationId xmlns="" xmlns:a16="http://schemas.microsoft.com/office/drawing/2014/main" id="{878E8C20-E1DB-D859-38A2-30EDA8766AAF}"/>
                </a:ext>
              </a:extLst>
            </p:cNvPr>
            <p:cNvGrpSpPr/>
            <p:nvPr/>
          </p:nvGrpSpPr>
          <p:grpSpPr>
            <a:xfrm>
              <a:off x="-3259375" y="1838325"/>
              <a:ext cx="1477879" cy="2326437"/>
              <a:chOff x="-3335575" y="1838325"/>
              <a:chExt cx="1477879" cy="2326437"/>
            </a:xfrm>
          </p:grpSpPr>
          <p:sp>
            <p:nvSpPr>
              <p:cNvPr id="190" name="Google Shape;475;p25">
                <a:extLst>
                  <a:ext uri="{FF2B5EF4-FFF2-40B4-BE49-F238E27FC236}">
                    <a16:creationId xmlns="" xmlns:a16="http://schemas.microsoft.com/office/drawing/2014/main" id="{66CD8854-B534-0127-1DFA-0B5FAD3E3B89}"/>
                  </a:ext>
                </a:extLst>
              </p:cNvPr>
              <p:cNvSpPr/>
              <p:nvPr/>
            </p:nvSpPr>
            <p:spPr>
              <a:xfrm>
                <a:off x="-2588416" y="3095227"/>
                <a:ext cx="228779" cy="236802"/>
              </a:xfrm>
              <a:custGeom>
                <a:avLst/>
                <a:gdLst/>
                <a:ahLst/>
                <a:cxnLst/>
                <a:rect l="l" t="t" r="r" b="b"/>
                <a:pathLst>
                  <a:path w="4135" h="4280" extrusionOk="0">
                    <a:moveTo>
                      <a:pt x="1281" y="0"/>
                    </a:moveTo>
                    <a:lnTo>
                      <a:pt x="1" y="4280"/>
                    </a:lnTo>
                    <a:lnTo>
                      <a:pt x="1" y="4280"/>
                    </a:lnTo>
                    <a:lnTo>
                      <a:pt x="4039" y="3417"/>
                    </a:lnTo>
                    <a:cubicBezTo>
                      <a:pt x="4134" y="1078"/>
                      <a:pt x="1281" y="0"/>
                      <a:pt x="1281" y="0"/>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476;p25">
                <a:extLst>
                  <a:ext uri="{FF2B5EF4-FFF2-40B4-BE49-F238E27FC236}">
                    <a16:creationId xmlns="" xmlns:a16="http://schemas.microsoft.com/office/drawing/2014/main" id="{505B1467-C879-8A50-4F59-9BDEE87BD58E}"/>
                  </a:ext>
                </a:extLst>
              </p:cNvPr>
              <p:cNvSpPr/>
              <p:nvPr/>
            </p:nvSpPr>
            <p:spPr>
              <a:xfrm>
                <a:off x="-3082332" y="3920610"/>
                <a:ext cx="579224" cy="244152"/>
              </a:xfrm>
              <a:custGeom>
                <a:avLst/>
                <a:gdLst/>
                <a:ahLst/>
                <a:cxnLst/>
                <a:rect l="l" t="t" r="r" b="b"/>
                <a:pathLst>
                  <a:path w="10469" h="3564" extrusionOk="0">
                    <a:moveTo>
                      <a:pt x="4103" y="0"/>
                    </a:moveTo>
                    <a:cubicBezTo>
                      <a:pt x="3589" y="203"/>
                      <a:pt x="1586" y="615"/>
                      <a:pt x="235" y="888"/>
                    </a:cubicBezTo>
                    <a:cubicBezTo>
                      <a:pt x="210" y="1059"/>
                      <a:pt x="197" y="1236"/>
                      <a:pt x="178" y="1414"/>
                    </a:cubicBezTo>
                    <a:lnTo>
                      <a:pt x="1" y="3563"/>
                    </a:lnTo>
                    <a:lnTo>
                      <a:pt x="10367" y="3563"/>
                    </a:lnTo>
                    <a:cubicBezTo>
                      <a:pt x="10367" y="3563"/>
                      <a:pt x="10430" y="2745"/>
                      <a:pt x="10468" y="1655"/>
                    </a:cubicBezTo>
                    <a:lnTo>
                      <a:pt x="10468" y="1655"/>
                    </a:lnTo>
                    <a:cubicBezTo>
                      <a:pt x="9790" y="1965"/>
                      <a:pt x="9091" y="2231"/>
                      <a:pt x="8677" y="2231"/>
                    </a:cubicBezTo>
                    <a:cubicBezTo>
                      <a:pt x="8642" y="2231"/>
                      <a:pt x="8610" y="2229"/>
                      <a:pt x="8579" y="2225"/>
                    </a:cubicBezTo>
                    <a:cubicBezTo>
                      <a:pt x="7685" y="2118"/>
                      <a:pt x="4103" y="0"/>
                      <a:pt x="4103"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477;p25">
                <a:extLst>
                  <a:ext uri="{FF2B5EF4-FFF2-40B4-BE49-F238E27FC236}">
                    <a16:creationId xmlns="" xmlns:a16="http://schemas.microsoft.com/office/drawing/2014/main" id="{30D80DA7-908B-7C36-FDB3-73B3C0B3A370}"/>
                  </a:ext>
                </a:extLst>
              </p:cNvPr>
              <p:cNvSpPr/>
              <p:nvPr/>
            </p:nvSpPr>
            <p:spPr>
              <a:xfrm>
                <a:off x="-3069333" y="3789049"/>
                <a:ext cx="569375" cy="255060"/>
              </a:xfrm>
              <a:custGeom>
                <a:avLst/>
                <a:gdLst/>
                <a:ahLst/>
                <a:cxnLst/>
                <a:rect l="l" t="t" r="r" b="b"/>
                <a:pathLst>
                  <a:path w="10291" h="4610" extrusionOk="0">
                    <a:moveTo>
                      <a:pt x="939" y="1"/>
                    </a:moveTo>
                    <a:cubicBezTo>
                      <a:pt x="939" y="1"/>
                      <a:pt x="254" y="1389"/>
                      <a:pt x="0" y="3266"/>
                    </a:cubicBezTo>
                    <a:cubicBezTo>
                      <a:pt x="1351" y="2993"/>
                      <a:pt x="3348" y="2581"/>
                      <a:pt x="3868" y="2378"/>
                    </a:cubicBezTo>
                    <a:cubicBezTo>
                      <a:pt x="3868" y="2378"/>
                      <a:pt x="7450" y="4483"/>
                      <a:pt x="8344" y="4603"/>
                    </a:cubicBezTo>
                    <a:cubicBezTo>
                      <a:pt x="8375" y="4607"/>
                      <a:pt x="8407" y="4609"/>
                      <a:pt x="8442" y="4609"/>
                    </a:cubicBezTo>
                    <a:cubicBezTo>
                      <a:pt x="8856" y="4609"/>
                      <a:pt x="9555" y="4343"/>
                      <a:pt x="10233" y="4033"/>
                    </a:cubicBezTo>
                    <a:cubicBezTo>
                      <a:pt x="10278" y="2771"/>
                      <a:pt x="10290" y="1148"/>
                      <a:pt x="10132"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478;p25">
                <a:extLst>
                  <a:ext uri="{FF2B5EF4-FFF2-40B4-BE49-F238E27FC236}">
                    <a16:creationId xmlns="" xmlns:a16="http://schemas.microsoft.com/office/drawing/2014/main" id="{1C1F18CC-BBF2-0D7A-BED6-F35355B31FDD}"/>
                  </a:ext>
                </a:extLst>
              </p:cNvPr>
              <p:cNvSpPr/>
              <p:nvPr/>
            </p:nvSpPr>
            <p:spPr>
              <a:xfrm>
                <a:off x="-2864838" y="2858088"/>
                <a:ext cx="191599" cy="187726"/>
              </a:xfrm>
              <a:custGeom>
                <a:avLst/>
                <a:gdLst/>
                <a:ahLst/>
                <a:cxnLst/>
                <a:rect l="l" t="t" r="r" b="b"/>
                <a:pathLst>
                  <a:path w="3463" h="3393" extrusionOk="0">
                    <a:moveTo>
                      <a:pt x="305" y="0"/>
                    </a:moveTo>
                    <a:cubicBezTo>
                      <a:pt x="292" y="317"/>
                      <a:pt x="267" y="590"/>
                      <a:pt x="229" y="755"/>
                    </a:cubicBezTo>
                    <a:lnTo>
                      <a:pt x="1" y="2035"/>
                    </a:lnTo>
                    <a:cubicBezTo>
                      <a:pt x="1" y="2035"/>
                      <a:pt x="2284" y="3393"/>
                      <a:pt x="2607" y="3393"/>
                    </a:cubicBezTo>
                    <a:cubicBezTo>
                      <a:pt x="2611" y="3393"/>
                      <a:pt x="2615" y="3393"/>
                      <a:pt x="2619" y="3392"/>
                    </a:cubicBezTo>
                    <a:cubicBezTo>
                      <a:pt x="2898" y="3354"/>
                      <a:pt x="3462" y="2435"/>
                      <a:pt x="3462" y="2435"/>
                    </a:cubicBezTo>
                    <a:cubicBezTo>
                      <a:pt x="3462" y="2435"/>
                      <a:pt x="3393" y="2175"/>
                      <a:pt x="3329" y="1833"/>
                    </a:cubicBezTo>
                    <a:cubicBezTo>
                      <a:pt x="3252" y="1846"/>
                      <a:pt x="3158" y="1855"/>
                      <a:pt x="3045" y="1855"/>
                    </a:cubicBezTo>
                    <a:cubicBezTo>
                      <a:pt x="2834" y="1855"/>
                      <a:pt x="2559" y="1822"/>
                      <a:pt x="2220" y="1718"/>
                    </a:cubicBezTo>
                    <a:cubicBezTo>
                      <a:pt x="1402" y="1465"/>
                      <a:pt x="717" y="628"/>
                      <a:pt x="305" y="0"/>
                    </a:cubicBezTo>
                    <a:close/>
                  </a:path>
                </a:pathLst>
              </a:custGeom>
              <a:solidFill>
                <a:srgbClr val="B06C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479;p25">
                <a:extLst>
                  <a:ext uri="{FF2B5EF4-FFF2-40B4-BE49-F238E27FC236}">
                    <a16:creationId xmlns="" xmlns:a16="http://schemas.microsoft.com/office/drawing/2014/main" id="{C4086314-EC82-A473-0E91-BB65A7155D3B}"/>
                  </a:ext>
                </a:extLst>
              </p:cNvPr>
              <p:cNvSpPr/>
              <p:nvPr/>
            </p:nvSpPr>
            <p:spPr>
              <a:xfrm>
                <a:off x="-2851836" y="2680207"/>
                <a:ext cx="171571" cy="280676"/>
              </a:xfrm>
              <a:custGeom>
                <a:avLst/>
                <a:gdLst/>
                <a:ahLst/>
                <a:cxnLst/>
                <a:rect l="l" t="t" r="r" b="b"/>
                <a:pathLst>
                  <a:path w="3101" h="5073" extrusionOk="0">
                    <a:moveTo>
                      <a:pt x="0" y="1"/>
                    </a:moveTo>
                    <a:cubicBezTo>
                      <a:pt x="0" y="1"/>
                      <a:pt x="133" y="1985"/>
                      <a:pt x="83" y="3209"/>
                    </a:cubicBezTo>
                    <a:cubicBezTo>
                      <a:pt x="495" y="3843"/>
                      <a:pt x="1173" y="4680"/>
                      <a:pt x="1991" y="4933"/>
                    </a:cubicBezTo>
                    <a:cubicBezTo>
                      <a:pt x="2331" y="5037"/>
                      <a:pt x="2606" y="5073"/>
                      <a:pt x="2817" y="5073"/>
                    </a:cubicBezTo>
                    <a:cubicBezTo>
                      <a:pt x="2929" y="5073"/>
                      <a:pt x="3024" y="5063"/>
                      <a:pt x="3100" y="5048"/>
                    </a:cubicBezTo>
                    <a:cubicBezTo>
                      <a:pt x="3062" y="4838"/>
                      <a:pt x="3031" y="4604"/>
                      <a:pt x="3031" y="4388"/>
                    </a:cubicBezTo>
                    <a:lnTo>
                      <a:pt x="2955" y="654"/>
                    </a:lnTo>
                    <a:lnTo>
                      <a:pt x="0" y="1"/>
                    </a:ln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480;p25">
                <a:extLst>
                  <a:ext uri="{FF2B5EF4-FFF2-40B4-BE49-F238E27FC236}">
                    <a16:creationId xmlns="" xmlns:a16="http://schemas.microsoft.com/office/drawing/2014/main" id="{FD20B6A2-65D7-F916-8519-6BFE5FAA26FE}"/>
                  </a:ext>
                </a:extLst>
              </p:cNvPr>
              <p:cNvSpPr/>
              <p:nvPr/>
            </p:nvSpPr>
            <p:spPr>
              <a:xfrm>
                <a:off x="-2939532" y="2900249"/>
                <a:ext cx="327317" cy="271713"/>
              </a:xfrm>
              <a:custGeom>
                <a:avLst/>
                <a:gdLst/>
                <a:ahLst/>
                <a:cxnLst/>
                <a:rect l="l" t="t" r="r" b="b"/>
                <a:pathLst>
                  <a:path w="5916" h="4911" extrusionOk="0">
                    <a:moveTo>
                      <a:pt x="1503" y="0"/>
                    </a:moveTo>
                    <a:cubicBezTo>
                      <a:pt x="1327" y="0"/>
                      <a:pt x="937" y="52"/>
                      <a:pt x="767" y="487"/>
                    </a:cubicBezTo>
                    <a:cubicBezTo>
                      <a:pt x="615" y="868"/>
                      <a:pt x="355" y="1546"/>
                      <a:pt x="0" y="2161"/>
                    </a:cubicBezTo>
                    <a:cubicBezTo>
                      <a:pt x="368" y="2713"/>
                      <a:pt x="970" y="3518"/>
                      <a:pt x="1604" y="4031"/>
                    </a:cubicBezTo>
                    <a:cubicBezTo>
                      <a:pt x="2437" y="4716"/>
                      <a:pt x="2903" y="4911"/>
                      <a:pt x="3113" y="4911"/>
                    </a:cubicBezTo>
                    <a:cubicBezTo>
                      <a:pt x="3163" y="4911"/>
                      <a:pt x="3199" y="4899"/>
                      <a:pt x="3221" y="4881"/>
                    </a:cubicBezTo>
                    <a:cubicBezTo>
                      <a:pt x="3329" y="4786"/>
                      <a:pt x="4032" y="3112"/>
                      <a:pt x="4032" y="3112"/>
                    </a:cubicBezTo>
                    <a:cubicBezTo>
                      <a:pt x="4032" y="3112"/>
                      <a:pt x="4836" y="4695"/>
                      <a:pt x="5137" y="4695"/>
                    </a:cubicBezTo>
                    <a:cubicBezTo>
                      <a:pt x="5145" y="4695"/>
                      <a:pt x="5153" y="4693"/>
                      <a:pt x="5161" y="4691"/>
                    </a:cubicBezTo>
                    <a:cubicBezTo>
                      <a:pt x="5383" y="4608"/>
                      <a:pt x="5763" y="3207"/>
                      <a:pt x="5915" y="2446"/>
                    </a:cubicBezTo>
                    <a:cubicBezTo>
                      <a:pt x="5915" y="2446"/>
                      <a:pt x="5389" y="918"/>
                      <a:pt x="5148" y="677"/>
                    </a:cubicBezTo>
                    <a:cubicBezTo>
                      <a:pt x="4907" y="437"/>
                      <a:pt x="4622" y="424"/>
                      <a:pt x="4622" y="424"/>
                    </a:cubicBezTo>
                    <a:lnTo>
                      <a:pt x="4622" y="424"/>
                    </a:lnTo>
                    <a:cubicBezTo>
                      <a:pt x="4628" y="639"/>
                      <a:pt x="4654" y="880"/>
                      <a:pt x="4692" y="1083"/>
                    </a:cubicBezTo>
                    <a:cubicBezTo>
                      <a:pt x="4749" y="1419"/>
                      <a:pt x="4825" y="1686"/>
                      <a:pt x="4825" y="1686"/>
                    </a:cubicBezTo>
                    <a:cubicBezTo>
                      <a:pt x="4825" y="1686"/>
                      <a:pt x="4261" y="2598"/>
                      <a:pt x="3988" y="2643"/>
                    </a:cubicBezTo>
                    <a:cubicBezTo>
                      <a:pt x="3983" y="2644"/>
                      <a:pt x="3977" y="2644"/>
                      <a:pt x="3971" y="2644"/>
                    </a:cubicBezTo>
                    <a:cubicBezTo>
                      <a:pt x="3626" y="2644"/>
                      <a:pt x="1363" y="1292"/>
                      <a:pt x="1363" y="1292"/>
                    </a:cubicBezTo>
                    <a:lnTo>
                      <a:pt x="1592" y="5"/>
                    </a:lnTo>
                    <a:cubicBezTo>
                      <a:pt x="1592" y="5"/>
                      <a:pt x="1558" y="0"/>
                      <a:pt x="1503" y="0"/>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481;p25">
                <a:extLst>
                  <a:ext uri="{FF2B5EF4-FFF2-40B4-BE49-F238E27FC236}">
                    <a16:creationId xmlns="" xmlns:a16="http://schemas.microsoft.com/office/drawing/2014/main" id="{9D77617D-129D-D226-D05F-9205A2232AE4}"/>
                  </a:ext>
                </a:extLst>
              </p:cNvPr>
              <p:cNvSpPr/>
              <p:nvPr/>
            </p:nvSpPr>
            <p:spPr>
              <a:xfrm>
                <a:off x="-3081284" y="3019095"/>
                <a:ext cx="606555" cy="497947"/>
              </a:xfrm>
              <a:custGeom>
                <a:avLst/>
                <a:gdLst/>
                <a:ahLst/>
                <a:cxnLst/>
                <a:rect l="l" t="t" r="r" b="b"/>
                <a:pathLst>
                  <a:path w="10963" h="9000" extrusionOk="0">
                    <a:moveTo>
                      <a:pt x="2537" y="0"/>
                    </a:moveTo>
                    <a:cubicBezTo>
                      <a:pt x="2366" y="311"/>
                      <a:pt x="2169" y="603"/>
                      <a:pt x="1947" y="831"/>
                    </a:cubicBezTo>
                    <a:cubicBezTo>
                      <a:pt x="1288" y="1547"/>
                      <a:pt x="1" y="2061"/>
                      <a:pt x="1" y="2061"/>
                    </a:cubicBezTo>
                    <a:lnTo>
                      <a:pt x="1320" y="7735"/>
                    </a:lnTo>
                    <a:cubicBezTo>
                      <a:pt x="1320" y="7735"/>
                      <a:pt x="2404" y="8883"/>
                      <a:pt x="3513" y="8978"/>
                    </a:cubicBezTo>
                    <a:cubicBezTo>
                      <a:pt x="3681" y="8992"/>
                      <a:pt x="3908" y="8999"/>
                      <a:pt x="4176" y="8999"/>
                    </a:cubicBezTo>
                    <a:cubicBezTo>
                      <a:pt x="5680" y="8999"/>
                      <a:pt x="8483" y="8775"/>
                      <a:pt x="9473" y="8350"/>
                    </a:cubicBezTo>
                    <a:cubicBezTo>
                      <a:pt x="10037" y="8115"/>
                      <a:pt x="10557" y="7697"/>
                      <a:pt x="10963" y="7329"/>
                    </a:cubicBezTo>
                    <a:cubicBezTo>
                      <a:pt x="10937" y="6492"/>
                      <a:pt x="10893" y="5744"/>
                      <a:pt x="10811" y="5212"/>
                    </a:cubicBezTo>
                    <a:cubicBezTo>
                      <a:pt x="10506" y="2929"/>
                      <a:pt x="10189" y="1376"/>
                      <a:pt x="10189" y="1376"/>
                    </a:cubicBezTo>
                    <a:lnTo>
                      <a:pt x="8465" y="292"/>
                    </a:lnTo>
                    <a:cubicBezTo>
                      <a:pt x="8319" y="1053"/>
                      <a:pt x="7939" y="2454"/>
                      <a:pt x="7717" y="2536"/>
                    </a:cubicBezTo>
                    <a:cubicBezTo>
                      <a:pt x="7709" y="2539"/>
                      <a:pt x="7701" y="2540"/>
                      <a:pt x="7692" y="2540"/>
                    </a:cubicBezTo>
                    <a:cubicBezTo>
                      <a:pt x="7391" y="2540"/>
                      <a:pt x="6588" y="958"/>
                      <a:pt x="6588" y="958"/>
                    </a:cubicBezTo>
                    <a:cubicBezTo>
                      <a:pt x="6588" y="958"/>
                      <a:pt x="5884" y="2631"/>
                      <a:pt x="5770" y="2727"/>
                    </a:cubicBezTo>
                    <a:cubicBezTo>
                      <a:pt x="5749" y="2745"/>
                      <a:pt x="5715" y="2756"/>
                      <a:pt x="5665" y="2756"/>
                    </a:cubicBezTo>
                    <a:cubicBezTo>
                      <a:pt x="5459" y="2756"/>
                      <a:pt x="4991" y="2562"/>
                      <a:pt x="4154" y="1877"/>
                    </a:cubicBezTo>
                    <a:cubicBezTo>
                      <a:pt x="3532" y="1363"/>
                      <a:pt x="2917" y="552"/>
                      <a:pt x="2537" y="0"/>
                    </a:cubicBezTo>
                    <a:close/>
                  </a:path>
                </a:pathLst>
              </a:custGeom>
              <a:solidFill>
                <a:srgbClr val="62B0B8"/>
              </a:solidFill>
              <a:ln w="9525" cap="flat" cmpd="sng">
                <a:solidFill>
                  <a:srgbClr val="62B0B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482;p25">
                <a:extLst>
                  <a:ext uri="{FF2B5EF4-FFF2-40B4-BE49-F238E27FC236}">
                    <a16:creationId xmlns="" xmlns:a16="http://schemas.microsoft.com/office/drawing/2014/main" id="{B8EF8D14-08E7-F152-F47C-1BE03020AFBE}"/>
                  </a:ext>
                </a:extLst>
              </p:cNvPr>
              <p:cNvSpPr/>
              <p:nvPr/>
            </p:nvSpPr>
            <p:spPr>
              <a:xfrm>
                <a:off x="-3069665" y="3424599"/>
                <a:ext cx="599861" cy="452690"/>
              </a:xfrm>
              <a:custGeom>
                <a:avLst/>
                <a:gdLst/>
                <a:ahLst/>
                <a:cxnLst/>
                <a:rect l="l" t="t" r="r" b="b"/>
                <a:pathLst>
                  <a:path w="10842" h="8182" extrusionOk="0">
                    <a:moveTo>
                      <a:pt x="10753" y="0"/>
                    </a:moveTo>
                    <a:lnTo>
                      <a:pt x="10753" y="0"/>
                    </a:lnTo>
                    <a:cubicBezTo>
                      <a:pt x="10353" y="374"/>
                      <a:pt x="9827" y="793"/>
                      <a:pt x="9263" y="1021"/>
                    </a:cubicBezTo>
                    <a:cubicBezTo>
                      <a:pt x="8273" y="1446"/>
                      <a:pt x="5470" y="1670"/>
                      <a:pt x="3966" y="1670"/>
                    </a:cubicBezTo>
                    <a:cubicBezTo>
                      <a:pt x="3698" y="1670"/>
                      <a:pt x="3471" y="1663"/>
                      <a:pt x="3303" y="1649"/>
                    </a:cubicBezTo>
                    <a:cubicBezTo>
                      <a:pt x="2194" y="1554"/>
                      <a:pt x="1110" y="406"/>
                      <a:pt x="1110" y="406"/>
                    </a:cubicBezTo>
                    <a:lnTo>
                      <a:pt x="1110" y="406"/>
                    </a:lnTo>
                    <a:cubicBezTo>
                      <a:pt x="1110" y="406"/>
                      <a:pt x="1249" y="2631"/>
                      <a:pt x="1110" y="4457"/>
                    </a:cubicBezTo>
                    <a:cubicBezTo>
                      <a:pt x="964" y="6277"/>
                      <a:pt x="0" y="7120"/>
                      <a:pt x="197" y="7507"/>
                    </a:cubicBezTo>
                    <a:cubicBezTo>
                      <a:pt x="393" y="7894"/>
                      <a:pt x="1680" y="7963"/>
                      <a:pt x="3360" y="8135"/>
                    </a:cubicBezTo>
                    <a:cubicBezTo>
                      <a:pt x="3684" y="8168"/>
                      <a:pt x="4060" y="8182"/>
                      <a:pt x="4461" y="8182"/>
                    </a:cubicBezTo>
                    <a:cubicBezTo>
                      <a:pt x="6141" y="8182"/>
                      <a:pt x="8263" y="7930"/>
                      <a:pt x="8857" y="7735"/>
                    </a:cubicBezTo>
                    <a:cubicBezTo>
                      <a:pt x="9605" y="7488"/>
                      <a:pt x="10461" y="7165"/>
                      <a:pt x="10601" y="6790"/>
                    </a:cubicBezTo>
                    <a:cubicBezTo>
                      <a:pt x="10715" y="6505"/>
                      <a:pt x="10841" y="2765"/>
                      <a:pt x="10753" y="0"/>
                    </a:cubicBezTo>
                    <a:close/>
                  </a:path>
                </a:pathLst>
              </a:custGeom>
              <a:solidFill>
                <a:srgbClr val="62B0B8"/>
              </a:solidFill>
              <a:ln w="9525" cap="flat" cmpd="sng">
                <a:solidFill>
                  <a:srgbClr val="62B0B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483;p25">
                <a:extLst>
                  <a:ext uri="{FF2B5EF4-FFF2-40B4-BE49-F238E27FC236}">
                    <a16:creationId xmlns="" xmlns:a16="http://schemas.microsoft.com/office/drawing/2014/main" id="{4EFA8D9F-B3B6-C6F9-B62A-4A0CB97424EA}"/>
                  </a:ext>
                </a:extLst>
              </p:cNvPr>
              <p:cNvSpPr/>
              <p:nvPr/>
            </p:nvSpPr>
            <p:spPr>
              <a:xfrm>
                <a:off x="-2596494" y="3197641"/>
                <a:ext cx="698786" cy="318188"/>
              </a:xfrm>
              <a:custGeom>
                <a:avLst/>
                <a:gdLst/>
                <a:ahLst/>
                <a:cxnLst/>
                <a:rect l="l" t="t" r="r" b="b"/>
                <a:pathLst>
                  <a:path w="12630" h="5751" extrusionOk="0">
                    <a:moveTo>
                      <a:pt x="10993" y="1"/>
                    </a:moveTo>
                    <a:cubicBezTo>
                      <a:pt x="10576" y="1"/>
                      <a:pt x="10096" y="393"/>
                      <a:pt x="9149" y="1344"/>
                    </a:cubicBezTo>
                    <a:cubicBezTo>
                      <a:pt x="8040" y="2454"/>
                      <a:pt x="7552" y="4502"/>
                      <a:pt x="7552" y="4502"/>
                    </a:cubicBezTo>
                    <a:cubicBezTo>
                      <a:pt x="7552" y="4502"/>
                      <a:pt x="6024" y="1699"/>
                      <a:pt x="4737" y="1097"/>
                    </a:cubicBezTo>
                    <a:cubicBezTo>
                      <a:pt x="3690" y="605"/>
                      <a:pt x="2771" y="172"/>
                      <a:pt x="2103" y="172"/>
                    </a:cubicBezTo>
                    <a:cubicBezTo>
                      <a:pt x="1953" y="172"/>
                      <a:pt x="1816" y="194"/>
                      <a:pt x="1693" y="241"/>
                    </a:cubicBezTo>
                    <a:cubicBezTo>
                      <a:pt x="1015" y="501"/>
                      <a:pt x="1" y="1440"/>
                      <a:pt x="1" y="1440"/>
                    </a:cubicBezTo>
                    <a:lnTo>
                      <a:pt x="6448" y="5656"/>
                    </a:lnTo>
                    <a:lnTo>
                      <a:pt x="8091" y="5751"/>
                    </a:lnTo>
                    <a:lnTo>
                      <a:pt x="12630" y="1363"/>
                    </a:lnTo>
                    <a:cubicBezTo>
                      <a:pt x="12630" y="1363"/>
                      <a:pt x="11673" y="172"/>
                      <a:pt x="11197" y="32"/>
                    </a:cubicBezTo>
                    <a:cubicBezTo>
                      <a:pt x="11130" y="11"/>
                      <a:pt x="11062" y="1"/>
                      <a:pt x="10993" y="1"/>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484;p25">
                <a:extLst>
                  <a:ext uri="{FF2B5EF4-FFF2-40B4-BE49-F238E27FC236}">
                    <a16:creationId xmlns="" xmlns:a16="http://schemas.microsoft.com/office/drawing/2014/main" id="{F08A1E33-03A7-66A0-ECC3-B908CDB0F8CB}"/>
                  </a:ext>
                </a:extLst>
              </p:cNvPr>
              <p:cNvSpPr/>
              <p:nvPr/>
            </p:nvSpPr>
            <p:spPr>
              <a:xfrm>
                <a:off x="-2508798" y="3258336"/>
                <a:ext cx="247701" cy="147005"/>
              </a:xfrm>
              <a:custGeom>
                <a:avLst/>
                <a:gdLst/>
                <a:ahLst/>
                <a:cxnLst/>
                <a:rect l="l" t="t" r="r" b="b"/>
                <a:pathLst>
                  <a:path w="4477" h="2657" extrusionOk="0">
                    <a:moveTo>
                      <a:pt x="1" y="0"/>
                    </a:moveTo>
                    <a:cubicBezTo>
                      <a:pt x="1" y="0"/>
                      <a:pt x="3365" y="1692"/>
                      <a:pt x="4476" y="2656"/>
                    </a:cubicBezTo>
                    <a:lnTo>
                      <a:pt x="4476" y="2656"/>
                    </a:lnTo>
                    <a:cubicBezTo>
                      <a:pt x="4434" y="2614"/>
                      <a:pt x="3011" y="981"/>
                      <a:pt x="1" y="0"/>
                    </a:cubicBezTo>
                    <a:close/>
                    <a:moveTo>
                      <a:pt x="4476" y="2656"/>
                    </a:moveTo>
                    <a:lnTo>
                      <a:pt x="4476" y="2656"/>
                    </a:lnTo>
                    <a:cubicBezTo>
                      <a:pt x="4476" y="2656"/>
                      <a:pt x="4477" y="2657"/>
                      <a:pt x="4477" y="2657"/>
                    </a:cubicBezTo>
                    <a:cubicBezTo>
                      <a:pt x="4477" y="2657"/>
                      <a:pt x="4477" y="2657"/>
                      <a:pt x="4477" y="2657"/>
                    </a:cubicBezTo>
                    <a:cubicBezTo>
                      <a:pt x="4476" y="2656"/>
                      <a:pt x="4476" y="2656"/>
                      <a:pt x="4476" y="2656"/>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485;p25">
                <a:extLst>
                  <a:ext uri="{FF2B5EF4-FFF2-40B4-BE49-F238E27FC236}">
                    <a16:creationId xmlns="" xmlns:a16="http://schemas.microsoft.com/office/drawing/2014/main" id="{5DDD4B13-D1A1-653C-DD64-836843131515}"/>
                  </a:ext>
                </a:extLst>
              </p:cNvPr>
              <p:cNvSpPr/>
              <p:nvPr/>
            </p:nvSpPr>
            <p:spPr>
              <a:xfrm>
                <a:off x="-2444949" y="3258336"/>
                <a:ext cx="160007" cy="98981"/>
              </a:xfrm>
              <a:custGeom>
                <a:avLst/>
                <a:gdLst/>
                <a:ahLst/>
                <a:cxnLst/>
                <a:rect l="l" t="t" r="r" b="b"/>
                <a:pathLst>
                  <a:path w="2892" h="1789" extrusionOk="0">
                    <a:moveTo>
                      <a:pt x="1" y="0"/>
                    </a:moveTo>
                    <a:cubicBezTo>
                      <a:pt x="1" y="0"/>
                      <a:pt x="2154" y="912"/>
                      <a:pt x="2890" y="1787"/>
                    </a:cubicBezTo>
                    <a:lnTo>
                      <a:pt x="2890" y="1787"/>
                    </a:lnTo>
                    <a:cubicBezTo>
                      <a:pt x="2850" y="1732"/>
                      <a:pt x="1899" y="230"/>
                      <a:pt x="1" y="0"/>
                    </a:cubicBezTo>
                    <a:close/>
                    <a:moveTo>
                      <a:pt x="2890" y="1787"/>
                    </a:moveTo>
                    <a:cubicBezTo>
                      <a:pt x="2891" y="1788"/>
                      <a:pt x="2892" y="1788"/>
                      <a:pt x="2892" y="1788"/>
                    </a:cubicBezTo>
                    <a:cubicBezTo>
                      <a:pt x="2891" y="1788"/>
                      <a:pt x="2891" y="1787"/>
                      <a:pt x="2890" y="1787"/>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486;p25">
                <a:extLst>
                  <a:ext uri="{FF2B5EF4-FFF2-40B4-BE49-F238E27FC236}">
                    <a16:creationId xmlns="" xmlns:a16="http://schemas.microsoft.com/office/drawing/2014/main" id="{17988EFD-0405-1005-0B3D-67215FE4D7BE}"/>
                  </a:ext>
                </a:extLst>
              </p:cNvPr>
              <p:cNvSpPr/>
              <p:nvPr/>
            </p:nvSpPr>
            <p:spPr>
              <a:xfrm>
                <a:off x="-2134499" y="3232000"/>
                <a:ext cx="183853" cy="201392"/>
              </a:xfrm>
              <a:custGeom>
                <a:avLst/>
                <a:gdLst/>
                <a:ahLst/>
                <a:cxnLst/>
                <a:rect l="l" t="t" r="r" b="b"/>
                <a:pathLst>
                  <a:path w="3323" h="3640" extrusionOk="0">
                    <a:moveTo>
                      <a:pt x="3323" y="1"/>
                    </a:moveTo>
                    <a:lnTo>
                      <a:pt x="3323" y="1"/>
                    </a:lnTo>
                    <a:cubicBezTo>
                      <a:pt x="825" y="1744"/>
                      <a:pt x="0" y="3640"/>
                      <a:pt x="0" y="3640"/>
                    </a:cubicBezTo>
                    <a:cubicBezTo>
                      <a:pt x="736" y="2454"/>
                      <a:pt x="3322" y="1"/>
                      <a:pt x="3323"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487;p25">
                <a:extLst>
                  <a:ext uri="{FF2B5EF4-FFF2-40B4-BE49-F238E27FC236}">
                    <a16:creationId xmlns="" xmlns:a16="http://schemas.microsoft.com/office/drawing/2014/main" id="{8849013A-B584-A2FF-046C-261E199AD611}"/>
                  </a:ext>
                </a:extLst>
              </p:cNvPr>
              <p:cNvSpPr/>
              <p:nvPr/>
            </p:nvSpPr>
            <p:spPr>
              <a:xfrm>
                <a:off x="-2126089" y="3249539"/>
                <a:ext cx="117571" cy="133339"/>
              </a:xfrm>
              <a:custGeom>
                <a:avLst/>
                <a:gdLst/>
                <a:ahLst/>
                <a:cxnLst/>
                <a:rect l="l" t="t" r="r" b="b"/>
                <a:pathLst>
                  <a:path w="2125" h="2410" extrusionOk="0">
                    <a:moveTo>
                      <a:pt x="2125" y="1"/>
                    </a:moveTo>
                    <a:cubicBezTo>
                      <a:pt x="479" y="731"/>
                      <a:pt x="28" y="2331"/>
                      <a:pt x="2" y="2407"/>
                    </a:cubicBezTo>
                    <a:lnTo>
                      <a:pt x="2" y="2407"/>
                    </a:lnTo>
                    <a:cubicBezTo>
                      <a:pt x="422" y="1418"/>
                      <a:pt x="2124" y="1"/>
                      <a:pt x="2125" y="1"/>
                    </a:cubicBezTo>
                    <a:close/>
                    <a:moveTo>
                      <a:pt x="2" y="2407"/>
                    </a:moveTo>
                    <a:cubicBezTo>
                      <a:pt x="1" y="2408"/>
                      <a:pt x="1" y="2409"/>
                      <a:pt x="1" y="2410"/>
                    </a:cubicBezTo>
                    <a:cubicBezTo>
                      <a:pt x="1" y="2410"/>
                      <a:pt x="1" y="2409"/>
                      <a:pt x="2" y="2407"/>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488;p25">
                <a:extLst>
                  <a:ext uri="{FF2B5EF4-FFF2-40B4-BE49-F238E27FC236}">
                    <a16:creationId xmlns="" xmlns:a16="http://schemas.microsoft.com/office/drawing/2014/main" id="{6A879897-5147-4BD0-231A-7C0E8DC92C8B}"/>
                  </a:ext>
                </a:extLst>
              </p:cNvPr>
              <p:cNvSpPr/>
              <p:nvPr/>
            </p:nvSpPr>
            <p:spPr>
              <a:xfrm>
                <a:off x="-2684522" y="3258392"/>
                <a:ext cx="444501" cy="346848"/>
              </a:xfrm>
              <a:custGeom>
                <a:avLst/>
                <a:gdLst/>
                <a:ahLst/>
                <a:cxnLst/>
                <a:rect l="l" t="t" r="r" b="b"/>
                <a:pathLst>
                  <a:path w="8034" h="6269" extrusionOk="0">
                    <a:moveTo>
                      <a:pt x="1252" y="1"/>
                    </a:moveTo>
                    <a:cubicBezTo>
                      <a:pt x="1070" y="1"/>
                      <a:pt x="936" y="37"/>
                      <a:pt x="825" y="94"/>
                    </a:cubicBezTo>
                    <a:cubicBezTo>
                      <a:pt x="622" y="202"/>
                      <a:pt x="330" y="1077"/>
                      <a:pt x="0" y="2231"/>
                    </a:cubicBezTo>
                    <a:cubicBezTo>
                      <a:pt x="736" y="3416"/>
                      <a:pt x="2112" y="5306"/>
                      <a:pt x="3760" y="5857"/>
                    </a:cubicBezTo>
                    <a:cubicBezTo>
                      <a:pt x="4638" y="6153"/>
                      <a:pt x="5252" y="6268"/>
                      <a:pt x="5702" y="6268"/>
                    </a:cubicBezTo>
                    <a:cubicBezTo>
                      <a:pt x="6507" y="6268"/>
                      <a:pt x="6786" y="5900"/>
                      <a:pt x="7108" y="5534"/>
                    </a:cubicBezTo>
                    <a:cubicBezTo>
                      <a:pt x="7501" y="5090"/>
                      <a:pt x="7881" y="3930"/>
                      <a:pt x="8033" y="3467"/>
                    </a:cubicBezTo>
                    <a:cubicBezTo>
                      <a:pt x="7526" y="3023"/>
                      <a:pt x="6385" y="2136"/>
                      <a:pt x="4578" y="1235"/>
                    </a:cubicBezTo>
                    <a:cubicBezTo>
                      <a:pt x="2681" y="296"/>
                      <a:pt x="1771" y="1"/>
                      <a:pt x="125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489;p25">
                <a:extLst>
                  <a:ext uri="{FF2B5EF4-FFF2-40B4-BE49-F238E27FC236}">
                    <a16:creationId xmlns="" xmlns:a16="http://schemas.microsoft.com/office/drawing/2014/main" id="{297008EA-3F20-4050-83B6-BCE8504E1315}"/>
                  </a:ext>
                </a:extLst>
              </p:cNvPr>
              <p:cNvSpPr/>
              <p:nvPr/>
            </p:nvSpPr>
            <p:spPr>
              <a:xfrm>
                <a:off x="-2804862" y="3381775"/>
                <a:ext cx="581990" cy="631951"/>
              </a:xfrm>
              <a:custGeom>
                <a:avLst/>
                <a:gdLst/>
                <a:ahLst/>
                <a:cxnLst/>
                <a:rect l="l" t="t" r="r" b="b"/>
                <a:pathLst>
                  <a:path w="10519" h="11422" extrusionOk="0">
                    <a:moveTo>
                      <a:pt x="2182" y="1"/>
                    </a:moveTo>
                    <a:cubicBezTo>
                      <a:pt x="1833" y="1237"/>
                      <a:pt x="1453" y="2784"/>
                      <a:pt x="1104" y="4039"/>
                    </a:cubicBezTo>
                    <a:cubicBezTo>
                      <a:pt x="438" y="6468"/>
                      <a:pt x="1" y="8573"/>
                      <a:pt x="254" y="9080"/>
                    </a:cubicBezTo>
                    <a:cubicBezTo>
                      <a:pt x="489" y="9548"/>
                      <a:pt x="3896" y="11422"/>
                      <a:pt x="6648" y="11422"/>
                    </a:cubicBezTo>
                    <a:cubicBezTo>
                      <a:pt x="6876" y="11422"/>
                      <a:pt x="7100" y="11409"/>
                      <a:pt x="7317" y="11381"/>
                    </a:cubicBezTo>
                    <a:lnTo>
                      <a:pt x="10512" y="1516"/>
                    </a:lnTo>
                    <a:cubicBezTo>
                      <a:pt x="10519" y="1516"/>
                      <a:pt x="10411" y="1415"/>
                      <a:pt x="10208" y="1224"/>
                    </a:cubicBezTo>
                    <a:cubicBezTo>
                      <a:pt x="10056" y="1700"/>
                      <a:pt x="9676" y="2854"/>
                      <a:pt x="9283" y="3298"/>
                    </a:cubicBezTo>
                    <a:cubicBezTo>
                      <a:pt x="8957" y="3660"/>
                      <a:pt x="8678" y="4030"/>
                      <a:pt x="7871" y="4030"/>
                    </a:cubicBezTo>
                    <a:cubicBezTo>
                      <a:pt x="7423" y="4030"/>
                      <a:pt x="6810" y="3916"/>
                      <a:pt x="5935" y="3621"/>
                    </a:cubicBezTo>
                    <a:cubicBezTo>
                      <a:pt x="4287" y="3063"/>
                      <a:pt x="2917" y="1180"/>
                      <a:pt x="218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490;p25">
                <a:extLst>
                  <a:ext uri="{FF2B5EF4-FFF2-40B4-BE49-F238E27FC236}">
                    <a16:creationId xmlns="" xmlns:a16="http://schemas.microsoft.com/office/drawing/2014/main" id="{F406545F-51BB-36BC-B530-6035267119BC}"/>
                  </a:ext>
                </a:extLst>
              </p:cNvPr>
              <p:cNvSpPr/>
              <p:nvPr/>
            </p:nvSpPr>
            <p:spPr>
              <a:xfrm>
                <a:off x="-2301149" y="3438984"/>
                <a:ext cx="385245" cy="544091"/>
              </a:xfrm>
              <a:custGeom>
                <a:avLst/>
                <a:gdLst/>
                <a:ahLst/>
                <a:cxnLst/>
                <a:rect l="l" t="t" r="r" b="b"/>
                <a:pathLst>
                  <a:path w="6963" h="9834" extrusionOk="0">
                    <a:moveTo>
                      <a:pt x="6962" y="0"/>
                    </a:moveTo>
                    <a:lnTo>
                      <a:pt x="6962" y="0"/>
                    </a:lnTo>
                    <a:cubicBezTo>
                      <a:pt x="6009" y="1187"/>
                      <a:pt x="4371" y="3011"/>
                      <a:pt x="3839" y="3011"/>
                    </a:cubicBezTo>
                    <a:cubicBezTo>
                      <a:pt x="3822" y="3011"/>
                      <a:pt x="3807" y="3009"/>
                      <a:pt x="3792" y="3005"/>
                    </a:cubicBezTo>
                    <a:cubicBezTo>
                      <a:pt x="3380" y="2904"/>
                      <a:pt x="3380" y="1275"/>
                      <a:pt x="3418" y="222"/>
                    </a:cubicBezTo>
                    <a:lnTo>
                      <a:pt x="3418" y="222"/>
                    </a:lnTo>
                    <a:cubicBezTo>
                      <a:pt x="3203" y="552"/>
                      <a:pt x="3070" y="774"/>
                      <a:pt x="3070" y="774"/>
                    </a:cubicBezTo>
                    <a:lnTo>
                      <a:pt x="1" y="9834"/>
                    </a:lnTo>
                    <a:cubicBezTo>
                      <a:pt x="1364" y="9504"/>
                      <a:pt x="4350" y="6562"/>
                      <a:pt x="4604" y="6226"/>
                    </a:cubicBezTo>
                    <a:cubicBezTo>
                      <a:pt x="4851" y="5884"/>
                      <a:pt x="5073" y="5377"/>
                      <a:pt x="5612" y="3868"/>
                    </a:cubicBezTo>
                    <a:cubicBezTo>
                      <a:pt x="5865" y="3158"/>
                      <a:pt x="6442" y="1535"/>
                      <a:pt x="6962" y="0"/>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491;p25">
                <a:extLst>
                  <a:ext uri="{FF2B5EF4-FFF2-40B4-BE49-F238E27FC236}">
                    <a16:creationId xmlns="" xmlns:a16="http://schemas.microsoft.com/office/drawing/2014/main" id="{6A747886-DC63-2EA4-A303-BB773FF92276}"/>
                  </a:ext>
                </a:extLst>
              </p:cNvPr>
              <p:cNvSpPr/>
              <p:nvPr/>
            </p:nvSpPr>
            <p:spPr>
              <a:xfrm>
                <a:off x="-2114858" y="3249207"/>
                <a:ext cx="257162" cy="356420"/>
              </a:xfrm>
              <a:custGeom>
                <a:avLst/>
                <a:gdLst/>
                <a:ahLst/>
                <a:cxnLst/>
                <a:rect l="l" t="t" r="r" b="b"/>
                <a:pathLst>
                  <a:path w="4648" h="6442" extrusionOk="0">
                    <a:moveTo>
                      <a:pt x="4387" y="1"/>
                    </a:moveTo>
                    <a:cubicBezTo>
                      <a:pt x="3988" y="1"/>
                      <a:pt x="3004" y="612"/>
                      <a:pt x="1979" y="1401"/>
                    </a:cubicBezTo>
                    <a:cubicBezTo>
                      <a:pt x="1224" y="1985"/>
                      <a:pt x="470" y="3018"/>
                      <a:pt x="45" y="3652"/>
                    </a:cubicBezTo>
                    <a:cubicBezTo>
                      <a:pt x="1" y="4698"/>
                      <a:pt x="1" y="6328"/>
                      <a:pt x="413" y="6435"/>
                    </a:cubicBezTo>
                    <a:cubicBezTo>
                      <a:pt x="428" y="6439"/>
                      <a:pt x="444" y="6441"/>
                      <a:pt x="462" y="6441"/>
                    </a:cubicBezTo>
                    <a:cubicBezTo>
                      <a:pt x="997" y="6441"/>
                      <a:pt x="2644" y="4621"/>
                      <a:pt x="3583" y="3424"/>
                    </a:cubicBezTo>
                    <a:cubicBezTo>
                      <a:pt x="4166" y="1693"/>
                      <a:pt x="4648" y="83"/>
                      <a:pt x="4489" y="19"/>
                    </a:cubicBezTo>
                    <a:cubicBezTo>
                      <a:pt x="4462" y="7"/>
                      <a:pt x="4427" y="1"/>
                      <a:pt x="4387"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492;p25">
                <a:extLst>
                  <a:ext uri="{FF2B5EF4-FFF2-40B4-BE49-F238E27FC236}">
                    <a16:creationId xmlns="" xmlns:a16="http://schemas.microsoft.com/office/drawing/2014/main" id="{0E223038-0A19-2F68-E0A3-2C76852E6DF7}"/>
                  </a:ext>
                </a:extLst>
              </p:cNvPr>
              <p:cNvSpPr/>
              <p:nvPr/>
            </p:nvSpPr>
            <p:spPr>
              <a:xfrm>
                <a:off x="-2400022" y="3457354"/>
                <a:ext cx="269445" cy="566388"/>
              </a:xfrm>
              <a:custGeom>
                <a:avLst/>
                <a:gdLst/>
                <a:ahLst/>
                <a:cxnLst/>
                <a:rect l="l" t="t" r="r" b="b"/>
                <a:pathLst>
                  <a:path w="4870" h="10237" extrusionOk="0">
                    <a:moveTo>
                      <a:pt x="3996" y="856"/>
                    </a:moveTo>
                    <a:cubicBezTo>
                      <a:pt x="4008" y="856"/>
                      <a:pt x="4020" y="857"/>
                      <a:pt x="4032" y="860"/>
                    </a:cubicBezTo>
                    <a:cubicBezTo>
                      <a:pt x="4387" y="936"/>
                      <a:pt x="3937" y="2236"/>
                      <a:pt x="3557" y="3422"/>
                    </a:cubicBezTo>
                    <a:cubicBezTo>
                      <a:pt x="3186" y="4571"/>
                      <a:pt x="2689" y="5992"/>
                      <a:pt x="2358" y="5992"/>
                    </a:cubicBezTo>
                    <a:cubicBezTo>
                      <a:pt x="2350" y="5992"/>
                      <a:pt x="2341" y="5991"/>
                      <a:pt x="2333" y="5989"/>
                    </a:cubicBezTo>
                    <a:cubicBezTo>
                      <a:pt x="2010" y="5907"/>
                      <a:pt x="2574" y="4417"/>
                      <a:pt x="2809" y="3631"/>
                    </a:cubicBezTo>
                    <a:cubicBezTo>
                      <a:pt x="3043" y="2859"/>
                      <a:pt x="3542" y="856"/>
                      <a:pt x="3996" y="856"/>
                    </a:cubicBezTo>
                    <a:close/>
                    <a:moveTo>
                      <a:pt x="3984" y="0"/>
                    </a:moveTo>
                    <a:cubicBezTo>
                      <a:pt x="3760" y="0"/>
                      <a:pt x="3498" y="43"/>
                      <a:pt x="3202" y="150"/>
                    </a:cubicBezTo>
                    <a:lnTo>
                      <a:pt x="0" y="10015"/>
                    </a:lnTo>
                    <a:cubicBezTo>
                      <a:pt x="0" y="10015"/>
                      <a:pt x="236" y="10237"/>
                      <a:pt x="610" y="10237"/>
                    </a:cubicBezTo>
                    <a:cubicBezTo>
                      <a:pt x="669" y="10237"/>
                      <a:pt x="733" y="10231"/>
                      <a:pt x="799" y="10218"/>
                    </a:cubicBezTo>
                    <a:cubicBezTo>
                      <a:pt x="1281" y="10123"/>
                      <a:pt x="1649" y="9698"/>
                      <a:pt x="1788" y="9495"/>
                    </a:cubicBezTo>
                    <a:cubicBezTo>
                      <a:pt x="1934" y="9299"/>
                      <a:pt x="3341" y="5260"/>
                      <a:pt x="3855" y="3758"/>
                    </a:cubicBezTo>
                    <a:cubicBezTo>
                      <a:pt x="4387" y="2261"/>
                      <a:pt x="4869" y="695"/>
                      <a:pt x="4850" y="429"/>
                    </a:cubicBezTo>
                    <a:cubicBezTo>
                      <a:pt x="4837" y="250"/>
                      <a:pt x="4525" y="0"/>
                      <a:pt x="3984" y="0"/>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493;p25">
                <a:extLst>
                  <a:ext uri="{FF2B5EF4-FFF2-40B4-BE49-F238E27FC236}">
                    <a16:creationId xmlns="" xmlns:a16="http://schemas.microsoft.com/office/drawing/2014/main" id="{45B66F65-B6BA-9024-A452-2EFA3D02D75C}"/>
                  </a:ext>
                </a:extLst>
              </p:cNvPr>
              <p:cNvSpPr/>
              <p:nvPr/>
            </p:nvSpPr>
            <p:spPr>
              <a:xfrm>
                <a:off x="-2288867" y="3504328"/>
                <a:ext cx="131624" cy="283885"/>
              </a:xfrm>
              <a:custGeom>
                <a:avLst/>
                <a:gdLst/>
                <a:ahLst/>
                <a:cxnLst/>
                <a:rect l="l" t="t" r="r" b="b"/>
                <a:pathLst>
                  <a:path w="2379" h="5131" extrusionOk="0">
                    <a:moveTo>
                      <a:pt x="1987" y="0"/>
                    </a:moveTo>
                    <a:cubicBezTo>
                      <a:pt x="1533" y="0"/>
                      <a:pt x="1034" y="2010"/>
                      <a:pt x="800" y="2775"/>
                    </a:cubicBezTo>
                    <a:cubicBezTo>
                      <a:pt x="565" y="3568"/>
                      <a:pt x="1" y="5058"/>
                      <a:pt x="324" y="5128"/>
                    </a:cubicBezTo>
                    <a:cubicBezTo>
                      <a:pt x="333" y="5130"/>
                      <a:pt x="342" y="5131"/>
                      <a:pt x="351" y="5131"/>
                    </a:cubicBezTo>
                    <a:cubicBezTo>
                      <a:pt x="682" y="5131"/>
                      <a:pt x="1178" y="3707"/>
                      <a:pt x="1548" y="2560"/>
                    </a:cubicBezTo>
                    <a:cubicBezTo>
                      <a:pt x="1928" y="1387"/>
                      <a:pt x="2378" y="87"/>
                      <a:pt x="2023" y="5"/>
                    </a:cubicBezTo>
                    <a:cubicBezTo>
                      <a:pt x="2011" y="2"/>
                      <a:pt x="1999" y="0"/>
                      <a:pt x="1987" y="0"/>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494;p25">
                <a:extLst>
                  <a:ext uri="{FF2B5EF4-FFF2-40B4-BE49-F238E27FC236}">
                    <a16:creationId xmlns="" xmlns:a16="http://schemas.microsoft.com/office/drawing/2014/main" id="{83B2C0EA-53D3-499E-4CEE-58C47FB1D0B3}"/>
                  </a:ext>
                </a:extLst>
              </p:cNvPr>
              <p:cNvSpPr/>
              <p:nvPr/>
            </p:nvSpPr>
            <p:spPr>
              <a:xfrm>
                <a:off x="-2864119" y="3515781"/>
                <a:ext cx="243496" cy="181198"/>
              </a:xfrm>
              <a:custGeom>
                <a:avLst/>
                <a:gdLst/>
                <a:ahLst/>
                <a:cxnLst/>
                <a:rect l="l" t="t" r="r" b="b"/>
                <a:pathLst>
                  <a:path w="4401" h="3275" extrusionOk="0">
                    <a:moveTo>
                      <a:pt x="2605" y="1"/>
                    </a:moveTo>
                    <a:cubicBezTo>
                      <a:pt x="2588" y="1"/>
                      <a:pt x="2385" y="7"/>
                      <a:pt x="2131" y="273"/>
                    </a:cubicBezTo>
                    <a:cubicBezTo>
                      <a:pt x="1864" y="546"/>
                      <a:pt x="1833" y="977"/>
                      <a:pt x="1604" y="1396"/>
                    </a:cubicBezTo>
                    <a:cubicBezTo>
                      <a:pt x="1370" y="1814"/>
                      <a:pt x="0" y="1839"/>
                      <a:pt x="0" y="1839"/>
                    </a:cubicBezTo>
                    <a:lnTo>
                      <a:pt x="190" y="3038"/>
                    </a:lnTo>
                    <a:cubicBezTo>
                      <a:pt x="190" y="3038"/>
                      <a:pt x="1206" y="2859"/>
                      <a:pt x="1467" y="2859"/>
                    </a:cubicBezTo>
                    <a:cubicBezTo>
                      <a:pt x="1475" y="2859"/>
                      <a:pt x="1483" y="2860"/>
                      <a:pt x="1490" y="2860"/>
                    </a:cubicBezTo>
                    <a:cubicBezTo>
                      <a:pt x="1660" y="2875"/>
                      <a:pt x="2771" y="3274"/>
                      <a:pt x="3339" y="3274"/>
                    </a:cubicBezTo>
                    <a:cubicBezTo>
                      <a:pt x="3493" y="3274"/>
                      <a:pt x="3607" y="3245"/>
                      <a:pt x="3652" y="3171"/>
                    </a:cubicBezTo>
                    <a:cubicBezTo>
                      <a:pt x="3967" y="2655"/>
                      <a:pt x="2741" y="2256"/>
                      <a:pt x="2633" y="2222"/>
                    </a:cubicBezTo>
                    <a:lnTo>
                      <a:pt x="2633" y="2222"/>
                    </a:lnTo>
                    <a:cubicBezTo>
                      <a:pt x="2703" y="2244"/>
                      <a:pt x="3251" y="2409"/>
                      <a:pt x="3656" y="2409"/>
                    </a:cubicBezTo>
                    <a:cubicBezTo>
                      <a:pt x="3873" y="2409"/>
                      <a:pt x="4049" y="2361"/>
                      <a:pt x="4090" y="2220"/>
                    </a:cubicBezTo>
                    <a:cubicBezTo>
                      <a:pt x="4210" y="1795"/>
                      <a:pt x="2790" y="1491"/>
                      <a:pt x="2790" y="1491"/>
                    </a:cubicBezTo>
                    <a:lnTo>
                      <a:pt x="2790" y="1491"/>
                    </a:lnTo>
                    <a:cubicBezTo>
                      <a:pt x="2790" y="1491"/>
                      <a:pt x="3292" y="1595"/>
                      <a:pt x="3723" y="1595"/>
                    </a:cubicBezTo>
                    <a:cubicBezTo>
                      <a:pt x="4029" y="1595"/>
                      <a:pt x="4299" y="1543"/>
                      <a:pt x="4331" y="1364"/>
                    </a:cubicBezTo>
                    <a:cubicBezTo>
                      <a:pt x="4400" y="939"/>
                      <a:pt x="2416" y="723"/>
                      <a:pt x="2416" y="723"/>
                    </a:cubicBezTo>
                    <a:lnTo>
                      <a:pt x="2606" y="1"/>
                    </a:lnTo>
                    <a:cubicBezTo>
                      <a:pt x="2606" y="1"/>
                      <a:pt x="2606" y="1"/>
                      <a:pt x="2605" y="1"/>
                    </a:cubicBezTo>
                    <a:close/>
                  </a:path>
                </a:pathLst>
              </a:custGeom>
              <a:solidFill>
                <a:srgbClr val="B06C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495;p25">
                <a:extLst>
                  <a:ext uri="{FF2B5EF4-FFF2-40B4-BE49-F238E27FC236}">
                    <a16:creationId xmlns="" xmlns:a16="http://schemas.microsoft.com/office/drawing/2014/main" id="{9C7AB14A-5E9A-33AB-8E3E-20D3CAC788CF}"/>
                  </a:ext>
                </a:extLst>
              </p:cNvPr>
              <p:cNvSpPr/>
              <p:nvPr/>
            </p:nvSpPr>
            <p:spPr>
              <a:xfrm>
                <a:off x="-3202620" y="3556115"/>
                <a:ext cx="130186" cy="83545"/>
              </a:xfrm>
              <a:custGeom>
                <a:avLst/>
                <a:gdLst/>
                <a:ahLst/>
                <a:cxnLst/>
                <a:rect l="l" t="t" r="r" b="b"/>
                <a:pathLst>
                  <a:path w="2353" h="1510" extrusionOk="0">
                    <a:moveTo>
                      <a:pt x="2352" y="1"/>
                    </a:moveTo>
                    <a:lnTo>
                      <a:pt x="2352" y="1"/>
                    </a:lnTo>
                    <a:cubicBezTo>
                      <a:pt x="0" y="546"/>
                      <a:pt x="343" y="1510"/>
                      <a:pt x="343" y="1510"/>
                    </a:cubicBezTo>
                    <a:cubicBezTo>
                      <a:pt x="1370" y="952"/>
                      <a:pt x="2061" y="914"/>
                      <a:pt x="2061" y="914"/>
                    </a:cubicBezTo>
                    <a:cubicBezTo>
                      <a:pt x="2137" y="590"/>
                      <a:pt x="2245" y="286"/>
                      <a:pt x="2352" y="1"/>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496;p25">
                <a:extLst>
                  <a:ext uri="{FF2B5EF4-FFF2-40B4-BE49-F238E27FC236}">
                    <a16:creationId xmlns="" xmlns:a16="http://schemas.microsoft.com/office/drawing/2014/main" id="{6D925EED-992D-DC25-C13C-5645D5EC943E}"/>
                  </a:ext>
                </a:extLst>
              </p:cNvPr>
              <p:cNvSpPr/>
              <p:nvPr/>
            </p:nvSpPr>
            <p:spPr>
              <a:xfrm>
                <a:off x="-3334192" y="3133459"/>
                <a:ext cx="527658" cy="608381"/>
              </a:xfrm>
              <a:custGeom>
                <a:avLst/>
                <a:gdLst/>
                <a:ahLst/>
                <a:cxnLst/>
                <a:rect l="l" t="t" r="r" b="b"/>
                <a:pathLst>
                  <a:path w="9537" h="10996" extrusionOk="0">
                    <a:moveTo>
                      <a:pt x="4572" y="0"/>
                    </a:moveTo>
                    <a:cubicBezTo>
                      <a:pt x="3228" y="907"/>
                      <a:pt x="1770" y="2466"/>
                      <a:pt x="952" y="4920"/>
                    </a:cubicBezTo>
                    <a:cubicBezTo>
                      <a:pt x="419" y="6537"/>
                      <a:pt x="39" y="8084"/>
                      <a:pt x="1" y="9282"/>
                    </a:cubicBezTo>
                    <a:cubicBezTo>
                      <a:pt x="476" y="10087"/>
                      <a:pt x="1300" y="10899"/>
                      <a:pt x="2721" y="10975"/>
                    </a:cubicBezTo>
                    <a:cubicBezTo>
                      <a:pt x="2961" y="10989"/>
                      <a:pt x="3211" y="10996"/>
                      <a:pt x="3466" y="10996"/>
                    </a:cubicBezTo>
                    <a:cubicBezTo>
                      <a:pt x="5811" y="10996"/>
                      <a:pt x="8633" y="10441"/>
                      <a:pt x="9536" y="10258"/>
                    </a:cubicBezTo>
                    <a:cubicBezTo>
                      <a:pt x="9530" y="9821"/>
                      <a:pt x="9428" y="9276"/>
                      <a:pt x="9314" y="8870"/>
                    </a:cubicBezTo>
                    <a:cubicBezTo>
                      <a:pt x="9144" y="8306"/>
                      <a:pt x="8870" y="8101"/>
                      <a:pt x="7831" y="8101"/>
                    </a:cubicBezTo>
                    <a:cubicBezTo>
                      <a:pt x="7784" y="8101"/>
                      <a:pt x="7735" y="8102"/>
                      <a:pt x="7685" y="8103"/>
                    </a:cubicBezTo>
                    <a:cubicBezTo>
                      <a:pt x="6531" y="8115"/>
                      <a:pt x="4439" y="8559"/>
                      <a:pt x="4439" y="8559"/>
                    </a:cubicBezTo>
                    <a:cubicBezTo>
                      <a:pt x="4439" y="8559"/>
                      <a:pt x="3748" y="8597"/>
                      <a:pt x="2721" y="9155"/>
                    </a:cubicBezTo>
                    <a:cubicBezTo>
                      <a:pt x="2721" y="9155"/>
                      <a:pt x="2385" y="8198"/>
                      <a:pt x="4730" y="7646"/>
                    </a:cubicBezTo>
                    <a:cubicBezTo>
                      <a:pt x="5206" y="6473"/>
                      <a:pt x="5891" y="5674"/>
                      <a:pt x="5891" y="5674"/>
                    </a:cubicBezTo>
                    <a:cubicBezTo>
                      <a:pt x="5859" y="2568"/>
                      <a:pt x="4572" y="0"/>
                      <a:pt x="4572" y="0"/>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497;p25">
                <a:extLst>
                  <a:ext uri="{FF2B5EF4-FFF2-40B4-BE49-F238E27FC236}">
                    <a16:creationId xmlns="" xmlns:a16="http://schemas.microsoft.com/office/drawing/2014/main" id="{74023163-80EC-CDF7-19D5-CE640491B673}"/>
                  </a:ext>
                </a:extLst>
              </p:cNvPr>
              <p:cNvSpPr/>
              <p:nvPr/>
            </p:nvSpPr>
            <p:spPr>
              <a:xfrm>
                <a:off x="-3335575" y="3646633"/>
                <a:ext cx="529042" cy="184296"/>
              </a:xfrm>
              <a:custGeom>
                <a:avLst/>
                <a:gdLst/>
                <a:ahLst/>
                <a:cxnLst/>
                <a:rect l="l" t="t" r="r" b="b"/>
                <a:pathLst>
                  <a:path w="9562" h="3331" extrusionOk="0">
                    <a:moveTo>
                      <a:pt x="26" y="1"/>
                    </a:moveTo>
                    <a:lnTo>
                      <a:pt x="26" y="1"/>
                    </a:lnTo>
                    <a:cubicBezTo>
                      <a:pt x="0" y="616"/>
                      <a:pt x="70" y="1142"/>
                      <a:pt x="267" y="1528"/>
                    </a:cubicBezTo>
                    <a:cubicBezTo>
                      <a:pt x="804" y="2622"/>
                      <a:pt x="1998" y="3330"/>
                      <a:pt x="3907" y="3330"/>
                    </a:cubicBezTo>
                    <a:cubicBezTo>
                      <a:pt x="3957" y="3330"/>
                      <a:pt x="4007" y="3330"/>
                      <a:pt x="4058" y="3329"/>
                    </a:cubicBezTo>
                    <a:cubicBezTo>
                      <a:pt x="6055" y="3285"/>
                      <a:pt x="9377" y="1884"/>
                      <a:pt x="9504" y="1471"/>
                    </a:cubicBezTo>
                    <a:cubicBezTo>
                      <a:pt x="9542" y="1345"/>
                      <a:pt x="9561" y="1167"/>
                      <a:pt x="9561" y="983"/>
                    </a:cubicBezTo>
                    <a:lnTo>
                      <a:pt x="9561" y="983"/>
                    </a:lnTo>
                    <a:cubicBezTo>
                      <a:pt x="8658" y="1166"/>
                      <a:pt x="5836" y="1721"/>
                      <a:pt x="3491" y="1721"/>
                    </a:cubicBezTo>
                    <a:cubicBezTo>
                      <a:pt x="3236" y="1721"/>
                      <a:pt x="2986" y="1714"/>
                      <a:pt x="2746" y="1700"/>
                    </a:cubicBezTo>
                    <a:cubicBezTo>
                      <a:pt x="1325" y="1624"/>
                      <a:pt x="501" y="812"/>
                      <a:pt x="26" y="1"/>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498;p25">
                <a:extLst>
                  <a:ext uri="{FF2B5EF4-FFF2-40B4-BE49-F238E27FC236}">
                    <a16:creationId xmlns="" xmlns:a16="http://schemas.microsoft.com/office/drawing/2014/main" id="{1E6E3DB0-A121-DB42-2CAD-0B494C8DEEDF}"/>
                  </a:ext>
                </a:extLst>
              </p:cNvPr>
              <p:cNvSpPr/>
              <p:nvPr/>
            </p:nvSpPr>
            <p:spPr>
              <a:xfrm>
                <a:off x="-3002717" y="1838325"/>
                <a:ext cx="609709" cy="426298"/>
              </a:xfrm>
              <a:custGeom>
                <a:avLst/>
                <a:gdLst/>
                <a:ahLst/>
                <a:cxnLst/>
                <a:rect l="l" t="t" r="r" b="b"/>
                <a:pathLst>
                  <a:path w="11020" h="7705" extrusionOk="0">
                    <a:moveTo>
                      <a:pt x="6211" y="1"/>
                    </a:moveTo>
                    <a:cubicBezTo>
                      <a:pt x="3535" y="1"/>
                      <a:pt x="2270" y="3296"/>
                      <a:pt x="2226" y="4921"/>
                    </a:cubicBezTo>
                    <a:cubicBezTo>
                      <a:pt x="2226" y="4921"/>
                      <a:pt x="1855" y="4328"/>
                      <a:pt x="1128" y="4328"/>
                    </a:cubicBezTo>
                    <a:cubicBezTo>
                      <a:pt x="968" y="4328"/>
                      <a:pt x="791" y="4357"/>
                      <a:pt x="597" y="4426"/>
                    </a:cubicBezTo>
                    <a:cubicBezTo>
                      <a:pt x="261" y="4978"/>
                      <a:pt x="1" y="5739"/>
                      <a:pt x="286" y="6563"/>
                    </a:cubicBezTo>
                    <a:cubicBezTo>
                      <a:pt x="474" y="7095"/>
                      <a:pt x="748" y="7273"/>
                      <a:pt x="1030" y="7273"/>
                    </a:cubicBezTo>
                    <a:cubicBezTo>
                      <a:pt x="1594" y="7273"/>
                      <a:pt x="2188" y="6563"/>
                      <a:pt x="2188" y="6563"/>
                    </a:cubicBezTo>
                    <a:cubicBezTo>
                      <a:pt x="2188" y="6563"/>
                      <a:pt x="2409" y="7704"/>
                      <a:pt x="3463" y="7704"/>
                    </a:cubicBezTo>
                    <a:cubicBezTo>
                      <a:pt x="3579" y="7704"/>
                      <a:pt x="3706" y="7691"/>
                      <a:pt x="3843" y="7660"/>
                    </a:cubicBezTo>
                    <a:cubicBezTo>
                      <a:pt x="5231" y="7362"/>
                      <a:pt x="6360" y="5308"/>
                      <a:pt x="6360" y="5308"/>
                    </a:cubicBezTo>
                    <a:lnTo>
                      <a:pt x="6360" y="5308"/>
                    </a:lnTo>
                    <a:cubicBezTo>
                      <a:pt x="6360" y="5308"/>
                      <a:pt x="6024" y="7026"/>
                      <a:pt x="7787" y="7229"/>
                    </a:cubicBezTo>
                    <a:cubicBezTo>
                      <a:pt x="7831" y="7233"/>
                      <a:pt x="7875" y="7236"/>
                      <a:pt x="7919" y="7236"/>
                    </a:cubicBezTo>
                    <a:cubicBezTo>
                      <a:pt x="9196" y="7236"/>
                      <a:pt x="10487" y="5251"/>
                      <a:pt x="11020" y="3818"/>
                    </a:cubicBezTo>
                    <a:cubicBezTo>
                      <a:pt x="10675" y="3165"/>
                      <a:pt x="10035" y="2753"/>
                      <a:pt x="9314" y="2753"/>
                    </a:cubicBezTo>
                    <a:cubicBezTo>
                      <a:pt x="8802" y="2753"/>
                      <a:pt x="8248" y="2961"/>
                      <a:pt x="7729" y="3437"/>
                    </a:cubicBezTo>
                    <a:cubicBezTo>
                      <a:pt x="7729" y="3437"/>
                      <a:pt x="8972" y="39"/>
                      <a:pt x="6265" y="1"/>
                    </a:cubicBezTo>
                    <a:cubicBezTo>
                      <a:pt x="6247" y="1"/>
                      <a:pt x="6229" y="1"/>
                      <a:pt x="6211"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499;p25">
                <a:extLst>
                  <a:ext uri="{FF2B5EF4-FFF2-40B4-BE49-F238E27FC236}">
                    <a16:creationId xmlns="" xmlns:a16="http://schemas.microsoft.com/office/drawing/2014/main" id="{899D59DF-B7DF-621A-D761-E8128744F156}"/>
                  </a:ext>
                </a:extLst>
              </p:cNvPr>
              <p:cNvSpPr/>
              <p:nvPr/>
            </p:nvSpPr>
            <p:spPr>
              <a:xfrm>
                <a:off x="-3076360" y="2389067"/>
                <a:ext cx="510064" cy="346295"/>
              </a:xfrm>
              <a:custGeom>
                <a:avLst/>
                <a:gdLst/>
                <a:ahLst/>
                <a:cxnLst/>
                <a:rect l="l" t="t" r="r" b="b"/>
                <a:pathLst>
                  <a:path w="9219" h="6259" extrusionOk="0">
                    <a:moveTo>
                      <a:pt x="3874" y="793"/>
                    </a:moveTo>
                    <a:cubicBezTo>
                      <a:pt x="3874" y="793"/>
                      <a:pt x="3874" y="794"/>
                      <a:pt x="3874" y="795"/>
                    </a:cubicBezTo>
                    <a:lnTo>
                      <a:pt x="3874" y="795"/>
                    </a:lnTo>
                    <a:cubicBezTo>
                      <a:pt x="3874" y="794"/>
                      <a:pt x="3874" y="793"/>
                      <a:pt x="3874" y="793"/>
                    </a:cubicBezTo>
                    <a:close/>
                    <a:moveTo>
                      <a:pt x="178" y="1"/>
                    </a:moveTo>
                    <a:cubicBezTo>
                      <a:pt x="58" y="483"/>
                      <a:pt x="1" y="1148"/>
                      <a:pt x="210" y="1966"/>
                    </a:cubicBezTo>
                    <a:cubicBezTo>
                      <a:pt x="666" y="3792"/>
                      <a:pt x="2638" y="4927"/>
                      <a:pt x="2638" y="4927"/>
                    </a:cubicBezTo>
                    <a:lnTo>
                      <a:pt x="5415" y="6258"/>
                    </a:lnTo>
                    <a:lnTo>
                      <a:pt x="9219" y="387"/>
                    </a:lnTo>
                    <a:lnTo>
                      <a:pt x="5535" y="368"/>
                    </a:lnTo>
                    <a:cubicBezTo>
                      <a:pt x="5535" y="368"/>
                      <a:pt x="5198" y="1744"/>
                      <a:pt x="4504" y="1744"/>
                    </a:cubicBezTo>
                    <a:cubicBezTo>
                      <a:pt x="4499" y="1744"/>
                      <a:pt x="4494" y="1744"/>
                      <a:pt x="4489" y="1744"/>
                    </a:cubicBezTo>
                    <a:cubicBezTo>
                      <a:pt x="3796" y="1707"/>
                      <a:pt x="3870" y="837"/>
                      <a:pt x="3874" y="795"/>
                    </a:cubicBezTo>
                    <a:lnTo>
                      <a:pt x="3874" y="795"/>
                    </a:lnTo>
                    <a:cubicBezTo>
                      <a:pt x="3869" y="842"/>
                      <a:pt x="3746" y="1968"/>
                      <a:pt x="2790" y="2061"/>
                    </a:cubicBezTo>
                    <a:cubicBezTo>
                      <a:pt x="2758" y="2064"/>
                      <a:pt x="2727" y="2066"/>
                      <a:pt x="2697" y="2066"/>
                    </a:cubicBezTo>
                    <a:cubicBezTo>
                      <a:pt x="1829" y="2066"/>
                      <a:pt x="1858" y="774"/>
                      <a:pt x="1858" y="774"/>
                    </a:cubicBezTo>
                    <a:lnTo>
                      <a:pt x="1858" y="774"/>
                    </a:lnTo>
                    <a:cubicBezTo>
                      <a:pt x="1858" y="774"/>
                      <a:pt x="1649" y="1560"/>
                      <a:pt x="1009" y="1586"/>
                    </a:cubicBezTo>
                    <a:cubicBezTo>
                      <a:pt x="1006" y="1586"/>
                      <a:pt x="1003" y="1586"/>
                      <a:pt x="1000" y="1586"/>
                    </a:cubicBezTo>
                    <a:cubicBezTo>
                      <a:pt x="562" y="1586"/>
                      <a:pt x="304" y="612"/>
                      <a:pt x="178"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500;p25">
                <a:extLst>
                  <a:ext uri="{FF2B5EF4-FFF2-40B4-BE49-F238E27FC236}">
                    <a16:creationId xmlns="" xmlns:a16="http://schemas.microsoft.com/office/drawing/2014/main" id="{A0585619-4FCF-8575-3FBA-E533F040F1E9}"/>
                  </a:ext>
                </a:extLst>
              </p:cNvPr>
              <p:cNvSpPr/>
              <p:nvPr/>
            </p:nvSpPr>
            <p:spPr>
              <a:xfrm>
                <a:off x="-3106514" y="2049515"/>
                <a:ext cx="729659" cy="453851"/>
              </a:xfrm>
              <a:custGeom>
                <a:avLst/>
                <a:gdLst/>
                <a:ahLst/>
                <a:cxnLst/>
                <a:rect l="l" t="t" r="r" b="b"/>
                <a:pathLst>
                  <a:path w="13188" h="8203" extrusionOk="0">
                    <a:moveTo>
                      <a:pt x="12883" y="1"/>
                    </a:moveTo>
                    <a:cubicBezTo>
                      <a:pt x="12356" y="1428"/>
                      <a:pt x="11071" y="3419"/>
                      <a:pt x="9784" y="3419"/>
                    </a:cubicBezTo>
                    <a:cubicBezTo>
                      <a:pt x="9739" y="3419"/>
                      <a:pt x="9694" y="3416"/>
                      <a:pt x="9650" y="3412"/>
                    </a:cubicBezTo>
                    <a:cubicBezTo>
                      <a:pt x="7894" y="3209"/>
                      <a:pt x="8223" y="1491"/>
                      <a:pt x="8223" y="1491"/>
                    </a:cubicBezTo>
                    <a:lnTo>
                      <a:pt x="8223" y="1491"/>
                    </a:lnTo>
                    <a:cubicBezTo>
                      <a:pt x="8223" y="1491"/>
                      <a:pt x="7101" y="3545"/>
                      <a:pt x="5713" y="3843"/>
                    </a:cubicBezTo>
                    <a:cubicBezTo>
                      <a:pt x="5577" y="3872"/>
                      <a:pt x="5451" y="3886"/>
                      <a:pt x="5336" y="3886"/>
                    </a:cubicBezTo>
                    <a:cubicBezTo>
                      <a:pt x="4275" y="3886"/>
                      <a:pt x="4058" y="2746"/>
                      <a:pt x="4058" y="2746"/>
                    </a:cubicBezTo>
                    <a:cubicBezTo>
                      <a:pt x="4058" y="2746"/>
                      <a:pt x="3461" y="3456"/>
                      <a:pt x="2897" y="3456"/>
                    </a:cubicBezTo>
                    <a:cubicBezTo>
                      <a:pt x="2615" y="3456"/>
                      <a:pt x="2342" y="3278"/>
                      <a:pt x="2156" y="2746"/>
                    </a:cubicBezTo>
                    <a:cubicBezTo>
                      <a:pt x="1864" y="1922"/>
                      <a:pt x="2131" y="1161"/>
                      <a:pt x="2460" y="622"/>
                    </a:cubicBezTo>
                    <a:lnTo>
                      <a:pt x="2460" y="622"/>
                    </a:lnTo>
                    <a:cubicBezTo>
                      <a:pt x="2213" y="717"/>
                      <a:pt x="1934" y="876"/>
                      <a:pt x="1623" y="1129"/>
                    </a:cubicBezTo>
                    <a:cubicBezTo>
                      <a:pt x="0" y="2492"/>
                      <a:pt x="1135" y="5193"/>
                      <a:pt x="1135" y="5193"/>
                    </a:cubicBezTo>
                    <a:cubicBezTo>
                      <a:pt x="1135" y="5193"/>
                      <a:pt x="869" y="5523"/>
                      <a:pt x="723" y="6138"/>
                    </a:cubicBezTo>
                    <a:cubicBezTo>
                      <a:pt x="849" y="6749"/>
                      <a:pt x="1107" y="7723"/>
                      <a:pt x="1545" y="7723"/>
                    </a:cubicBezTo>
                    <a:cubicBezTo>
                      <a:pt x="1548" y="7723"/>
                      <a:pt x="1551" y="7723"/>
                      <a:pt x="1554" y="7723"/>
                    </a:cubicBezTo>
                    <a:cubicBezTo>
                      <a:pt x="2200" y="7704"/>
                      <a:pt x="2403" y="6911"/>
                      <a:pt x="2403" y="6911"/>
                    </a:cubicBezTo>
                    <a:lnTo>
                      <a:pt x="2403" y="6911"/>
                    </a:lnTo>
                    <a:cubicBezTo>
                      <a:pt x="2403" y="6911"/>
                      <a:pt x="2374" y="8203"/>
                      <a:pt x="3242" y="8203"/>
                    </a:cubicBezTo>
                    <a:cubicBezTo>
                      <a:pt x="3272" y="8203"/>
                      <a:pt x="3303" y="8201"/>
                      <a:pt x="3335" y="8198"/>
                    </a:cubicBezTo>
                    <a:cubicBezTo>
                      <a:pt x="4294" y="8104"/>
                      <a:pt x="4416" y="6958"/>
                      <a:pt x="4419" y="6931"/>
                    </a:cubicBezTo>
                    <a:lnTo>
                      <a:pt x="4419" y="6931"/>
                    </a:lnTo>
                    <a:cubicBezTo>
                      <a:pt x="4417" y="6955"/>
                      <a:pt x="4334" y="7844"/>
                      <a:pt x="5034" y="7881"/>
                    </a:cubicBezTo>
                    <a:cubicBezTo>
                      <a:pt x="5042" y="7882"/>
                      <a:pt x="5050" y="7882"/>
                      <a:pt x="5058" y="7882"/>
                    </a:cubicBezTo>
                    <a:cubicBezTo>
                      <a:pt x="5745" y="7882"/>
                      <a:pt x="6074" y="6505"/>
                      <a:pt x="6074" y="6505"/>
                    </a:cubicBezTo>
                    <a:lnTo>
                      <a:pt x="9770" y="6524"/>
                    </a:lnTo>
                    <a:lnTo>
                      <a:pt x="10886" y="4794"/>
                    </a:lnTo>
                    <a:cubicBezTo>
                      <a:pt x="10886" y="4794"/>
                      <a:pt x="12959" y="3361"/>
                      <a:pt x="13137" y="1357"/>
                    </a:cubicBezTo>
                    <a:cubicBezTo>
                      <a:pt x="13188" y="850"/>
                      <a:pt x="13086" y="381"/>
                      <a:pt x="12883"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501;p25">
                <a:extLst>
                  <a:ext uri="{FF2B5EF4-FFF2-40B4-BE49-F238E27FC236}">
                    <a16:creationId xmlns="" xmlns:a16="http://schemas.microsoft.com/office/drawing/2014/main" id="{CA1A7E94-30BD-45F3-EA42-D9E1486ACE39}"/>
                  </a:ext>
                </a:extLst>
              </p:cNvPr>
              <p:cNvSpPr/>
              <p:nvPr/>
            </p:nvSpPr>
            <p:spPr>
              <a:xfrm>
                <a:off x="-2813272" y="2314373"/>
                <a:ext cx="336115" cy="117903"/>
              </a:xfrm>
              <a:custGeom>
                <a:avLst/>
                <a:gdLst/>
                <a:ahLst/>
                <a:cxnLst/>
                <a:rect l="l" t="t" r="r" b="b"/>
                <a:pathLst>
                  <a:path w="6075" h="2131" extrusionOk="0">
                    <a:moveTo>
                      <a:pt x="5586" y="0"/>
                    </a:moveTo>
                    <a:cubicBezTo>
                      <a:pt x="5586" y="0"/>
                      <a:pt x="4307" y="1046"/>
                      <a:pt x="1263" y="1046"/>
                    </a:cubicBezTo>
                    <a:cubicBezTo>
                      <a:pt x="872" y="1046"/>
                      <a:pt x="451" y="1028"/>
                      <a:pt x="1" y="989"/>
                    </a:cubicBezTo>
                    <a:lnTo>
                      <a:pt x="1" y="989"/>
                    </a:lnTo>
                    <a:cubicBezTo>
                      <a:pt x="1" y="989"/>
                      <a:pt x="273" y="1401"/>
                      <a:pt x="444" y="2086"/>
                    </a:cubicBezTo>
                    <a:cubicBezTo>
                      <a:pt x="833" y="2113"/>
                      <a:pt x="1251" y="2131"/>
                      <a:pt x="1666" y="2131"/>
                    </a:cubicBezTo>
                    <a:cubicBezTo>
                      <a:pt x="2117" y="2131"/>
                      <a:pt x="2565" y="2110"/>
                      <a:pt x="2968" y="2061"/>
                    </a:cubicBezTo>
                    <a:cubicBezTo>
                      <a:pt x="4185" y="1909"/>
                      <a:pt x="5440" y="1363"/>
                      <a:pt x="6074" y="1046"/>
                    </a:cubicBezTo>
                    <a:cubicBezTo>
                      <a:pt x="5922" y="698"/>
                      <a:pt x="5764" y="349"/>
                      <a:pt x="5586" y="0"/>
                    </a:cubicBez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502;p25">
                <a:extLst>
                  <a:ext uri="{FF2B5EF4-FFF2-40B4-BE49-F238E27FC236}">
                    <a16:creationId xmlns="" xmlns:a16="http://schemas.microsoft.com/office/drawing/2014/main" id="{1D1D6A20-281F-7202-E40F-6C8634FF4D2D}"/>
                  </a:ext>
                </a:extLst>
              </p:cNvPr>
              <p:cNvSpPr/>
              <p:nvPr/>
            </p:nvSpPr>
            <p:spPr>
              <a:xfrm>
                <a:off x="-2997849" y="2372247"/>
                <a:ext cx="617123" cy="535515"/>
              </a:xfrm>
              <a:custGeom>
                <a:avLst/>
                <a:gdLst/>
                <a:ahLst/>
                <a:cxnLst/>
                <a:rect l="l" t="t" r="r" b="b"/>
                <a:pathLst>
                  <a:path w="11154" h="9679" extrusionOk="0">
                    <a:moveTo>
                      <a:pt x="9410" y="0"/>
                    </a:moveTo>
                    <a:cubicBezTo>
                      <a:pt x="8776" y="317"/>
                      <a:pt x="7521" y="863"/>
                      <a:pt x="6304" y="1015"/>
                    </a:cubicBezTo>
                    <a:cubicBezTo>
                      <a:pt x="5888" y="1065"/>
                      <a:pt x="5429" y="1086"/>
                      <a:pt x="4968" y="1086"/>
                    </a:cubicBezTo>
                    <a:cubicBezTo>
                      <a:pt x="4564" y="1086"/>
                      <a:pt x="4159" y="1070"/>
                      <a:pt x="3780" y="1046"/>
                    </a:cubicBezTo>
                    <a:lnTo>
                      <a:pt x="3780" y="1046"/>
                    </a:lnTo>
                    <a:cubicBezTo>
                      <a:pt x="3869" y="1402"/>
                      <a:pt x="3939" y="1826"/>
                      <a:pt x="3933" y="2308"/>
                    </a:cubicBezTo>
                    <a:cubicBezTo>
                      <a:pt x="3901" y="3728"/>
                      <a:pt x="3470" y="4362"/>
                      <a:pt x="3470" y="4362"/>
                    </a:cubicBezTo>
                    <a:cubicBezTo>
                      <a:pt x="3470" y="4362"/>
                      <a:pt x="3933" y="5554"/>
                      <a:pt x="3489" y="5770"/>
                    </a:cubicBezTo>
                    <a:cubicBezTo>
                      <a:pt x="3465" y="5781"/>
                      <a:pt x="3440" y="5787"/>
                      <a:pt x="3415" y="5787"/>
                    </a:cubicBezTo>
                    <a:cubicBezTo>
                      <a:pt x="2984" y="5787"/>
                      <a:pt x="2424" y="4172"/>
                      <a:pt x="2424" y="4172"/>
                    </a:cubicBezTo>
                    <a:cubicBezTo>
                      <a:pt x="2424" y="4172"/>
                      <a:pt x="2014" y="3936"/>
                      <a:pt x="1558" y="3936"/>
                    </a:cubicBezTo>
                    <a:cubicBezTo>
                      <a:pt x="1163" y="3936"/>
                      <a:pt x="733" y="4114"/>
                      <a:pt x="509" y="4781"/>
                    </a:cubicBezTo>
                    <a:cubicBezTo>
                      <a:pt x="509" y="4781"/>
                      <a:pt x="0" y="6719"/>
                      <a:pt x="1915" y="6719"/>
                    </a:cubicBezTo>
                    <a:cubicBezTo>
                      <a:pt x="2190" y="6719"/>
                      <a:pt x="2515" y="6679"/>
                      <a:pt x="2899" y="6588"/>
                    </a:cubicBezTo>
                    <a:cubicBezTo>
                      <a:pt x="2899" y="6588"/>
                      <a:pt x="3812" y="9155"/>
                      <a:pt x="5727" y="9548"/>
                    </a:cubicBezTo>
                    <a:cubicBezTo>
                      <a:pt x="6138" y="9634"/>
                      <a:pt x="6541" y="9678"/>
                      <a:pt x="6929" y="9678"/>
                    </a:cubicBezTo>
                    <a:cubicBezTo>
                      <a:pt x="8355" y="9678"/>
                      <a:pt x="9583" y="9079"/>
                      <a:pt x="10311" y="7703"/>
                    </a:cubicBezTo>
                    <a:cubicBezTo>
                      <a:pt x="11154" y="6137"/>
                      <a:pt x="10723" y="3069"/>
                      <a:pt x="9410" y="0"/>
                    </a:cubicBezTo>
                    <a:close/>
                  </a:path>
                </a:pathLst>
              </a:custGeom>
              <a:solidFill>
                <a:srgbClr val="B06C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503;p25">
                <a:extLst>
                  <a:ext uri="{FF2B5EF4-FFF2-40B4-BE49-F238E27FC236}">
                    <a16:creationId xmlns="" xmlns:a16="http://schemas.microsoft.com/office/drawing/2014/main" id="{5CE48577-438D-4179-D15B-0F7A5AF68020}"/>
                  </a:ext>
                </a:extLst>
              </p:cNvPr>
              <p:cNvSpPr/>
              <p:nvPr/>
            </p:nvSpPr>
            <p:spPr>
              <a:xfrm>
                <a:off x="-2947942" y="2637272"/>
                <a:ext cx="99036" cy="66504"/>
              </a:xfrm>
              <a:custGeom>
                <a:avLst/>
                <a:gdLst/>
                <a:ahLst/>
                <a:cxnLst/>
                <a:rect l="l" t="t" r="r" b="b"/>
                <a:pathLst>
                  <a:path w="1790" h="1202" extrusionOk="0">
                    <a:moveTo>
                      <a:pt x="467" y="0"/>
                    </a:moveTo>
                    <a:cubicBezTo>
                      <a:pt x="430" y="0"/>
                      <a:pt x="397" y="7"/>
                      <a:pt x="368" y="22"/>
                    </a:cubicBezTo>
                    <a:cubicBezTo>
                      <a:pt x="0" y="219"/>
                      <a:pt x="1122" y="828"/>
                      <a:pt x="1122" y="828"/>
                    </a:cubicBezTo>
                    <a:cubicBezTo>
                      <a:pt x="1122" y="828"/>
                      <a:pt x="976" y="797"/>
                      <a:pt x="822" y="797"/>
                    </a:cubicBezTo>
                    <a:cubicBezTo>
                      <a:pt x="657" y="797"/>
                      <a:pt x="482" y="832"/>
                      <a:pt x="469" y="980"/>
                    </a:cubicBezTo>
                    <a:cubicBezTo>
                      <a:pt x="455" y="1140"/>
                      <a:pt x="802" y="1202"/>
                      <a:pt x="1128" y="1202"/>
                    </a:cubicBezTo>
                    <a:cubicBezTo>
                      <a:pt x="1371" y="1202"/>
                      <a:pt x="1602" y="1167"/>
                      <a:pt x="1661" y="1113"/>
                    </a:cubicBezTo>
                    <a:cubicBezTo>
                      <a:pt x="1790" y="996"/>
                      <a:pt x="899" y="0"/>
                      <a:pt x="467" y="0"/>
                    </a:cubicBez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504;p25">
                <a:extLst>
                  <a:ext uri="{FF2B5EF4-FFF2-40B4-BE49-F238E27FC236}">
                    <a16:creationId xmlns="" xmlns:a16="http://schemas.microsoft.com/office/drawing/2014/main" id="{D35FFAF1-06DF-7AF0-60ED-C6B6C41630A9}"/>
                  </a:ext>
                </a:extLst>
              </p:cNvPr>
              <p:cNvSpPr/>
              <p:nvPr/>
            </p:nvSpPr>
            <p:spPr>
              <a:xfrm>
                <a:off x="-2598929" y="2531483"/>
                <a:ext cx="102135" cy="144405"/>
              </a:xfrm>
              <a:custGeom>
                <a:avLst/>
                <a:gdLst/>
                <a:ahLst/>
                <a:cxnLst/>
                <a:rect l="l" t="t" r="r" b="b"/>
                <a:pathLst>
                  <a:path w="1846" h="2610" extrusionOk="0">
                    <a:moveTo>
                      <a:pt x="612" y="0"/>
                    </a:moveTo>
                    <a:cubicBezTo>
                      <a:pt x="556" y="0"/>
                      <a:pt x="498" y="10"/>
                      <a:pt x="438" y="32"/>
                    </a:cubicBezTo>
                    <a:cubicBezTo>
                      <a:pt x="13" y="191"/>
                      <a:pt x="0" y="857"/>
                      <a:pt x="95" y="1408"/>
                    </a:cubicBezTo>
                    <a:cubicBezTo>
                      <a:pt x="185" y="1931"/>
                      <a:pt x="396" y="2610"/>
                      <a:pt x="918" y="2610"/>
                    </a:cubicBezTo>
                    <a:cubicBezTo>
                      <a:pt x="953" y="2610"/>
                      <a:pt x="989" y="2607"/>
                      <a:pt x="1027" y="2600"/>
                    </a:cubicBezTo>
                    <a:cubicBezTo>
                      <a:pt x="1623" y="2499"/>
                      <a:pt x="1845" y="2150"/>
                      <a:pt x="1776" y="1751"/>
                    </a:cubicBezTo>
                    <a:cubicBezTo>
                      <a:pt x="1711" y="1389"/>
                      <a:pt x="1271" y="0"/>
                      <a:pt x="612" y="0"/>
                    </a:cubicBez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505;p25">
                <a:extLst>
                  <a:ext uri="{FF2B5EF4-FFF2-40B4-BE49-F238E27FC236}">
                    <a16:creationId xmlns="" xmlns:a16="http://schemas.microsoft.com/office/drawing/2014/main" id="{4B13115F-9CC6-62AB-B32E-8C615F9DA724}"/>
                  </a:ext>
                </a:extLst>
              </p:cNvPr>
              <p:cNvSpPr/>
              <p:nvPr/>
            </p:nvSpPr>
            <p:spPr>
              <a:xfrm>
                <a:off x="-2539672" y="2400575"/>
                <a:ext cx="56102" cy="30043"/>
              </a:xfrm>
              <a:custGeom>
                <a:avLst/>
                <a:gdLst/>
                <a:ahLst/>
                <a:cxnLst/>
                <a:rect l="l" t="t" r="r" b="b"/>
                <a:pathLst>
                  <a:path w="1014" h="543" extrusionOk="0">
                    <a:moveTo>
                      <a:pt x="312" y="0"/>
                    </a:moveTo>
                    <a:cubicBezTo>
                      <a:pt x="213" y="0"/>
                      <a:pt x="130" y="27"/>
                      <a:pt x="90" y="91"/>
                    </a:cubicBezTo>
                    <a:cubicBezTo>
                      <a:pt x="1" y="243"/>
                      <a:pt x="159" y="528"/>
                      <a:pt x="476" y="541"/>
                    </a:cubicBezTo>
                    <a:cubicBezTo>
                      <a:pt x="499" y="542"/>
                      <a:pt x="521" y="543"/>
                      <a:pt x="542" y="543"/>
                    </a:cubicBezTo>
                    <a:cubicBezTo>
                      <a:pt x="1013" y="543"/>
                      <a:pt x="917" y="212"/>
                      <a:pt x="698" y="97"/>
                    </a:cubicBezTo>
                    <a:cubicBezTo>
                      <a:pt x="574" y="38"/>
                      <a:pt x="431" y="0"/>
                      <a:pt x="312" y="0"/>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506;p25">
                <a:extLst>
                  <a:ext uri="{FF2B5EF4-FFF2-40B4-BE49-F238E27FC236}">
                    <a16:creationId xmlns="" xmlns:a16="http://schemas.microsoft.com/office/drawing/2014/main" id="{42CD3225-98D2-3A54-7EBE-01C0C8874A1C}"/>
                  </a:ext>
                </a:extLst>
              </p:cNvPr>
              <p:cNvSpPr/>
              <p:nvPr/>
            </p:nvSpPr>
            <p:spPr>
              <a:xfrm>
                <a:off x="-2741345" y="2438973"/>
                <a:ext cx="49407" cy="37567"/>
              </a:xfrm>
              <a:custGeom>
                <a:avLst/>
                <a:gdLst/>
                <a:ahLst/>
                <a:cxnLst/>
                <a:rect l="l" t="t" r="r" b="b"/>
                <a:pathLst>
                  <a:path w="893" h="679" extrusionOk="0">
                    <a:moveTo>
                      <a:pt x="593" y="1"/>
                    </a:moveTo>
                    <a:cubicBezTo>
                      <a:pt x="530" y="1"/>
                      <a:pt x="463" y="20"/>
                      <a:pt x="406" y="56"/>
                    </a:cubicBezTo>
                    <a:cubicBezTo>
                      <a:pt x="190" y="196"/>
                      <a:pt x="0" y="417"/>
                      <a:pt x="83" y="570"/>
                    </a:cubicBezTo>
                    <a:cubicBezTo>
                      <a:pt x="117" y="638"/>
                      <a:pt x="201" y="678"/>
                      <a:pt x="300" y="678"/>
                    </a:cubicBezTo>
                    <a:cubicBezTo>
                      <a:pt x="421" y="678"/>
                      <a:pt x="565" y="618"/>
                      <a:pt x="666" y="474"/>
                    </a:cubicBezTo>
                    <a:cubicBezTo>
                      <a:pt x="893" y="141"/>
                      <a:pt x="762" y="1"/>
                      <a:pt x="593"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507;p25">
                <a:extLst>
                  <a:ext uri="{FF2B5EF4-FFF2-40B4-BE49-F238E27FC236}">
                    <a16:creationId xmlns="" xmlns:a16="http://schemas.microsoft.com/office/drawing/2014/main" id="{05572F85-DC1D-B365-739C-D04EC051B146}"/>
                  </a:ext>
                </a:extLst>
              </p:cNvPr>
              <p:cNvSpPr/>
              <p:nvPr/>
            </p:nvSpPr>
            <p:spPr>
              <a:xfrm>
                <a:off x="-2760986" y="2746158"/>
                <a:ext cx="164212" cy="90682"/>
              </a:xfrm>
              <a:custGeom>
                <a:avLst/>
                <a:gdLst/>
                <a:ahLst/>
                <a:cxnLst/>
                <a:rect l="l" t="t" r="r" b="b"/>
                <a:pathLst>
                  <a:path w="2968" h="1639" extrusionOk="0">
                    <a:moveTo>
                      <a:pt x="744" y="0"/>
                    </a:moveTo>
                    <a:cubicBezTo>
                      <a:pt x="450" y="0"/>
                      <a:pt x="194" y="67"/>
                      <a:pt x="0" y="140"/>
                    </a:cubicBezTo>
                    <a:cubicBezTo>
                      <a:pt x="38" y="286"/>
                      <a:pt x="108" y="438"/>
                      <a:pt x="222" y="597"/>
                    </a:cubicBezTo>
                    <a:cubicBezTo>
                      <a:pt x="685" y="1276"/>
                      <a:pt x="1609" y="1638"/>
                      <a:pt x="2425" y="1638"/>
                    </a:cubicBezTo>
                    <a:cubicBezTo>
                      <a:pt x="2614" y="1638"/>
                      <a:pt x="2797" y="1619"/>
                      <a:pt x="2967" y="1579"/>
                    </a:cubicBezTo>
                    <a:cubicBezTo>
                      <a:pt x="2809" y="1231"/>
                      <a:pt x="2492" y="781"/>
                      <a:pt x="1877" y="362"/>
                    </a:cubicBezTo>
                    <a:cubicBezTo>
                      <a:pt x="1475" y="90"/>
                      <a:pt x="1084" y="0"/>
                      <a:pt x="744" y="0"/>
                    </a:cubicBezTo>
                    <a:close/>
                  </a:path>
                </a:pathLst>
              </a:custGeom>
              <a:solidFill>
                <a:srgbClr val="E27A7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508;p25">
                <a:extLst>
                  <a:ext uri="{FF2B5EF4-FFF2-40B4-BE49-F238E27FC236}">
                    <a16:creationId xmlns="" xmlns:a16="http://schemas.microsoft.com/office/drawing/2014/main" id="{95FCB391-3CC5-01BA-626D-94A260617D99}"/>
                  </a:ext>
                </a:extLst>
              </p:cNvPr>
              <p:cNvSpPr/>
              <p:nvPr/>
            </p:nvSpPr>
            <p:spPr>
              <a:xfrm>
                <a:off x="-2772550" y="2672295"/>
                <a:ext cx="253621" cy="161280"/>
              </a:xfrm>
              <a:custGeom>
                <a:avLst/>
                <a:gdLst/>
                <a:ahLst/>
                <a:cxnLst/>
                <a:rect l="l" t="t" r="r" b="b"/>
                <a:pathLst>
                  <a:path w="4584" h="2915" extrusionOk="0">
                    <a:moveTo>
                      <a:pt x="1245" y="1"/>
                    </a:moveTo>
                    <a:cubicBezTo>
                      <a:pt x="1183" y="1"/>
                      <a:pt x="1117" y="8"/>
                      <a:pt x="1046" y="23"/>
                    </a:cubicBezTo>
                    <a:cubicBezTo>
                      <a:pt x="476" y="144"/>
                      <a:pt x="0" y="753"/>
                      <a:pt x="209" y="1475"/>
                    </a:cubicBezTo>
                    <a:cubicBezTo>
                      <a:pt x="403" y="1402"/>
                      <a:pt x="659" y="1335"/>
                      <a:pt x="953" y="1335"/>
                    </a:cubicBezTo>
                    <a:cubicBezTo>
                      <a:pt x="1293" y="1335"/>
                      <a:pt x="1684" y="1425"/>
                      <a:pt x="2086" y="1697"/>
                    </a:cubicBezTo>
                    <a:cubicBezTo>
                      <a:pt x="2695" y="2116"/>
                      <a:pt x="3012" y="2566"/>
                      <a:pt x="3183" y="2914"/>
                    </a:cubicBezTo>
                    <a:cubicBezTo>
                      <a:pt x="3259" y="2902"/>
                      <a:pt x="3329" y="2876"/>
                      <a:pt x="3405" y="2851"/>
                    </a:cubicBezTo>
                    <a:cubicBezTo>
                      <a:pt x="4324" y="2521"/>
                      <a:pt x="4584" y="2147"/>
                      <a:pt x="4457" y="1589"/>
                    </a:cubicBezTo>
                    <a:cubicBezTo>
                      <a:pt x="4330" y="1038"/>
                      <a:pt x="3994" y="1038"/>
                      <a:pt x="3760" y="1031"/>
                    </a:cubicBezTo>
                    <a:cubicBezTo>
                      <a:pt x="3653" y="1031"/>
                      <a:pt x="3493" y="1044"/>
                      <a:pt x="3322" y="1044"/>
                    </a:cubicBezTo>
                    <a:cubicBezTo>
                      <a:pt x="3109" y="1044"/>
                      <a:pt x="2879" y="1024"/>
                      <a:pt x="2714" y="936"/>
                    </a:cubicBezTo>
                    <a:cubicBezTo>
                      <a:pt x="2025" y="555"/>
                      <a:pt x="1786" y="1"/>
                      <a:pt x="1245" y="1"/>
                    </a:cubicBezTo>
                    <a:close/>
                  </a:path>
                </a:pathLst>
              </a:custGeom>
              <a:solidFill>
                <a:srgbClr val="8B29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509;p25">
                <a:extLst>
                  <a:ext uri="{FF2B5EF4-FFF2-40B4-BE49-F238E27FC236}">
                    <a16:creationId xmlns="" xmlns:a16="http://schemas.microsoft.com/office/drawing/2014/main" id="{BD9FDE5B-8F58-133B-54DE-D80E47961A13}"/>
                  </a:ext>
                </a:extLst>
              </p:cNvPr>
              <p:cNvSpPr/>
              <p:nvPr/>
            </p:nvSpPr>
            <p:spPr>
              <a:xfrm>
                <a:off x="-2690830" y="2522354"/>
                <a:ext cx="35797" cy="48135"/>
              </a:xfrm>
              <a:custGeom>
                <a:avLst/>
                <a:gdLst/>
                <a:ahLst/>
                <a:cxnLst/>
                <a:rect l="l" t="t" r="r" b="b"/>
                <a:pathLst>
                  <a:path w="647" h="870" extrusionOk="0">
                    <a:moveTo>
                      <a:pt x="321" y="0"/>
                    </a:moveTo>
                    <a:cubicBezTo>
                      <a:pt x="316" y="0"/>
                      <a:pt x="310" y="1"/>
                      <a:pt x="305" y="1"/>
                    </a:cubicBezTo>
                    <a:cubicBezTo>
                      <a:pt x="133" y="7"/>
                      <a:pt x="0" y="204"/>
                      <a:pt x="7" y="445"/>
                    </a:cubicBezTo>
                    <a:cubicBezTo>
                      <a:pt x="19" y="682"/>
                      <a:pt x="160" y="870"/>
                      <a:pt x="334" y="870"/>
                    </a:cubicBezTo>
                    <a:cubicBezTo>
                      <a:pt x="337" y="870"/>
                      <a:pt x="340" y="870"/>
                      <a:pt x="343" y="869"/>
                    </a:cubicBezTo>
                    <a:cubicBezTo>
                      <a:pt x="514" y="863"/>
                      <a:pt x="647" y="660"/>
                      <a:pt x="641" y="419"/>
                    </a:cubicBezTo>
                    <a:cubicBezTo>
                      <a:pt x="628" y="186"/>
                      <a:pt x="491" y="0"/>
                      <a:pt x="321" y="0"/>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510;p25">
                <a:extLst>
                  <a:ext uri="{FF2B5EF4-FFF2-40B4-BE49-F238E27FC236}">
                    <a16:creationId xmlns="" xmlns:a16="http://schemas.microsoft.com/office/drawing/2014/main" id="{016350E4-D10B-E01B-744F-91445231D46B}"/>
                  </a:ext>
                </a:extLst>
              </p:cNvPr>
              <p:cNvSpPr/>
              <p:nvPr/>
            </p:nvSpPr>
            <p:spPr>
              <a:xfrm>
                <a:off x="-2513722" y="2504815"/>
                <a:ext cx="35852" cy="48135"/>
              </a:xfrm>
              <a:custGeom>
                <a:avLst/>
                <a:gdLst/>
                <a:ahLst/>
                <a:cxnLst/>
                <a:rect l="l" t="t" r="r" b="b"/>
                <a:pathLst>
                  <a:path w="648" h="870" extrusionOk="0">
                    <a:moveTo>
                      <a:pt x="314" y="1"/>
                    </a:moveTo>
                    <a:cubicBezTo>
                      <a:pt x="311" y="1"/>
                      <a:pt x="308" y="1"/>
                      <a:pt x="305" y="1"/>
                    </a:cubicBezTo>
                    <a:cubicBezTo>
                      <a:pt x="134" y="7"/>
                      <a:pt x="1" y="204"/>
                      <a:pt x="7" y="445"/>
                    </a:cubicBezTo>
                    <a:cubicBezTo>
                      <a:pt x="20" y="682"/>
                      <a:pt x="161" y="870"/>
                      <a:pt x="335" y="870"/>
                    </a:cubicBezTo>
                    <a:cubicBezTo>
                      <a:pt x="338" y="870"/>
                      <a:pt x="340" y="870"/>
                      <a:pt x="343" y="869"/>
                    </a:cubicBezTo>
                    <a:cubicBezTo>
                      <a:pt x="514" y="863"/>
                      <a:pt x="648" y="660"/>
                      <a:pt x="641" y="419"/>
                    </a:cubicBezTo>
                    <a:cubicBezTo>
                      <a:pt x="629" y="182"/>
                      <a:pt x="488" y="1"/>
                      <a:pt x="314" y="1"/>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2" name="Google Shape;511;p25">
              <a:extLst>
                <a:ext uri="{FF2B5EF4-FFF2-40B4-BE49-F238E27FC236}">
                  <a16:creationId xmlns="" xmlns:a16="http://schemas.microsoft.com/office/drawing/2014/main" id="{5C6461E8-D450-BE57-B986-FA1F7261A684}"/>
                </a:ext>
              </a:extLst>
            </p:cNvPr>
            <p:cNvGrpSpPr/>
            <p:nvPr/>
          </p:nvGrpSpPr>
          <p:grpSpPr>
            <a:xfrm>
              <a:off x="-1779744" y="2149383"/>
              <a:ext cx="1561017" cy="2016838"/>
              <a:chOff x="-1779744" y="2149383"/>
              <a:chExt cx="1561017" cy="2016838"/>
            </a:xfrm>
          </p:grpSpPr>
          <p:sp>
            <p:nvSpPr>
              <p:cNvPr id="153" name="Google Shape;512;p25">
                <a:extLst>
                  <a:ext uri="{FF2B5EF4-FFF2-40B4-BE49-F238E27FC236}">
                    <a16:creationId xmlns="" xmlns:a16="http://schemas.microsoft.com/office/drawing/2014/main" id="{71F6A03D-3A1E-C6CF-387C-1E034C9D5772}"/>
                  </a:ext>
                </a:extLst>
              </p:cNvPr>
              <p:cNvSpPr/>
              <p:nvPr/>
            </p:nvSpPr>
            <p:spPr>
              <a:xfrm>
                <a:off x="-1779744" y="3416189"/>
                <a:ext cx="146120" cy="192318"/>
              </a:xfrm>
              <a:custGeom>
                <a:avLst/>
                <a:gdLst/>
                <a:ahLst/>
                <a:cxnLst/>
                <a:rect l="l" t="t" r="r" b="b"/>
                <a:pathLst>
                  <a:path w="2641" h="3476" extrusionOk="0">
                    <a:moveTo>
                      <a:pt x="831" y="0"/>
                    </a:moveTo>
                    <a:cubicBezTo>
                      <a:pt x="279" y="32"/>
                      <a:pt x="0" y="964"/>
                      <a:pt x="342" y="1712"/>
                    </a:cubicBezTo>
                    <a:cubicBezTo>
                      <a:pt x="648" y="2384"/>
                      <a:pt x="1396" y="3475"/>
                      <a:pt x="1896" y="3475"/>
                    </a:cubicBezTo>
                    <a:cubicBezTo>
                      <a:pt x="1957" y="3475"/>
                      <a:pt x="2015" y="3459"/>
                      <a:pt x="2067" y="3424"/>
                    </a:cubicBezTo>
                    <a:cubicBezTo>
                      <a:pt x="2386" y="3212"/>
                      <a:pt x="2063" y="2849"/>
                      <a:pt x="1801" y="2623"/>
                    </a:cubicBezTo>
                    <a:lnTo>
                      <a:pt x="1801" y="2623"/>
                    </a:lnTo>
                    <a:cubicBezTo>
                      <a:pt x="1881" y="2668"/>
                      <a:pt x="1973" y="2702"/>
                      <a:pt x="2064" y="2702"/>
                    </a:cubicBezTo>
                    <a:cubicBezTo>
                      <a:pt x="2166" y="2702"/>
                      <a:pt x="2268" y="2658"/>
                      <a:pt x="2352" y="2536"/>
                    </a:cubicBezTo>
                    <a:cubicBezTo>
                      <a:pt x="2640" y="2128"/>
                      <a:pt x="1464" y="1402"/>
                      <a:pt x="1336" y="1326"/>
                    </a:cubicBezTo>
                    <a:lnTo>
                      <a:pt x="1336" y="1326"/>
                    </a:lnTo>
                    <a:cubicBezTo>
                      <a:pt x="1402" y="1364"/>
                      <a:pt x="1744" y="1558"/>
                      <a:pt x="2023" y="1558"/>
                    </a:cubicBezTo>
                    <a:cubicBezTo>
                      <a:pt x="2155" y="1558"/>
                      <a:pt x="2273" y="1514"/>
                      <a:pt x="2340" y="1389"/>
                    </a:cubicBezTo>
                    <a:cubicBezTo>
                      <a:pt x="2555" y="970"/>
                      <a:pt x="831" y="0"/>
                      <a:pt x="831" y="0"/>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4" name="Google Shape;513;p25">
                <a:extLst>
                  <a:ext uri="{FF2B5EF4-FFF2-40B4-BE49-F238E27FC236}">
                    <a16:creationId xmlns="" xmlns:a16="http://schemas.microsoft.com/office/drawing/2014/main" id="{35D10297-E310-0150-CF60-FCE321738AA7}"/>
                  </a:ext>
                </a:extLst>
              </p:cNvPr>
              <p:cNvGrpSpPr/>
              <p:nvPr/>
            </p:nvGrpSpPr>
            <p:grpSpPr>
              <a:xfrm>
                <a:off x="-1766465" y="2149383"/>
                <a:ext cx="1547738" cy="2016838"/>
                <a:chOff x="-1766465" y="2149383"/>
                <a:chExt cx="1547738" cy="2016838"/>
              </a:xfrm>
            </p:grpSpPr>
            <p:sp>
              <p:nvSpPr>
                <p:cNvPr id="155" name="Google Shape;514;p25">
                  <a:extLst>
                    <a:ext uri="{FF2B5EF4-FFF2-40B4-BE49-F238E27FC236}">
                      <a16:creationId xmlns="" xmlns:a16="http://schemas.microsoft.com/office/drawing/2014/main" id="{1E2696B6-BC54-A1DC-81AE-423C4A009B65}"/>
                    </a:ext>
                  </a:extLst>
                </p:cNvPr>
                <p:cNvSpPr/>
                <p:nvPr/>
              </p:nvSpPr>
              <p:spPr>
                <a:xfrm>
                  <a:off x="-551668" y="3604915"/>
                  <a:ext cx="129854" cy="83157"/>
                </a:xfrm>
                <a:custGeom>
                  <a:avLst/>
                  <a:gdLst/>
                  <a:ahLst/>
                  <a:cxnLst/>
                  <a:rect l="l" t="t" r="r" b="b"/>
                  <a:pathLst>
                    <a:path w="2347" h="1503" extrusionOk="0">
                      <a:moveTo>
                        <a:pt x="0" y="0"/>
                      </a:moveTo>
                      <a:cubicBezTo>
                        <a:pt x="115" y="285"/>
                        <a:pt x="216" y="583"/>
                        <a:pt x="298" y="913"/>
                      </a:cubicBezTo>
                      <a:cubicBezTo>
                        <a:pt x="298" y="913"/>
                        <a:pt x="983" y="951"/>
                        <a:pt x="2017" y="1503"/>
                      </a:cubicBezTo>
                      <a:cubicBezTo>
                        <a:pt x="2017" y="1503"/>
                        <a:pt x="2346" y="545"/>
                        <a:pt x="0"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515;p25">
                  <a:extLst>
                    <a:ext uri="{FF2B5EF4-FFF2-40B4-BE49-F238E27FC236}">
                      <a16:creationId xmlns="" xmlns:a16="http://schemas.microsoft.com/office/drawing/2014/main" id="{DB44FF80-0678-CB9E-BD87-12BCBBA360CD}"/>
                    </a:ext>
                  </a:extLst>
                </p:cNvPr>
                <p:cNvSpPr/>
                <p:nvPr/>
              </p:nvSpPr>
              <p:spPr>
                <a:xfrm>
                  <a:off x="-1456016" y="2332244"/>
                  <a:ext cx="1237289" cy="1223236"/>
                </a:xfrm>
                <a:custGeom>
                  <a:avLst/>
                  <a:gdLst/>
                  <a:ahLst/>
                  <a:cxnLst/>
                  <a:rect l="l" t="t" r="r" b="b"/>
                  <a:pathLst>
                    <a:path w="22363" h="22109" extrusionOk="0">
                      <a:moveTo>
                        <a:pt x="6449" y="6055"/>
                      </a:moveTo>
                      <a:cubicBezTo>
                        <a:pt x="6449" y="6055"/>
                        <a:pt x="8548" y="7622"/>
                        <a:pt x="10924" y="7622"/>
                      </a:cubicBezTo>
                      <a:cubicBezTo>
                        <a:pt x="11911" y="7622"/>
                        <a:pt x="12946" y="7352"/>
                        <a:pt x="13898" y="6588"/>
                      </a:cubicBezTo>
                      <a:cubicBezTo>
                        <a:pt x="13898" y="6588"/>
                        <a:pt x="14519" y="8896"/>
                        <a:pt x="15933" y="9777"/>
                      </a:cubicBezTo>
                      <a:cubicBezTo>
                        <a:pt x="17353" y="10652"/>
                        <a:pt x="18343" y="11584"/>
                        <a:pt x="17886" y="12237"/>
                      </a:cubicBezTo>
                      <a:cubicBezTo>
                        <a:pt x="17732" y="12457"/>
                        <a:pt x="17525" y="12530"/>
                        <a:pt x="17319" y="12530"/>
                      </a:cubicBezTo>
                      <a:cubicBezTo>
                        <a:pt x="16905" y="12530"/>
                        <a:pt x="16491" y="12237"/>
                        <a:pt x="16491" y="12237"/>
                      </a:cubicBezTo>
                      <a:lnTo>
                        <a:pt x="16491" y="12237"/>
                      </a:lnTo>
                      <a:cubicBezTo>
                        <a:pt x="16491" y="12237"/>
                        <a:pt x="18647" y="15343"/>
                        <a:pt x="16016" y="16516"/>
                      </a:cubicBezTo>
                      <a:cubicBezTo>
                        <a:pt x="15487" y="16752"/>
                        <a:pt x="15017" y="16846"/>
                        <a:pt x="14602" y="16846"/>
                      </a:cubicBezTo>
                      <a:cubicBezTo>
                        <a:pt x="12952" y="16846"/>
                        <a:pt x="12186" y="15356"/>
                        <a:pt x="12186" y="15356"/>
                      </a:cubicBezTo>
                      <a:cubicBezTo>
                        <a:pt x="12186" y="15356"/>
                        <a:pt x="11663" y="17158"/>
                        <a:pt x="10407" y="17158"/>
                      </a:cubicBezTo>
                      <a:cubicBezTo>
                        <a:pt x="10344" y="17158"/>
                        <a:pt x="10280" y="17153"/>
                        <a:pt x="10215" y="17144"/>
                      </a:cubicBezTo>
                      <a:cubicBezTo>
                        <a:pt x="8820" y="16947"/>
                        <a:pt x="8547" y="15641"/>
                        <a:pt x="8547" y="15641"/>
                      </a:cubicBezTo>
                      <a:cubicBezTo>
                        <a:pt x="8547" y="15641"/>
                        <a:pt x="7972" y="16407"/>
                        <a:pt x="7036" y="16407"/>
                      </a:cubicBezTo>
                      <a:cubicBezTo>
                        <a:pt x="6661" y="16407"/>
                        <a:pt x="6228" y="16284"/>
                        <a:pt x="5751" y="15939"/>
                      </a:cubicBezTo>
                      <a:cubicBezTo>
                        <a:pt x="4090" y="14735"/>
                        <a:pt x="5314" y="13086"/>
                        <a:pt x="5314" y="13086"/>
                      </a:cubicBezTo>
                      <a:lnTo>
                        <a:pt x="5314" y="13086"/>
                      </a:lnTo>
                      <a:cubicBezTo>
                        <a:pt x="5314" y="13086"/>
                        <a:pt x="5111" y="13156"/>
                        <a:pt x="4835" y="13156"/>
                      </a:cubicBezTo>
                      <a:cubicBezTo>
                        <a:pt x="4426" y="13156"/>
                        <a:pt x="3857" y="13002"/>
                        <a:pt x="3558" y="12237"/>
                      </a:cubicBezTo>
                      <a:cubicBezTo>
                        <a:pt x="3063" y="10962"/>
                        <a:pt x="4071" y="9999"/>
                        <a:pt x="5009" y="8870"/>
                      </a:cubicBezTo>
                      <a:cubicBezTo>
                        <a:pt x="5941" y="7748"/>
                        <a:pt x="6449" y="6055"/>
                        <a:pt x="6449" y="6055"/>
                      </a:cubicBezTo>
                      <a:close/>
                      <a:moveTo>
                        <a:pt x="13188" y="1"/>
                      </a:moveTo>
                      <a:lnTo>
                        <a:pt x="13188" y="1"/>
                      </a:lnTo>
                      <a:cubicBezTo>
                        <a:pt x="13188" y="1"/>
                        <a:pt x="13505" y="1757"/>
                        <a:pt x="12586" y="1947"/>
                      </a:cubicBezTo>
                      <a:cubicBezTo>
                        <a:pt x="12458" y="1973"/>
                        <a:pt x="12348" y="1985"/>
                        <a:pt x="12253" y="1985"/>
                      </a:cubicBezTo>
                      <a:cubicBezTo>
                        <a:pt x="11666" y="1985"/>
                        <a:pt x="11666" y="1548"/>
                        <a:pt x="11666" y="1548"/>
                      </a:cubicBezTo>
                      <a:lnTo>
                        <a:pt x="8813" y="2213"/>
                      </a:lnTo>
                      <a:lnTo>
                        <a:pt x="6075" y="559"/>
                      </a:lnTo>
                      <a:cubicBezTo>
                        <a:pt x="6075" y="559"/>
                        <a:pt x="5803" y="1334"/>
                        <a:pt x="5319" y="1334"/>
                      </a:cubicBezTo>
                      <a:cubicBezTo>
                        <a:pt x="5225" y="1334"/>
                        <a:pt x="5124" y="1306"/>
                        <a:pt x="5016" y="1237"/>
                      </a:cubicBezTo>
                      <a:cubicBezTo>
                        <a:pt x="4762" y="1078"/>
                        <a:pt x="4597" y="742"/>
                        <a:pt x="4477" y="375"/>
                      </a:cubicBezTo>
                      <a:cubicBezTo>
                        <a:pt x="4173" y="1262"/>
                        <a:pt x="4008" y="2144"/>
                        <a:pt x="3919" y="2778"/>
                      </a:cubicBezTo>
                      <a:cubicBezTo>
                        <a:pt x="3627" y="5003"/>
                        <a:pt x="1205" y="5833"/>
                        <a:pt x="603" y="7304"/>
                      </a:cubicBezTo>
                      <a:cubicBezTo>
                        <a:pt x="1" y="8769"/>
                        <a:pt x="1313" y="10538"/>
                        <a:pt x="1313" y="10538"/>
                      </a:cubicBezTo>
                      <a:cubicBezTo>
                        <a:pt x="1313" y="10538"/>
                        <a:pt x="172" y="11362"/>
                        <a:pt x="445" y="12979"/>
                      </a:cubicBezTo>
                      <a:cubicBezTo>
                        <a:pt x="660" y="14287"/>
                        <a:pt x="1806" y="14412"/>
                        <a:pt x="2235" y="14412"/>
                      </a:cubicBezTo>
                      <a:cubicBezTo>
                        <a:pt x="2336" y="14412"/>
                        <a:pt x="2397" y="14405"/>
                        <a:pt x="2397" y="14405"/>
                      </a:cubicBezTo>
                      <a:lnTo>
                        <a:pt x="2397" y="14405"/>
                      </a:lnTo>
                      <a:cubicBezTo>
                        <a:pt x="2397" y="14405"/>
                        <a:pt x="1871" y="15616"/>
                        <a:pt x="2645" y="16764"/>
                      </a:cubicBezTo>
                      <a:cubicBezTo>
                        <a:pt x="3165" y="17524"/>
                        <a:pt x="4037" y="17651"/>
                        <a:pt x="4560" y="17651"/>
                      </a:cubicBezTo>
                      <a:cubicBezTo>
                        <a:pt x="4822" y="17651"/>
                        <a:pt x="4997" y="17619"/>
                        <a:pt x="4997" y="17619"/>
                      </a:cubicBezTo>
                      <a:lnTo>
                        <a:pt x="4997" y="17619"/>
                      </a:lnTo>
                      <a:cubicBezTo>
                        <a:pt x="4997" y="17619"/>
                        <a:pt x="4769" y="19705"/>
                        <a:pt x="6601" y="20276"/>
                      </a:cubicBezTo>
                      <a:cubicBezTo>
                        <a:pt x="7004" y="20402"/>
                        <a:pt x="7363" y="20452"/>
                        <a:pt x="7676" y="20452"/>
                      </a:cubicBezTo>
                      <a:cubicBezTo>
                        <a:pt x="8778" y="20452"/>
                        <a:pt x="9327" y="19845"/>
                        <a:pt x="9327" y="19845"/>
                      </a:cubicBezTo>
                      <a:lnTo>
                        <a:pt x="9327" y="19845"/>
                      </a:lnTo>
                      <a:cubicBezTo>
                        <a:pt x="9327" y="19845"/>
                        <a:pt x="9321" y="21702"/>
                        <a:pt x="11540" y="22057"/>
                      </a:cubicBezTo>
                      <a:cubicBezTo>
                        <a:pt x="11758" y="22092"/>
                        <a:pt x="11964" y="22108"/>
                        <a:pt x="12160" y="22108"/>
                      </a:cubicBezTo>
                      <a:cubicBezTo>
                        <a:pt x="13955" y="22108"/>
                        <a:pt x="14811" y="20783"/>
                        <a:pt x="14811" y="20783"/>
                      </a:cubicBezTo>
                      <a:cubicBezTo>
                        <a:pt x="15213" y="20852"/>
                        <a:pt x="15575" y="20883"/>
                        <a:pt x="15900" y="20883"/>
                      </a:cubicBezTo>
                      <a:cubicBezTo>
                        <a:pt x="19008" y="20883"/>
                        <a:pt x="18805" y="18032"/>
                        <a:pt x="18805" y="18032"/>
                      </a:cubicBezTo>
                      <a:cubicBezTo>
                        <a:pt x="22362" y="16136"/>
                        <a:pt x="19756" y="12636"/>
                        <a:pt x="19756" y="12636"/>
                      </a:cubicBezTo>
                      <a:cubicBezTo>
                        <a:pt x="21468" y="11413"/>
                        <a:pt x="20612" y="8794"/>
                        <a:pt x="18374" y="7311"/>
                      </a:cubicBezTo>
                      <a:cubicBezTo>
                        <a:pt x="16428" y="6017"/>
                        <a:pt x="17258" y="3475"/>
                        <a:pt x="16174" y="521"/>
                      </a:cubicBezTo>
                      <a:cubicBezTo>
                        <a:pt x="16117" y="1224"/>
                        <a:pt x="15883" y="1934"/>
                        <a:pt x="15173" y="1947"/>
                      </a:cubicBezTo>
                      <a:cubicBezTo>
                        <a:pt x="15168" y="1947"/>
                        <a:pt x="15163" y="1947"/>
                        <a:pt x="15159" y="1947"/>
                      </a:cubicBezTo>
                      <a:cubicBezTo>
                        <a:pt x="13755" y="1947"/>
                        <a:pt x="13188" y="1"/>
                        <a:pt x="13188"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516;p25">
                  <a:extLst>
                    <a:ext uri="{FF2B5EF4-FFF2-40B4-BE49-F238E27FC236}">
                      <a16:creationId xmlns="" xmlns:a16="http://schemas.microsoft.com/office/drawing/2014/main" id="{A43A9641-E677-2A0C-4280-5E53ED575283}"/>
                    </a:ext>
                  </a:extLst>
                </p:cNvPr>
                <p:cNvSpPr/>
                <p:nvPr/>
              </p:nvSpPr>
              <p:spPr>
                <a:xfrm>
                  <a:off x="-1208697" y="2149383"/>
                  <a:ext cx="647221" cy="305684"/>
                </a:xfrm>
                <a:custGeom>
                  <a:avLst/>
                  <a:gdLst/>
                  <a:ahLst/>
                  <a:cxnLst/>
                  <a:rect l="l" t="t" r="r" b="b"/>
                  <a:pathLst>
                    <a:path w="11698" h="5525" extrusionOk="0">
                      <a:moveTo>
                        <a:pt x="3861" y="1"/>
                      </a:moveTo>
                      <a:cubicBezTo>
                        <a:pt x="1771" y="1"/>
                        <a:pt x="610" y="1873"/>
                        <a:pt x="1" y="3686"/>
                      </a:cubicBezTo>
                      <a:cubicBezTo>
                        <a:pt x="115" y="4054"/>
                        <a:pt x="280" y="4396"/>
                        <a:pt x="539" y="4555"/>
                      </a:cubicBezTo>
                      <a:cubicBezTo>
                        <a:pt x="647" y="4621"/>
                        <a:pt x="747" y="4649"/>
                        <a:pt x="839" y="4649"/>
                      </a:cubicBezTo>
                      <a:cubicBezTo>
                        <a:pt x="1325" y="4649"/>
                        <a:pt x="1598" y="3870"/>
                        <a:pt x="1598" y="3870"/>
                      </a:cubicBezTo>
                      <a:lnTo>
                        <a:pt x="4331" y="5525"/>
                      </a:lnTo>
                      <a:lnTo>
                        <a:pt x="7184" y="4859"/>
                      </a:lnTo>
                      <a:cubicBezTo>
                        <a:pt x="7184" y="4859"/>
                        <a:pt x="7184" y="5296"/>
                        <a:pt x="7771" y="5296"/>
                      </a:cubicBezTo>
                      <a:cubicBezTo>
                        <a:pt x="7865" y="5296"/>
                        <a:pt x="7975" y="5285"/>
                        <a:pt x="8103" y="5258"/>
                      </a:cubicBezTo>
                      <a:cubicBezTo>
                        <a:pt x="9022" y="5068"/>
                        <a:pt x="8705" y="3319"/>
                        <a:pt x="8705" y="3318"/>
                      </a:cubicBezTo>
                      <a:lnTo>
                        <a:pt x="8705" y="3318"/>
                      </a:lnTo>
                      <a:cubicBezTo>
                        <a:pt x="8706" y="3319"/>
                        <a:pt x="9272" y="5258"/>
                        <a:pt x="10682" y="5258"/>
                      </a:cubicBezTo>
                      <a:cubicBezTo>
                        <a:pt x="10687" y="5258"/>
                        <a:pt x="10692" y="5258"/>
                        <a:pt x="10696" y="5258"/>
                      </a:cubicBezTo>
                      <a:cubicBezTo>
                        <a:pt x="11400" y="5252"/>
                        <a:pt x="11641" y="4536"/>
                        <a:pt x="11698" y="3819"/>
                      </a:cubicBezTo>
                      <a:cubicBezTo>
                        <a:pt x="11527" y="3382"/>
                        <a:pt x="11324" y="2932"/>
                        <a:pt x="11064" y="2475"/>
                      </a:cubicBezTo>
                      <a:cubicBezTo>
                        <a:pt x="9910" y="490"/>
                        <a:pt x="8261" y="58"/>
                        <a:pt x="7046" y="58"/>
                      </a:cubicBezTo>
                      <a:cubicBezTo>
                        <a:pt x="6112" y="58"/>
                        <a:pt x="5434" y="313"/>
                        <a:pt x="5434" y="313"/>
                      </a:cubicBezTo>
                      <a:cubicBezTo>
                        <a:pt x="4859" y="97"/>
                        <a:pt x="4336" y="1"/>
                        <a:pt x="3861"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517;p25">
                  <a:extLst>
                    <a:ext uri="{FF2B5EF4-FFF2-40B4-BE49-F238E27FC236}">
                      <a16:creationId xmlns="" xmlns:a16="http://schemas.microsoft.com/office/drawing/2014/main" id="{EBABC729-FAD9-6104-9064-18A451BE3605}"/>
                    </a:ext>
                  </a:extLst>
                </p:cNvPr>
                <p:cNvSpPr/>
                <p:nvPr/>
              </p:nvSpPr>
              <p:spPr>
                <a:xfrm>
                  <a:off x="-1286544" y="2667260"/>
                  <a:ext cx="862224" cy="614301"/>
                </a:xfrm>
                <a:custGeom>
                  <a:avLst/>
                  <a:gdLst/>
                  <a:ahLst/>
                  <a:cxnLst/>
                  <a:rect l="l" t="t" r="r" b="b"/>
                  <a:pathLst>
                    <a:path w="15584" h="11103" extrusionOk="0">
                      <a:moveTo>
                        <a:pt x="3386" y="0"/>
                      </a:moveTo>
                      <a:cubicBezTo>
                        <a:pt x="3386" y="0"/>
                        <a:pt x="2866" y="1699"/>
                        <a:pt x="1934" y="2815"/>
                      </a:cubicBezTo>
                      <a:cubicBezTo>
                        <a:pt x="1008" y="3931"/>
                        <a:pt x="0" y="4907"/>
                        <a:pt x="495" y="6182"/>
                      </a:cubicBezTo>
                      <a:cubicBezTo>
                        <a:pt x="794" y="6947"/>
                        <a:pt x="1363" y="7101"/>
                        <a:pt x="1772" y="7101"/>
                      </a:cubicBezTo>
                      <a:cubicBezTo>
                        <a:pt x="2048" y="7101"/>
                        <a:pt x="2251" y="7031"/>
                        <a:pt x="2251" y="7031"/>
                      </a:cubicBezTo>
                      <a:lnTo>
                        <a:pt x="2251" y="7031"/>
                      </a:lnTo>
                      <a:cubicBezTo>
                        <a:pt x="2251" y="7031"/>
                        <a:pt x="1027" y="8680"/>
                        <a:pt x="2688" y="9884"/>
                      </a:cubicBezTo>
                      <a:cubicBezTo>
                        <a:pt x="3165" y="10229"/>
                        <a:pt x="3598" y="10352"/>
                        <a:pt x="3973" y="10352"/>
                      </a:cubicBezTo>
                      <a:cubicBezTo>
                        <a:pt x="4909" y="10352"/>
                        <a:pt x="5484" y="9586"/>
                        <a:pt x="5484" y="9586"/>
                      </a:cubicBezTo>
                      <a:cubicBezTo>
                        <a:pt x="5484" y="9586"/>
                        <a:pt x="5757" y="10892"/>
                        <a:pt x="7152" y="11089"/>
                      </a:cubicBezTo>
                      <a:cubicBezTo>
                        <a:pt x="7217" y="11098"/>
                        <a:pt x="7281" y="11103"/>
                        <a:pt x="7344" y="11103"/>
                      </a:cubicBezTo>
                      <a:cubicBezTo>
                        <a:pt x="8600" y="11103"/>
                        <a:pt x="9123" y="9301"/>
                        <a:pt x="9123" y="9301"/>
                      </a:cubicBezTo>
                      <a:cubicBezTo>
                        <a:pt x="9123" y="9301"/>
                        <a:pt x="9889" y="10791"/>
                        <a:pt x="11539" y="10791"/>
                      </a:cubicBezTo>
                      <a:cubicBezTo>
                        <a:pt x="11954" y="10791"/>
                        <a:pt x="12424" y="10697"/>
                        <a:pt x="12953" y="10461"/>
                      </a:cubicBezTo>
                      <a:cubicBezTo>
                        <a:pt x="15584" y="9288"/>
                        <a:pt x="13428" y="6182"/>
                        <a:pt x="13428" y="6182"/>
                      </a:cubicBezTo>
                      <a:lnTo>
                        <a:pt x="13428" y="6182"/>
                      </a:lnTo>
                      <a:cubicBezTo>
                        <a:pt x="13428" y="6182"/>
                        <a:pt x="13842" y="6475"/>
                        <a:pt x="14256" y="6475"/>
                      </a:cubicBezTo>
                      <a:cubicBezTo>
                        <a:pt x="14462" y="6475"/>
                        <a:pt x="14669" y="6402"/>
                        <a:pt x="14823" y="6182"/>
                      </a:cubicBezTo>
                      <a:cubicBezTo>
                        <a:pt x="15280" y="5529"/>
                        <a:pt x="14290" y="4597"/>
                        <a:pt x="12870" y="3722"/>
                      </a:cubicBezTo>
                      <a:cubicBezTo>
                        <a:pt x="11456" y="2841"/>
                        <a:pt x="10835" y="533"/>
                        <a:pt x="10835" y="533"/>
                      </a:cubicBezTo>
                      <a:cubicBezTo>
                        <a:pt x="9883" y="1297"/>
                        <a:pt x="8848" y="1567"/>
                        <a:pt x="7861" y="1567"/>
                      </a:cubicBezTo>
                      <a:cubicBezTo>
                        <a:pt x="5485" y="1567"/>
                        <a:pt x="3386" y="0"/>
                        <a:pt x="3386" y="0"/>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518;p25">
                  <a:extLst>
                    <a:ext uri="{FF2B5EF4-FFF2-40B4-BE49-F238E27FC236}">
                      <a16:creationId xmlns="" xmlns:a16="http://schemas.microsoft.com/office/drawing/2014/main" id="{4E07FBBB-D021-B9A0-E05A-11E965A58994}"/>
                    </a:ext>
                  </a:extLst>
                </p:cNvPr>
                <p:cNvSpPr/>
                <p:nvPr/>
              </p:nvSpPr>
              <p:spPr>
                <a:xfrm>
                  <a:off x="-1307624" y="3136613"/>
                  <a:ext cx="218931" cy="244160"/>
                </a:xfrm>
                <a:custGeom>
                  <a:avLst/>
                  <a:gdLst/>
                  <a:ahLst/>
                  <a:cxnLst/>
                  <a:rect l="l" t="t" r="r" b="b"/>
                  <a:pathLst>
                    <a:path w="3957" h="4413" extrusionOk="0">
                      <a:moveTo>
                        <a:pt x="3957" y="0"/>
                      </a:moveTo>
                      <a:lnTo>
                        <a:pt x="3957" y="0"/>
                      </a:lnTo>
                      <a:cubicBezTo>
                        <a:pt x="3957" y="0"/>
                        <a:pt x="914" y="856"/>
                        <a:pt x="1" y="3811"/>
                      </a:cubicBezTo>
                      <a:lnTo>
                        <a:pt x="3545" y="4413"/>
                      </a:lnTo>
                      <a:lnTo>
                        <a:pt x="3957" y="0"/>
                      </a:ln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519;p25">
                  <a:extLst>
                    <a:ext uri="{FF2B5EF4-FFF2-40B4-BE49-F238E27FC236}">
                      <a16:creationId xmlns="" xmlns:a16="http://schemas.microsoft.com/office/drawing/2014/main" id="{86BC3322-80B2-FCD2-0F16-BC1A6F9C85A9}"/>
                    </a:ext>
                  </a:extLst>
                </p:cNvPr>
                <p:cNvSpPr/>
                <p:nvPr/>
              </p:nvSpPr>
              <p:spPr>
                <a:xfrm>
                  <a:off x="-1121001" y="3968646"/>
                  <a:ext cx="579168" cy="197575"/>
                </a:xfrm>
                <a:custGeom>
                  <a:avLst/>
                  <a:gdLst/>
                  <a:ahLst/>
                  <a:cxnLst/>
                  <a:rect l="l" t="t" r="r" b="b"/>
                  <a:pathLst>
                    <a:path w="10468" h="3571" extrusionOk="0">
                      <a:moveTo>
                        <a:pt x="6360" y="1"/>
                      </a:moveTo>
                      <a:cubicBezTo>
                        <a:pt x="6360" y="1"/>
                        <a:pt x="2778" y="2118"/>
                        <a:pt x="1884" y="2232"/>
                      </a:cubicBezTo>
                      <a:cubicBezTo>
                        <a:pt x="1853" y="2236"/>
                        <a:pt x="1821" y="2238"/>
                        <a:pt x="1786" y="2238"/>
                      </a:cubicBezTo>
                      <a:cubicBezTo>
                        <a:pt x="1378" y="2238"/>
                        <a:pt x="679" y="1971"/>
                        <a:pt x="1" y="1655"/>
                      </a:cubicBezTo>
                      <a:lnTo>
                        <a:pt x="1" y="1655"/>
                      </a:lnTo>
                      <a:cubicBezTo>
                        <a:pt x="39" y="2752"/>
                        <a:pt x="102" y="3570"/>
                        <a:pt x="102" y="3570"/>
                      </a:cubicBezTo>
                      <a:lnTo>
                        <a:pt x="10468" y="3570"/>
                      </a:lnTo>
                      <a:lnTo>
                        <a:pt x="10284" y="1421"/>
                      </a:lnTo>
                      <a:cubicBezTo>
                        <a:pt x="10271" y="1237"/>
                        <a:pt x="10252" y="1066"/>
                        <a:pt x="10227" y="888"/>
                      </a:cubicBezTo>
                      <a:cubicBezTo>
                        <a:pt x="8883" y="622"/>
                        <a:pt x="6879" y="210"/>
                        <a:pt x="6360" y="1"/>
                      </a:cubicBezTo>
                      <a:close/>
                    </a:path>
                  </a:pathLst>
                </a:custGeom>
                <a:solidFill>
                  <a:srgbClr val="135458"/>
                </a:solidFill>
                <a:ln w="9525" cap="flat" cmpd="sng">
                  <a:solidFill>
                    <a:srgbClr val="13545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520;p25">
                  <a:extLst>
                    <a:ext uri="{FF2B5EF4-FFF2-40B4-BE49-F238E27FC236}">
                      <a16:creationId xmlns="" xmlns:a16="http://schemas.microsoft.com/office/drawing/2014/main" id="{B26FA52A-F8C2-A742-AD67-89F83898405A}"/>
                    </a:ext>
                  </a:extLst>
                </p:cNvPr>
                <p:cNvSpPr/>
                <p:nvPr/>
              </p:nvSpPr>
              <p:spPr>
                <a:xfrm>
                  <a:off x="-1124154" y="3837130"/>
                  <a:ext cx="569043" cy="255281"/>
                </a:xfrm>
                <a:custGeom>
                  <a:avLst/>
                  <a:gdLst/>
                  <a:ahLst/>
                  <a:cxnLst/>
                  <a:rect l="l" t="t" r="r" b="b"/>
                  <a:pathLst>
                    <a:path w="10285" h="4614" extrusionOk="0">
                      <a:moveTo>
                        <a:pt x="159" y="0"/>
                      </a:moveTo>
                      <a:cubicBezTo>
                        <a:pt x="1" y="1154"/>
                        <a:pt x="7" y="2777"/>
                        <a:pt x="58" y="4039"/>
                      </a:cubicBezTo>
                      <a:cubicBezTo>
                        <a:pt x="742" y="4346"/>
                        <a:pt x="1448" y="4614"/>
                        <a:pt x="1855" y="4614"/>
                      </a:cubicBezTo>
                      <a:cubicBezTo>
                        <a:pt x="1885" y="4614"/>
                        <a:pt x="1914" y="4612"/>
                        <a:pt x="1941" y="4609"/>
                      </a:cubicBezTo>
                      <a:cubicBezTo>
                        <a:pt x="2847" y="4495"/>
                        <a:pt x="6417" y="2390"/>
                        <a:pt x="6417" y="2378"/>
                      </a:cubicBezTo>
                      <a:cubicBezTo>
                        <a:pt x="6943" y="2587"/>
                        <a:pt x="8940" y="2999"/>
                        <a:pt x="10284" y="3265"/>
                      </a:cubicBezTo>
                      <a:cubicBezTo>
                        <a:pt x="10030" y="1389"/>
                        <a:pt x="9352" y="0"/>
                        <a:pt x="9352" y="0"/>
                      </a:cubicBezTo>
                      <a:close/>
                    </a:path>
                  </a:pathLst>
                </a:custGeom>
                <a:solidFill>
                  <a:srgbClr val="135458"/>
                </a:solidFill>
                <a:ln w="9525" cap="flat" cmpd="sng">
                  <a:solidFill>
                    <a:srgbClr val="13545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521;p25">
                  <a:extLst>
                    <a:ext uri="{FF2B5EF4-FFF2-40B4-BE49-F238E27FC236}">
                      <a16:creationId xmlns="" xmlns:a16="http://schemas.microsoft.com/office/drawing/2014/main" id="{687E6D62-B597-C4E4-1F63-0CFEAABE1731}"/>
                    </a:ext>
                  </a:extLst>
                </p:cNvPr>
                <p:cNvSpPr/>
                <p:nvPr/>
              </p:nvSpPr>
              <p:spPr>
                <a:xfrm>
                  <a:off x="-937531" y="2736697"/>
                  <a:ext cx="166646" cy="272820"/>
                </a:xfrm>
                <a:custGeom>
                  <a:avLst/>
                  <a:gdLst/>
                  <a:ahLst/>
                  <a:cxnLst/>
                  <a:rect l="l" t="t" r="r" b="b"/>
                  <a:pathLst>
                    <a:path w="3012" h="4931" extrusionOk="0">
                      <a:moveTo>
                        <a:pt x="3012" y="1"/>
                      </a:moveTo>
                      <a:cubicBezTo>
                        <a:pt x="2686" y="277"/>
                        <a:pt x="2069" y="354"/>
                        <a:pt x="1482" y="354"/>
                      </a:cubicBezTo>
                      <a:cubicBezTo>
                        <a:pt x="734" y="354"/>
                        <a:pt x="32" y="229"/>
                        <a:pt x="32" y="229"/>
                      </a:cubicBezTo>
                      <a:lnTo>
                        <a:pt x="32" y="229"/>
                      </a:lnTo>
                      <a:cubicBezTo>
                        <a:pt x="32" y="229"/>
                        <a:pt x="64" y="1402"/>
                        <a:pt x="32" y="2625"/>
                      </a:cubicBezTo>
                      <a:cubicBezTo>
                        <a:pt x="13" y="3354"/>
                        <a:pt x="76" y="4223"/>
                        <a:pt x="0" y="4920"/>
                      </a:cubicBezTo>
                      <a:cubicBezTo>
                        <a:pt x="54" y="4927"/>
                        <a:pt x="113" y="4930"/>
                        <a:pt x="179" y="4930"/>
                      </a:cubicBezTo>
                      <a:cubicBezTo>
                        <a:pt x="387" y="4930"/>
                        <a:pt x="659" y="4895"/>
                        <a:pt x="996" y="4794"/>
                      </a:cubicBezTo>
                      <a:cubicBezTo>
                        <a:pt x="1883" y="4515"/>
                        <a:pt x="2612" y="3551"/>
                        <a:pt x="3006" y="2917"/>
                      </a:cubicBezTo>
                      <a:cubicBezTo>
                        <a:pt x="2929" y="1529"/>
                        <a:pt x="3012" y="1"/>
                        <a:pt x="3012" y="1"/>
                      </a:cubicBezTo>
                      <a:close/>
                    </a:path>
                  </a:pathLst>
                </a:custGeom>
                <a:solidFill>
                  <a:srgbClr val="D683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522;p25">
                  <a:extLst>
                    <a:ext uri="{FF2B5EF4-FFF2-40B4-BE49-F238E27FC236}">
                      <a16:creationId xmlns="" xmlns:a16="http://schemas.microsoft.com/office/drawing/2014/main" id="{C1B8494A-4626-5B76-F7CB-95A7EA7B5A16}"/>
                    </a:ext>
                  </a:extLst>
                </p:cNvPr>
                <p:cNvSpPr/>
                <p:nvPr/>
              </p:nvSpPr>
              <p:spPr>
                <a:xfrm>
                  <a:off x="-1070817" y="2898091"/>
                  <a:ext cx="453575" cy="361455"/>
                </a:xfrm>
                <a:custGeom>
                  <a:avLst/>
                  <a:gdLst/>
                  <a:ahLst/>
                  <a:cxnLst/>
                  <a:rect l="l" t="t" r="r" b="b"/>
                  <a:pathLst>
                    <a:path w="8198" h="6533" extrusionOk="0">
                      <a:moveTo>
                        <a:pt x="5408" y="0"/>
                      </a:moveTo>
                      <a:cubicBezTo>
                        <a:pt x="5009" y="640"/>
                        <a:pt x="4280" y="1598"/>
                        <a:pt x="3392" y="1877"/>
                      </a:cubicBezTo>
                      <a:cubicBezTo>
                        <a:pt x="3065" y="1978"/>
                        <a:pt x="2796" y="2013"/>
                        <a:pt x="2585" y="2013"/>
                      </a:cubicBezTo>
                      <a:cubicBezTo>
                        <a:pt x="2519" y="2013"/>
                        <a:pt x="2458" y="2010"/>
                        <a:pt x="2403" y="2003"/>
                      </a:cubicBezTo>
                      <a:cubicBezTo>
                        <a:pt x="2359" y="2473"/>
                        <a:pt x="2245" y="2866"/>
                        <a:pt x="2010" y="3088"/>
                      </a:cubicBezTo>
                      <a:cubicBezTo>
                        <a:pt x="1579" y="3493"/>
                        <a:pt x="533" y="3956"/>
                        <a:pt x="0" y="4178"/>
                      </a:cubicBezTo>
                      <a:cubicBezTo>
                        <a:pt x="330" y="4971"/>
                        <a:pt x="1224" y="6289"/>
                        <a:pt x="3595" y="6511"/>
                      </a:cubicBezTo>
                      <a:cubicBezTo>
                        <a:pt x="3748" y="6526"/>
                        <a:pt x="3898" y="6533"/>
                        <a:pt x="4045" y="6533"/>
                      </a:cubicBezTo>
                      <a:cubicBezTo>
                        <a:pt x="6110" y="6533"/>
                        <a:pt x="7499" y="5138"/>
                        <a:pt x="8198" y="4197"/>
                      </a:cubicBezTo>
                      <a:cubicBezTo>
                        <a:pt x="7221" y="3512"/>
                        <a:pt x="6074" y="2612"/>
                        <a:pt x="5732" y="1877"/>
                      </a:cubicBezTo>
                      <a:cubicBezTo>
                        <a:pt x="5548" y="1465"/>
                        <a:pt x="5453" y="754"/>
                        <a:pt x="5408" y="0"/>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523;p25">
                  <a:extLst>
                    <a:ext uri="{FF2B5EF4-FFF2-40B4-BE49-F238E27FC236}">
                      <a16:creationId xmlns="" xmlns:a16="http://schemas.microsoft.com/office/drawing/2014/main" id="{C3A55AB7-DA4C-D085-A0E4-52DD3875F496}"/>
                    </a:ext>
                  </a:extLst>
                </p:cNvPr>
                <p:cNvSpPr/>
                <p:nvPr/>
              </p:nvSpPr>
              <p:spPr>
                <a:xfrm>
                  <a:off x="-1142413" y="3128867"/>
                  <a:ext cx="599529" cy="436921"/>
                </a:xfrm>
                <a:custGeom>
                  <a:avLst/>
                  <a:gdLst/>
                  <a:ahLst/>
                  <a:cxnLst/>
                  <a:rect l="l" t="t" r="r" b="b"/>
                  <a:pathLst>
                    <a:path w="10836" h="7897" extrusionOk="0">
                      <a:moveTo>
                        <a:pt x="1307" y="1"/>
                      </a:moveTo>
                      <a:cubicBezTo>
                        <a:pt x="1104" y="89"/>
                        <a:pt x="977" y="140"/>
                        <a:pt x="977" y="140"/>
                      </a:cubicBezTo>
                      <a:cubicBezTo>
                        <a:pt x="102" y="1617"/>
                        <a:pt x="1" y="3767"/>
                        <a:pt x="140" y="5003"/>
                      </a:cubicBezTo>
                      <a:cubicBezTo>
                        <a:pt x="210" y="5669"/>
                        <a:pt x="292" y="6112"/>
                        <a:pt x="337" y="6620"/>
                      </a:cubicBezTo>
                      <a:cubicBezTo>
                        <a:pt x="648" y="6867"/>
                        <a:pt x="996" y="7095"/>
                        <a:pt x="1358" y="7247"/>
                      </a:cubicBezTo>
                      <a:cubicBezTo>
                        <a:pt x="2348" y="7672"/>
                        <a:pt x="5150" y="7897"/>
                        <a:pt x="6654" y="7897"/>
                      </a:cubicBezTo>
                      <a:cubicBezTo>
                        <a:pt x="6922" y="7897"/>
                        <a:pt x="7149" y="7889"/>
                        <a:pt x="7317" y="7875"/>
                      </a:cubicBezTo>
                      <a:cubicBezTo>
                        <a:pt x="8427" y="7780"/>
                        <a:pt x="9517" y="6632"/>
                        <a:pt x="9524" y="6626"/>
                      </a:cubicBezTo>
                      <a:lnTo>
                        <a:pt x="10836" y="952"/>
                      </a:lnTo>
                      <a:cubicBezTo>
                        <a:pt x="10576" y="755"/>
                        <a:pt x="10069" y="426"/>
                        <a:pt x="9505" y="26"/>
                      </a:cubicBezTo>
                      <a:cubicBezTo>
                        <a:pt x="8806" y="967"/>
                        <a:pt x="7411" y="2362"/>
                        <a:pt x="5345" y="2362"/>
                      </a:cubicBezTo>
                      <a:cubicBezTo>
                        <a:pt x="5199" y="2362"/>
                        <a:pt x="5049" y="2355"/>
                        <a:pt x="4895" y="2340"/>
                      </a:cubicBezTo>
                      <a:cubicBezTo>
                        <a:pt x="2524" y="2118"/>
                        <a:pt x="1630" y="787"/>
                        <a:pt x="1307"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524;p25">
                  <a:extLst>
                    <a:ext uri="{FF2B5EF4-FFF2-40B4-BE49-F238E27FC236}">
                      <a16:creationId xmlns="" xmlns:a16="http://schemas.microsoft.com/office/drawing/2014/main" id="{FB7A189A-E9F3-7845-BFF9-3482B85BB99D}"/>
                    </a:ext>
                  </a:extLst>
                </p:cNvPr>
                <p:cNvSpPr/>
                <p:nvPr/>
              </p:nvSpPr>
              <p:spPr>
                <a:xfrm>
                  <a:off x="-1131181" y="3495807"/>
                  <a:ext cx="585531" cy="425911"/>
                </a:xfrm>
                <a:custGeom>
                  <a:avLst/>
                  <a:gdLst/>
                  <a:ahLst/>
                  <a:cxnLst/>
                  <a:rect l="l" t="t" r="r" b="b"/>
                  <a:pathLst>
                    <a:path w="10583" h="7698" extrusionOk="0">
                      <a:moveTo>
                        <a:pt x="134" y="0"/>
                      </a:moveTo>
                      <a:lnTo>
                        <a:pt x="134" y="0"/>
                      </a:lnTo>
                      <a:cubicBezTo>
                        <a:pt x="172" y="425"/>
                        <a:pt x="197" y="901"/>
                        <a:pt x="185" y="1604"/>
                      </a:cubicBezTo>
                      <a:cubicBezTo>
                        <a:pt x="140" y="3151"/>
                        <a:pt x="1" y="5155"/>
                        <a:pt x="153" y="5789"/>
                      </a:cubicBezTo>
                      <a:cubicBezTo>
                        <a:pt x="299" y="6423"/>
                        <a:pt x="1015" y="6803"/>
                        <a:pt x="2676" y="7393"/>
                      </a:cubicBezTo>
                      <a:cubicBezTo>
                        <a:pt x="3298" y="7610"/>
                        <a:pt x="4290" y="7697"/>
                        <a:pt x="5340" y="7697"/>
                      </a:cubicBezTo>
                      <a:cubicBezTo>
                        <a:pt x="7106" y="7697"/>
                        <a:pt x="9035" y="7451"/>
                        <a:pt x="9631" y="7165"/>
                      </a:cubicBezTo>
                      <a:cubicBezTo>
                        <a:pt x="10582" y="6702"/>
                        <a:pt x="9777" y="5789"/>
                        <a:pt x="9251" y="4159"/>
                      </a:cubicBezTo>
                      <a:cubicBezTo>
                        <a:pt x="8712" y="2524"/>
                        <a:pt x="9314" y="7"/>
                        <a:pt x="9314" y="7"/>
                      </a:cubicBezTo>
                      <a:lnTo>
                        <a:pt x="9314" y="7"/>
                      </a:lnTo>
                      <a:cubicBezTo>
                        <a:pt x="9314" y="7"/>
                        <a:pt x="8224" y="1154"/>
                        <a:pt x="7114" y="1249"/>
                      </a:cubicBezTo>
                      <a:cubicBezTo>
                        <a:pt x="6949" y="1263"/>
                        <a:pt x="6727" y="1270"/>
                        <a:pt x="6464" y="1270"/>
                      </a:cubicBezTo>
                      <a:cubicBezTo>
                        <a:pt x="4964" y="1270"/>
                        <a:pt x="2153" y="1042"/>
                        <a:pt x="1155" y="622"/>
                      </a:cubicBezTo>
                      <a:cubicBezTo>
                        <a:pt x="793" y="463"/>
                        <a:pt x="445" y="235"/>
                        <a:pt x="134"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525;p25">
                  <a:extLst>
                    <a:ext uri="{FF2B5EF4-FFF2-40B4-BE49-F238E27FC236}">
                      <a16:creationId xmlns="" xmlns:a16="http://schemas.microsoft.com/office/drawing/2014/main" id="{67330384-84FB-CFBF-6251-9A5C827B2B8D}"/>
                    </a:ext>
                  </a:extLst>
                </p:cNvPr>
                <p:cNvSpPr/>
                <p:nvPr/>
              </p:nvSpPr>
              <p:spPr>
                <a:xfrm>
                  <a:off x="-1726795" y="3246164"/>
                  <a:ext cx="699174" cy="318410"/>
                </a:xfrm>
                <a:custGeom>
                  <a:avLst/>
                  <a:gdLst/>
                  <a:ahLst/>
                  <a:cxnLst/>
                  <a:rect l="l" t="t" r="r" b="b"/>
                  <a:pathLst>
                    <a:path w="12637" h="5755" extrusionOk="0">
                      <a:moveTo>
                        <a:pt x="1637" y="1"/>
                      </a:moveTo>
                      <a:cubicBezTo>
                        <a:pt x="1570" y="1"/>
                        <a:pt x="1505" y="11"/>
                        <a:pt x="1440" y="30"/>
                      </a:cubicBezTo>
                      <a:cubicBezTo>
                        <a:pt x="964" y="176"/>
                        <a:pt x="0" y="1361"/>
                        <a:pt x="0" y="1361"/>
                      </a:cubicBezTo>
                      <a:lnTo>
                        <a:pt x="4546" y="5755"/>
                      </a:lnTo>
                      <a:lnTo>
                        <a:pt x="6182" y="5660"/>
                      </a:lnTo>
                      <a:lnTo>
                        <a:pt x="12636" y="1444"/>
                      </a:lnTo>
                      <a:cubicBezTo>
                        <a:pt x="12636" y="1444"/>
                        <a:pt x="11622" y="505"/>
                        <a:pt x="10937" y="246"/>
                      </a:cubicBezTo>
                      <a:cubicBezTo>
                        <a:pt x="10814" y="198"/>
                        <a:pt x="10677" y="176"/>
                        <a:pt x="10528" y="176"/>
                      </a:cubicBezTo>
                      <a:cubicBezTo>
                        <a:pt x="9862" y="176"/>
                        <a:pt x="8945" y="609"/>
                        <a:pt x="7894" y="1101"/>
                      </a:cubicBezTo>
                      <a:cubicBezTo>
                        <a:pt x="6613" y="1704"/>
                        <a:pt x="5085" y="4500"/>
                        <a:pt x="5085" y="4500"/>
                      </a:cubicBezTo>
                      <a:cubicBezTo>
                        <a:pt x="5085" y="4500"/>
                        <a:pt x="4591" y="2458"/>
                        <a:pt x="3481" y="1349"/>
                      </a:cubicBezTo>
                      <a:cubicBezTo>
                        <a:pt x="2530" y="392"/>
                        <a:pt x="2055" y="1"/>
                        <a:pt x="1637" y="1"/>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526;p25">
                  <a:extLst>
                    <a:ext uri="{FF2B5EF4-FFF2-40B4-BE49-F238E27FC236}">
                      <a16:creationId xmlns="" xmlns:a16="http://schemas.microsoft.com/office/drawing/2014/main" id="{759908D9-C26E-B073-6585-1E62C2F89E0C}"/>
                    </a:ext>
                  </a:extLst>
                </p:cNvPr>
                <p:cNvSpPr/>
                <p:nvPr/>
              </p:nvSpPr>
              <p:spPr>
                <a:xfrm>
                  <a:off x="-1363064" y="3307081"/>
                  <a:ext cx="247757" cy="147005"/>
                </a:xfrm>
                <a:custGeom>
                  <a:avLst/>
                  <a:gdLst/>
                  <a:ahLst/>
                  <a:cxnLst/>
                  <a:rect l="l" t="t" r="r" b="b"/>
                  <a:pathLst>
                    <a:path w="4478" h="2657" extrusionOk="0">
                      <a:moveTo>
                        <a:pt x="4477" y="0"/>
                      </a:moveTo>
                      <a:lnTo>
                        <a:pt x="4477" y="0"/>
                      </a:lnTo>
                      <a:cubicBezTo>
                        <a:pt x="1415" y="989"/>
                        <a:pt x="1" y="2657"/>
                        <a:pt x="1" y="2657"/>
                      </a:cubicBezTo>
                      <a:cubicBezTo>
                        <a:pt x="1110" y="1687"/>
                        <a:pt x="4477" y="1"/>
                        <a:pt x="4477"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527;p25">
                  <a:extLst>
                    <a:ext uri="{FF2B5EF4-FFF2-40B4-BE49-F238E27FC236}">
                      <a16:creationId xmlns="" xmlns:a16="http://schemas.microsoft.com/office/drawing/2014/main" id="{E6B2A1A7-8D0A-6AA2-A23B-BC19D957D589}"/>
                    </a:ext>
                  </a:extLst>
                </p:cNvPr>
                <p:cNvSpPr/>
                <p:nvPr/>
              </p:nvSpPr>
              <p:spPr>
                <a:xfrm>
                  <a:off x="-1339162" y="3307081"/>
                  <a:ext cx="160339" cy="98594"/>
                </a:xfrm>
                <a:custGeom>
                  <a:avLst/>
                  <a:gdLst/>
                  <a:ahLst/>
                  <a:cxnLst/>
                  <a:rect l="l" t="t" r="r" b="b"/>
                  <a:pathLst>
                    <a:path w="2898" h="1782" extrusionOk="0">
                      <a:moveTo>
                        <a:pt x="2897" y="0"/>
                      </a:moveTo>
                      <a:lnTo>
                        <a:pt x="2897" y="0"/>
                      </a:lnTo>
                      <a:cubicBezTo>
                        <a:pt x="951" y="229"/>
                        <a:pt x="0" y="1782"/>
                        <a:pt x="0" y="1782"/>
                      </a:cubicBezTo>
                      <a:cubicBezTo>
                        <a:pt x="742" y="913"/>
                        <a:pt x="2897" y="0"/>
                        <a:pt x="2897"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528;p25">
                  <a:extLst>
                    <a:ext uri="{FF2B5EF4-FFF2-40B4-BE49-F238E27FC236}">
                      <a16:creationId xmlns="" xmlns:a16="http://schemas.microsoft.com/office/drawing/2014/main" id="{A4BAAA98-1F90-2E5F-1A78-6C82CCE60DEE}"/>
                    </a:ext>
                  </a:extLst>
                </p:cNvPr>
                <p:cNvSpPr/>
                <p:nvPr/>
              </p:nvSpPr>
              <p:spPr>
                <a:xfrm>
                  <a:off x="-1673458" y="3280744"/>
                  <a:ext cx="183466" cy="201447"/>
                </a:xfrm>
                <a:custGeom>
                  <a:avLst/>
                  <a:gdLst/>
                  <a:ahLst/>
                  <a:cxnLst/>
                  <a:rect l="l" t="t" r="r" b="b"/>
                  <a:pathLst>
                    <a:path w="3316" h="3641" extrusionOk="0">
                      <a:moveTo>
                        <a:pt x="0" y="1"/>
                      </a:moveTo>
                      <a:cubicBezTo>
                        <a:pt x="0" y="1"/>
                        <a:pt x="2581" y="2448"/>
                        <a:pt x="3316" y="3640"/>
                      </a:cubicBezTo>
                      <a:cubicBezTo>
                        <a:pt x="3316" y="3640"/>
                        <a:pt x="2492" y="1744"/>
                        <a:pt x="0" y="1"/>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529;p25">
                  <a:extLst>
                    <a:ext uri="{FF2B5EF4-FFF2-40B4-BE49-F238E27FC236}">
                      <a16:creationId xmlns="" xmlns:a16="http://schemas.microsoft.com/office/drawing/2014/main" id="{DC896D56-54F0-BA0B-CB0B-2E265D0DEA42}"/>
                    </a:ext>
                  </a:extLst>
                </p:cNvPr>
                <p:cNvSpPr/>
                <p:nvPr/>
              </p:nvSpPr>
              <p:spPr>
                <a:xfrm>
                  <a:off x="-1615584" y="3298284"/>
                  <a:ext cx="117571" cy="133395"/>
                </a:xfrm>
                <a:custGeom>
                  <a:avLst/>
                  <a:gdLst/>
                  <a:ahLst/>
                  <a:cxnLst/>
                  <a:rect l="l" t="t" r="r" b="b"/>
                  <a:pathLst>
                    <a:path w="2125" h="2411" extrusionOk="0">
                      <a:moveTo>
                        <a:pt x="0" y="1"/>
                      </a:moveTo>
                      <a:lnTo>
                        <a:pt x="0" y="1"/>
                      </a:lnTo>
                      <a:cubicBezTo>
                        <a:pt x="0" y="1"/>
                        <a:pt x="1688" y="1411"/>
                        <a:pt x="2120" y="2400"/>
                      </a:cubicBezTo>
                      <a:lnTo>
                        <a:pt x="2120" y="2400"/>
                      </a:lnTo>
                      <a:cubicBezTo>
                        <a:pt x="2070" y="2260"/>
                        <a:pt x="1610" y="715"/>
                        <a:pt x="0" y="1"/>
                      </a:cubicBezTo>
                      <a:close/>
                      <a:moveTo>
                        <a:pt x="2120" y="2400"/>
                      </a:moveTo>
                      <a:cubicBezTo>
                        <a:pt x="2122" y="2407"/>
                        <a:pt x="2124" y="2410"/>
                        <a:pt x="2124" y="2410"/>
                      </a:cubicBezTo>
                      <a:cubicBezTo>
                        <a:pt x="2123" y="2407"/>
                        <a:pt x="2121" y="2403"/>
                        <a:pt x="2120" y="240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530;p25">
                  <a:extLst>
                    <a:ext uri="{FF2B5EF4-FFF2-40B4-BE49-F238E27FC236}">
                      <a16:creationId xmlns="" xmlns:a16="http://schemas.microsoft.com/office/drawing/2014/main" id="{42835A0A-2935-C39A-309E-DF23A329C39F}"/>
                    </a:ext>
                  </a:extLst>
                </p:cNvPr>
                <p:cNvSpPr/>
                <p:nvPr/>
              </p:nvSpPr>
              <p:spPr>
                <a:xfrm>
                  <a:off x="-1383757" y="3306804"/>
                  <a:ext cx="444169" cy="346737"/>
                </a:xfrm>
                <a:custGeom>
                  <a:avLst/>
                  <a:gdLst/>
                  <a:ahLst/>
                  <a:cxnLst/>
                  <a:rect l="l" t="t" r="r" b="b"/>
                  <a:pathLst>
                    <a:path w="8028" h="6267" extrusionOk="0">
                      <a:moveTo>
                        <a:pt x="6776" y="0"/>
                      </a:moveTo>
                      <a:cubicBezTo>
                        <a:pt x="6257" y="0"/>
                        <a:pt x="5349" y="296"/>
                        <a:pt x="3456" y="1235"/>
                      </a:cubicBezTo>
                      <a:cubicBezTo>
                        <a:pt x="1649" y="2129"/>
                        <a:pt x="508" y="3017"/>
                        <a:pt x="1" y="3461"/>
                      </a:cubicBezTo>
                      <a:cubicBezTo>
                        <a:pt x="153" y="3930"/>
                        <a:pt x="533" y="5084"/>
                        <a:pt x="927" y="5528"/>
                      </a:cubicBezTo>
                      <a:cubicBezTo>
                        <a:pt x="1249" y="5894"/>
                        <a:pt x="1526" y="6266"/>
                        <a:pt x="2335" y="6266"/>
                      </a:cubicBezTo>
                      <a:cubicBezTo>
                        <a:pt x="2784" y="6266"/>
                        <a:pt x="3398" y="6152"/>
                        <a:pt x="4274" y="5857"/>
                      </a:cubicBezTo>
                      <a:cubicBezTo>
                        <a:pt x="5910" y="5299"/>
                        <a:pt x="7292" y="3416"/>
                        <a:pt x="8027" y="2224"/>
                      </a:cubicBezTo>
                      <a:cubicBezTo>
                        <a:pt x="7704" y="1077"/>
                        <a:pt x="7406" y="196"/>
                        <a:pt x="7203" y="94"/>
                      </a:cubicBezTo>
                      <a:cubicBezTo>
                        <a:pt x="7091" y="37"/>
                        <a:pt x="6957" y="0"/>
                        <a:pt x="6776"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531;p25">
                  <a:extLst>
                    <a:ext uri="{FF2B5EF4-FFF2-40B4-BE49-F238E27FC236}">
                      <a16:creationId xmlns="" xmlns:a16="http://schemas.microsoft.com/office/drawing/2014/main" id="{AFCBF9B2-F0F7-2E69-268D-C438A7466438}"/>
                    </a:ext>
                  </a:extLst>
                </p:cNvPr>
                <p:cNvSpPr/>
                <p:nvPr/>
              </p:nvSpPr>
              <p:spPr>
                <a:xfrm>
                  <a:off x="-1401296" y="3430187"/>
                  <a:ext cx="582377" cy="632006"/>
                </a:xfrm>
                <a:custGeom>
                  <a:avLst/>
                  <a:gdLst/>
                  <a:ahLst/>
                  <a:cxnLst/>
                  <a:rect l="l" t="t" r="r" b="b"/>
                  <a:pathLst>
                    <a:path w="10526" h="11423" extrusionOk="0">
                      <a:moveTo>
                        <a:pt x="8344" y="1"/>
                      </a:moveTo>
                      <a:cubicBezTo>
                        <a:pt x="7609" y="1180"/>
                        <a:pt x="6239" y="3069"/>
                        <a:pt x="4591" y="3621"/>
                      </a:cubicBezTo>
                      <a:cubicBezTo>
                        <a:pt x="3711" y="3917"/>
                        <a:pt x="3097" y="4032"/>
                        <a:pt x="2647" y="4032"/>
                      </a:cubicBezTo>
                      <a:cubicBezTo>
                        <a:pt x="1845" y="4032"/>
                        <a:pt x="1569" y="3663"/>
                        <a:pt x="1244" y="3298"/>
                      </a:cubicBezTo>
                      <a:cubicBezTo>
                        <a:pt x="850" y="2854"/>
                        <a:pt x="470" y="1706"/>
                        <a:pt x="318" y="1231"/>
                      </a:cubicBezTo>
                      <a:cubicBezTo>
                        <a:pt x="102" y="1415"/>
                        <a:pt x="1" y="1522"/>
                        <a:pt x="7" y="1522"/>
                      </a:cubicBezTo>
                      <a:lnTo>
                        <a:pt x="3209" y="11381"/>
                      </a:lnTo>
                      <a:cubicBezTo>
                        <a:pt x="3429" y="11410"/>
                        <a:pt x="3656" y="11423"/>
                        <a:pt x="3888" y="11423"/>
                      </a:cubicBezTo>
                      <a:cubicBezTo>
                        <a:pt x="6634" y="11423"/>
                        <a:pt x="10038" y="9554"/>
                        <a:pt x="10272" y="9086"/>
                      </a:cubicBezTo>
                      <a:cubicBezTo>
                        <a:pt x="10525" y="8579"/>
                        <a:pt x="10088" y="6468"/>
                        <a:pt x="9422" y="4046"/>
                      </a:cubicBezTo>
                      <a:cubicBezTo>
                        <a:pt x="9073" y="2790"/>
                        <a:pt x="8693" y="1237"/>
                        <a:pt x="8344"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532;p25">
                  <a:extLst>
                    <a:ext uri="{FF2B5EF4-FFF2-40B4-BE49-F238E27FC236}">
                      <a16:creationId xmlns="" xmlns:a16="http://schemas.microsoft.com/office/drawing/2014/main" id="{766DC8FF-5842-9F4D-457F-AB72C2795B33}"/>
                    </a:ext>
                  </a:extLst>
                </p:cNvPr>
                <p:cNvSpPr/>
                <p:nvPr/>
              </p:nvSpPr>
              <p:spPr>
                <a:xfrm>
                  <a:off x="-1708204" y="3487397"/>
                  <a:ext cx="384858" cy="544091"/>
                </a:xfrm>
                <a:custGeom>
                  <a:avLst/>
                  <a:gdLst/>
                  <a:ahLst/>
                  <a:cxnLst/>
                  <a:rect l="l" t="t" r="r" b="b"/>
                  <a:pathLst>
                    <a:path w="6956" h="9834" extrusionOk="0">
                      <a:moveTo>
                        <a:pt x="0" y="0"/>
                      </a:moveTo>
                      <a:lnTo>
                        <a:pt x="0" y="0"/>
                      </a:lnTo>
                      <a:cubicBezTo>
                        <a:pt x="514" y="1528"/>
                        <a:pt x="1091" y="3151"/>
                        <a:pt x="1345" y="3868"/>
                      </a:cubicBezTo>
                      <a:cubicBezTo>
                        <a:pt x="1883" y="5370"/>
                        <a:pt x="2105" y="5877"/>
                        <a:pt x="2353" y="6220"/>
                      </a:cubicBezTo>
                      <a:cubicBezTo>
                        <a:pt x="2606" y="6562"/>
                        <a:pt x="5592" y="9504"/>
                        <a:pt x="6955" y="9833"/>
                      </a:cubicBezTo>
                      <a:lnTo>
                        <a:pt x="3900" y="767"/>
                      </a:lnTo>
                      <a:cubicBezTo>
                        <a:pt x="3900" y="767"/>
                        <a:pt x="3766" y="545"/>
                        <a:pt x="3551" y="222"/>
                      </a:cubicBezTo>
                      <a:lnTo>
                        <a:pt x="3551" y="222"/>
                      </a:lnTo>
                      <a:cubicBezTo>
                        <a:pt x="3589" y="1275"/>
                        <a:pt x="3589" y="2898"/>
                        <a:pt x="3177" y="3005"/>
                      </a:cubicBezTo>
                      <a:cubicBezTo>
                        <a:pt x="3161" y="3009"/>
                        <a:pt x="3145" y="3011"/>
                        <a:pt x="3127" y="3011"/>
                      </a:cubicBezTo>
                      <a:cubicBezTo>
                        <a:pt x="2586" y="3011"/>
                        <a:pt x="952" y="1191"/>
                        <a:pt x="0"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533;p25">
                  <a:extLst>
                    <a:ext uri="{FF2B5EF4-FFF2-40B4-BE49-F238E27FC236}">
                      <a16:creationId xmlns="" xmlns:a16="http://schemas.microsoft.com/office/drawing/2014/main" id="{85184405-9060-33EC-2EF9-C86DF1E31476}"/>
                    </a:ext>
                  </a:extLst>
                </p:cNvPr>
                <p:cNvSpPr/>
                <p:nvPr/>
              </p:nvSpPr>
              <p:spPr>
                <a:xfrm>
                  <a:off x="-1766465" y="3297343"/>
                  <a:ext cx="256830" cy="356696"/>
                </a:xfrm>
                <a:custGeom>
                  <a:avLst/>
                  <a:gdLst/>
                  <a:ahLst/>
                  <a:cxnLst/>
                  <a:rect l="l" t="t" r="r" b="b"/>
                  <a:pathLst>
                    <a:path w="4642" h="6447" extrusionOk="0">
                      <a:moveTo>
                        <a:pt x="256" y="1"/>
                      </a:moveTo>
                      <a:cubicBezTo>
                        <a:pt x="218" y="1"/>
                        <a:pt x="186" y="6"/>
                        <a:pt x="159" y="18"/>
                      </a:cubicBezTo>
                      <a:cubicBezTo>
                        <a:pt x="1" y="88"/>
                        <a:pt x="483" y="1704"/>
                        <a:pt x="1060" y="3429"/>
                      </a:cubicBezTo>
                      <a:cubicBezTo>
                        <a:pt x="2005" y="4626"/>
                        <a:pt x="3645" y="6446"/>
                        <a:pt x="4180" y="6446"/>
                      </a:cubicBezTo>
                      <a:cubicBezTo>
                        <a:pt x="4198" y="6446"/>
                        <a:pt x="4215" y="6444"/>
                        <a:pt x="4230" y="6440"/>
                      </a:cubicBezTo>
                      <a:cubicBezTo>
                        <a:pt x="4642" y="6326"/>
                        <a:pt x="4642" y="4703"/>
                        <a:pt x="4604" y="3657"/>
                      </a:cubicBezTo>
                      <a:cubicBezTo>
                        <a:pt x="4173" y="3023"/>
                        <a:pt x="3425" y="1983"/>
                        <a:pt x="2670" y="1406"/>
                      </a:cubicBezTo>
                      <a:cubicBezTo>
                        <a:pt x="1635" y="609"/>
                        <a:pt x="648" y="1"/>
                        <a:pt x="256"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534;p25">
                  <a:extLst>
                    <a:ext uri="{FF2B5EF4-FFF2-40B4-BE49-F238E27FC236}">
                      <a16:creationId xmlns="" xmlns:a16="http://schemas.microsoft.com/office/drawing/2014/main" id="{4A9DAEF2-F6CA-E5E5-7051-F2DD68DC76EE}"/>
                    </a:ext>
                  </a:extLst>
                </p:cNvPr>
                <p:cNvSpPr/>
                <p:nvPr/>
              </p:nvSpPr>
              <p:spPr>
                <a:xfrm>
                  <a:off x="-1493861" y="3506098"/>
                  <a:ext cx="269445" cy="566388"/>
                </a:xfrm>
                <a:custGeom>
                  <a:avLst/>
                  <a:gdLst/>
                  <a:ahLst/>
                  <a:cxnLst/>
                  <a:rect l="l" t="t" r="r" b="b"/>
                  <a:pathLst>
                    <a:path w="4870" h="10237" extrusionOk="0">
                      <a:moveTo>
                        <a:pt x="878" y="844"/>
                      </a:moveTo>
                      <a:cubicBezTo>
                        <a:pt x="1326" y="844"/>
                        <a:pt x="1832" y="2858"/>
                        <a:pt x="2061" y="3625"/>
                      </a:cubicBezTo>
                      <a:cubicBezTo>
                        <a:pt x="2302" y="4417"/>
                        <a:pt x="2860" y="5907"/>
                        <a:pt x="2536" y="5977"/>
                      </a:cubicBezTo>
                      <a:cubicBezTo>
                        <a:pt x="2528" y="5979"/>
                        <a:pt x="2520" y="5980"/>
                        <a:pt x="2512" y="5980"/>
                      </a:cubicBezTo>
                      <a:cubicBezTo>
                        <a:pt x="2187" y="5980"/>
                        <a:pt x="1690" y="4559"/>
                        <a:pt x="1319" y="3409"/>
                      </a:cubicBezTo>
                      <a:cubicBezTo>
                        <a:pt x="938" y="2236"/>
                        <a:pt x="482" y="937"/>
                        <a:pt x="843" y="848"/>
                      </a:cubicBezTo>
                      <a:cubicBezTo>
                        <a:pt x="855" y="845"/>
                        <a:pt x="866" y="844"/>
                        <a:pt x="878" y="844"/>
                      </a:cubicBezTo>
                      <a:close/>
                      <a:moveTo>
                        <a:pt x="884" y="0"/>
                      </a:moveTo>
                      <a:cubicBezTo>
                        <a:pt x="342" y="0"/>
                        <a:pt x="28" y="250"/>
                        <a:pt x="19" y="429"/>
                      </a:cubicBezTo>
                      <a:cubicBezTo>
                        <a:pt x="0" y="683"/>
                        <a:pt x="482" y="2255"/>
                        <a:pt x="1008" y="3758"/>
                      </a:cubicBezTo>
                      <a:cubicBezTo>
                        <a:pt x="1528" y="5267"/>
                        <a:pt x="2936" y="9299"/>
                        <a:pt x="3075" y="9495"/>
                      </a:cubicBezTo>
                      <a:cubicBezTo>
                        <a:pt x="3221" y="9692"/>
                        <a:pt x="3582" y="10123"/>
                        <a:pt x="4064" y="10218"/>
                      </a:cubicBezTo>
                      <a:cubicBezTo>
                        <a:pt x="4130" y="10231"/>
                        <a:pt x="4193" y="10237"/>
                        <a:pt x="4252" y="10237"/>
                      </a:cubicBezTo>
                      <a:cubicBezTo>
                        <a:pt x="4632" y="10237"/>
                        <a:pt x="4869" y="10009"/>
                        <a:pt x="4869" y="10009"/>
                      </a:cubicBezTo>
                      <a:lnTo>
                        <a:pt x="1668" y="150"/>
                      </a:lnTo>
                      <a:cubicBezTo>
                        <a:pt x="1371" y="43"/>
                        <a:pt x="1108" y="0"/>
                        <a:pt x="884"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535;p25">
                  <a:extLst>
                    <a:ext uri="{FF2B5EF4-FFF2-40B4-BE49-F238E27FC236}">
                      <a16:creationId xmlns="" xmlns:a16="http://schemas.microsoft.com/office/drawing/2014/main" id="{08315012-F0BA-A7DE-A046-8D9F360D9C32}"/>
                    </a:ext>
                  </a:extLst>
                </p:cNvPr>
                <p:cNvSpPr/>
                <p:nvPr/>
              </p:nvSpPr>
              <p:spPr>
                <a:xfrm>
                  <a:off x="-1467192" y="3552740"/>
                  <a:ext cx="131569" cy="284217"/>
                </a:xfrm>
                <a:custGeom>
                  <a:avLst/>
                  <a:gdLst/>
                  <a:ahLst/>
                  <a:cxnLst/>
                  <a:rect l="l" t="t" r="r" b="b"/>
                  <a:pathLst>
                    <a:path w="2378" h="5137" extrusionOk="0">
                      <a:moveTo>
                        <a:pt x="396" y="1"/>
                      </a:moveTo>
                      <a:cubicBezTo>
                        <a:pt x="384" y="1"/>
                        <a:pt x="373" y="2"/>
                        <a:pt x="361" y="5"/>
                      </a:cubicBezTo>
                      <a:cubicBezTo>
                        <a:pt x="0" y="94"/>
                        <a:pt x="456" y="1393"/>
                        <a:pt x="837" y="2566"/>
                      </a:cubicBezTo>
                      <a:cubicBezTo>
                        <a:pt x="1208" y="3716"/>
                        <a:pt x="1705" y="5137"/>
                        <a:pt x="2030" y="5137"/>
                      </a:cubicBezTo>
                      <a:cubicBezTo>
                        <a:pt x="2038" y="5137"/>
                        <a:pt x="2046" y="5136"/>
                        <a:pt x="2054" y="5134"/>
                      </a:cubicBezTo>
                      <a:cubicBezTo>
                        <a:pt x="2378" y="5064"/>
                        <a:pt x="1820" y="3574"/>
                        <a:pt x="1579" y="2782"/>
                      </a:cubicBezTo>
                      <a:cubicBezTo>
                        <a:pt x="1350" y="2015"/>
                        <a:pt x="844" y="1"/>
                        <a:pt x="396" y="1"/>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536;p25">
                  <a:extLst>
                    <a:ext uri="{FF2B5EF4-FFF2-40B4-BE49-F238E27FC236}">
                      <a16:creationId xmlns="" xmlns:a16="http://schemas.microsoft.com/office/drawing/2014/main" id="{A108BC44-4EA3-5E2A-79EE-AC62A75BBF8D}"/>
                    </a:ext>
                  </a:extLst>
                </p:cNvPr>
                <p:cNvSpPr/>
                <p:nvPr/>
              </p:nvSpPr>
              <p:spPr>
                <a:xfrm>
                  <a:off x="-1003482" y="3564525"/>
                  <a:ext cx="243164" cy="181198"/>
                </a:xfrm>
                <a:custGeom>
                  <a:avLst/>
                  <a:gdLst/>
                  <a:ahLst/>
                  <a:cxnLst/>
                  <a:rect l="l" t="t" r="r" b="b"/>
                  <a:pathLst>
                    <a:path w="4395" h="3275" extrusionOk="0">
                      <a:moveTo>
                        <a:pt x="1790" y="1"/>
                      </a:moveTo>
                      <a:cubicBezTo>
                        <a:pt x="1789" y="1"/>
                        <a:pt x="1788" y="1"/>
                        <a:pt x="1788" y="1"/>
                      </a:cubicBezTo>
                      <a:lnTo>
                        <a:pt x="1979" y="724"/>
                      </a:lnTo>
                      <a:cubicBezTo>
                        <a:pt x="1979" y="724"/>
                        <a:pt x="0" y="933"/>
                        <a:pt x="70" y="1364"/>
                      </a:cubicBezTo>
                      <a:cubicBezTo>
                        <a:pt x="99" y="1541"/>
                        <a:pt x="370" y="1592"/>
                        <a:pt x="676" y="1592"/>
                      </a:cubicBezTo>
                      <a:cubicBezTo>
                        <a:pt x="1105" y="1592"/>
                        <a:pt x="1604" y="1491"/>
                        <a:pt x="1605" y="1491"/>
                      </a:cubicBezTo>
                      <a:lnTo>
                        <a:pt x="1605" y="1491"/>
                      </a:lnTo>
                      <a:cubicBezTo>
                        <a:pt x="1604" y="1491"/>
                        <a:pt x="184" y="1789"/>
                        <a:pt x="305" y="2220"/>
                      </a:cubicBezTo>
                      <a:cubicBezTo>
                        <a:pt x="345" y="2362"/>
                        <a:pt x="521" y="2409"/>
                        <a:pt x="738" y="2409"/>
                      </a:cubicBezTo>
                      <a:cubicBezTo>
                        <a:pt x="1147" y="2409"/>
                        <a:pt x="1700" y="2241"/>
                        <a:pt x="1763" y="2222"/>
                      </a:cubicBezTo>
                      <a:lnTo>
                        <a:pt x="1763" y="2222"/>
                      </a:lnTo>
                      <a:cubicBezTo>
                        <a:pt x="1667" y="2252"/>
                        <a:pt x="432" y="2653"/>
                        <a:pt x="742" y="3171"/>
                      </a:cubicBezTo>
                      <a:cubicBezTo>
                        <a:pt x="788" y="3245"/>
                        <a:pt x="903" y="3275"/>
                        <a:pt x="1058" y="3275"/>
                      </a:cubicBezTo>
                      <a:cubicBezTo>
                        <a:pt x="1629" y="3275"/>
                        <a:pt x="2740" y="2875"/>
                        <a:pt x="2904" y="2860"/>
                      </a:cubicBezTo>
                      <a:cubicBezTo>
                        <a:pt x="2912" y="2860"/>
                        <a:pt x="2920" y="2860"/>
                        <a:pt x="2929" y="2860"/>
                      </a:cubicBezTo>
                      <a:cubicBezTo>
                        <a:pt x="3197" y="2860"/>
                        <a:pt x="4204" y="3031"/>
                        <a:pt x="4204" y="3031"/>
                      </a:cubicBezTo>
                      <a:lnTo>
                        <a:pt x="4394" y="1840"/>
                      </a:lnTo>
                      <a:cubicBezTo>
                        <a:pt x="4394" y="1840"/>
                        <a:pt x="3025" y="1814"/>
                        <a:pt x="2796" y="1396"/>
                      </a:cubicBezTo>
                      <a:cubicBezTo>
                        <a:pt x="2568" y="977"/>
                        <a:pt x="2536" y="546"/>
                        <a:pt x="2264" y="267"/>
                      </a:cubicBezTo>
                      <a:cubicBezTo>
                        <a:pt x="2015" y="7"/>
                        <a:pt x="1808" y="1"/>
                        <a:pt x="1790" y="1"/>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537;p25">
                  <a:extLst>
                    <a:ext uri="{FF2B5EF4-FFF2-40B4-BE49-F238E27FC236}">
                      <a16:creationId xmlns="" xmlns:a16="http://schemas.microsoft.com/office/drawing/2014/main" id="{516116A6-AFBF-0B55-EEA1-D60DC3868912}"/>
                    </a:ext>
                  </a:extLst>
                </p:cNvPr>
                <p:cNvSpPr/>
                <p:nvPr/>
              </p:nvSpPr>
              <p:spPr>
                <a:xfrm>
                  <a:off x="-817191" y="3182204"/>
                  <a:ext cx="527603" cy="608381"/>
                </a:xfrm>
                <a:custGeom>
                  <a:avLst/>
                  <a:gdLst/>
                  <a:ahLst/>
                  <a:cxnLst/>
                  <a:rect l="l" t="t" r="r" b="b"/>
                  <a:pathLst>
                    <a:path w="9536" h="10996" extrusionOk="0">
                      <a:moveTo>
                        <a:pt x="4958" y="0"/>
                      </a:moveTo>
                      <a:cubicBezTo>
                        <a:pt x="4958" y="0"/>
                        <a:pt x="3677" y="2568"/>
                        <a:pt x="3646" y="5675"/>
                      </a:cubicBezTo>
                      <a:cubicBezTo>
                        <a:pt x="3646" y="5675"/>
                        <a:pt x="4324" y="6474"/>
                        <a:pt x="4799" y="7646"/>
                      </a:cubicBezTo>
                      <a:cubicBezTo>
                        <a:pt x="7145" y="8192"/>
                        <a:pt x="6816" y="9155"/>
                        <a:pt x="6816" y="9155"/>
                      </a:cubicBezTo>
                      <a:cubicBezTo>
                        <a:pt x="5782" y="8597"/>
                        <a:pt x="5097" y="8559"/>
                        <a:pt x="5097" y="8559"/>
                      </a:cubicBezTo>
                      <a:cubicBezTo>
                        <a:pt x="5097" y="8559"/>
                        <a:pt x="3005" y="8116"/>
                        <a:pt x="1845" y="8097"/>
                      </a:cubicBezTo>
                      <a:cubicBezTo>
                        <a:pt x="1810" y="8096"/>
                        <a:pt x="1777" y="8096"/>
                        <a:pt x="1744" y="8096"/>
                      </a:cubicBezTo>
                      <a:cubicBezTo>
                        <a:pt x="673" y="8096"/>
                        <a:pt x="388" y="8298"/>
                        <a:pt x="222" y="8870"/>
                      </a:cubicBezTo>
                      <a:cubicBezTo>
                        <a:pt x="101" y="9269"/>
                        <a:pt x="6" y="9821"/>
                        <a:pt x="0" y="10252"/>
                      </a:cubicBezTo>
                      <a:cubicBezTo>
                        <a:pt x="898" y="10441"/>
                        <a:pt x="3719" y="10996"/>
                        <a:pt x="6069" y="10996"/>
                      </a:cubicBezTo>
                      <a:cubicBezTo>
                        <a:pt x="6325" y="10996"/>
                        <a:pt x="6574" y="10989"/>
                        <a:pt x="6816" y="10975"/>
                      </a:cubicBezTo>
                      <a:cubicBezTo>
                        <a:pt x="8223" y="10886"/>
                        <a:pt x="9047" y="10081"/>
                        <a:pt x="9535" y="9282"/>
                      </a:cubicBezTo>
                      <a:cubicBezTo>
                        <a:pt x="9491" y="8084"/>
                        <a:pt x="9111" y="6537"/>
                        <a:pt x="8584" y="4920"/>
                      </a:cubicBezTo>
                      <a:cubicBezTo>
                        <a:pt x="7767" y="2467"/>
                        <a:pt x="6308" y="901"/>
                        <a:pt x="4958"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538;p25">
                  <a:extLst>
                    <a:ext uri="{FF2B5EF4-FFF2-40B4-BE49-F238E27FC236}">
                      <a16:creationId xmlns="" xmlns:a16="http://schemas.microsoft.com/office/drawing/2014/main" id="{B925056C-B7D6-A81D-F018-ACF06C78A251}"/>
                    </a:ext>
                  </a:extLst>
                </p:cNvPr>
                <p:cNvSpPr/>
                <p:nvPr/>
              </p:nvSpPr>
              <p:spPr>
                <a:xfrm>
                  <a:off x="-817191" y="3695046"/>
                  <a:ext cx="528654" cy="184296"/>
                </a:xfrm>
                <a:custGeom>
                  <a:avLst/>
                  <a:gdLst/>
                  <a:ahLst/>
                  <a:cxnLst/>
                  <a:rect l="l" t="t" r="r" b="b"/>
                  <a:pathLst>
                    <a:path w="9555" h="3331" extrusionOk="0">
                      <a:moveTo>
                        <a:pt x="9535" y="0"/>
                      </a:moveTo>
                      <a:cubicBezTo>
                        <a:pt x="9060" y="818"/>
                        <a:pt x="8236" y="1630"/>
                        <a:pt x="6816" y="1706"/>
                      </a:cubicBezTo>
                      <a:cubicBezTo>
                        <a:pt x="6574" y="1720"/>
                        <a:pt x="6324" y="1727"/>
                        <a:pt x="6069" y="1727"/>
                      </a:cubicBezTo>
                      <a:cubicBezTo>
                        <a:pt x="3718" y="1727"/>
                        <a:pt x="892" y="1172"/>
                        <a:pt x="0" y="983"/>
                      </a:cubicBezTo>
                      <a:lnTo>
                        <a:pt x="0" y="983"/>
                      </a:lnTo>
                      <a:cubicBezTo>
                        <a:pt x="0" y="1173"/>
                        <a:pt x="13" y="1351"/>
                        <a:pt x="57" y="1478"/>
                      </a:cubicBezTo>
                      <a:cubicBezTo>
                        <a:pt x="184" y="1890"/>
                        <a:pt x="3500" y="3291"/>
                        <a:pt x="5497" y="3329"/>
                      </a:cubicBezTo>
                      <a:cubicBezTo>
                        <a:pt x="5555" y="3330"/>
                        <a:pt x="5613" y="3331"/>
                        <a:pt x="5671" y="3331"/>
                      </a:cubicBezTo>
                      <a:cubicBezTo>
                        <a:pt x="7567" y="3331"/>
                        <a:pt x="8759" y="2624"/>
                        <a:pt x="9294" y="1535"/>
                      </a:cubicBezTo>
                      <a:cubicBezTo>
                        <a:pt x="9485" y="1142"/>
                        <a:pt x="9554" y="622"/>
                        <a:pt x="9535"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539;p25">
                  <a:extLst>
                    <a:ext uri="{FF2B5EF4-FFF2-40B4-BE49-F238E27FC236}">
                      <a16:creationId xmlns="" xmlns:a16="http://schemas.microsoft.com/office/drawing/2014/main" id="{C4756EA4-7186-D131-341C-5F0AE3FFCF99}"/>
                    </a:ext>
                  </a:extLst>
                </p:cNvPr>
                <p:cNvSpPr/>
                <p:nvPr/>
              </p:nvSpPr>
              <p:spPr>
                <a:xfrm>
                  <a:off x="-1155028" y="2319297"/>
                  <a:ext cx="343805" cy="197851"/>
                </a:xfrm>
                <a:custGeom>
                  <a:avLst/>
                  <a:gdLst/>
                  <a:ahLst/>
                  <a:cxnLst/>
                  <a:rect l="l" t="t" r="r" b="b"/>
                  <a:pathLst>
                    <a:path w="6214" h="3576" extrusionOk="0">
                      <a:moveTo>
                        <a:pt x="3405" y="0"/>
                      </a:moveTo>
                      <a:cubicBezTo>
                        <a:pt x="2302" y="799"/>
                        <a:pt x="628" y="799"/>
                        <a:pt x="628" y="799"/>
                      </a:cubicBezTo>
                      <a:cubicBezTo>
                        <a:pt x="400" y="1262"/>
                        <a:pt x="191" y="1725"/>
                        <a:pt x="1" y="2187"/>
                      </a:cubicBezTo>
                      <a:cubicBezTo>
                        <a:pt x="276" y="2246"/>
                        <a:pt x="541" y="2270"/>
                        <a:pt x="793" y="2270"/>
                      </a:cubicBezTo>
                      <a:cubicBezTo>
                        <a:pt x="2213" y="2270"/>
                        <a:pt x="3215" y="1484"/>
                        <a:pt x="3215" y="1484"/>
                      </a:cubicBezTo>
                      <a:cubicBezTo>
                        <a:pt x="3570" y="2422"/>
                        <a:pt x="4806" y="3164"/>
                        <a:pt x="5656" y="3576"/>
                      </a:cubicBezTo>
                      <a:cubicBezTo>
                        <a:pt x="5764" y="2479"/>
                        <a:pt x="6214" y="1788"/>
                        <a:pt x="6214" y="1788"/>
                      </a:cubicBezTo>
                      <a:cubicBezTo>
                        <a:pt x="4058" y="1331"/>
                        <a:pt x="3405" y="0"/>
                        <a:pt x="3405" y="0"/>
                      </a:cubicBezTo>
                      <a:close/>
                    </a:path>
                  </a:pathLst>
                </a:custGeom>
                <a:solidFill>
                  <a:srgbClr val="D683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540;p25">
                  <a:extLst>
                    <a:ext uri="{FF2B5EF4-FFF2-40B4-BE49-F238E27FC236}">
                      <a16:creationId xmlns="" xmlns:a16="http://schemas.microsoft.com/office/drawing/2014/main" id="{51C5FF1A-C1CF-8C38-9B76-E0583103DD2A}"/>
                    </a:ext>
                  </a:extLst>
                </p:cNvPr>
                <p:cNvSpPr/>
                <p:nvPr/>
              </p:nvSpPr>
              <p:spPr>
                <a:xfrm>
                  <a:off x="-1220980" y="2401350"/>
                  <a:ext cx="595103" cy="552500"/>
                </a:xfrm>
                <a:custGeom>
                  <a:avLst/>
                  <a:gdLst/>
                  <a:ahLst/>
                  <a:cxnLst/>
                  <a:rect l="l" t="t" r="r" b="b"/>
                  <a:pathLst>
                    <a:path w="10756" h="9986" extrusionOk="0">
                      <a:moveTo>
                        <a:pt x="4407" y="1"/>
                      </a:moveTo>
                      <a:cubicBezTo>
                        <a:pt x="4407" y="1"/>
                        <a:pt x="3408" y="789"/>
                        <a:pt x="1991" y="789"/>
                      </a:cubicBezTo>
                      <a:cubicBezTo>
                        <a:pt x="1737" y="789"/>
                        <a:pt x="1470" y="764"/>
                        <a:pt x="1193" y="704"/>
                      </a:cubicBezTo>
                      <a:cubicBezTo>
                        <a:pt x="1" y="3646"/>
                        <a:pt x="197" y="6093"/>
                        <a:pt x="1009" y="7596"/>
                      </a:cubicBezTo>
                      <a:cubicBezTo>
                        <a:pt x="1800" y="9076"/>
                        <a:pt x="2756" y="9985"/>
                        <a:pt x="4202" y="9985"/>
                      </a:cubicBezTo>
                      <a:cubicBezTo>
                        <a:pt x="4460" y="9985"/>
                        <a:pt x="4732" y="9957"/>
                        <a:pt x="5022" y="9897"/>
                      </a:cubicBezTo>
                      <a:cubicBezTo>
                        <a:pt x="6943" y="9498"/>
                        <a:pt x="7850" y="6930"/>
                        <a:pt x="7850" y="6930"/>
                      </a:cubicBezTo>
                      <a:cubicBezTo>
                        <a:pt x="8234" y="7022"/>
                        <a:pt x="8560" y="7062"/>
                        <a:pt x="8836" y="7062"/>
                      </a:cubicBezTo>
                      <a:cubicBezTo>
                        <a:pt x="10755" y="7062"/>
                        <a:pt x="10246" y="5123"/>
                        <a:pt x="10246" y="5123"/>
                      </a:cubicBezTo>
                      <a:cubicBezTo>
                        <a:pt x="10022" y="4457"/>
                        <a:pt x="9591" y="4279"/>
                        <a:pt x="9194" y="4279"/>
                      </a:cubicBezTo>
                      <a:cubicBezTo>
                        <a:pt x="8737" y="4279"/>
                        <a:pt x="8325" y="4515"/>
                        <a:pt x="8325" y="4515"/>
                      </a:cubicBezTo>
                      <a:cubicBezTo>
                        <a:pt x="8325" y="4515"/>
                        <a:pt x="7768" y="6135"/>
                        <a:pt x="7338" y="6135"/>
                      </a:cubicBezTo>
                      <a:cubicBezTo>
                        <a:pt x="7313" y="6135"/>
                        <a:pt x="7290" y="6129"/>
                        <a:pt x="7266" y="6119"/>
                      </a:cubicBezTo>
                      <a:cubicBezTo>
                        <a:pt x="6823" y="5903"/>
                        <a:pt x="7279" y="4705"/>
                        <a:pt x="7279" y="4705"/>
                      </a:cubicBezTo>
                      <a:cubicBezTo>
                        <a:pt x="7279" y="4705"/>
                        <a:pt x="6854" y="4071"/>
                        <a:pt x="6823" y="2651"/>
                      </a:cubicBezTo>
                      <a:cubicBezTo>
                        <a:pt x="6816" y="2454"/>
                        <a:pt x="6829" y="2264"/>
                        <a:pt x="6848" y="2080"/>
                      </a:cubicBezTo>
                      <a:cubicBezTo>
                        <a:pt x="5992" y="1681"/>
                        <a:pt x="4762" y="939"/>
                        <a:pt x="4407" y="1"/>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541;p25">
                  <a:extLst>
                    <a:ext uri="{FF2B5EF4-FFF2-40B4-BE49-F238E27FC236}">
                      <a16:creationId xmlns="" xmlns:a16="http://schemas.microsoft.com/office/drawing/2014/main" id="{0E3D4809-9AF5-1D12-81E4-08EBE89B59CE}"/>
                    </a:ext>
                  </a:extLst>
                </p:cNvPr>
                <p:cNvSpPr/>
                <p:nvPr/>
              </p:nvSpPr>
              <p:spPr>
                <a:xfrm>
                  <a:off x="-782500" y="2695809"/>
                  <a:ext cx="98262" cy="60473"/>
                </a:xfrm>
                <a:custGeom>
                  <a:avLst/>
                  <a:gdLst/>
                  <a:ahLst/>
                  <a:cxnLst/>
                  <a:rect l="l" t="t" r="r" b="b"/>
                  <a:pathLst>
                    <a:path w="1776" h="1093" extrusionOk="0">
                      <a:moveTo>
                        <a:pt x="1320" y="0"/>
                      </a:moveTo>
                      <a:cubicBezTo>
                        <a:pt x="899" y="0"/>
                        <a:pt x="1" y="811"/>
                        <a:pt x="108" y="930"/>
                      </a:cubicBezTo>
                      <a:cubicBezTo>
                        <a:pt x="179" y="1011"/>
                        <a:pt x="551" y="1092"/>
                        <a:pt x="852" y="1092"/>
                      </a:cubicBezTo>
                      <a:cubicBezTo>
                        <a:pt x="1068" y="1092"/>
                        <a:pt x="1247" y="1050"/>
                        <a:pt x="1250" y="936"/>
                      </a:cubicBezTo>
                      <a:cubicBezTo>
                        <a:pt x="1254" y="743"/>
                        <a:pt x="936" y="717"/>
                        <a:pt x="761" y="717"/>
                      </a:cubicBezTo>
                      <a:cubicBezTo>
                        <a:pt x="694" y="717"/>
                        <a:pt x="647" y="721"/>
                        <a:pt x="647" y="721"/>
                      </a:cubicBezTo>
                      <a:cubicBezTo>
                        <a:pt x="647" y="721"/>
                        <a:pt x="1776" y="264"/>
                        <a:pt x="1446" y="36"/>
                      </a:cubicBezTo>
                      <a:cubicBezTo>
                        <a:pt x="1412" y="11"/>
                        <a:pt x="1370" y="0"/>
                        <a:pt x="1320" y="0"/>
                      </a:cubicBezTo>
                      <a:close/>
                    </a:path>
                  </a:pathLst>
                </a:custGeom>
                <a:solidFill>
                  <a:srgbClr val="D582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542;p25">
                  <a:extLst>
                    <a:ext uri="{FF2B5EF4-FFF2-40B4-BE49-F238E27FC236}">
                      <a16:creationId xmlns="" xmlns:a16="http://schemas.microsoft.com/office/drawing/2014/main" id="{02188E50-E516-B95D-344C-2E14D7221607}"/>
                    </a:ext>
                  </a:extLst>
                </p:cNvPr>
                <p:cNvSpPr/>
                <p:nvPr/>
              </p:nvSpPr>
              <p:spPr>
                <a:xfrm>
                  <a:off x="-1096435" y="2587918"/>
                  <a:ext cx="77237" cy="109106"/>
                </a:xfrm>
                <a:custGeom>
                  <a:avLst/>
                  <a:gdLst/>
                  <a:ahLst/>
                  <a:cxnLst/>
                  <a:rect l="l" t="t" r="r" b="b"/>
                  <a:pathLst>
                    <a:path w="1396" h="1972" extrusionOk="0">
                      <a:moveTo>
                        <a:pt x="832" y="0"/>
                      </a:moveTo>
                      <a:cubicBezTo>
                        <a:pt x="284" y="0"/>
                        <a:pt x="37" y="1069"/>
                        <a:pt x="19" y="1352"/>
                      </a:cubicBezTo>
                      <a:cubicBezTo>
                        <a:pt x="0" y="1650"/>
                        <a:pt x="203" y="1903"/>
                        <a:pt x="710" y="1967"/>
                      </a:cubicBezTo>
                      <a:cubicBezTo>
                        <a:pt x="737" y="1970"/>
                        <a:pt x="762" y="1972"/>
                        <a:pt x="786" y="1972"/>
                      </a:cubicBezTo>
                      <a:cubicBezTo>
                        <a:pt x="1224" y="1972"/>
                        <a:pt x="1340" y="1444"/>
                        <a:pt x="1370" y="1048"/>
                      </a:cubicBezTo>
                      <a:cubicBezTo>
                        <a:pt x="1395" y="629"/>
                        <a:pt x="1332" y="122"/>
                        <a:pt x="964" y="21"/>
                      </a:cubicBezTo>
                      <a:cubicBezTo>
                        <a:pt x="918" y="7"/>
                        <a:pt x="874" y="0"/>
                        <a:pt x="832" y="0"/>
                      </a:cubicBezTo>
                      <a:close/>
                    </a:path>
                  </a:pathLst>
                </a:custGeom>
                <a:solidFill>
                  <a:srgbClr val="D582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543;p25">
                  <a:extLst>
                    <a:ext uri="{FF2B5EF4-FFF2-40B4-BE49-F238E27FC236}">
                      <a16:creationId xmlns="" xmlns:a16="http://schemas.microsoft.com/office/drawing/2014/main" id="{FC72203A-AFF5-15AB-95F0-0A4437A5781D}"/>
                    </a:ext>
                  </a:extLst>
                </p:cNvPr>
                <p:cNvSpPr/>
                <p:nvPr/>
              </p:nvSpPr>
              <p:spPr>
                <a:xfrm>
                  <a:off x="-1142745" y="2449597"/>
                  <a:ext cx="52340" cy="30098"/>
                </a:xfrm>
                <a:custGeom>
                  <a:avLst/>
                  <a:gdLst/>
                  <a:ahLst/>
                  <a:cxnLst/>
                  <a:rect l="l" t="t" r="r" b="b"/>
                  <a:pathLst>
                    <a:path w="946" h="544" extrusionOk="0">
                      <a:moveTo>
                        <a:pt x="667" y="1"/>
                      </a:moveTo>
                      <a:cubicBezTo>
                        <a:pt x="548" y="1"/>
                        <a:pt x="399" y="54"/>
                        <a:pt x="273" y="130"/>
                      </a:cubicBezTo>
                      <a:cubicBezTo>
                        <a:pt x="76" y="247"/>
                        <a:pt x="0" y="544"/>
                        <a:pt x="390" y="544"/>
                      </a:cubicBezTo>
                      <a:cubicBezTo>
                        <a:pt x="425" y="544"/>
                        <a:pt x="464" y="541"/>
                        <a:pt x="508" y="536"/>
                      </a:cubicBezTo>
                      <a:cubicBezTo>
                        <a:pt x="812" y="498"/>
                        <a:pt x="945" y="213"/>
                        <a:pt x="850" y="80"/>
                      </a:cubicBezTo>
                      <a:cubicBezTo>
                        <a:pt x="812" y="24"/>
                        <a:pt x="746" y="1"/>
                        <a:pt x="667"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544;p25">
                  <a:extLst>
                    <a:ext uri="{FF2B5EF4-FFF2-40B4-BE49-F238E27FC236}">
                      <a16:creationId xmlns="" xmlns:a16="http://schemas.microsoft.com/office/drawing/2014/main" id="{27006365-5E7B-541E-5431-056E2E773493}"/>
                    </a:ext>
                  </a:extLst>
                </p:cNvPr>
                <p:cNvSpPr/>
                <p:nvPr/>
              </p:nvSpPr>
              <p:spPr>
                <a:xfrm>
                  <a:off x="-938526" y="2466582"/>
                  <a:ext cx="49075" cy="34912"/>
                </a:xfrm>
                <a:custGeom>
                  <a:avLst/>
                  <a:gdLst/>
                  <a:ahLst/>
                  <a:cxnLst/>
                  <a:rect l="l" t="t" r="r" b="b"/>
                  <a:pathLst>
                    <a:path w="887" h="631" extrusionOk="0">
                      <a:moveTo>
                        <a:pt x="312" y="1"/>
                      </a:moveTo>
                      <a:cubicBezTo>
                        <a:pt x="135" y="1"/>
                        <a:pt x="0" y="141"/>
                        <a:pt x="253" y="457"/>
                      </a:cubicBezTo>
                      <a:cubicBezTo>
                        <a:pt x="350" y="580"/>
                        <a:pt x="476" y="630"/>
                        <a:pt x="586" y="630"/>
                      </a:cubicBezTo>
                      <a:cubicBezTo>
                        <a:pt x="694" y="630"/>
                        <a:pt x="786" y="583"/>
                        <a:pt x="824" y="508"/>
                      </a:cubicBezTo>
                      <a:cubicBezTo>
                        <a:pt x="887" y="356"/>
                        <a:pt x="684" y="159"/>
                        <a:pt x="475" y="39"/>
                      </a:cubicBezTo>
                      <a:cubicBezTo>
                        <a:pt x="423" y="14"/>
                        <a:pt x="365" y="1"/>
                        <a:pt x="31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545;p25">
                  <a:extLst>
                    <a:ext uri="{FF2B5EF4-FFF2-40B4-BE49-F238E27FC236}">
                      <a16:creationId xmlns="" xmlns:a16="http://schemas.microsoft.com/office/drawing/2014/main" id="{74DC3012-A204-BE9E-1A43-A7812EC09200}"/>
                    </a:ext>
                  </a:extLst>
                </p:cNvPr>
                <p:cNvSpPr/>
                <p:nvPr/>
              </p:nvSpPr>
              <p:spPr>
                <a:xfrm>
                  <a:off x="-1001380" y="2766021"/>
                  <a:ext cx="148112" cy="101083"/>
                </a:xfrm>
                <a:custGeom>
                  <a:avLst/>
                  <a:gdLst/>
                  <a:ahLst/>
                  <a:cxnLst/>
                  <a:rect l="l" t="t" r="r" b="b"/>
                  <a:pathLst>
                    <a:path w="2677" h="1827" extrusionOk="0">
                      <a:moveTo>
                        <a:pt x="2202" y="0"/>
                      </a:moveTo>
                      <a:cubicBezTo>
                        <a:pt x="1815" y="0"/>
                        <a:pt x="1348" y="111"/>
                        <a:pt x="901" y="510"/>
                      </a:cubicBezTo>
                      <a:cubicBezTo>
                        <a:pt x="356" y="986"/>
                        <a:pt x="108" y="1468"/>
                        <a:pt x="1" y="1816"/>
                      </a:cubicBezTo>
                      <a:cubicBezTo>
                        <a:pt x="70" y="1823"/>
                        <a:pt x="141" y="1827"/>
                        <a:pt x="214" y="1827"/>
                      </a:cubicBezTo>
                      <a:cubicBezTo>
                        <a:pt x="1088" y="1827"/>
                        <a:pt x="2120" y="1337"/>
                        <a:pt x="2530" y="523"/>
                      </a:cubicBezTo>
                      <a:cubicBezTo>
                        <a:pt x="2606" y="365"/>
                        <a:pt x="2657" y="206"/>
                        <a:pt x="2676" y="54"/>
                      </a:cubicBezTo>
                      <a:cubicBezTo>
                        <a:pt x="2542" y="24"/>
                        <a:pt x="2380" y="0"/>
                        <a:pt x="2202" y="0"/>
                      </a:cubicBezTo>
                      <a:close/>
                    </a:path>
                  </a:pathLst>
                </a:custGeom>
                <a:solidFill>
                  <a:srgbClr val="E27A7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546;p25">
                  <a:extLst>
                    <a:ext uri="{FF2B5EF4-FFF2-40B4-BE49-F238E27FC236}">
                      <a16:creationId xmlns="" xmlns:a16="http://schemas.microsoft.com/office/drawing/2014/main" id="{B3CC113D-D46B-D9BA-84F7-68012E2DA7C2}"/>
                    </a:ext>
                  </a:extLst>
                </p:cNvPr>
                <p:cNvSpPr/>
                <p:nvPr/>
              </p:nvSpPr>
              <p:spPr>
                <a:xfrm>
                  <a:off x="-1081717" y="2697856"/>
                  <a:ext cx="234367" cy="169026"/>
                </a:xfrm>
                <a:custGeom>
                  <a:avLst/>
                  <a:gdLst/>
                  <a:ahLst/>
                  <a:cxnLst/>
                  <a:rect l="l" t="t" r="r" b="b"/>
                  <a:pathLst>
                    <a:path w="4236" h="3055" extrusionOk="0">
                      <a:moveTo>
                        <a:pt x="3049" y="1"/>
                      </a:moveTo>
                      <a:cubicBezTo>
                        <a:pt x="2448" y="1"/>
                        <a:pt x="2308" y="612"/>
                        <a:pt x="1649" y="1089"/>
                      </a:cubicBezTo>
                      <a:cubicBezTo>
                        <a:pt x="1389" y="1280"/>
                        <a:pt x="888" y="1280"/>
                        <a:pt x="660" y="1311"/>
                      </a:cubicBezTo>
                      <a:cubicBezTo>
                        <a:pt x="432" y="1343"/>
                        <a:pt x="115" y="1381"/>
                        <a:pt x="58" y="1939"/>
                      </a:cubicBezTo>
                      <a:cubicBezTo>
                        <a:pt x="1" y="2484"/>
                        <a:pt x="292" y="2820"/>
                        <a:pt x="1224" y="3023"/>
                      </a:cubicBezTo>
                      <a:cubicBezTo>
                        <a:pt x="1294" y="3042"/>
                        <a:pt x="1370" y="3048"/>
                        <a:pt x="1446" y="3055"/>
                      </a:cubicBezTo>
                      <a:cubicBezTo>
                        <a:pt x="1560" y="2706"/>
                        <a:pt x="1808" y="2231"/>
                        <a:pt x="2346" y="1749"/>
                      </a:cubicBezTo>
                      <a:cubicBezTo>
                        <a:pt x="2791" y="1352"/>
                        <a:pt x="3252" y="1236"/>
                        <a:pt x="3636" y="1236"/>
                      </a:cubicBezTo>
                      <a:cubicBezTo>
                        <a:pt x="3822" y="1236"/>
                        <a:pt x="3989" y="1263"/>
                        <a:pt x="4128" y="1299"/>
                      </a:cubicBezTo>
                      <a:cubicBezTo>
                        <a:pt x="4236" y="576"/>
                        <a:pt x="3703" y="50"/>
                        <a:pt x="3139" y="5"/>
                      </a:cubicBezTo>
                      <a:cubicBezTo>
                        <a:pt x="3108" y="2"/>
                        <a:pt x="3078" y="1"/>
                        <a:pt x="3049" y="1"/>
                      </a:cubicBezTo>
                      <a:close/>
                    </a:path>
                  </a:pathLst>
                </a:custGeom>
                <a:solidFill>
                  <a:srgbClr val="8B29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547;p25">
                  <a:extLst>
                    <a:ext uri="{FF2B5EF4-FFF2-40B4-BE49-F238E27FC236}">
                      <a16:creationId xmlns="" xmlns:a16="http://schemas.microsoft.com/office/drawing/2014/main" id="{56FDC018-4995-BA08-8D03-11C2B965A913}"/>
                    </a:ext>
                  </a:extLst>
                </p:cNvPr>
                <p:cNvSpPr/>
                <p:nvPr/>
              </p:nvSpPr>
              <p:spPr>
                <a:xfrm>
                  <a:off x="-971226" y="2565842"/>
                  <a:ext cx="36184" cy="48522"/>
                </a:xfrm>
                <a:custGeom>
                  <a:avLst/>
                  <a:gdLst/>
                  <a:ahLst/>
                  <a:cxnLst/>
                  <a:rect l="l" t="t" r="r" b="b"/>
                  <a:pathLst>
                    <a:path w="654" h="877" extrusionOk="0">
                      <a:moveTo>
                        <a:pt x="341" y="1"/>
                      </a:moveTo>
                      <a:cubicBezTo>
                        <a:pt x="167" y="1"/>
                        <a:pt x="20" y="189"/>
                        <a:pt x="13" y="426"/>
                      </a:cubicBezTo>
                      <a:cubicBezTo>
                        <a:pt x="1" y="667"/>
                        <a:pt x="140" y="863"/>
                        <a:pt x="311" y="876"/>
                      </a:cubicBezTo>
                      <a:cubicBezTo>
                        <a:pt x="314" y="876"/>
                        <a:pt x="317" y="876"/>
                        <a:pt x="320" y="876"/>
                      </a:cubicBezTo>
                      <a:cubicBezTo>
                        <a:pt x="494" y="876"/>
                        <a:pt x="635" y="688"/>
                        <a:pt x="647" y="451"/>
                      </a:cubicBezTo>
                      <a:cubicBezTo>
                        <a:pt x="654" y="210"/>
                        <a:pt x="521" y="7"/>
                        <a:pt x="349" y="1"/>
                      </a:cubicBezTo>
                      <a:cubicBezTo>
                        <a:pt x="347" y="1"/>
                        <a:pt x="344" y="1"/>
                        <a:pt x="341" y="1"/>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548;p25">
                  <a:extLst>
                    <a:ext uri="{FF2B5EF4-FFF2-40B4-BE49-F238E27FC236}">
                      <a16:creationId xmlns="" xmlns:a16="http://schemas.microsoft.com/office/drawing/2014/main" id="{64A5E435-A766-9DB4-E9C9-800433DE7DF6}"/>
                    </a:ext>
                  </a:extLst>
                </p:cNvPr>
                <p:cNvSpPr/>
                <p:nvPr/>
              </p:nvSpPr>
              <p:spPr>
                <a:xfrm>
                  <a:off x="-1148720" y="2548690"/>
                  <a:ext cx="36184" cy="48135"/>
                </a:xfrm>
                <a:custGeom>
                  <a:avLst/>
                  <a:gdLst/>
                  <a:ahLst/>
                  <a:cxnLst/>
                  <a:rect l="l" t="t" r="r" b="b"/>
                  <a:pathLst>
                    <a:path w="654" h="870" extrusionOk="0">
                      <a:moveTo>
                        <a:pt x="341" y="0"/>
                      </a:moveTo>
                      <a:cubicBezTo>
                        <a:pt x="167" y="0"/>
                        <a:pt x="20" y="182"/>
                        <a:pt x="13" y="419"/>
                      </a:cubicBezTo>
                      <a:cubicBezTo>
                        <a:pt x="1" y="660"/>
                        <a:pt x="140" y="863"/>
                        <a:pt x="311" y="869"/>
                      </a:cubicBezTo>
                      <a:cubicBezTo>
                        <a:pt x="314" y="869"/>
                        <a:pt x="317" y="869"/>
                        <a:pt x="320" y="869"/>
                      </a:cubicBezTo>
                      <a:cubicBezTo>
                        <a:pt x="494" y="869"/>
                        <a:pt x="635" y="681"/>
                        <a:pt x="647" y="444"/>
                      </a:cubicBezTo>
                      <a:cubicBezTo>
                        <a:pt x="654" y="203"/>
                        <a:pt x="521" y="7"/>
                        <a:pt x="349" y="0"/>
                      </a:cubicBezTo>
                      <a:cubicBezTo>
                        <a:pt x="346" y="0"/>
                        <a:pt x="343" y="0"/>
                        <a:pt x="341" y="0"/>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
        <p:nvSpPr>
          <p:cNvPr id="233" name="TextBox 232">
            <a:extLst>
              <a:ext uri="{FF2B5EF4-FFF2-40B4-BE49-F238E27FC236}">
                <a16:creationId xmlns="" xmlns:a16="http://schemas.microsoft.com/office/drawing/2014/main" id="{2EE05373-6BD0-3455-D962-0409D0D4A326}"/>
              </a:ext>
            </a:extLst>
          </p:cNvPr>
          <p:cNvSpPr txBox="1"/>
          <p:nvPr/>
        </p:nvSpPr>
        <p:spPr>
          <a:xfrm>
            <a:off x="690081" y="2828331"/>
            <a:ext cx="2746314" cy="1631216"/>
          </a:xfrm>
          <a:prstGeom prst="rect">
            <a:avLst/>
          </a:prstGeom>
          <a:noFill/>
        </p:spPr>
        <p:txBody>
          <a:bodyPr wrap="square">
            <a:spAutoFit/>
          </a:bodyPr>
          <a:lstStyle/>
          <a:p>
            <a:r>
              <a:rPr lang="en-US" sz="2000">
                <a:effectLst/>
                <a:latin typeface="Times New Roman" panose="02020603050405020304" pitchFamily="18" charset="0"/>
                <a:ea typeface="SimSun" panose="02010600030101010101" pitchFamily="2" charset="-122"/>
                <a:cs typeface="Times New Roman" panose="02020603050405020304" pitchFamily="18" charset="0"/>
              </a:rPr>
              <a:t>Chọn viết về một chuyến đi hoặc một hoạt động xã hội đã để lại cho em nhiều suy nghĩ và tình cảm sâu sắc.</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35" name="TextBox 234">
            <a:extLst>
              <a:ext uri="{FF2B5EF4-FFF2-40B4-BE49-F238E27FC236}">
                <a16:creationId xmlns="" xmlns:a16="http://schemas.microsoft.com/office/drawing/2014/main" id="{E48715C0-454F-9BED-DC7E-889564433F67}"/>
              </a:ext>
            </a:extLst>
          </p:cNvPr>
          <p:cNvSpPr txBox="1"/>
          <p:nvPr/>
        </p:nvSpPr>
        <p:spPr>
          <a:xfrm>
            <a:off x="1429311" y="1518717"/>
            <a:ext cx="2573701" cy="1015663"/>
          </a:xfrm>
          <a:prstGeom prst="rect">
            <a:avLst/>
          </a:prstGeom>
          <a:noFill/>
        </p:spPr>
        <p:txBody>
          <a:bodyPr wrap="square">
            <a:spAutoFit/>
          </a:bodyPr>
          <a:lstStyle/>
          <a:p>
            <a:r>
              <a:rPr lang="en-US" sz="2000">
                <a:effectLst/>
                <a:latin typeface="Times New Roman" panose="02020603050405020304" pitchFamily="18" charset="0"/>
                <a:ea typeface="SimSun" panose="02010600030101010101" pitchFamily="2" charset="-122"/>
                <a:cs typeface="Times New Roman" panose="02020603050405020304" pitchFamily="18" charset="0"/>
              </a:rPr>
              <a:t>Trước khi viết, cần tìm hiểu đề, tìm ý và lập dàn ý.</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37" name="TextBox 236">
            <a:extLst>
              <a:ext uri="{FF2B5EF4-FFF2-40B4-BE49-F238E27FC236}">
                <a16:creationId xmlns="" xmlns:a16="http://schemas.microsoft.com/office/drawing/2014/main" id="{2145BB51-9C58-734A-267A-6CAF6B671E8F}"/>
              </a:ext>
            </a:extLst>
          </p:cNvPr>
          <p:cNvSpPr txBox="1"/>
          <p:nvPr/>
        </p:nvSpPr>
        <p:spPr>
          <a:xfrm>
            <a:off x="5844730" y="1563655"/>
            <a:ext cx="2463557" cy="707886"/>
          </a:xfrm>
          <a:prstGeom prst="rect">
            <a:avLst/>
          </a:prstGeom>
          <a:noFill/>
        </p:spPr>
        <p:txBody>
          <a:bodyPr wrap="square">
            <a:spAutoFit/>
          </a:bodyPr>
          <a:lstStyle/>
          <a:p>
            <a:r>
              <a:rPr lang="en-US" sz="2000">
                <a:effectLst/>
                <a:latin typeface="Times New Roman" panose="02020603050405020304" pitchFamily="18" charset="0"/>
                <a:ea typeface="SimSun" panose="02010600030101010101" pitchFamily="2" charset="-122"/>
                <a:cs typeface="Times New Roman" panose="02020603050405020304" pitchFamily="18" charset="0"/>
              </a:rPr>
              <a:t>Viết bài văn tự sự, kể theo ngôi thứ nhất</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39" name="TextBox 238">
            <a:extLst>
              <a:ext uri="{FF2B5EF4-FFF2-40B4-BE49-F238E27FC236}">
                <a16:creationId xmlns="" xmlns:a16="http://schemas.microsoft.com/office/drawing/2014/main" id="{4C2198FF-8F3D-933C-CB6C-AC1DF86506BF}"/>
              </a:ext>
            </a:extLst>
          </p:cNvPr>
          <p:cNvSpPr txBox="1"/>
          <p:nvPr/>
        </p:nvSpPr>
        <p:spPr>
          <a:xfrm>
            <a:off x="6226646" y="2846491"/>
            <a:ext cx="2780167" cy="1938992"/>
          </a:xfrm>
          <a:prstGeom prst="rect">
            <a:avLst/>
          </a:prstGeom>
          <a:noFill/>
        </p:spPr>
        <p:txBody>
          <a:bodyPr wrap="square">
            <a:spAutoFit/>
          </a:bodyPr>
          <a:lstStyle/>
          <a:p>
            <a:r>
              <a:rPr lang="en-US" sz="2000">
                <a:effectLst/>
                <a:latin typeface="Times New Roman" panose="02020603050405020304" pitchFamily="18" charset="0"/>
                <a:ea typeface="SimSun" panose="02010600030101010101" pitchFamily="2" charset="-122"/>
              </a:rPr>
              <a:t>Cần kết hợp kể lại sự việc và miêu tả không gian, cảnh vật, thiên nhiên, con người; phát biểu những nhận xét, cảm nghĩ của bản thân.</a:t>
            </a:r>
            <a:endParaRPr lang="en-US" sz="2000"/>
          </a:p>
        </p:txBody>
      </p:sp>
    </p:spTree>
    <p:extLst>
      <p:ext uri="{BB962C8B-B14F-4D97-AF65-F5344CB8AC3E}">
        <p14:creationId xmlns:p14="http://schemas.microsoft.com/office/powerpoint/2010/main" val="891050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33"/>
                                        </p:tgtEl>
                                        <p:attrNameLst>
                                          <p:attrName>style.visibility</p:attrName>
                                        </p:attrNameLst>
                                      </p:cBhvr>
                                      <p:to>
                                        <p:strVal val="visible"/>
                                      </p:to>
                                    </p:set>
                                    <p:animEffect transition="in" filter="barn(inVertical)">
                                      <p:cBhvr>
                                        <p:cTn id="31" dur="500"/>
                                        <p:tgtEl>
                                          <p:spTgt spid="23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35"/>
                                        </p:tgtEl>
                                        <p:attrNameLst>
                                          <p:attrName>style.visibility</p:attrName>
                                        </p:attrNameLst>
                                      </p:cBhvr>
                                      <p:to>
                                        <p:strVal val="visible"/>
                                      </p:to>
                                    </p:set>
                                    <p:animEffect transition="in" filter="barn(inVertical)">
                                      <p:cBhvr>
                                        <p:cTn id="36" dur="500"/>
                                        <p:tgtEl>
                                          <p:spTgt spid="23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37"/>
                                        </p:tgtEl>
                                        <p:attrNameLst>
                                          <p:attrName>style.visibility</p:attrName>
                                        </p:attrNameLst>
                                      </p:cBhvr>
                                      <p:to>
                                        <p:strVal val="visible"/>
                                      </p:to>
                                    </p:set>
                                    <p:animEffect transition="in" filter="barn(inVertical)">
                                      <p:cBhvr>
                                        <p:cTn id="41" dur="500"/>
                                        <p:tgtEl>
                                          <p:spTgt spid="23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39"/>
                                        </p:tgtEl>
                                        <p:attrNameLst>
                                          <p:attrName>style.visibility</p:attrName>
                                        </p:attrNameLst>
                                      </p:cBhvr>
                                      <p:to>
                                        <p:strVal val="visible"/>
                                      </p:to>
                                    </p:set>
                                    <p:animEffect transition="in" filter="barn(inVertical)">
                                      <p:cBhvr>
                                        <p:cTn id="46"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3" grpId="0"/>
      <p:bldP spid="235" grpId="0"/>
      <p:bldP spid="237" grpId="0"/>
      <p:bldP spid="2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908753" y="252179"/>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1378772" y="194438"/>
            <a:ext cx="4968865"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2. Một</a:t>
            </a:r>
            <a:r>
              <a:rPr kumimoji="0" lang="en" sz="32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số điểm cần lưu ý</a:t>
            </a:r>
            <a:endParaRPr kumimoji="0"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 xmlns:a16="http://schemas.microsoft.com/office/drawing/2014/main" id="{4A334565-1D81-4AF1-9B5F-DEB8333F4FD5}"/>
              </a:ext>
            </a:extLst>
          </p:cNvPr>
          <p:cNvPicPr preferRelativeResize="0"/>
          <p:nvPr/>
        </p:nvPicPr>
        <p:blipFill>
          <a:blip r:embed="rId4">
            <a:alphaModFix/>
          </a:blip>
          <a:stretch>
            <a:fillRect/>
          </a:stretch>
        </p:blipFill>
        <p:spPr>
          <a:xfrm rot="712773">
            <a:off x="7836162" y="3565427"/>
            <a:ext cx="1152060" cy="1633322"/>
          </a:xfrm>
          <a:prstGeom prst="rect">
            <a:avLst/>
          </a:prstGeom>
          <a:noFill/>
          <a:ln>
            <a:noFill/>
          </a:ln>
        </p:spPr>
      </p:pic>
      <p:pic>
        <p:nvPicPr>
          <p:cNvPr id="8" name="Google Shape;259;p45">
            <a:extLst>
              <a:ext uri="{FF2B5EF4-FFF2-40B4-BE49-F238E27FC236}">
                <a16:creationId xmlns="" xmlns:a16="http://schemas.microsoft.com/office/drawing/2014/main" id="{782E7265-EACD-9913-CC16-13EF44AC1B52}"/>
              </a:ext>
            </a:extLst>
          </p:cNvPr>
          <p:cNvPicPr preferRelativeResize="0"/>
          <p:nvPr/>
        </p:nvPicPr>
        <p:blipFill rotWithShape="1">
          <a:blip r:embed="rId5">
            <a:alphaModFix/>
          </a:blip>
          <a:srcRect t="835" b="826"/>
          <a:stretch/>
        </p:blipFill>
        <p:spPr>
          <a:xfrm>
            <a:off x="4980856" y="1639823"/>
            <a:ext cx="1189695" cy="486299"/>
          </a:xfrm>
          <a:prstGeom prst="rect">
            <a:avLst/>
          </a:prstGeom>
          <a:noFill/>
          <a:ln>
            <a:noFill/>
          </a:ln>
        </p:spPr>
      </p:pic>
      <p:sp>
        <p:nvSpPr>
          <p:cNvPr id="9" name="Freeform 8">
            <a:extLst>
              <a:ext uri="{FF2B5EF4-FFF2-40B4-BE49-F238E27FC236}">
                <a16:creationId xmlns="" xmlns:a16="http://schemas.microsoft.com/office/drawing/2014/main" id="{14F5C1FF-7979-7D37-893E-F8F200B4719C}"/>
              </a:ext>
            </a:extLst>
          </p:cNvPr>
          <p:cNvSpPr/>
          <p:nvPr/>
        </p:nvSpPr>
        <p:spPr>
          <a:xfrm>
            <a:off x="3352923" y="2375202"/>
            <a:ext cx="2817628" cy="2571750"/>
          </a:xfrm>
          <a:custGeom>
            <a:avLst/>
            <a:gdLst/>
            <a:ahLst/>
            <a:cxnLst/>
            <a:rect l="l" t="t" r="r" b="b"/>
            <a:pathLst>
              <a:path w="2638066" h="2134435">
                <a:moveTo>
                  <a:pt x="0" y="0"/>
                </a:moveTo>
                <a:lnTo>
                  <a:pt x="2638066" y="0"/>
                </a:lnTo>
                <a:lnTo>
                  <a:pt x="2638066" y="2134435"/>
                </a:lnTo>
                <a:lnTo>
                  <a:pt x="0" y="213443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Google Shape;2239;p65">
            <a:extLst>
              <a:ext uri="{FF2B5EF4-FFF2-40B4-BE49-F238E27FC236}">
                <a16:creationId xmlns="" xmlns:a16="http://schemas.microsoft.com/office/drawing/2014/main" id="{4E3F5409-2268-B38A-85C0-77C9FB0E9424}"/>
              </a:ext>
            </a:extLst>
          </p:cNvPr>
          <p:cNvSpPr/>
          <p:nvPr/>
        </p:nvSpPr>
        <p:spPr>
          <a:xfrm rot="10336670">
            <a:off x="7089045" y="1476704"/>
            <a:ext cx="716818" cy="696126"/>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 name="Google Shape;2240;p65">
            <a:extLst>
              <a:ext uri="{FF2B5EF4-FFF2-40B4-BE49-F238E27FC236}">
                <a16:creationId xmlns="" xmlns:a16="http://schemas.microsoft.com/office/drawing/2014/main" id="{50696A17-89E0-62A1-261C-09F52764752C}"/>
              </a:ext>
            </a:extLst>
          </p:cNvPr>
          <p:cNvSpPr/>
          <p:nvPr/>
        </p:nvSpPr>
        <p:spPr>
          <a:xfrm rot="-504209">
            <a:off x="1304175" y="1470048"/>
            <a:ext cx="811866" cy="696144"/>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2" name="Google Shape;2339;p65">
            <a:extLst>
              <a:ext uri="{FF2B5EF4-FFF2-40B4-BE49-F238E27FC236}">
                <a16:creationId xmlns="" xmlns:a16="http://schemas.microsoft.com/office/drawing/2014/main" id="{2951A637-F47F-386B-66B7-B97BFB6AF46C}"/>
              </a:ext>
            </a:extLst>
          </p:cNvPr>
          <p:cNvSpPr txBox="1">
            <a:spLocks/>
          </p:cNvSpPr>
          <p:nvPr/>
        </p:nvSpPr>
        <p:spPr>
          <a:xfrm>
            <a:off x="1257664" y="1512843"/>
            <a:ext cx="832200" cy="649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buClr>
                <a:srgbClr val="E32747"/>
              </a:buClr>
              <a:defRPr/>
            </a:pPr>
            <a:r>
              <a:rPr lang="en" sz="3600" b="1">
                <a:solidFill>
                  <a:srgbClr val="00545D">
                    <a:lumMod val="75000"/>
                  </a:srgbClr>
                </a:solidFill>
                <a:latin typeface="Times New Roman" panose="02020603050405020304" pitchFamily="18" charset="0"/>
                <a:cs typeface="Times New Roman" panose="02020603050405020304" pitchFamily="18" charset="0"/>
              </a:rPr>
              <a:t>01</a:t>
            </a:r>
          </a:p>
        </p:txBody>
      </p:sp>
      <p:sp>
        <p:nvSpPr>
          <p:cNvPr id="13" name="Google Shape;2340;p65">
            <a:extLst>
              <a:ext uri="{FF2B5EF4-FFF2-40B4-BE49-F238E27FC236}">
                <a16:creationId xmlns="" xmlns:a16="http://schemas.microsoft.com/office/drawing/2014/main" id="{F12861C4-972F-A858-8BC9-5E3CC532DE42}"/>
              </a:ext>
            </a:extLst>
          </p:cNvPr>
          <p:cNvSpPr txBox="1">
            <a:spLocks/>
          </p:cNvSpPr>
          <p:nvPr/>
        </p:nvSpPr>
        <p:spPr>
          <a:xfrm rot="21220410">
            <a:off x="7065833" y="1517470"/>
            <a:ext cx="734752" cy="649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buClr>
                <a:srgbClr val="E32747"/>
              </a:buClr>
              <a:defRPr/>
            </a:pPr>
            <a:r>
              <a:rPr lang="en" sz="3600" b="1">
                <a:solidFill>
                  <a:srgbClr val="FF785D"/>
                </a:solidFill>
                <a:latin typeface="Times New Roman" panose="02020603050405020304" pitchFamily="18" charset="0"/>
                <a:cs typeface="Times New Roman" panose="02020603050405020304" pitchFamily="18" charset="0"/>
              </a:rPr>
              <a:t>02</a:t>
            </a:r>
          </a:p>
        </p:txBody>
      </p:sp>
      <p:sp>
        <p:nvSpPr>
          <p:cNvPr id="14" name="TextBox 10">
            <a:extLst>
              <a:ext uri="{FF2B5EF4-FFF2-40B4-BE49-F238E27FC236}">
                <a16:creationId xmlns="" xmlns:a16="http://schemas.microsoft.com/office/drawing/2014/main" id="{74420F9C-0D2F-5E91-4171-746374CBB893}"/>
              </a:ext>
            </a:extLst>
          </p:cNvPr>
          <p:cNvSpPr txBox="1"/>
          <p:nvPr/>
        </p:nvSpPr>
        <p:spPr>
          <a:xfrm>
            <a:off x="719265" y="2320163"/>
            <a:ext cx="2577098" cy="1569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i="1">
                <a:latin typeface="Times New Roman" panose="02020603050405020304" pitchFamily="18" charset="0"/>
                <a:cs typeface="Times New Roman" panose="02020603050405020304" pitchFamily="18" charset="0"/>
              </a:rPr>
              <a:t>Tại sao </a:t>
            </a:r>
            <a:r>
              <a:rPr lang="en-US" sz="2400" i="1">
                <a:latin typeface="Times New Roman" panose="02020603050405020304" pitchFamily="18" charset="0"/>
                <a:cs typeface="Times New Roman" panose="02020603050405020304" pitchFamily="18" charset="0"/>
              </a:rPr>
              <a:t>cần tìm hiểu đề, tìm ý và lập dàn ý</a:t>
            </a:r>
            <a:r>
              <a:rPr lang="vi-VN" sz="2400" i="1">
                <a:latin typeface="Times New Roman" panose="02020603050405020304" pitchFamily="18" charset="0"/>
                <a:cs typeface="Times New Roman" panose="02020603050405020304" pitchFamily="18" charset="0"/>
              </a:rPr>
              <a:t> trước khi viết bài văn?</a:t>
            </a:r>
            <a:endParaRPr lang="en-US" sz="2400">
              <a:latin typeface="Times New Roman" panose="02020603050405020304" pitchFamily="18" charset="0"/>
              <a:cs typeface="Times New Roman" panose="02020603050405020304" pitchFamily="18" charset="0"/>
            </a:endParaRPr>
          </a:p>
        </p:txBody>
      </p:sp>
      <p:sp>
        <p:nvSpPr>
          <p:cNvPr id="15" name="TextBox 11">
            <a:extLst>
              <a:ext uri="{FF2B5EF4-FFF2-40B4-BE49-F238E27FC236}">
                <a16:creationId xmlns="" xmlns:a16="http://schemas.microsoft.com/office/drawing/2014/main" id="{D11CAA5D-8AB8-EAEC-DCF8-FE22030CFC4D}"/>
              </a:ext>
            </a:extLst>
          </p:cNvPr>
          <p:cNvSpPr txBox="1"/>
          <p:nvPr/>
        </p:nvSpPr>
        <p:spPr>
          <a:xfrm>
            <a:off x="6041466" y="2269937"/>
            <a:ext cx="2665904" cy="1569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i="1">
                <a:latin typeface="Times New Roman" panose="02020603050405020304" pitchFamily="18" charset="0"/>
                <a:cs typeface="Times New Roman" panose="02020603050405020304" pitchFamily="18" charset="0"/>
              </a:rPr>
              <a:t>Tại sao cần phải kể theo ngôi thứ nhất mà không phải là ngôi thứ ba?</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5010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animBg="1"/>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908753" y="252179"/>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1378772" y="194438"/>
            <a:ext cx="4968865"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2. Một</a:t>
            </a:r>
            <a:r>
              <a:rPr kumimoji="0" lang="en" sz="32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số điểm cần lưu ý</a:t>
            </a:r>
            <a:endParaRPr kumimoji="0"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8" name="Google Shape;259;p45">
            <a:extLst>
              <a:ext uri="{FF2B5EF4-FFF2-40B4-BE49-F238E27FC236}">
                <a16:creationId xmlns="" xmlns:a16="http://schemas.microsoft.com/office/drawing/2014/main" id="{782E7265-EACD-9913-CC16-13EF44AC1B52}"/>
              </a:ext>
            </a:extLst>
          </p:cNvPr>
          <p:cNvPicPr preferRelativeResize="0"/>
          <p:nvPr/>
        </p:nvPicPr>
        <p:blipFill rotWithShape="1">
          <a:blip r:embed="rId4">
            <a:alphaModFix/>
          </a:blip>
          <a:srcRect t="835" b="826"/>
          <a:stretch/>
        </p:blipFill>
        <p:spPr>
          <a:xfrm>
            <a:off x="4834077" y="1696401"/>
            <a:ext cx="1189695" cy="486299"/>
          </a:xfrm>
          <a:prstGeom prst="rect">
            <a:avLst/>
          </a:prstGeom>
          <a:noFill/>
          <a:ln>
            <a:noFill/>
          </a:ln>
        </p:spPr>
      </p:pic>
      <p:sp>
        <p:nvSpPr>
          <p:cNvPr id="10" name="Google Shape;2239;p65">
            <a:extLst>
              <a:ext uri="{FF2B5EF4-FFF2-40B4-BE49-F238E27FC236}">
                <a16:creationId xmlns="" xmlns:a16="http://schemas.microsoft.com/office/drawing/2014/main" id="{4E3F5409-2268-B38A-85C0-77C9FB0E9424}"/>
              </a:ext>
            </a:extLst>
          </p:cNvPr>
          <p:cNvSpPr/>
          <p:nvPr/>
        </p:nvSpPr>
        <p:spPr>
          <a:xfrm rot="10336670">
            <a:off x="7089045" y="1476704"/>
            <a:ext cx="716818" cy="696126"/>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 name="Google Shape;2240;p65">
            <a:extLst>
              <a:ext uri="{FF2B5EF4-FFF2-40B4-BE49-F238E27FC236}">
                <a16:creationId xmlns="" xmlns:a16="http://schemas.microsoft.com/office/drawing/2014/main" id="{50696A17-89E0-62A1-261C-09F52764752C}"/>
              </a:ext>
            </a:extLst>
          </p:cNvPr>
          <p:cNvSpPr/>
          <p:nvPr/>
        </p:nvSpPr>
        <p:spPr>
          <a:xfrm rot="-504209">
            <a:off x="1304175" y="1470048"/>
            <a:ext cx="811866" cy="696144"/>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2" name="Google Shape;2339;p65">
            <a:extLst>
              <a:ext uri="{FF2B5EF4-FFF2-40B4-BE49-F238E27FC236}">
                <a16:creationId xmlns="" xmlns:a16="http://schemas.microsoft.com/office/drawing/2014/main" id="{2951A637-F47F-386B-66B7-B97BFB6AF46C}"/>
              </a:ext>
            </a:extLst>
          </p:cNvPr>
          <p:cNvSpPr txBox="1">
            <a:spLocks/>
          </p:cNvSpPr>
          <p:nvPr/>
        </p:nvSpPr>
        <p:spPr>
          <a:xfrm>
            <a:off x="1257664" y="1512843"/>
            <a:ext cx="832200" cy="649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buClr>
                <a:srgbClr val="E32747"/>
              </a:buClr>
              <a:defRPr/>
            </a:pPr>
            <a:r>
              <a:rPr lang="en" sz="3600" b="1">
                <a:solidFill>
                  <a:srgbClr val="00545D">
                    <a:lumMod val="75000"/>
                  </a:srgbClr>
                </a:solidFill>
                <a:latin typeface="Times New Roman" panose="02020603050405020304" pitchFamily="18" charset="0"/>
                <a:cs typeface="Times New Roman" panose="02020603050405020304" pitchFamily="18" charset="0"/>
              </a:rPr>
              <a:t>01</a:t>
            </a:r>
          </a:p>
        </p:txBody>
      </p:sp>
      <p:sp>
        <p:nvSpPr>
          <p:cNvPr id="13" name="Google Shape;2340;p65">
            <a:extLst>
              <a:ext uri="{FF2B5EF4-FFF2-40B4-BE49-F238E27FC236}">
                <a16:creationId xmlns="" xmlns:a16="http://schemas.microsoft.com/office/drawing/2014/main" id="{F12861C4-972F-A858-8BC9-5E3CC532DE42}"/>
              </a:ext>
            </a:extLst>
          </p:cNvPr>
          <p:cNvSpPr txBox="1">
            <a:spLocks/>
          </p:cNvSpPr>
          <p:nvPr/>
        </p:nvSpPr>
        <p:spPr>
          <a:xfrm rot="21220410">
            <a:off x="7065833" y="1517470"/>
            <a:ext cx="734752" cy="649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buClr>
                <a:srgbClr val="E32747"/>
              </a:buClr>
              <a:defRPr/>
            </a:pPr>
            <a:r>
              <a:rPr lang="en" sz="3600" b="1">
                <a:solidFill>
                  <a:srgbClr val="FF785D"/>
                </a:solidFill>
                <a:latin typeface="Times New Roman" panose="02020603050405020304" pitchFamily="18" charset="0"/>
                <a:cs typeface="Times New Roman" panose="02020603050405020304" pitchFamily="18" charset="0"/>
              </a:rPr>
              <a:t>02</a:t>
            </a:r>
          </a:p>
        </p:txBody>
      </p:sp>
      <p:sp>
        <p:nvSpPr>
          <p:cNvPr id="14" name="TextBox 10">
            <a:extLst>
              <a:ext uri="{FF2B5EF4-FFF2-40B4-BE49-F238E27FC236}">
                <a16:creationId xmlns="" xmlns:a16="http://schemas.microsoft.com/office/drawing/2014/main" id="{74420F9C-0D2F-5E91-4171-746374CBB893}"/>
              </a:ext>
            </a:extLst>
          </p:cNvPr>
          <p:cNvSpPr txBox="1"/>
          <p:nvPr/>
        </p:nvSpPr>
        <p:spPr>
          <a:xfrm>
            <a:off x="719265" y="2320163"/>
            <a:ext cx="2577098" cy="193899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i="1">
                <a:latin typeface="Times New Roman" panose="02020603050405020304" pitchFamily="18" charset="0"/>
                <a:cs typeface="Times New Roman" panose="02020603050405020304" pitchFamily="18" charset="0"/>
              </a:rPr>
              <a:t>Tìm hiểu đề, tìm ý và lập dàn ý</a:t>
            </a:r>
            <a:r>
              <a:rPr lang="vi-VN" sz="2000" i="1">
                <a:latin typeface="Times New Roman" panose="02020603050405020304" pitchFamily="18" charset="0"/>
                <a:cs typeface="Times New Roman" panose="02020603050405020304" pitchFamily="18" charset="0"/>
              </a:rPr>
              <a:t> trước khi viết bài văn để viết đúng hướng, không lạc đề, không thừa ý, thiếu ý, lặp ý</a:t>
            </a:r>
            <a:endParaRPr lang="en-US" sz="2000">
              <a:latin typeface="Times New Roman" panose="02020603050405020304" pitchFamily="18" charset="0"/>
              <a:cs typeface="Times New Roman" panose="02020603050405020304" pitchFamily="18" charset="0"/>
            </a:endParaRPr>
          </a:p>
        </p:txBody>
      </p:sp>
      <p:sp>
        <p:nvSpPr>
          <p:cNvPr id="15" name="TextBox 11">
            <a:extLst>
              <a:ext uri="{FF2B5EF4-FFF2-40B4-BE49-F238E27FC236}">
                <a16:creationId xmlns="" xmlns:a16="http://schemas.microsoft.com/office/drawing/2014/main" id="{D11CAA5D-8AB8-EAEC-DCF8-FE22030CFC4D}"/>
              </a:ext>
            </a:extLst>
          </p:cNvPr>
          <p:cNvSpPr txBox="1"/>
          <p:nvPr/>
        </p:nvSpPr>
        <p:spPr>
          <a:xfrm>
            <a:off x="5709684" y="2252732"/>
            <a:ext cx="3029584" cy="255454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000" i="1">
                <a:latin typeface="Times New Roman" panose="02020603050405020304" pitchFamily="18" charset="0"/>
                <a:cs typeface="Times New Roman" panose="02020603050405020304" pitchFamily="18" charset="0"/>
              </a:rPr>
              <a:t>Bài viết yêu cầu kể lại chuyến đi/ hoạt động xã hội để lại cho bản thân nhiều suy nghĩ và tình cảm sâu sắc, vì thế phải kể theo ngôi thứ nhất để bộc lộ được tình cảm, suy nghĩ của bản thân- người tham gia</a:t>
            </a:r>
            <a:endParaRPr lang="en-US" sz="2000">
              <a:latin typeface="Times New Roman" panose="02020603050405020304" pitchFamily="18" charset="0"/>
              <a:cs typeface="Times New Roman" panose="02020603050405020304" pitchFamily="18" charset="0"/>
            </a:endParaRPr>
          </a:p>
        </p:txBody>
      </p:sp>
      <p:grpSp>
        <p:nvGrpSpPr>
          <p:cNvPr id="93" name="Google Shape;653;p54">
            <a:extLst>
              <a:ext uri="{FF2B5EF4-FFF2-40B4-BE49-F238E27FC236}">
                <a16:creationId xmlns="" xmlns:a16="http://schemas.microsoft.com/office/drawing/2014/main" id="{1B6EB5BA-3B48-0555-B565-37179E55B673}"/>
              </a:ext>
            </a:extLst>
          </p:cNvPr>
          <p:cNvGrpSpPr/>
          <p:nvPr/>
        </p:nvGrpSpPr>
        <p:grpSpPr>
          <a:xfrm>
            <a:off x="3864263" y="2252732"/>
            <a:ext cx="1398853" cy="2647993"/>
            <a:chOff x="31594325" y="12376475"/>
            <a:chExt cx="1114025" cy="2225925"/>
          </a:xfrm>
        </p:grpSpPr>
        <p:sp>
          <p:nvSpPr>
            <p:cNvPr id="94" name="Google Shape;654;p54">
              <a:extLst>
                <a:ext uri="{FF2B5EF4-FFF2-40B4-BE49-F238E27FC236}">
                  <a16:creationId xmlns="" xmlns:a16="http://schemas.microsoft.com/office/drawing/2014/main" id="{A40B309A-EC4B-9A94-21B3-81169D20E904}"/>
                </a:ext>
              </a:extLst>
            </p:cNvPr>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655;p54">
              <a:extLst>
                <a:ext uri="{FF2B5EF4-FFF2-40B4-BE49-F238E27FC236}">
                  <a16:creationId xmlns="" xmlns:a16="http://schemas.microsoft.com/office/drawing/2014/main" id="{F172B742-37F0-8B8E-EEF4-D41872C08CAD}"/>
                </a:ext>
              </a:extLst>
            </p:cNvPr>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656;p54">
              <a:extLst>
                <a:ext uri="{FF2B5EF4-FFF2-40B4-BE49-F238E27FC236}">
                  <a16:creationId xmlns="" xmlns:a16="http://schemas.microsoft.com/office/drawing/2014/main" id="{132EE6EB-1FD8-58D6-532D-97B1BF6D494A}"/>
                </a:ext>
              </a:extLst>
            </p:cNvPr>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657;p54">
              <a:extLst>
                <a:ext uri="{FF2B5EF4-FFF2-40B4-BE49-F238E27FC236}">
                  <a16:creationId xmlns="" xmlns:a16="http://schemas.microsoft.com/office/drawing/2014/main" id="{91D2EDD4-33B9-B099-B41A-36E4D8C28EA0}"/>
                </a:ext>
              </a:extLst>
            </p:cNvPr>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658;p54">
              <a:extLst>
                <a:ext uri="{FF2B5EF4-FFF2-40B4-BE49-F238E27FC236}">
                  <a16:creationId xmlns="" xmlns:a16="http://schemas.microsoft.com/office/drawing/2014/main" id="{7B963CE9-5F04-4FB6-D09C-C006ED8DA6C3}"/>
                </a:ext>
              </a:extLst>
            </p:cNvPr>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659;p54">
              <a:extLst>
                <a:ext uri="{FF2B5EF4-FFF2-40B4-BE49-F238E27FC236}">
                  <a16:creationId xmlns="" xmlns:a16="http://schemas.microsoft.com/office/drawing/2014/main" id="{1E6E6CA3-BFC2-E4D8-460C-9A091F16A635}"/>
                </a:ext>
              </a:extLst>
            </p:cNvPr>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660;p54">
              <a:extLst>
                <a:ext uri="{FF2B5EF4-FFF2-40B4-BE49-F238E27FC236}">
                  <a16:creationId xmlns="" xmlns:a16="http://schemas.microsoft.com/office/drawing/2014/main" id="{FC83936C-CEC5-3214-B02E-F15D1623E8FF}"/>
                </a:ext>
              </a:extLst>
            </p:cNvPr>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661;p54">
              <a:extLst>
                <a:ext uri="{FF2B5EF4-FFF2-40B4-BE49-F238E27FC236}">
                  <a16:creationId xmlns="" xmlns:a16="http://schemas.microsoft.com/office/drawing/2014/main" id="{1ED7DEE2-9EC2-9138-5DCE-4E86086F91A4}"/>
                </a:ext>
              </a:extLst>
            </p:cNvPr>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662;p54">
              <a:extLst>
                <a:ext uri="{FF2B5EF4-FFF2-40B4-BE49-F238E27FC236}">
                  <a16:creationId xmlns="" xmlns:a16="http://schemas.microsoft.com/office/drawing/2014/main" id="{77DDE57A-4256-6C03-CAAA-0126303F7EDD}"/>
                </a:ext>
              </a:extLst>
            </p:cNvPr>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663;p54">
              <a:extLst>
                <a:ext uri="{FF2B5EF4-FFF2-40B4-BE49-F238E27FC236}">
                  <a16:creationId xmlns="" xmlns:a16="http://schemas.microsoft.com/office/drawing/2014/main" id="{89E67B13-846A-65D9-DEE2-4FF5757C0B70}"/>
                </a:ext>
              </a:extLst>
            </p:cNvPr>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664;p54">
              <a:extLst>
                <a:ext uri="{FF2B5EF4-FFF2-40B4-BE49-F238E27FC236}">
                  <a16:creationId xmlns="" xmlns:a16="http://schemas.microsoft.com/office/drawing/2014/main" id="{B05E4305-9306-45BD-062A-7D294F08D182}"/>
                </a:ext>
              </a:extLst>
            </p:cNvPr>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665;p54">
              <a:extLst>
                <a:ext uri="{FF2B5EF4-FFF2-40B4-BE49-F238E27FC236}">
                  <a16:creationId xmlns="" xmlns:a16="http://schemas.microsoft.com/office/drawing/2014/main" id="{A0802C69-F33E-FD4F-959D-EA956D1770CF}"/>
                </a:ext>
              </a:extLst>
            </p:cNvPr>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666;p54">
              <a:extLst>
                <a:ext uri="{FF2B5EF4-FFF2-40B4-BE49-F238E27FC236}">
                  <a16:creationId xmlns="" xmlns:a16="http://schemas.microsoft.com/office/drawing/2014/main" id="{FBED4260-87A6-5ED9-CAFA-8BAEDDB72C06}"/>
                </a:ext>
              </a:extLst>
            </p:cNvPr>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667;p54">
              <a:extLst>
                <a:ext uri="{FF2B5EF4-FFF2-40B4-BE49-F238E27FC236}">
                  <a16:creationId xmlns="" xmlns:a16="http://schemas.microsoft.com/office/drawing/2014/main" id="{B5E1835D-A29D-1B5A-EC60-D165C642FB1C}"/>
                </a:ext>
              </a:extLst>
            </p:cNvPr>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668;p54">
              <a:extLst>
                <a:ext uri="{FF2B5EF4-FFF2-40B4-BE49-F238E27FC236}">
                  <a16:creationId xmlns="" xmlns:a16="http://schemas.microsoft.com/office/drawing/2014/main" id="{C6FED0A2-2502-D42D-A6BC-BF7B84A4A02F}"/>
                </a:ext>
              </a:extLst>
            </p:cNvPr>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669;p54">
              <a:extLst>
                <a:ext uri="{FF2B5EF4-FFF2-40B4-BE49-F238E27FC236}">
                  <a16:creationId xmlns="" xmlns:a16="http://schemas.microsoft.com/office/drawing/2014/main" id="{7EBA50B2-EACD-AEF2-87FE-867574538DEE}"/>
                </a:ext>
              </a:extLst>
            </p:cNvPr>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670;p54">
              <a:extLst>
                <a:ext uri="{FF2B5EF4-FFF2-40B4-BE49-F238E27FC236}">
                  <a16:creationId xmlns="" xmlns:a16="http://schemas.microsoft.com/office/drawing/2014/main" id="{262B9011-AECA-F725-F99D-19ACA332D1AC}"/>
                </a:ext>
              </a:extLst>
            </p:cNvPr>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671;p54">
              <a:extLst>
                <a:ext uri="{FF2B5EF4-FFF2-40B4-BE49-F238E27FC236}">
                  <a16:creationId xmlns="" xmlns:a16="http://schemas.microsoft.com/office/drawing/2014/main" id="{E57903F8-3058-5813-D043-31BD9FD515DE}"/>
                </a:ext>
              </a:extLst>
            </p:cNvPr>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672;p54">
              <a:extLst>
                <a:ext uri="{FF2B5EF4-FFF2-40B4-BE49-F238E27FC236}">
                  <a16:creationId xmlns="" xmlns:a16="http://schemas.microsoft.com/office/drawing/2014/main" id="{97857F8D-1E60-00B0-E87A-B5D8EA9A9AFA}"/>
                </a:ext>
              </a:extLst>
            </p:cNvPr>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673;p54">
              <a:extLst>
                <a:ext uri="{FF2B5EF4-FFF2-40B4-BE49-F238E27FC236}">
                  <a16:creationId xmlns="" xmlns:a16="http://schemas.microsoft.com/office/drawing/2014/main" id="{5423C095-C1B1-8DB3-CC30-2E11B8BE476F}"/>
                </a:ext>
              </a:extLst>
            </p:cNvPr>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674;p54">
              <a:extLst>
                <a:ext uri="{FF2B5EF4-FFF2-40B4-BE49-F238E27FC236}">
                  <a16:creationId xmlns="" xmlns:a16="http://schemas.microsoft.com/office/drawing/2014/main" id="{088B651A-56AA-CAAE-F30A-2067846C8FEA}"/>
                </a:ext>
              </a:extLst>
            </p:cNvPr>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675;p54">
              <a:extLst>
                <a:ext uri="{FF2B5EF4-FFF2-40B4-BE49-F238E27FC236}">
                  <a16:creationId xmlns="" xmlns:a16="http://schemas.microsoft.com/office/drawing/2014/main" id="{58B5F9FE-DA85-21DE-302D-F7C545A502BC}"/>
                </a:ext>
              </a:extLst>
            </p:cNvPr>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676;p54">
              <a:extLst>
                <a:ext uri="{FF2B5EF4-FFF2-40B4-BE49-F238E27FC236}">
                  <a16:creationId xmlns="" xmlns:a16="http://schemas.microsoft.com/office/drawing/2014/main" id="{23BA4146-F77A-B51F-DDEB-5373DB2DF743}"/>
                </a:ext>
              </a:extLst>
            </p:cNvPr>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677;p54">
              <a:extLst>
                <a:ext uri="{FF2B5EF4-FFF2-40B4-BE49-F238E27FC236}">
                  <a16:creationId xmlns="" xmlns:a16="http://schemas.microsoft.com/office/drawing/2014/main" id="{2836839F-479A-A856-B052-86028DF1E76A}"/>
                </a:ext>
              </a:extLst>
            </p:cNvPr>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678;p54">
              <a:extLst>
                <a:ext uri="{FF2B5EF4-FFF2-40B4-BE49-F238E27FC236}">
                  <a16:creationId xmlns="" xmlns:a16="http://schemas.microsoft.com/office/drawing/2014/main" id="{92C6E6CD-8418-0D2D-704E-54CBD8C66BBA}"/>
                </a:ext>
              </a:extLst>
            </p:cNvPr>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679;p54">
              <a:extLst>
                <a:ext uri="{FF2B5EF4-FFF2-40B4-BE49-F238E27FC236}">
                  <a16:creationId xmlns="" xmlns:a16="http://schemas.microsoft.com/office/drawing/2014/main" id="{D5245D0E-FD6A-008C-049E-3382EE999C67}"/>
                </a:ext>
              </a:extLst>
            </p:cNvPr>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680;p54">
              <a:extLst>
                <a:ext uri="{FF2B5EF4-FFF2-40B4-BE49-F238E27FC236}">
                  <a16:creationId xmlns="" xmlns:a16="http://schemas.microsoft.com/office/drawing/2014/main" id="{3F69336B-6B39-CDF7-4845-A3491FF3EC52}"/>
                </a:ext>
              </a:extLst>
            </p:cNvPr>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681;p54">
              <a:extLst>
                <a:ext uri="{FF2B5EF4-FFF2-40B4-BE49-F238E27FC236}">
                  <a16:creationId xmlns="" xmlns:a16="http://schemas.microsoft.com/office/drawing/2014/main" id="{8DDB4605-1865-17E5-2ADC-9056BA7F766D}"/>
                </a:ext>
              </a:extLst>
            </p:cNvPr>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682;p54">
              <a:extLst>
                <a:ext uri="{FF2B5EF4-FFF2-40B4-BE49-F238E27FC236}">
                  <a16:creationId xmlns="" xmlns:a16="http://schemas.microsoft.com/office/drawing/2014/main" id="{8500511F-C267-17CF-344E-150E0F69C347}"/>
                </a:ext>
              </a:extLst>
            </p:cNvPr>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683;p54">
              <a:extLst>
                <a:ext uri="{FF2B5EF4-FFF2-40B4-BE49-F238E27FC236}">
                  <a16:creationId xmlns="" xmlns:a16="http://schemas.microsoft.com/office/drawing/2014/main" id="{EF4B4E00-3140-95A6-E853-EE936FF6F87B}"/>
                </a:ext>
              </a:extLst>
            </p:cNvPr>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684;p54">
              <a:extLst>
                <a:ext uri="{FF2B5EF4-FFF2-40B4-BE49-F238E27FC236}">
                  <a16:creationId xmlns="" xmlns:a16="http://schemas.microsoft.com/office/drawing/2014/main" id="{C291BE54-635F-C321-06F7-7316912C12FE}"/>
                </a:ext>
              </a:extLst>
            </p:cNvPr>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685;p54">
              <a:extLst>
                <a:ext uri="{FF2B5EF4-FFF2-40B4-BE49-F238E27FC236}">
                  <a16:creationId xmlns="" xmlns:a16="http://schemas.microsoft.com/office/drawing/2014/main" id="{BCF8D97B-2994-2F16-41B5-71F893F522AF}"/>
                </a:ext>
              </a:extLst>
            </p:cNvPr>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686;p54">
              <a:extLst>
                <a:ext uri="{FF2B5EF4-FFF2-40B4-BE49-F238E27FC236}">
                  <a16:creationId xmlns="" xmlns:a16="http://schemas.microsoft.com/office/drawing/2014/main" id="{015AD09A-461A-7EC4-021A-05B2759F0904}"/>
                </a:ext>
              </a:extLst>
            </p:cNvPr>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687;p54">
              <a:extLst>
                <a:ext uri="{FF2B5EF4-FFF2-40B4-BE49-F238E27FC236}">
                  <a16:creationId xmlns="" xmlns:a16="http://schemas.microsoft.com/office/drawing/2014/main" id="{1ED1A241-A9BB-6988-2821-3C04A0F261BC}"/>
                </a:ext>
              </a:extLst>
            </p:cNvPr>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688;p54">
              <a:extLst>
                <a:ext uri="{FF2B5EF4-FFF2-40B4-BE49-F238E27FC236}">
                  <a16:creationId xmlns="" xmlns:a16="http://schemas.microsoft.com/office/drawing/2014/main" id="{3266B1F3-5061-0EC5-357E-494C8B2FF4B4}"/>
                </a:ext>
              </a:extLst>
            </p:cNvPr>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689;p54">
              <a:extLst>
                <a:ext uri="{FF2B5EF4-FFF2-40B4-BE49-F238E27FC236}">
                  <a16:creationId xmlns="" xmlns:a16="http://schemas.microsoft.com/office/drawing/2014/main" id="{77456E86-E024-9123-88A4-A0BAEA47E566}"/>
                </a:ext>
              </a:extLst>
            </p:cNvPr>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690;p54">
              <a:extLst>
                <a:ext uri="{FF2B5EF4-FFF2-40B4-BE49-F238E27FC236}">
                  <a16:creationId xmlns="" xmlns:a16="http://schemas.microsoft.com/office/drawing/2014/main" id="{8CCB87B0-D4A6-41D7-0D1F-9F8A8F80FE77}"/>
                </a:ext>
              </a:extLst>
            </p:cNvPr>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691;p54">
              <a:extLst>
                <a:ext uri="{FF2B5EF4-FFF2-40B4-BE49-F238E27FC236}">
                  <a16:creationId xmlns="" xmlns:a16="http://schemas.microsoft.com/office/drawing/2014/main" id="{2A5F678F-1277-91D4-1F45-AA7A213650E6}"/>
                </a:ext>
              </a:extLst>
            </p:cNvPr>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692;p54">
              <a:extLst>
                <a:ext uri="{FF2B5EF4-FFF2-40B4-BE49-F238E27FC236}">
                  <a16:creationId xmlns="" xmlns:a16="http://schemas.microsoft.com/office/drawing/2014/main" id="{7566E067-105B-FBA4-98D8-94C0E13B61EF}"/>
                </a:ext>
              </a:extLst>
            </p:cNvPr>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693;p54">
              <a:extLst>
                <a:ext uri="{FF2B5EF4-FFF2-40B4-BE49-F238E27FC236}">
                  <a16:creationId xmlns="" xmlns:a16="http://schemas.microsoft.com/office/drawing/2014/main" id="{9A9D66B8-9088-68D1-A251-5A49A40B38E7}"/>
                </a:ext>
              </a:extLst>
            </p:cNvPr>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694;p54">
              <a:extLst>
                <a:ext uri="{FF2B5EF4-FFF2-40B4-BE49-F238E27FC236}">
                  <a16:creationId xmlns="" xmlns:a16="http://schemas.microsoft.com/office/drawing/2014/main" id="{027EDA71-DDEA-1AD1-A722-453E71843E7F}"/>
                </a:ext>
              </a:extLst>
            </p:cNvPr>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695;p54">
              <a:extLst>
                <a:ext uri="{FF2B5EF4-FFF2-40B4-BE49-F238E27FC236}">
                  <a16:creationId xmlns="" xmlns:a16="http://schemas.microsoft.com/office/drawing/2014/main" id="{0B08B7E6-E0E4-9704-83C5-8580DCBFACFB}"/>
                </a:ext>
              </a:extLst>
            </p:cNvPr>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696;p54">
              <a:extLst>
                <a:ext uri="{FF2B5EF4-FFF2-40B4-BE49-F238E27FC236}">
                  <a16:creationId xmlns="" xmlns:a16="http://schemas.microsoft.com/office/drawing/2014/main" id="{27257B0F-0985-6BB9-286F-7FF6DACCB0C8}"/>
                </a:ext>
              </a:extLst>
            </p:cNvPr>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697;p54">
              <a:extLst>
                <a:ext uri="{FF2B5EF4-FFF2-40B4-BE49-F238E27FC236}">
                  <a16:creationId xmlns="" xmlns:a16="http://schemas.microsoft.com/office/drawing/2014/main" id="{9AE09242-7DC6-A3E6-73DE-7A02A832ED67}"/>
                </a:ext>
              </a:extLst>
            </p:cNvPr>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698;p54">
              <a:extLst>
                <a:ext uri="{FF2B5EF4-FFF2-40B4-BE49-F238E27FC236}">
                  <a16:creationId xmlns="" xmlns:a16="http://schemas.microsoft.com/office/drawing/2014/main" id="{95D3F1B9-AD28-9D3B-961D-1AD4DF4B0D60}"/>
                </a:ext>
              </a:extLst>
            </p:cNvPr>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699;p54">
              <a:extLst>
                <a:ext uri="{FF2B5EF4-FFF2-40B4-BE49-F238E27FC236}">
                  <a16:creationId xmlns="" xmlns:a16="http://schemas.microsoft.com/office/drawing/2014/main" id="{8AA07D20-2FB0-0760-01D2-F799AD4034FC}"/>
                </a:ext>
              </a:extLst>
            </p:cNvPr>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700;p54">
              <a:extLst>
                <a:ext uri="{FF2B5EF4-FFF2-40B4-BE49-F238E27FC236}">
                  <a16:creationId xmlns="" xmlns:a16="http://schemas.microsoft.com/office/drawing/2014/main" id="{08BEA692-A3BD-6D4D-0FC9-4A2D0ED56102}"/>
                </a:ext>
              </a:extLst>
            </p:cNvPr>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701;p54">
              <a:extLst>
                <a:ext uri="{FF2B5EF4-FFF2-40B4-BE49-F238E27FC236}">
                  <a16:creationId xmlns="" xmlns:a16="http://schemas.microsoft.com/office/drawing/2014/main" id="{8FD2C00C-5D3E-78C7-18A4-423818095FDC}"/>
                </a:ext>
              </a:extLst>
            </p:cNvPr>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702;p54">
              <a:extLst>
                <a:ext uri="{FF2B5EF4-FFF2-40B4-BE49-F238E27FC236}">
                  <a16:creationId xmlns="" xmlns:a16="http://schemas.microsoft.com/office/drawing/2014/main" id="{6EB56DE3-900C-C5F1-6F15-4B2892BDD764}"/>
                </a:ext>
              </a:extLst>
            </p:cNvPr>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703;p54">
              <a:extLst>
                <a:ext uri="{FF2B5EF4-FFF2-40B4-BE49-F238E27FC236}">
                  <a16:creationId xmlns="" xmlns:a16="http://schemas.microsoft.com/office/drawing/2014/main" id="{96C4673A-1DCE-3589-7D31-48E42B9F4DC7}"/>
                </a:ext>
              </a:extLst>
            </p:cNvPr>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704;p54">
              <a:extLst>
                <a:ext uri="{FF2B5EF4-FFF2-40B4-BE49-F238E27FC236}">
                  <a16:creationId xmlns="" xmlns:a16="http://schemas.microsoft.com/office/drawing/2014/main" id="{08EF9843-3731-7E5F-A452-7384ADFF9C5D}"/>
                </a:ext>
              </a:extLst>
            </p:cNvPr>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705;p54">
              <a:extLst>
                <a:ext uri="{FF2B5EF4-FFF2-40B4-BE49-F238E27FC236}">
                  <a16:creationId xmlns="" xmlns:a16="http://schemas.microsoft.com/office/drawing/2014/main" id="{7F6BA7AB-BC2B-F89C-28F1-82914CF7357D}"/>
                </a:ext>
              </a:extLst>
            </p:cNvPr>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706;p54">
              <a:extLst>
                <a:ext uri="{FF2B5EF4-FFF2-40B4-BE49-F238E27FC236}">
                  <a16:creationId xmlns="" xmlns:a16="http://schemas.microsoft.com/office/drawing/2014/main" id="{0F21490C-B485-5CB1-2E56-6755015EDE7F}"/>
                </a:ext>
              </a:extLst>
            </p:cNvPr>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707;p54">
              <a:extLst>
                <a:ext uri="{FF2B5EF4-FFF2-40B4-BE49-F238E27FC236}">
                  <a16:creationId xmlns="" xmlns:a16="http://schemas.microsoft.com/office/drawing/2014/main" id="{39B2DCA1-0D7F-B2E9-2CB2-B9FAC95857FE}"/>
                </a:ext>
              </a:extLst>
            </p:cNvPr>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708;p54">
              <a:extLst>
                <a:ext uri="{FF2B5EF4-FFF2-40B4-BE49-F238E27FC236}">
                  <a16:creationId xmlns="" xmlns:a16="http://schemas.microsoft.com/office/drawing/2014/main" id="{E8322DD9-AB4B-7724-4C1C-A7EF77F9D82B}"/>
                </a:ext>
              </a:extLst>
            </p:cNvPr>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41959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93"/>
                                        </p:tgtEl>
                                        <p:attrNameLst>
                                          <p:attrName>style.visibility</p:attrName>
                                        </p:attrNameLst>
                                      </p:cBhvr>
                                      <p:to>
                                        <p:strVal val="visible"/>
                                      </p:to>
                                    </p:set>
                                    <p:anim calcmode="lin" valueType="num">
                                      <p:cBhvr additive="base">
                                        <p:cTn id="14" dur="500" fill="hold"/>
                                        <p:tgtEl>
                                          <p:spTgt spid="93"/>
                                        </p:tgtEl>
                                        <p:attrNameLst>
                                          <p:attrName>ppt_x</p:attrName>
                                        </p:attrNameLst>
                                      </p:cBhvr>
                                      <p:tavLst>
                                        <p:tav tm="0">
                                          <p:val>
                                            <p:strVal val="#ppt_x"/>
                                          </p:val>
                                        </p:tav>
                                        <p:tav tm="100000">
                                          <p:val>
                                            <p:strVal val="#ppt_x"/>
                                          </p:val>
                                        </p:tav>
                                      </p:tavLst>
                                    </p:anim>
                                    <p:anim calcmode="lin" valueType="num">
                                      <p:cBhvr additive="base">
                                        <p:cTn id="15"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animBg="1"/>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908753" y="252179"/>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1378772" y="194438"/>
            <a:ext cx="4968865"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2. Một</a:t>
            </a:r>
            <a:r>
              <a:rPr kumimoji="0" lang="en" sz="32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số điểm cần lưu ý</a:t>
            </a:r>
            <a:endParaRPr kumimoji="0"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 xmlns:a16="http://schemas.microsoft.com/office/drawing/2014/main" id="{4A334565-1D81-4AF1-9B5F-DEB8333F4FD5}"/>
              </a:ext>
            </a:extLst>
          </p:cNvPr>
          <p:cNvPicPr preferRelativeResize="0"/>
          <p:nvPr/>
        </p:nvPicPr>
        <p:blipFill>
          <a:blip r:embed="rId4">
            <a:alphaModFix/>
          </a:blip>
          <a:stretch>
            <a:fillRect/>
          </a:stretch>
        </p:blipFill>
        <p:spPr>
          <a:xfrm rot="712773">
            <a:off x="7956505" y="3272890"/>
            <a:ext cx="1152060" cy="1633322"/>
          </a:xfrm>
          <a:prstGeom prst="rect">
            <a:avLst/>
          </a:prstGeom>
          <a:noFill/>
          <a:ln>
            <a:noFill/>
          </a:ln>
        </p:spPr>
      </p:pic>
      <p:grpSp>
        <p:nvGrpSpPr>
          <p:cNvPr id="176" name="Google Shape;5298;p67">
            <a:extLst>
              <a:ext uri="{FF2B5EF4-FFF2-40B4-BE49-F238E27FC236}">
                <a16:creationId xmlns="" xmlns:a16="http://schemas.microsoft.com/office/drawing/2014/main" id="{760F9EB1-C363-D42E-028B-97426413B5BC}"/>
              </a:ext>
            </a:extLst>
          </p:cNvPr>
          <p:cNvGrpSpPr/>
          <p:nvPr/>
        </p:nvGrpSpPr>
        <p:grpSpPr>
          <a:xfrm>
            <a:off x="8092338" y="2155042"/>
            <a:ext cx="495262" cy="378658"/>
            <a:chOff x="7577157" y="886599"/>
            <a:chExt cx="495262" cy="378658"/>
          </a:xfrm>
        </p:grpSpPr>
        <p:sp>
          <p:nvSpPr>
            <p:cNvPr id="230" name="Google Shape;5299;p67">
              <a:extLst>
                <a:ext uri="{FF2B5EF4-FFF2-40B4-BE49-F238E27FC236}">
                  <a16:creationId xmlns="" xmlns:a16="http://schemas.microsoft.com/office/drawing/2014/main" id="{9EC29F4A-EA9E-AC32-A82C-0D2394567F86}"/>
                </a:ext>
              </a:extLst>
            </p:cNvPr>
            <p:cNvSpPr/>
            <p:nvPr/>
          </p:nvSpPr>
          <p:spPr>
            <a:xfrm>
              <a:off x="7651310" y="886599"/>
              <a:ext cx="325595" cy="378658"/>
            </a:xfrm>
            <a:custGeom>
              <a:avLst/>
              <a:gdLst/>
              <a:ahLst/>
              <a:cxnLst/>
              <a:rect l="l" t="t" r="r" b="b"/>
              <a:pathLst>
                <a:path w="18083" h="21030" extrusionOk="0">
                  <a:moveTo>
                    <a:pt x="9862" y="0"/>
                  </a:moveTo>
                  <a:cubicBezTo>
                    <a:pt x="6720" y="0"/>
                    <a:pt x="3793" y="2218"/>
                    <a:pt x="2617" y="5020"/>
                  </a:cubicBezTo>
                  <a:cubicBezTo>
                    <a:pt x="2469" y="5390"/>
                    <a:pt x="2314" y="5730"/>
                    <a:pt x="2188" y="6099"/>
                  </a:cubicBezTo>
                  <a:cubicBezTo>
                    <a:pt x="0" y="11947"/>
                    <a:pt x="2314" y="20331"/>
                    <a:pt x="9123" y="20974"/>
                  </a:cubicBezTo>
                  <a:cubicBezTo>
                    <a:pt x="9502" y="21010"/>
                    <a:pt x="9893" y="21030"/>
                    <a:pt x="10288" y="21030"/>
                  </a:cubicBezTo>
                  <a:cubicBezTo>
                    <a:pt x="11908" y="21030"/>
                    <a:pt x="13604" y="20697"/>
                    <a:pt x="14941" y="19806"/>
                  </a:cubicBezTo>
                  <a:cubicBezTo>
                    <a:pt x="17529" y="18142"/>
                    <a:pt x="18083" y="15274"/>
                    <a:pt x="18083" y="12383"/>
                  </a:cubicBezTo>
                  <a:cubicBezTo>
                    <a:pt x="18083" y="10225"/>
                    <a:pt x="17558" y="8347"/>
                    <a:pt x="16730" y="6373"/>
                  </a:cubicBezTo>
                  <a:cubicBezTo>
                    <a:pt x="15836" y="4155"/>
                    <a:pt x="14815" y="1819"/>
                    <a:pt x="12568" y="673"/>
                  </a:cubicBezTo>
                  <a:cubicBezTo>
                    <a:pt x="11984" y="370"/>
                    <a:pt x="11400" y="185"/>
                    <a:pt x="10786" y="59"/>
                  </a:cubicBezTo>
                  <a:cubicBezTo>
                    <a:pt x="10476" y="30"/>
                    <a:pt x="10165" y="0"/>
                    <a:pt x="9862" y="0"/>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5300;p67">
              <a:extLst>
                <a:ext uri="{FF2B5EF4-FFF2-40B4-BE49-F238E27FC236}">
                  <a16:creationId xmlns="" xmlns:a16="http://schemas.microsoft.com/office/drawing/2014/main" id="{34F582CD-48B3-3751-0DC6-497E33F2464E}"/>
                </a:ext>
              </a:extLst>
            </p:cNvPr>
            <p:cNvSpPr/>
            <p:nvPr/>
          </p:nvSpPr>
          <p:spPr>
            <a:xfrm>
              <a:off x="7714006" y="1030716"/>
              <a:ext cx="250656" cy="234541"/>
            </a:xfrm>
            <a:custGeom>
              <a:avLst/>
              <a:gdLst/>
              <a:ahLst/>
              <a:cxnLst/>
              <a:rect l="l" t="t" r="r" b="b"/>
              <a:pathLst>
                <a:path w="13921" h="13026" extrusionOk="0">
                  <a:moveTo>
                    <a:pt x="6260" y="0"/>
                  </a:moveTo>
                  <a:cubicBezTo>
                    <a:pt x="5686" y="0"/>
                    <a:pt x="5116" y="54"/>
                    <a:pt x="4562" y="158"/>
                  </a:cubicBezTo>
                  <a:cubicBezTo>
                    <a:pt x="3423" y="372"/>
                    <a:pt x="2159" y="772"/>
                    <a:pt x="1420" y="1666"/>
                  </a:cubicBezTo>
                  <a:cubicBezTo>
                    <a:pt x="651" y="2590"/>
                    <a:pt x="311" y="3825"/>
                    <a:pt x="155" y="4993"/>
                  </a:cubicBezTo>
                  <a:cubicBezTo>
                    <a:pt x="0" y="6227"/>
                    <a:pt x="30" y="7551"/>
                    <a:pt x="399" y="8748"/>
                  </a:cubicBezTo>
                  <a:cubicBezTo>
                    <a:pt x="739" y="9857"/>
                    <a:pt x="1390" y="10781"/>
                    <a:pt x="2033" y="11706"/>
                  </a:cubicBezTo>
                  <a:cubicBezTo>
                    <a:pt x="3053" y="12386"/>
                    <a:pt x="4251" y="12814"/>
                    <a:pt x="5641" y="12970"/>
                  </a:cubicBezTo>
                  <a:cubicBezTo>
                    <a:pt x="6020" y="13006"/>
                    <a:pt x="6411" y="13026"/>
                    <a:pt x="6806" y="13026"/>
                  </a:cubicBezTo>
                  <a:cubicBezTo>
                    <a:pt x="8426" y="13026"/>
                    <a:pt x="10122" y="12693"/>
                    <a:pt x="11459" y="11802"/>
                  </a:cubicBezTo>
                  <a:cubicBezTo>
                    <a:pt x="12538" y="11121"/>
                    <a:pt x="13248" y="10197"/>
                    <a:pt x="13736" y="9185"/>
                  </a:cubicBezTo>
                  <a:lnTo>
                    <a:pt x="13736" y="9059"/>
                  </a:lnTo>
                  <a:cubicBezTo>
                    <a:pt x="13921" y="6346"/>
                    <a:pt x="13492" y="3426"/>
                    <a:pt x="11245" y="1636"/>
                  </a:cubicBezTo>
                  <a:cubicBezTo>
                    <a:pt x="9846" y="518"/>
                    <a:pt x="8041" y="0"/>
                    <a:pt x="6260" y="0"/>
                  </a:cubicBezTo>
                  <a:close/>
                </a:path>
              </a:pathLst>
            </a:custGeom>
            <a:solidFill>
              <a:srgbClr val="FE5F2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5301;p67">
              <a:extLst>
                <a:ext uri="{FF2B5EF4-FFF2-40B4-BE49-F238E27FC236}">
                  <a16:creationId xmlns="" xmlns:a16="http://schemas.microsoft.com/office/drawing/2014/main" id="{FD6F918E-062F-3B9A-94B8-D2EDAE98655C}"/>
                </a:ext>
              </a:extLst>
            </p:cNvPr>
            <p:cNvSpPr/>
            <p:nvPr/>
          </p:nvSpPr>
          <p:spPr>
            <a:xfrm>
              <a:off x="7798920" y="970919"/>
              <a:ext cx="45410" cy="50236"/>
            </a:xfrm>
            <a:custGeom>
              <a:avLst/>
              <a:gdLst/>
              <a:ahLst/>
              <a:cxnLst/>
              <a:rect l="l" t="t" r="r" b="b"/>
              <a:pathLst>
                <a:path w="2522" h="2790" extrusionOk="0">
                  <a:moveTo>
                    <a:pt x="1168" y="1"/>
                  </a:moveTo>
                  <a:cubicBezTo>
                    <a:pt x="1016" y="1"/>
                    <a:pt x="851" y="63"/>
                    <a:pt x="674" y="211"/>
                  </a:cubicBezTo>
                  <a:cubicBezTo>
                    <a:pt x="333" y="522"/>
                    <a:pt x="89" y="1135"/>
                    <a:pt x="30" y="1601"/>
                  </a:cubicBezTo>
                  <a:cubicBezTo>
                    <a:pt x="1" y="1816"/>
                    <a:pt x="1" y="2156"/>
                    <a:pt x="149" y="2340"/>
                  </a:cubicBezTo>
                  <a:cubicBezTo>
                    <a:pt x="245" y="2496"/>
                    <a:pt x="400" y="2614"/>
                    <a:pt x="614" y="2680"/>
                  </a:cubicBezTo>
                  <a:cubicBezTo>
                    <a:pt x="823" y="2742"/>
                    <a:pt x="1131" y="2790"/>
                    <a:pt x="1436" y="2790"/>
                  </a:cubicBezTo>
                  <a:cubicBezTo>
                    <a:pt x="1715" y="2790"/>
                    <a:pt x="1991" y="2750"/>
                    <a:pt x="2182" y="2644"/>
                  </a:cubicBezTo>
                  <a:cubicBezTo>
                    <a:pt x="2522" y="2429"/>
                    <a:pt x="2463" y="1971"/>
                    <a:pt x="2366" y="1631"/>
                  </a:cubicBezTo>
                  <a:cubicBezTo>
                    <a:pt x="2217" y="1105"/>
                    <a:pt x="1807" y="1"/>
                    <a:pt x="1168" y="1"/>
                  </a:cubicBez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5302;p67">
              <a:extLst>
                <a:ext uri="{FF2B5EF4-FFF2-40B4-BE49-F238E27FC236}">
                  <a16:creationId xmlns="" xmlns:a16="http://schemas.microsoft.com/office/drawing/2014/main" id="{D97A5674-0DF3-D81C-3692-22BBEA250D93}"/>
                </a:ext>
              </a:extLst>
            </p:cNvPr>
            <p:cNvSpPr/>
            <p:nvPr/>
          </p:nvSpPr>
          <p:spPr>
            <a:xfrm>
              <a:off x="7844853" y="960332"/>
              <a:ext cx="27837" cy="21589"/>
            </a:xfrm>
            <a:custGeom>
              <a:avLst/>
              <a:gdLst/>
              <a:ahLst/>
              <a:cxnLst/>
              <a:rect l="l" t="t" r="r" b="b"/>
              <a:pathLst>
                <a:path w="1546" h="1199" extrusionOk="0">
                  <a:moveTo>
                    <a:pt x="777" y="1"/>
                  </a:moveTo>
                  <a:cubicBezTo>
                    <a:pt x="0" y="1"/>
                    <a:pt x="0" y="1198"/>
                    <a:pt x="777" y="1198"/>
                  </a:cubicBezTo>
                  <a:cubicBezTo>
                    <a:pt x="1545" y="1198"/>
                    <a:pt x="1545" y="1"/>
                    <a:pt x="777" y="1"/>
                  </a:cubicBez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5303;p67">
              <a:extLst>
                <a:ext uri="{FF2B5EF4-FFF2-40B4-BE49-F238E27FC236}">
                  <a16:creationId xmlns="" xmlns:a16="http://schemas.microsoft.com/office/drawing/2014/main" id="{0EAB0CDA-61BD-D134-9B57-E973F79DBF08}"/>
                </a:ext>
              </a:extLst>
            </p:cNvPr>
            <p:cNvSpPr/>
            <p:nvPr/>
          </p:nvSpPr>
          <p:spPr>
            <a:xfrm>
              <a:off x="7763918" y="960332"/>
              <a:ext cx="27711" cy="21589"/>
            </a:xfrm>
            <a:custGeom>
              <a:avLst/>
              <a:gdLst/>
              <a:ahLst/>
              <a:cxnLst/>
              <a:rect l="l" t="t" r="r" b="b"/>
              <a:pathLst>
                <a:path w="1539" h="1199" extrusionOk="0">
                  <a:moveTo>
                    <a:pt x="769" y="1"/>
                  </a:moveTo>
                  <a:cubicBezTo>
                    <a:pt x="0" y="1"/>
                    <a:pt x="0" y="1198"/>
                    <a:pt x="769" y="1198"/>
                  </a:cubicBezTo>
                  <a:cubicBezTo>
                    <a:pt x="1538" y="1198"/>
                    <a:pt x="1538" y="1"/>
                    <a:pt x="769" y="1"/>
                  </a:cubicBez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5304;p67">
              <a:extLst>
                <a:ext uri="{FF2B5EF4-FFF2-40B4-BE49-F238E27FC236}">
                  <a16:creationId xmlns="" xmlns:a16="http://schemas.microsoft.com/office/drawing/2014/main" id="{E490FC8C-CBFB-96D0-C006-FD6A23B1D135}"/>
                </a:ext>
              </a:extLst>
            </p:cNvPr>
            <p:cNvSpPr/>
            <p:nvPr/>
          </p:nvSpPr>
          <p:spPr>
            <a:xfrm>
              <a:off x="7740096" y="991355"/>
              <a:ext cx="22237" cy="22237"/>
            </a:xfrm>
            <a:custGeom>
              <a:avLst/>
              <a:gdLst/>
              <a:ahLst/>
              <a:cxnLst/>
              <a:rect l="l" t="t" r="r" b="b"/>
              <a:pathLst>
                <a:path w="1235" h="1235" extrusionOk="0">
                  <a:moveTo>
                    <a:pt x="954" y="0"/>
                  </a:moveTo>
                  <a:cubicBezTo>
                    <a:pt x="643" y="126"/>
                    <a:pt x="399" y="437"/>
                    <a:pt x="274" y="681"/>
                  </a:cubicBezTo>
                  <a:cubicBezTo>
                    <a:pt x="185" y="806"/>
                    <a:pt x="0" y="1205"/>
                    <a:pt x="244" y="1235"/>
                  </a:cubicBezTo>
                  <a:cubicBezTo>
                    <a:pt x="458" y="1235"/>
                    <a:pt x="710" y="924"/>
                    <a:pt x="828" y="769"/>
                  </a:cubicBezTo>
                  <a:cubicBezTo>
                    <a:pt x="983" y="555"/>
                    <a:pt x="1235" y="156"/>
                    <a:pt x="1013" y="0"/>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5305;p67">
              <a:extLst>
                <a:ext uri="{FF2B5EF4-FFF2-40B4-BE49-F238E27FC236}">
                  <a16:creationId xmlns="" xmlns:a16="http://schemas.microsoft.com/office/drawing/2014/main" id="{0CB4AE94-B413-224D-B480-F3FA59A3FC9F}"/>
                </a:ext>
              </a:extLst>
            </p:cNvPr>
            <p:cNvSpPr/>
            <p:nvPr/>
          </p:nvSpPr>
          <p:spPr>
            <a:xfrm>
              <a:off x="7731705" y="991877"/>
              <a:ext cx="15053" cy="17862"/>
            </a:xfrm>
            <a:custGeom>
              <a:avLst/>
              <a:gdLst/>
              <a:ahLst/>
              <a:cxnLst/>
              <a:rect l="l" t="t" r="r" b="b"/>
              <a:pathLst>
                <a:path w="836" h="992" extrusionOk="0">
                  <a:moveTo>
                    <a:pt x="710" y="1"/>
                  </a:moveTo>
                  <a:cubicBezTo>
                    <a:pt x="710" y="1"/>
                    <a:pt x="681" y="1"/>
                    <a:pt x="681" y="38"/>
                  </a:cubicBezTo>
                  <a:cubicBezTo>
                    <a:pt x="437" y="186"/>
                    <a:pt x="252" y="437"/>
                    <a:pt x="156" y="681"/>
                  </a:cubicBezTo>
                  <a:cubicBezTo>
                    <a:pt x="96" y="777"/>
                    <a:pt x="0" y="992"/>
                    <a:pt x="126" y="992"/>
                  </a:cubicBezTo>
                  <a:cubicBezTo>
                    <a:pt x="252" y="992"/>
                    <a:pt x="466" y="740"/>
                    <a:pt x="525" y="652"/>
                  </a:cubicBezTo>
                  <a:cubicBezTo>
                    <a:pt x="621" y="496"/>
                    <a:pt x="836" y="156"/>
                    <a:pt x="740" y="38"/>
                  </a:cubicBezTo>
                  <a:cubicBezTo>
                    <a:pt x="740" y="1"/>
                    <a:pt x="740" y="1"/>
                    <a:pt x="710" y="1"/>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5306;p67">
              <a:extLst>
                <a:ext uri="{FF2B5EF4-FFF2-40B4-BE49-F238E27FC236}">
                  <a16:creationId xmlns="" xmlns:a16="http://schemas.microsoft.com/office/drawing/2014/main" id="{5F931ECD-1FC1-F472-092C-AF004242A6C2}"/>
                </a:ext>
              </a:extLst>
            </p:cNvPr>
            <p:cNvSpPr/>
            <p:nvPr/>
          </p:nvSpPr>
          <p:spPr>
            <a:xfrm>
              <a:off x="7754465" y="995785"/>
              <a:ext cx="15053" cy="17141"/>
            </a:xfrm>
            <a:custGeom>
              <a:avLst/>
              <a:gdLst/>
              <a:ahLst/>
              <a:cxnLst/>
              <a:rect l="l" t="t" r="r" b="b"/>
              <a:pathLst>
                <a:path w="836" h="952" extrusionOk="0">
                  <a:moveTo>
                    <a:pt x="650" y="0"/>
                  </a:moveTo>
                  <a:cubicBezTo>
                    <a:pt x="560" y="0"/>
                    <a:pt x="456" y="134"/>
                    <a:pt x="370" y="220"/>
                  </a:cubicBezTo>
                  <a:cubicBezTo>
                    <a:pt x="185" y="435"/>
                    <a:pt x="1" y="678"/>
                    <a:pt x="30" y="893"/>
                  </a:cubicBezTo>
                  <a:cubicBezTo>
                    <a:pt x="45" y="934"/>
                    <a:pt x="70" y="951"/>
                    <a:pt x="101" y="951"/>
                  </a:cubicBezTo>
                  <a:cubicBezTo>
                    <a:pt x="210" y="951"/>
                    <a:pt x="392" y="747"/>
                    <a:pt x="466" y="649"/>
                  </a:cubicBezTo>
                  <a:cubicBezTo>
                    <a:pt x="555" y="494"/>
                    <a:pt x="836" y="65"/>
                    <a:pt x="681" y="6"/>
                  </a:cubicBezTo>
                  <a:cubicBezTo>
                    <a:pt x="671" y="2"/>
                    <a:pt x="661" y="0"/>
                    <a:pt x="650" y="0"/>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5307;p67">
              <a:extLst>
                <a:ext uri="{FF2B5EF4-FFF2-40B4-BE49-F238E27FC236}">
                  <a16:creationId xmlns="" xmlns:a16="http://schemas.microsoft.com/office/drawing/2014/main" id="{FE0BB61F-0F5D-60E5-C9B2-0974AEC7CD73}"/>
                </a:ext>
              </a:extLst>
            </p:cNvPr>
            <p:cNvSpPr/>
            <p:nvPr/>
          </p:nvSpPr>
          <p:spPr>
            <a:xfrm>
              <a:off x="7872131" y="991355"/>
              <a:ext cx="21589" cy="22237"/>
            </a:xfrm>
            <a:custGeom>
              <a:avLst/>
              <a:gdLst/>
              <a:ahLst/>
              <a:cxnLst/>
              <a:rect l="l" t="t" r="r" b="b"/>
              <a:pathLst>
                <a:path w="1199" h="1235" extrusionOk="0">
                  <a:moveTo>
                    <a:pt x="245" y="0"/>
                  </a:moveTo>
                  <a:cubicBezTo>
                    <a:pt x="1" y="0"/>
                    <a:pt x="186" y="437"/>
                    <a:pt x="245" y="555"/>
                  </a:cubicBezTo>
                  <a:cubicBezTo>
                    <a:pt x="400" y="769"/>
                    <a:pt x="644" y="1109"/>
                    <a:pt x="925" y="1205"/>
                  </a:cubicBezTo>
                  <a:lnTo>
                    <a:pt x="954" y="1235"/>
                  </a:lnTo>
                  <a:cubicBezTo>
                    <a:pt x="984" y="1235"/>
                    <a:pt x="984" y="1235"/>
                    <a:pt x="984" y="1205"/>
                  </a:cubicBezTo>
                  <a:cubicBezTo>
                    <a:pt x="1198" y="1080"/>
                    <a:pt x="954" y="681"/>
                    <a:pt x="799" y="466"/>
                  </a:cubicBezTo>
                  <a:cubicBezTo>
                    <a:pt x="703" y="311"/>
                    <a:pt x="459" y="0"/>
                    <a:pt x="245" y="0"/>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5308;p67">
              <a:extLst>
                <a:ext uri="{FF2B5EF4-FFF2-40B4-BE49-F238E27FC236}">
                  <a16:creationId xmlns="" xmlns:a16="http://schemas.microsoft.com/office/drawing/2014/main" id="{6467AD42-BA16-A4E7-F8C6-88DB705B4D01}"/>
                </a:ext>
              </a:extLst>
            </p:cNvPr>
            <p:cNvSpPr/>
            <p:nvPr/>
          </p:nvSpPr>
          <p:spPr>
            <a:xfrm>
              <a:off x="7863759" y="995173"/>
              <a:ext cx="15053" cy="17591"/>
            </a:xfrm>
            <a:custGeom>
              <a:avLst/>
              <a:gdLst/>
              <a:ahLst/>
              <a:cxnLst/>
              <a:rect l="l" t="t" r="r" b="b"/>
              <a:pathLst>
                <a:path w="836" h="977" extrusionOk="0">
                  <a:moveTo>
                    <a:pt x="144" y="1"/>
                  </a:moveTo>
                  <a:cubicBezTo>
                    <a:pt x="138" y="1"/>
                    <a:pt x="132" y="1"/>
                    <a:pt x="126" y="3"/>
                  </a:cubicBezTo>
                  <a:cubicBezTo>
                    <a:pt x="0" y="3"/>
                    <a:pt x="96" y="225"/>
                    <a:pt x="126" y="313"/>
                  </a:cubicBezTo>
                  <a:cubicBezTo>
                    <a:pt x="244" y="528"/>
                    <a:pt x="399" y="779"/>
                    <a:pt x="680" y="964"/>
                  </a:cubicBezTo>
                  <a:lnTo>
                    <a:pt x="710" y="964"/>
                  </a:lnTo>
                  <a:cubicBezTo>
                    <a:pt x="710" y="974"/>
                    <a:pt x="713" y="977"/>
                    <a:pt x="717" y="977"/>
                  </a:cubicBezTo>
                  <a:cubicBezTo>
                    <a:pt x="726" y="977"/>
                    <a:pt x="739" y="964"/>
                    <a:pt x="739" y="964"/>
                  </a:cubicBezTo>
                  <a:cubicBezTo>
                    <a:pt x="835" y="809"/>
                    <a:pt x="614" y="498"/>
                    <a:pt x="495" y="313"/>
                  </a:cubicBezTo>
                  <a:cubicBezTo>
                    <a:pt x="467" y="257"/>
                    <a:pt x="266" y="1"/>
                    <a:pt x="144" y="1"/>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5309;p67">
              <a:extLst>
                <a:ext uri="{FF2B5EF4-FFF2-40B4-BE49-F238E27FC236}">
                  <a16:creationId xmlns="" xmlns:a16="http://schemas.microsoft.com/office/drawing/2014/main" id="{E951C4F8-86EC-4B5B-1DD6-B1B1AB195731}"/>
                </a:ext>
              </a:extLst>
            </p:cNvPr>
            <p:cNvSpPr/>
            <p:nvPr/>
          </p:nvSpPr>
          <p:spPr>
            <a:xfrm>
              <a:off x="7886518" y="991968"/>
              <a:ext cx="14927" cy="17303"/>
            </a:xfrm>
            <a:custGeom>
              <a:avLst/>
              <a:gdLst/>
              <a:ahLst/>
              <a:cxnLst/>
              <a:rect l="l" t="t" r="r" b="b"/>
              <a:pathLst>
                <a:path w="829" h="961" extrusionOk="0">
                  <a:moveTo>
                    <a:pt x="93" y="0"/>
                  </a:moveTo>
                  <a:cubicBezTo>
                    <a:pt x="60" y="0"/>
                    <a:pt x="37" y="18"/>
                    <a:pt x="30" y="62"/>
                  </a:cubicBezTo>
                  <a:cubicBezTo>
                    <a:pt x="0" y="247"/>
                    <a:pt x="185" y="491"/>
                    <a:pt x="370" y="706"/>
                  </a:cubicBezTo>
                  <a:cubicBezTo>
                    <a:pt x="424" y="821"/>
                    <a:pt x="534" y="961"/>
                    <a:pt x="620" y="961"/>
                  </a:cubicBezTo>
                  <a:cubicBezTo>
                    <a:pt x="628" y="961"/>
                    <a:pt x="636" y="960"/>
                    <a:pt x="643" y="957"/>
                  </a:cubicBezTo>
                  <a:cubicBezTo>
                    <a:pt x="828" y="861"/>
                    <a:pt x="555" y="432"/>
                    <a:pt x="459" y="277"/>
                  </a:cubicBezTo>
                  <a:cubicBezTo>
                    <a:pt x="391" y="181"/>
                    <a:pt x="195" y="0"/>
                    <a:pt x="93" y="0"/>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1" name="Google Shape;5310;p67">
              <a:extLst>
                <a:ext uri="{FF2B5EF4-FFF2-40B4-BE49-F238E27FC236}">
                  <a16:creationId xmlns="" xmlns:a16="http://schemas.microsoft.com/office/drawing/2014/main" id="{CF3AAE63-B1D3-32E6-E84D-C277D558B3BB}"/>
                </a:ext>
              </a:extLst>
            </p:cNvPr>
            <p:cNvGrpSpPr/>
            <p:nvPr/>
          </p:nvGrpSpPr>
          <p:grpSpPr>
            <a:xfrm>
              <a:off x="7948007" y="1015105"/>
              <a:ext cx="123824" cy="153876"/>
              <a:chOff x="2131450" y="260482"/>
              <a:chExt cx="101762" cy="126459"/>
            </a:xfrm>
          </p:grpSpPr>
          <p:sp>
            <p:nvSpPr>
              <p:cNvPr id="253" name="Google Shape;5311;p67">
                <a:extLst>
                  <a:ext uri="{FF2B5EF4-FFF2-40B4-BE49-F238E27FC236}">
                    <a16:creationId xmlns="" xmlns:a16="http://schemas.microsoft.com/office/drawing/2014/main" id="{B31072D3-2ACA-B640-C3E7-E07D5E212D31}"/>
                  </a:ext>
                </a:extLst>
              </p:cNvPr>
              <p:cNvSpPr/>
              <p:nvPr/>
            </p:nvSpPr>
            <p:spPr>
              <a:xfrm>
                <a:off x="2131450" y="264270"/>
                <a:ext cx="72079" cy="122671"/>
              </a:xfrm>
              <a:custGeom>
                <a:avLst/>
                <a:gdLst/>
                <a:ahLst/>
                <a:cxnLst/>
                <a:rect l="l" t="t" r="r" b="b"/>
                <a:pathLst>
                  <a:path w="4871" h="8290" extrusionOk="0">
                    <a:moveTo>
                      <a:pt x="1" y="0"/>
                    </a:moveTo>
                    <a:cubicBezTo>
                      <a:pt x="97" y="458"/>
                      <a:pt x="186" y="954"/>
                      <a:pt x="252" y="1449"/>
                    </a:cubicBezTo>
                    <a:cubicBezTo>
                      <a:pt x="311" y="2122"/>
                      <a:pt x="311" y="2802"/>
                      <a:pt x="223" y="3512"/>
                    </a:cubicBezTo>
                    <a:cubicBezTo>
                      <a:pt x="1080" y="5145"/>
                      <a:pt x="1945" y="6772"/>
                      <a:pt x="3113" y="8036"/>
                    </a:cubicBezTo>
                    <a:cubicBezTo>
                      <a:pt x="3310" y="8210"/>
                      <a:pt x="3522" y="8289"/>
                      <a:pt x="3728" y="8289"/>
                    </a:cubicBezTo>
                    <a:cubicBezTo>
                      <a:pt x="4329" y="8289"/>
                      <a:pt x="4870" y="7617"/>
                      <a:pt x="4776" y="6654"/>
                    </a:cubicBezTo>
                    <a:cubicBezTo>
                      <a:pt x="4318" y="3327"/>
                      <a:pt x="2034" y="1323"/>
                      <a:pt x="1" y="0"/>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5312;p67">
                <a:extLst>
                  <a:ext uri="{FF2B5EF4-FFF2-40B4-BE49-F238E27FC236}">
                    <a16:creationId xmlns="" xmlns:a16="http://schemas.microsoft.com/office/drawing/2014/main" id="{7E575122-F6A7-48F9-94A1-25D7B841A379}"/>
                  </a:ext>
                </a:extLst>
              </p:cNvPr>
              <p:cNvSpPr/>
              <p:nvPr/>
            </p:nvSpPr>
            <p:spPr>
              <a:xfrm>
                <a:off x="2131997" y="260482"/>
                <a:ext cx="101215" cy="75334"/>
              </a:xfrm>
              <a:custGeom>
                <a:avLst/>
                <a:gdLst/>
                <a:ahLst/>
                <a:cxnLst/>
                <a:rect l="l" t="t" r="r" b="b"/>
                <a:pathLst>
                  <a:path w="6840" h="5091" extrusionOk="0">
                    <a:moveTo>
                      <a:pt x="2162" y="1"/>
                    </a:moveTo>
                    <a:cubicBezTo>
                      <a:pt x="1432" y="1"/>
                      <a:pt x="697" y="131"/>
                      <a:pt x="1" y="315"/>
                    </a:cubicBezTo>
                    <a:cubicBezTo>
                      <a:pt x="89" y="744"/>
                      <a:pt x="149" y="1210"/>
                      <a:pt x="215" y="1705"/>
                    </a:cubicBezTo>
                    <a:cubicBezTo>
                      <a:pt x="245" y="2193"/>
                      <a:pt x="274" y="2688"/>
                      <a:pt x="245" y="3184"/>
                    </a:cubicBezTo>
                    <a:cubicBezTo>
                      <a:pt x="1908" y="4041"/>
                      <a:pt x="3571" y="5032"/>
                      <a:pt x="5390" y="5091"/>
                    </a:cubicBezTo>
                    <a:cubicBezTo>
                      <a:pt x="6314" y="4995"/>
                      <a:pt x="6839" y="3272"/>
                      <a:pt x="6159" y="2163"/>
                    </a:cubicBezTo>
                    <a:cubicBezTo>
                      <a:pt x="5069" y="521"/>
                      <a:pt x="3624" y="1"/>
                      <a:pt x="2162" y="1"/>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2" name="Google Shape;5313;p67">
              <a:extLst>
                <a:ext uri="{FF2B5EF4-FFF2-40B4-BE49-F238E27FC236}">
                  <a16:creationId xmlns="" xmlns:a16="http://schemas.microsoft.com/office/drawing/2014/main" id="{3D580CDB-D767-874D-6B9C-16BFACA7E25F}"/>
                </a:ext>
              </a:extLst>
            </p:cNvPr>
            <p:cNvGrpSpPr/>
            <p:nvPr/>
          </p:nvGrpSpPr>
          <p:grpSpPr>
            <a:xfrm>
              <a:off x="7948007" y="1015092"/>
              <a:ext cx="123824" cy="153876"/>
              <a:chOff x="2131450" y="260482"/>
              <a:chExt cx="101762" cy="126459"/>
            </a:xfrm>
          </p:grpSpPr>
          <p:sp>
            <p:nvSpPr>
              <p:cNvPr id="251" name="Google Shape;5314;p67">
                <a:extLst>
                  <a:ext uri="{FF2B5EF4-FFF2-40B4-BE49-F238E27FC236}">
                    <a16:creationId xmlns="" xmlns:a16="http://schemas.microsoft.com/office/drawing/2014/main" id="{465E9337-0A9B-0C29-7A6A-3E0EB6E0876F}"/>
                  </a:ext>
                </a:extLst>
              </p:cNvPr>
              <p:cNvSpPr/>
              <p:nvPr/>
            </p:nvSpPr>
            <p:spPr>
              <a:xfrm>
                <a:off x="2131450" y="264270"/>
                <a:ext cx="72079" cy="122671"/>
              </a:xfrm>
              <a:custGeom>
                <a:avLst/>
                <a:gdLst/>
                <a:ahLst/>
                <a:cxnLst/>
                <a:rect l="l" t="t" r="r" b="b"/>
                <a:pathLst>
                  <a:path w="4871" h="8290" extrusionOk="0">
                    <a:moveTo>
                      <a:pt x="1" y="0"/>
                    </a:moveTo>
                    <a:cubicBezTo>
                      <a:pt x="97" y="458"/>
                      <a:pt x="186" y="954"/>
                      <a:pt x="252" y="1449"/>
                    </a:cubicBezTo>
                    <a:cubicBezTo>
                      <a:pt x="311" y="2122"/>
                      <a:pt x="311" y="2802"/>
                      <a:pt x="223" y="3512"/>
                    </a:cubicBezTo>
                    <a:cubicBezTo>
                      <a:pt x="1080" y="5145"/>
                      <a:pt x="1945" y="6772"/>
                      <a:pt x="3113" y="8036"/>
                    </a:cubicBezTo>
                    <a:cubicBezTo>
                      <a:pt x="3310" y="8210"/>
                      <a:pt x="3522" y="8289"/>
                      <a:pt x="3728" y="8289"/>
                    </a:cubicBezTo>
                    <a:cubicBezTo>
                      <a:pt x="4329" y="8289"/>
                      <a:pt x="4870" y="7617"/>
                      <a:pt x="4776" y="6654"/>
                    </a:cubicBezTo>
                    <a:cubicBezTo>
                      <a:pt x="4318" y="3327"/>
                      <a:pt x="2034" y="1323"/>
                      <a:pt x="1" y="0"/>
                    </a:cubicBezTo>
                    <a:close/>
                  </a:path>
                </a:pathLst>
              </a:custGeom>
              <a:solidFill>
                <a:srgbClr val="000000">
                  <a:alpha val="223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5315;p67">
                <a:extLst>
                  <a:ext uri="{FF2B5EF4-FFF2-40B4-BE49-F238E27FC236}">
                    <a16:creationId xmlns="" xmlns:a16="http://schemas.microsoft.com/office/drawing/2014/main" id="{56C983F7-BE78-92E6-12CE-620F0B0FB537}"/>
                  </a:ext>
                </a:extLst>
              </p:cNvPr>
              <p:cNvSpPr/>
              <p:nvPr/>
            </p:nvSpPr>
            <p:spPr>
              <a:xfrm>
                <a:off x="2131997" y="260482"/>
                <a:ext cx="101215" cy="75334"/>
              </a:xfrm>
              <a:custGeom>
                <a:avLst/>
                <a:gdLst/>
                <a:ahLst/>
                <a:cxnLst/>
                <a:rect l="l" t="t" r="r" b="b"/>
                <a:pathLst>
                  <a:path w="6840" h="5091" extrusionOk="0">
                    <a:moveTo>
                      <a:pt x="2162" y="1"/>
                    </a:moveTo>
                    <a:cubicBezTo>
                      <a:pt x="1432" y="1"/>
                      <a:pt x="697" y="131"/>
                      <a:pt x="1" y="315"/>
                    </a:cubicBezTo>
                    <a:cubicBezTo>
                      <a:pt x="89" y="744"/>
                      <a:pt x="149" y="1210"/>
                      <a:pt x="215" y="1705"/>
                    </a:cubicBezTo>
                    <a:cubicBezTo>
                      <a:pt x="245" y="2193"/>
                      <a:pt x="274" y="2688"/>
                      <a:pt x="245" y="3184"/>
                    </a:cubicBezTo>
                    <a:cubicBezTo>
                      <a:pt x="1908" y="4041"/>
                      <a:pt x="3571" y="5032"/>
                      <a:pt x="5390" y="5091"/>
                    </a:cubicBezTo>
                    <a:cubicBezTo>
                      <a:pt x="6314" y="4995"/>
                      <a:pt x="6839" y="3272"/>
                      <a:pt x="6159" y="2163"/>
                    </a:cubicBezTo>
                    <a:cubicBezTo>
                      <a:pt x="5069" y="521"/>
                      <a:pt x="3624" y="1"/>
                      <a:pt x="2162" y="1"/>
                    </a:cubicBezTo>
                    <a:close/>
                  </a:path>
                </a:pathLst>
              </a:custGeom>
              <a:solidFill>
                <a:srgbClr val="000000">
                  <a:alpha val="223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3" name="Google Shape;5316;p67">
              <a:extLst>
                <a:ext uri="{FF2B5EF4-FFF2-40B4-BE49-F238E27FC236}">
                  <a16:creationId xmlns="" xmlns:a16="http://schemas.microsoft.com/office/drawing/2014/main" id="{6A38A186-7C1D-AF30-C860-1C7249CA39B8}"/>
                </a:ext>
              </a:extLst>
            </p:cNvPr>
            <p:cNvSpPr/>
            <p:nvPr/>
          </p:nvSpPr>
          <p:spPr>
            <a:xfrm>
              <a:off x="7948072" y="1026777"/>
              <a:ext cx="124347" cy="135168"/>
            </a:xfrm>
            <a:custGeom>
              <a:avLst/>
              <a:gdLst/>
              <a:ahLst/>
              <a:cxnLst/>
              <a:rect l="l" t="t" r="r" b="b"/>
              <a:pathLst>
                <a:path w="6906" h="7507" extrusionOk="0">
                  <a:moveTo>
                    <a:pt x="0" y="0"/>
                  </a:moveTo>
                  <a:lnTo>
                    <a:pt x="0" y="0"/>
                  </a:lnTo>
                  <a:cubicBezTo>
                    <a:pt x="59" y="400"/>
                    <a:pt x="119" y="799"/>
                    <a:pt x="185" y="1235"/>
                  </a:cubicBezTo>
                  <a:cubicBezTo>
                    <a:pt x="244" y="1849"/>
                    <a:pt x="244" y="2492"/>
                    <a:pt x="156" y="3142"/>
                  </a:cubicBezTo>
                  <a:cubicBezTo>
                    <a:pt x="1878" y="4895"/>
                    <a:pt x="2861" y="6528"/>
                    <a:pt x="4924" y="7452"/>
                  </a:cubicBezTo>
                  <a:cubicBezTo>
                    <a:pt x="5031" y="7489"/>
                    <a:pt x="5137" y="7506"/>
                    <a:pt x="5240" y="7506"/>
                  </a:cubicBezTo>
                  <a:cubicBezTo>
                    <a:pt x="6178" y="7506"/>
                    <a:pt x="6906" y="6079"/>
                    <a:pt x="6439" y="4747"/>
                  </a:cubicBezTo>
                  <a:cubicBezTo>
                    <a:pt x="4990" y="1050"/>
                    <a:pt x="2588" y="311"/>
                    <a:pt x="0" y="0"/>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4" name="Google Shape;5317;p67">
              <a:extLst>
                <a:ext uri="{FF2B5EF4-FFF2-40B4-BE49-F238E27FC236}">
                  <a16:creationId xmlns="" xmlns:a16="http://schemas.microsoft.com/office/drawing/2014/main" id="{CD134035-0A67-A1B4-9C5A-FF659258DC78}"/>
                </a:ext>
              </a:extLst>
            </p:cNvPr>
            <p:cNvGrpSpPr/>
            <p:nvPr/>
          </p:nvGrpSpPr>
          <p:grpSpPr>
            <a:xfrm flipH="1">
              <a:off x="7577744" y="1015105"/>
              <a:ext cx="123824" cy="153876"/>
              <a:chOff x="2131450" y="260482"/>
              <a:chExt cx="101762" cy="126459"/>
            </a:xfrm>
          </p:grpSpPr>
          <p:sp>
            <p:nvSpPr>
              <p:cNvPr id="249" name="Google Shape;5318;p67">
                <a:extLst>
                  <a:ext uri="{FF2B5EF4-FFF2-40B4-BE49-F238E27FC236}">
                    <a16:creationId xmlns="" xmlns:a16="http://schemas.microsoft.com/office/drawing/2014/main" id="{6D87A84F-76C8-52A0-4366-2C154FE65D86}"/>
                  </a:ext>
                </a:extLst>
              </p:cNvPr>
              <p:cNvSpPr/>
              <p:nvPr/>
            </p:nvSpPr>
            <p:spPr>
              <a:xfrm>
                <a:off x="2131450" y="264270"/>
                <a:ext cx="72079" cy="122671"/>
              </a:xfrm>
              <a:custGeom>
                <a:avLst/>
                <a:gdLst/>
                <a:ahLst/>
                <a:cxnLst/>
                <a:rect l="l" t="t" r="r" b="b"/>
                <a:pathLst>
                  <a:path w="4871" h="8290" extrusionOk="0">
                    <a:moveTo>
                      <a:pt x="1" y="0"/>
                    </a:moveTo>
                    <a:cubicBezTo>
                      <a:pt x="97" y="458"/>
                      <a:pt x="186" y="954"/>
                      <a:pt x="252" y="1449"/>
                    </a:cubicBezTo>
                    <a:cubicBezTo>
                      <a:pt x="311" y="2122"/>
                      <a:pt x="311" y="2802"/>
                      <a:pt x="223" y="3512"/>
                    </a:cubicBezTo>
                    <a:cubicBezTo>
                      <a:pt x="1080" y="5145"/>
                      <a:pt x="1945" y="6772"/>
                      <a:pt x="3113" y="8036"/>
                    </a:cubicBezTo>
                    <a:cubicBezTo>
                      <a:pt x="3310" y="8210"/>
                      <a:pt x="3522" y="8289"/>
                      <a:pt x="3728" y="8289"/>
                    </a:cubicBezTo>
                    <a:cubicBezTo>
                      <a:pt x="4329" y="8289"/>
                      <a:pt x="4870" y="7617"/>
                      <a:pt x="4776" y="6654"/>
                    </a:cubicBezTo>
                    <a:cubicBezTo>
                      <a:pt x="4318" y="3327"/>
                      <a:pt x="2034" y="1323"/>
                      <a:pt x="1" y="0"/>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5319;p67">
                <a:extLst>
                  <a:ext uri="{FF2B5EF4-FFF2-40B4-BE49-F238E27FC236}">
                    <a16:creationId xmlns="" xmlns:a16="http://schemas.microsoft.com/office/drawing/2014/main" id="{AC2157A9-74A0-0D6C-34B9-4F734421C2A0}"/>
                  </a:ext>
                </a:extLst>
              </p:cNvPr>
              <p:cNvSpPr/>
              <p:nvPr/>
            </p:nvSpPr>
            <p:spPr>
              <a:xfrm>
                <a:off x="2131997" y="260482"/>
                <a:ext cx="101215" cy="75334"/>
              </a:xfrm>
              <a:custGeom>
                <a:avLst/>
                <a:gdLst/>
                <a:ahLst/>
                <a:cxnLst/>
                <a:rect l="l" t="t" r="r" b="b"/>
                <a:pathLst>
                  <a:path w="6840" h="5091" extrusionOk="0">
                    <a:moveTo>
                      <a:pt x="2162" y="1"/>
                    </a:moveTo>
                    <a:cubicBezTo>
                      <a:pt x="1432" y="1"/>
                      <a:pt x="697" y="131"/>
                      <a:pt x="1" y="315"/>
                    </a:cubicBezTo>
                    <a:cubicBezTo>
                      <a:pt x="89" y="744"/>
                      <a:pt x="149" y="1210"/>
                      <a:pt x="215" y="1705"/>
                    </a:cubicBezTo>
                    <a:cubicBezTo>
                      <a:pt x="245" y="2193"/>
                      <a:pt x="274" y="2688"/>
                      <a:pt x="245" y="3184"/>
                    </a:cubicBezTo>
                    <a:cubicBezTo>
                      <a:pt x="1908" y="4041"/>
                      <a:pt x="3571" y="5032"/>
                      <a:pt x="5390" y="5091"/>
                    </a:cubicBezTo>
                    <a:cubicBezTo>
                      <a:pt x="6314" y="4995"/>
                      <a:pt x="6839" y="3272"/>
                      <a:pt x="6159" y="2163"/>
                    </a:cubicBezTo>
                    <a:cubicBezTo>
                      <a:pt x="5069" y="521"/>
                      <a:pt x="3624" y="1"/>
                      <a:pt x="2162" y="1"/>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 name="Google Shape;5320;p67">
              <a:extLst>
                <a:ext uri="{FF2B5EF4-FFF2-40B4-BE49-F238E27FC236}">
                  <a16:creationId xmlns="" xmlns:a16="http://schemas.microsoft.com/office/drawing/2014/main" id="{10AAFF3A-698B-1EDC-3C5F-A2BA9EA3BC75}"/>
                </a:ext>
              </a:extLst>
            </p:cNvPr>
            <p:cNvGrpSpPr/>
            <p:nvPr/>
          </p:nvGrpSpPr>
          <p:grpSpPr>
            <a:xfrm flipH="1">
              <a:off x="7577744" y="1015092"/>
              <a:ext cx="123824" cy="153876"/>
              <a:chOff x="2131450" y="260482"/>
              <a:chExt cx="101762" cy="126459"/>
            </a:xfrm>
          </p:grpSpPr>
          <p:sp>
            <p:nvSpPr>
              <p:cNvPr id="247" name="Google Shape;5321;p67">
                <a:extLst>
                  <a:ext uri="{FF2B5EF4-FFF2-40B4-BE49-F238E27FC236}">
                    <a16:creationId xmlns="" xmlns:a16="http://schemas.microsoft.com/office/drawing/2014/main" id="{2EE9D17F-6BA1-2EE5-723E-4E56F520C33F}"/>
                  </a:ext>
                </a:extLst>
              </p:cNvPr>
              <p:cNvSpPr/>
              <p:nvPr/>
            </p:nvSpPr>
            <p:spPr>
              <a:xfrm>
                <a:off x="2131450" y="264270"/>
                <a:ext cx="72079" cy="122671"/>
              </a:xfrm>
              <a:custGeom>
                <a:avLst/>
                <a:gdLst/>
                <a:ahLst/>
                <a:cxnLst/>
                <a:rect l="l" t="t" r="r" b="b"/>
                <a:pathLst>
                  <a:path w="4871" h="8290" extrusionOk="0">
                    <a:moveTo>
                      <a:pt x="1" y="0"/>
                    </a:moveTo>
                    <a:cubicBezTo>
                      <a:pt x="97" y="458"/>
                      <a:pt x="186" y="954"/>
                      <a:pt x="252" y="1449"/>
                    </a:cubicBezTo>
                    <a:cubicBezTo>
                      <a:pt x="311" y="2122"/>
                      <a:pt x="311" y="2802"/>
                      <a:pt x="223" y="3512"/>
                    </a:cubicBezTo>
                    <a:cubicBezTo>
                      <a:pt x="1080" y="5145"/>
                      <a:pt x="1945" y="6772"/>
                      <a:pt x="3113" y="8036"/>
                    </a:cubicBezTo>
                    <a:cubicBezTo>
                      <a:pt x="3310" y="8210"/>
                      <a:pt x="3522" y="8289"/>
                      <a:pt x="3728" y="8289"/>
                    </a:cubicBezTo>
                    <a:cubicBezTo>
                      <a:pt x="4329" y="8289"/>
                      <a:pt x="4870" y="7617"/>
                      <a:pt x="4776" y="6654"/>
                    </a:cubicBezTo>
                    <a:cubicBezTo>
                      <a:pt x="4318" y="3327"/>
                      <a:pt x="2034" y="1323"/>
                      <a:pt x="1" y="0"/>
                    </a:cubicBezTo>
                    <a:close/>
                  </a:path>
                </a:pathLst>
              </a:custGeom>
              <a:solidFill>
                <a:srgbClr val="000000">
                  <a:alpha val="223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5322;p67">
                <a:extLst>
                  <a:ext uri="{FF2B5EF4-FFF2-40B4-BE49-F238E27FC236}">
                    <a16:creationId xmlns="" xmlns:a16="http://schemas.microsoft.com/office/drawing/2014/main" id="{8328EBEF-4DE8-1C5A-BA23-1BDEB5BC4768}"/>
                  </a:ext>
                </a:extLst>
              </p:cNvPr>
              <p:cNvSpPr/>
              <p:nvPr/>
            </p:nvSpPr>
            <p:spPr>
              <a:xfrm>
                <a:off x="2131997" y="260482"/>
                <a:ext cx="101215" cy="75334"/>
              </a:xfrm>
              <a:custGeom>
                <a:avLst/>
                <a:gdLst/>
                <a:ahLst/>
                <a:cxnLst/>
                <a:rect l="l" t="t" r="r" b="b"/>
                <a:pathLst>
                  <a:path w="6840" h="5091" extrusionOk="0">
                    <a:moveTo>
                      <a:pt x="2162" y="1"/>
                    </a:moveTo>
                    <a:cubicBezTo>
                      <a:pt x="1432" y="1"/>
                      <a:pt x="697" y="131"/>
                      <a:pt x="1" y="315"/>
                    </a:cubicBezTo>
                    <a:cubicBezTo>
                      <a:pt x="89" y="744"/>
                      <a:pt x="149" y="1210"/>
                      <a:pt x="215" y="1705"/>
                    </a:cubicBezTo>
                    <a:cubicBezTo>
                      <a:pt x="245" y="2193"/>
                      <a:pt x="274" y="2688"/>
                      <a:pt x="245" y="3184"/>
                    </a:cubicBezTo>
                    <a:cubicBezTo>
                      <a:pt x="1908" y="4041"/>
                      <a:pt x="3571" y="5032"/>
                      <a:pt x="5390" y="5091"/>
                    </a:cubicBezTo>
                    <a:cubicBezTo>
                      <a:pt x="6314" y="4995"/>
                      <a:pt x="6839" y="3272"/>
                      <a:pt x="6159" y="2163"/>
                    </a:cubicBezTo>
                    <a:cubicBezTo>
                      <a:pt x="5069" y="521"/>
                      <a:pt x="3624" y="1"/>
                      <a:pt x="2162" y="1"/>
                    </a:cubicBezTo>
                    <a:close/>
                  </a:path>
                </a:pathLst>
              </a:custGeom>
              <a:solidFill>
                <a:srgbClr val="000000">
                  <a:alpha val="223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6" name="Google Shape;5323;p67">
              <a:extLst>
                <a:ext uri="{FF2B5EF4-FFF2-40B4-BE49-F238E27FC236}">
                  <a16:creationId xmlns="" xmlns:a16="http://schemas.microsoft.com/office/drawing/2014/main" id="{26871D97-5E4F-5B00-4581-FD6472069C36}"/>
                </a:ext>
              </a:extLst>
            </p:cNvPr>
            <p:cNvSpPr/>
            <p:nvPr/>
          </p:nvSpPr>
          <p:spPr>
            <a:xfrm flipH="1">
              <a:off x="7577157" y="1026777"/>
              <a:ext cx="124347" cy="135168"/>
            </a:xfrm>
            <a:custGeom>
              <a:avLst/>
              <a:gdLst/>
              <a:ahLst/>
              <a:cxnLst/>
              <a:rect l="l" t="t" r="r" b="b"/>
              <a:pathLst>
                <a:path w="6906" h="7507" extrusionOk="0">
                  <a:moveTo>
                    <a:pt x="0" y="0"/>
                  </a:moveTo>
                  <a:lnTo>
                    <a:pt x="0" y="0"/>
                  </a:lnTo>
                  <a:cubicBezTo>
                    <a:pt x="59" y="400"/>
                    <a:pt x="119" y="799"/>
                    <a:pt x="185" y="1235"/>
                  </a:cubicBezTo>
                  <a:cubicBezTo>
                    <a:pt x="244" y="1849"/>
                    <a:pt x="244" y="2492"/>
                    <a:pt x="156" y="3142"/>
                  </a:cubicBezTo>
                  <a:cubicBezTo>
                    <a:pt x="1878" y="4895"/>
                    <a:pt x="2861" y="6528"/>
                    <a:pt x="4924" y="7452"/>
                  </a:cubicBezTo>
                  <a:cubicBezTo>
                    <a:pt x="5031" y="7489"/>
                    <a:pt x="5137" y="7506"/>
                    <a:pt x="5240" y="7506"/>
                  </a:cubicBezTo>
                  <a:cubicBezTo>
                    <a:pt x="6178" y="7506"/>
                    <a:pt x="6906" y="6079"/>
                    <a:pt x="6439" y="4747"/>
                  </a:cubicBezTo>
                  <a:cubicBezTo>
                    <a:pt x="4990" y="1050"/>
                    <a:pt x="2588" y="311"/>
                    <a:pt x="0" y="0"/>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图片 4" descr="2">
            <a:extLst>
              <a:ext uri="{FF2B5EF4-FFF2-40B4-BE49-F238E27FC236}">
                <a16:creationId xmlns="" xmlns:a16="http://schemas.microsoft.com/office/drawing/2014/main" id="{04BAE60C-33FF-5FEF-9833-7709EEA26C8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22914" y="191875"/>
            <a:ext cx="5421086" cy="531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内容占位符 2">
            <a:extLst>
              <a:ext uri="{FF2B5EF4-FFF2-40B4-BE49-F238E27FC236}">
                <a16:creationId xmlns="" xmlns:a16="http://schemas.microsoft.com/office/drawing/2014/main" id="{D6907071-9671-5E1E-305E-5ED98EEA43F5}"/>
              </a:ext>
            </a:extLst>
          </p:cNvPr>
          <p:cNvSpPr txBox="1">
            <a:spLocks noChangeArrowheads="1"/>
          </p:cNvSpPr>
          <p:nvPr/>
        </p:nvSpPr>
        <p:spPr bwMode="auto">
          <a:xfrm>
            <a:off x="4623121" y="1652431"/>
            <a:ext cx="3563340" cy="12855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000" i="1">
                <a:latin typeface="+mj-lt"/>
              </a:rPr>
              <a:t>Tại sao khi viết bài văn kể lại một chuyến đi hoặc một hoạt động xã hội, các em cần lưu ý kết hợp kể lại sự việc và miêu tả không gian, cảnh vật, thiên nhiên, con người cũng như phát biểu nhận xét, cảm nghĩ của bản thân?</a:t>
            </a:r>
            <a:endParaRPr lang="en-US" sz="2000">
              <a:latin typeface="+mj-lt"/>
            </a:endParaRPr>
          </a:p>
        </p:txBody>
      </p:sp>
      <p:pic>
        <p:nvPicPr>
          <p:cNvPr id="8" name="Picture 7">
            <a:extLst>
              <a:ext uri="{FF2B5EF4-FFF2-40B4-BE49-F238E27FC236}">
                <a16:creationId xmlns="" xmlns:a16="http://schemas.microsoft.com/office/drawing/2014/main" id="{FCAA13A2-8614-4233-67FE-393683E80CA9}"/>
              </a:ext>
            </a:extLst>
          </p:cNvPr>
          <p:cNvPicPr>
            <a:picLocks noChangeAspect="1"/>
          </p:cNvPicPr>
          <p:nvPr/>
        </p:nvPicPr>
        <p:blipFill>
          <a:blip r:embed="rId6"/>
          <a:stretch>
            <a:fillRect/>
          </a:stretch>
        </p:blipFill>
        <p:spPr>
          <a:xfrm>
            <a:off x="1414990" y="1608625"/>
            <a:ext cx="1606036" cy="3282696"/>
          </a:xfrm>
          <a:prstGeom prst="rect">
            <a:avLst/>
          </a:prstGeom>
        </p:spPr>
      </p:pic>
    </p:spTree>
    <p:extLst>
      <p:ext uri="{BB962C8B-B14F-4D97-AF65-F5344CB8AC3E}">
        <p14:creationId xmlns:p14="http://schemas.microsoft.com/office/powerpoint/2010/main" val="2588573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par>
                                <p:cTn id="24" presetID="14" presetClass="entr" presetSubtype="1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908753" y="252179"/>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1378772" y="194438"/>
            <a:ext cx="4968865"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2. Một</a:t>
            </a:r>
            <a:r>
              <a:rPr kumimoji="0" lang="en" sz="32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số điểm cần lưu ý</a:t>
            </a:r>
            <a:endParaRPr kumimoji="0"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 xmlns:a16="http://schemas.microsoft.com/office/drawing/2014/main" id="{4A334565-1D81-4AF1-9B5F-DEB8333F4FD5}"/>
              </a:ext>
            </a:extLst>
          </p:cNvPr>
          <p:cNvPicPr preferRelativeResize="0"/>
          <p:nvPr/>
        </p:nvPicPr>
        <p:blipFill>
          <a:blip r:embed="rId4">
            <a:alphaModFix/>
          </a:blip>
          <a:stretch>
            <a:fillRect/>
          </a:stretch>
        </p:blipFill>
        <p:spPr>
          <a:xfrm rot="712773">
            <a:off x="7956505" y="3272890"/>
            <a:ext cx="1152060" cy="1633322"/>
          </a:xfrm>
          <a:prstGeom prst="rect">
            <a:avLst/>
          </a:prstGeom>
          <a:noFill/>
          <a:ln>
            <a:noFill/>
          </a:ln>
        </p:spPr>
      </p:pic>
      <p:grpSp>
        <p:nvGrpSpPr>
          <p:cNvPr id="176" name="Google Shape;5298;p67">
            <a:extLst>
              <a:ext uri="{FF2B5EF4-FFF2-40B4-BE49-F238E27FC236}">
                <a16:creationId xmlns="" xmlns:a16="http://schemas.microsoft.com/office/drawing/2014/main" id="{760F9EB1-C363-D42E-028B-97426413B5BC}"/>
              </a:ext>
            </a:extLst>
          </p:cNvPr>
          <p:cNvGrpSpPr/>
          <p:nvPr/>
        </p:nvGrpSpPr>
        <p:grpSpPr>
          <a:xfrm>
            <a:off x="8092338" y="2155042"/>
            <a:ext cx="495262" cy="378658"/>
            <a:chOff x="7577157" y="886599"/>
            <a:chExt cx="495262" cy="378658"/>
          </a:xfrm>
        </p:grpSpPr>
        <p:sp>
          <p:nvSpPr>
            <p:cNvPr id="230" name="Google Shape;5299;p67">
              <a:extLst>
                <a:ext uri="{FF2B5EF4-FFF2-40B4-BE49-F238E27FC236}">
                  <a16:creationId xmlns="" xmlns:a16="http://schemas.microsoft.com/office/drawing/2014/main" id="{9EC29F4A-EA9E-AC32-A82C-0D2394567F86}"/>
                </a:ext>
              </a:extLst>
            </p:cNvPr>
            <p:cNvSpPr/>
            <p:nvPr/>
          </p:nvSpPr>
          <p:spPr>
            <a:xfrm>
              <a:off x="7651310" y="886599"/>
              <a:ext cx="325595" cy="378658"/>
            </a:xfrm>
            <a:custGeom>
              <a:avLst/>
              <a:gdLst/>
              <a:ahLst/>
              <a:cxnLst/>
              <a:rect l="l" t="t" r="r" b="b"/>
              <a:pathLst>
                <a:path w="18083" h="21030" extrusionOk="0">
                  <a:moveTo>
                    <a:pt x="9862" y="0"/>
                  </a:moveTo>
                  <a:cubicBezTo>
                    <a:pt x="6720" y="0"/>
                    <a:pt x="3793" y="2218"/>
                    <a:pt x="2617" y="5020"/>
                  </a:cubicBezTo>
                  <a:cubicBezTo>
                    <a:pt x="2469" y="5390"/>
                    <a:pt x="2314" y="5730"/>
                    <a:pt x="2188" y="6099"/>
                  </a:cubicBezTo>
                  <a:cubicBezTo>
                    <a:pt x="0" y="11947"/>
                    <a:pt x="2314" y="20331"/>
                    <a:pt x="9123" y="20974"/>
                  </a:cubicBezTo>
                  <a:cubicBezTo>
                    <a:pt x="9502" y="21010"/>
                    <a:pt x="9893" y="21030"/>
                    <a:pt x="10288" y="21030"/>
                  </a:cubicBezTo>
                  <a:cubicBezTo>
                    <a:pt x="11908" y="21030"/>
                    <a:pt x="13604" y="20697"/>
                    <a:pt x="14941" y="19806"/>
                  </a:cubicBezTo>
                  <a:cubicBezTo>
                    <a:pt x="17529" y="18142"/>
                    <a:pt x="18083" y="15274"/>
                    <a:pt x="18083" y="12383"/>
                  </a:cubicBezTo>
                  <a:cubicBezTo>
                    <a:pt x="18083" y="10225"/>
                    <a:pt x="17558" y="8347"/>
                    <a:pt x="16730" y="6373"/>
                  </a:cubicBezTo>
                  <a:cubicBezTo>
                    <a:pt x="15836" y="4155"/>
                    <a:pt x="14815" y="1819"/>
                    <a:pt x="12568" y="673"/>
                  </a:cubicBezTo>
                  <a:cubicBezTo>
                    <a:pt x="11984" y="370"/>
                    <a:pt x="11400" y="185"/>
                    <a:pt x="10786" y="59"/>
                  </a:cubicBezTo>
                  <a:cubicBezTo>
                    <a:pt x="10476" y="30"/>
                    <a:pt x="10165" y="0"/>
                    <a:pt x="9862" y="0"/>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5300;p67">
              <a:extLst>
                <a:ext uri="{FF2B5EF4-FFF2-40B4-BE49-F238E27FC236}">
                  <a16:creationId xmlns="" xmlns:a16="http://schemas.microsoft.com/office/drawing/2014/main" id="{34F582CD-48B3-3751-0DC6-497E33F2464E}"/>
                </a:ext>
              </a:extLst>
            </p:cNvPr>
            <p:cNvSpPr/>
            <p:nvPr/>
          </p:nvSpPr>
          <p:spPr>
            <a:xfrm>
              <a:off x="7714006" y="1030716"/>
              <a:ext cx="250656" cy="234541"/>
            </a:xfrm>
            <a:custGeom>
              <a:avLst/>
              <a:gdLst/>
              <a:ahLst/>
              <a:cxnLst/>
              <a:rect l="l" t="t" r="r" b="b"/>
              <a:pathLst>
                <a:path w="13921" h="13026" extrusionOk="0">
                  <a:moveTo>
                    <a:pt x="6260" y="0"/>
                  </a:moveTo>
                  <a:cubicBezTo>
                    <a:pt x="5686" y="0"/>
                    <a:pt x="5116" y="54"/>
                    <a:pt x="4562" y="158"/>
                  </a:cubicBezTo>
                  <a:cubicBezTo>
                    <a:pt x="3423" y="372"/>
                    <a:pt x="2159" y="772"/>
                    <a:pt x="1420" y="1666"/>
                  </a:cubicBezTo>
                  <a:cubicBezTo>
                    <a:pt x="651" y="2590"/>
                    <a:pt x="311" y="3825"/>
                    <a:pt x="155" y="4993"/>
                  </a:cubicBezTo>
                  <a:cubicBezTo>
                    <a:pt x="0" y="6227"/>
                    <a:pt x="30" y="7551"/>
                    <a:pt x="399" y="8748"/>
                  </a:cubicBezTo>
                  <a:cubicBezTo>
                    <a:pt x="739" y="9857"/>
                    <a:pt x="1390" y="10781"/>
                    <a:pt x="2033" y="11706"/>
                  </a:cubicBezTo>
                  <a:cubicBezTo>
                    <a:pt x="3053" y="12386"/>
                    <a:pt x="4251" y="12814"/>
                    <a:pt x="5641" y="12970"/>
                  </a:cubicBezTo>
                  <a:cubicBezTo>
                    <a:pt x="6020" y="13006"/>
                    <a:pt x="6411" y="13026"/>
                    <a:pt x="6806" y="13026"/>
                  </a:cubicBezTo>
                  <a:cubicBezTo>
                    <a:pt x="8426" y="13026"/>
                    <a:pt x="10122" y="12693"/>
                    <a:pt x="11459" y="11802"/>
                  </a:cubicBezTo>
                  <a:cubicBezTo>
                    <a:pt x="12538" y="11121"/>
                    <a:pt x="13248" y="10197"/>
                    <a:pt x="13736" y="9185"/>
                  </a:cubicBezTo>
                  <a:lnTo>
                    <a:pt x="13736" y="9059"/>
                  </a:lnTo>
                  <a:cubicBezTo>
                    <a:pt x="13921" y="6346"/>
                    <a:pt x="13492" y="3426"/>
                    <a:pt x="11245" y="1636"/>
                  </a:cubicBezTo>
                  <a:cubicBezTo>
                    <a:pt x="9846" y="518"/>
                    <a:pt x="8041" y="0"/>
                    <a:pt x="6260" y="0"/>
                  </a:cubicBezTo>
                  <a:close/>
                </a:path>
              </a:pathLst>
            </a:custGeom>
            <a:solidFill>
              <a:srgbClr val="FE5F2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5301;p67">
              <a:extLst>
                <a:ext uri="{FF2B5EF4-FFF2-40B4-BE49-F238E27FC236}">
                  <a16:creationId xmlns="" xmlns:a16="http://schemas.microsoft.com/office/drawing/2014/main" id="{FD6F918E-062F-3B9A-94B8-D2EDAE98655C}"/>
                </a:ext>
              </a:extLst>
            </p:cNvPr>
            <p:cNvSpPr/>
            <p:nvPr/>
          </p:nvSpPr>
          <p:spPr>
            <a:xfrm>
              <a:off x="7798920" y="970919"/>
              <a:ext cx="45410" cy="50236"/>
            </a:xfrm>
            <a:custGeom>
              <a:avLst/>
              <a:gdLst/>
              <a:ahLst/>
              <a:cxnLst/>
              <a:rect l="l" t="t" r="r" b="b"/>
              <a:pathLst>
                <a:path w="2522" h="2790" extrusionOk="0">
                  <a:moveTo>
                    <a:pt x="1168" y="1"/>
                  </a:moveTo>
                  <a:cubicBezTo>
                    <a:pt x="1016" y="1"/>
                    <a:pt x="851" y="63"/>
                    <a:pt x="674" y="211"/>
                  </a:cubicBezTo>
                  <a:cubicBezTo>
                    <a:pt x="333" y="522"/>
                    <a:pt x="89" y="1135"/>
                    <a:pt x="30" y="1601"/>
                  </a:cubicBezTo>
                  <a:cubicBezTo>
                    <a:pt x="1" y="1816"/>
                    <a:pt x="1" y="2156"/>
                    <a:pt x="149" y="2340"/>
                  </a:cubicBezTo>
                  <a:cubicBezTo>
                    <a:pt x="245" y="2496"/>
                    <a:pt x="400" y="2614"/>
                    <a:pt x="614" y="2680"/>
                  </a:cubicBezTo>
                  <a:cubicBezTo>
                    <a:pt x="823" y="2742"/>
                    <a:pt x="1131" y="2790"/>
                    <a:pt x="1436" y="2790"/>
                  </a:cubicBezTo>
                  <a:cubicBezTo>
                    <a:pt x="1715" y="2790"/>
                    <a:pt x="1991" y="2750"/>
                    <a:pt x="2182" y="2644"/>
                  </a:cubicBezTo>
                  <a:cubicBezTo>
                    <a:pt x="2522" y="2429"/>
                    <a:pt x="2463" y="1971"/>
                    <a:pt x="2366" y="1631"/>
                  </a:cubicBezTo>
                  <a:cubicBezTo>
                    <a:pt x="2217" y="1105"/>
                    <a:pt x="1807" y="1"/>
                    <a:pt x="1168" y="1"/>
                  </a:cubicBez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5302;p67">
              <a:extLst>
                <a:ext uri="{FF2B5EF4-FFF2-40B4-BE49-F238E27FC236}">
                  <a16:creationId xmlns="" xmlns:a16="http://schemas.microsoft.com/office/drawing/2014/main" id="{D97A5674-0DF3-D81C-3692-22BBEA250D93}"/>
                </a:ext>
              </a:extLst>
            </p:cNvPr>
            <p:cNvSpPr/>
            <p:nvPr/>
          </p:nvSpPr>
          <p:spPr>
            <a:xfrm>
              <a:off x="7844853" y="960332"/>
              <a:ext cx="27837" cy="21589"/>
            </a:xfrm>
            <a:custGeom>
              <a:avLst/>
              <a:gdLst/>
              <a:ahLst/>
              <a:cxnLst/>
              <a:rect l="l" t="t" r="r" b="b"/>
              <a:pathLst>
                <a:path w="1546" h="1199" extrusionOk="0">
                  <a:moveTo>
                    <a:pt x="777" y="1"/>
                  </a:moveTo>
                  <a:cubicBezTo>
                    <a:pt x="0" y="1"/>
                    <a:pt x="0" y="1198"/>
                    <a:pt x="777" y="1198"/>
                  </a:cubicBezTo>
                  <a:cubicBezTo>
                    <a:pt x="1545" y="1198"/>
                    <a:pt x="1545" y="1"/>
                    <a:pt x="777" y="1"/>
                  </a:cubicBez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5303;p67">
              <a:extLst>
                <a:ext uri="{FF2B5EF4-FFF2-40B4-BE49-F238E27FC236}">
                  <a16:creationId xmlns="" xmlns:a16="http://schemas.microsoft.com/office/drawing/2014/main" id="{0EAB0CDA-61BD-D134-9B57-E973F79DBF08}"/>
                </a:ext>
              </a:extLst>
            </p:cNvPr>
            <p:cNvSpPr/>
            <p:nvPr/>
          </p:nvSpPr>
          <p:spPr>
            <a:xfrm>
              <a:off x="7763918" y="960332"/>
              <a:ext cx="27711" cy="21589"/>
            </a:xfrm>
            <a:custGeom>
              <a:avLst/>
              <a:gdLst/>
              <a:ahLst/>
              <a:cxnLst/>
              <a:rect l="l" t="t" r="r" b="b"/>
              <a:pathLst>
                <a:path w="1539" h="1199" extrusionOk="0">
                  <a:moveTo>
                    <a:pt x="769" y="1"/>
                  </a:moveTo>
                  <a:cubicBezTo>
                    <a:pt x="0" y="1"/>
                    <a:pt x="0" y="1198"/>
                    <a:pt x="769" y="1198"/>
                  </a:cubicBezTo>
                  <a:cubicBezTo>
                    <a:pt x="1538" y="1198"/>
                    <a:pt x="1538" y="1"/>
                    <a:pt x="769" y="1"/>
                  </a:cubicBez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5304;p67">
              <a:extLst>
                <a:ext uri="{FF2B5EF4-FFF2-40B4-BE49-F238E27FC236}">
                  <a16:creationId xmlns="" xmlns:a16="http://schemas.microsoft.com/office/drawing/2014/main" id="{E490FC8C-CBFB-96D0-C006-FD6A23B1D135}"/>
                </a:ext>
              </a:extLst>
            </p:cNvPr>
            <p:cNvSpPr/>
            <p:nvPr/>
          </p:nvSpPr>
          <p:spPr>
            <a:xfrm>
              <a:off x="7740096" y="991355"/>
              <a:ext cx="22237" cy="22237"/>
            </a:xfrm>
            <a:custGeom>
              <a:avLst/>
              <a:gdLst/>
              <a:ahLst/>
              <a:cxnLst/>
              <a:rect l="l" t="t" r="r" b="b"/>
              <a:pathLst>
                <a:path w="1235" h="1235" extrusionOk="0">
                  <a:moveTo>
                    <a:pt x="954" y="0"/>
                  </a:moveTo>
                  <a:cubicBezTo>
                    <a:pt x="643" y="126"/>
                    <a:pt x="399" y="437"/>
                    <a:pt x="274" y="681"/>
                  </a:cubicBezTo>
                  <a:cubicBezTo>
                    <a:pt x="185" y="806"/>
                    <a:pt x="0" y="1205"/>
                    <a:pt x="244" y="1235"/>
                  </a:cubicBezTo>
                  <a:cubicBezTo>
                    <a:pt x="458" y="1235"/>
                    <a:pt x="710" y="924"/>
                    <a:pt x="828" y="769"/>
                  </a:cubicBezTo>
                  <a:cubicBezTo>
                    <a:pt x="983" y="555"/>
                    <a:pt x="1235" y="156"/>
                    <a:pt x="1013" y="0"/>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5305;p67">
              <a:extLst>
                <a:ext uri="{FF2B5EF4-FFF2-40B4-BE49-F238E27FC236}">
                  <a16:creationId xmlns="" xmlns:a16="http://schemas.microsoft.com/office/drawing/2014/main" id="{0CB4AE94-B413-224D-B480-F3FA59A3FC9F}"/>
                </a:ext>
              </a:extLst>
            </p:cNvPr>
            <p:cNvSpPr/>
            <p:nvPr/>
          </p:nvSpPr>
          <p:spPr>
            <a:xfrm>
              <a:off x="7731705" y="991877"/>
              <a:ext cx="15053" cy="17862"/>
            </a:xfrm>
            <a:custGeom>
              <a:avLst/>
              <a:gdLst/>
              <a:ahLst/>
              <a:cxnLst/>
              <a:rect l="l" t="t" r="r" b="b"/>
              <a:pathLst>
                <a:path w="836" h="992" extrusionOk="0">
                  <a:moveTo>
                    <a:pt x="710" y="1"/>
                  </a:moveTo>
                  <a:cubicBezTo>
                    <a:pt x="710" y="1"/>
                    <a:pt x="681" y="1"/>
                    <a:pt x="681" y="38"/>
                  </a:cubicBezTo>
                  <a:cubicBezTo>
                    <a:pt x="437" y="186"/>
                    <a:pt x="252" y="437"/>
                    <a:pt x="156" y="681"/>
                  </a:cubicBezTo>
                  <a:cubicBezTo>
                    <a:pt x="96" y="777"/>
                    <a:pt x="0" y="992"/>
                    <a:pt x="126" y="992"/>
                  </a:cubicBezTo>
                  <a:cubicBezTo>
                    <a:pt x="252" y="992"/>
                    <a:pt x="466" y="740"/>
                    <a:pt x="525" y="652"/>
                  </a:cubicBezTo>
                  <a:cubicBezTo>
                    <a:pt x="621" y="496"/>
                    <a:pt x="836" y="156"/>
                    <a:pt x="740" y="38"/>
                  </a:cubicBezTo>
                  <a:cubicBezTo>
                    <a:pt x="740" y="1"/>
                    <a:pt x="740" y="1"/>
                    <a:pt x="710" y="1"/>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5306;p67">
              <a:extLst>
                <a:ext uri="{FF2B5EF4-FFF2-40B4-BE49-F238E27FC236}">
                  <a16:creationId xmlns="" xmlns:a16="http://schemas.microsoft.com/office/drawing/2014/main" id="{5F931ECD-1FC1-F472-092C-AF004242A6C2}"/>
                </a:ext>
              </a:extLst>
            </p:cNvPr>
            <p:cNvSpPr/>
            <p:nvPr/>
          </p:nvSpPr>
          <p:spPr>
            <a:xfrm>
              <a:off x="7754465" y="995785"/>
              <a:ext cx="15053" cy="17141"/>
            </a:xfrm>
            <a:custGeom>
              <a:avLst/>
              <a:gdLst/>
              <a:ahLst/>
              <a:cxnLst/>
              <a:rect l="l" t="t" r="r" b="b"/>
              <a:pathLst>
                <a:path w="836" h="952" extrusionOk="0">
                  <a:moveTo>
                    <a:pt x="650" y="0"/>
                  </a:moveTo>
                  <a:cubicBezTo>
                    <a:pt x="560" y="0"/>
                    <a:pt x="456" y="134"/>
                    <a:pt x="370" y="220"/>
                  </a:cubicBezTo>
                  <a:cubicBezTo>
                    <a:pt x="185" y="435"/>
                    <a:pt x="1" y="678"/>
                    <a:pt x="30" y="893"/>
                  </a:cubicBezTo>
                  <a:cubicBezTo>
                    <a:pt x="45" y="934"/>
                    <a:pt x="70" y="951"/>
                    <a:pt x="101" y="951"/>
                  </a:cubicBezTo>
                  <a:cubicBezTo>
                    <a:pt x="210" y="951"/>
                    <a:pt x="392" y="747"/>
                    <a:pt x="466" y="649"/>
                  </a:cubicBezTo>
                  <a:cubicBezTo>
                    <a:pt x="555" y="494"/>
                    <a:pt x="836" y="65"/>
                    <a:pt x="681" y="6"/>
                  </a:cubicBezTo>
                  <a:cubicBezTo>
                    <a:pt x="671" y="2"/>
                    <a:pt x="661" y="0"/>
                    <a:pt x="650" y="0"/>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5307;p67">
              <a:extLst>
                <a:ext uri="{FF2B5EF4-FFF2-40B4-BE49-F238E27FC236}">
                  <a16:creationId xmlns="" xmlns:a16="http://schemas.microsoft.com/office/drawing/2014/main" id="{FE0BB61F-0F5D-60E5-C9B2-0974AEC7CD73}"/>
                </a:ext>
              </a:extLst>
            </p:cNvPr>
            <p:cNvSpPr/>
            <p:nvPr/>
          </p:nvSpPr>
          <p:spPr>
            <a:xfrm>
              <a:off x="7872131" y="991355"/>
              <a:ext cx="21589" cy="22237"/>
            </a:xfrm>
            <a:custGeom>
              <a:avLst/>
              <a:gdLst/>
              <a:ahLst/>
              <a:cxnLst/>
              <a:rect l="l" t="t" r="r" b="b"/>
              <a:pathLst>
                <a:path w="1199" h="1235" extrusionOk="0">
                  <a:moveTo>
                    <a:pt x="245" y="0"/>
                  </a:moveTo>
                  <a:cubicBezTo>
                    <a:pt x="1" y="0"/>
                    <a:pt x="186" y="437"/>
                    <a:pt x="245" y="555"/>
                  </a:cubicBezTo>
                  <a:cubicBezTo>
                    <a:pt x="400" y="769"/>
                    <a:pt x="644" y="1109"/>
                    <a:pt x="925" y="1205"/>
                  </a:cubicBezTo>
                  <a:lnTo>
                    <a:pt x="954" y="1235"/>
                  </a:lnTo>
                  <a:cubicBezTo>
                    <a:pt x="984" y="1235"/>
                    <a:pt x="984" y="1235"/>
                    <a:pt x="984" y="1205"/>
                  </a:cubicBezTo>
                  <a:cubicBezTo>
                    <a:pt x="1198" y="1080"/>
                    <a:pt x="954" y="681"/>
                    <a:pt x="799" y="466"/>
                  </a:cubicBezTo>
                  <a:cubicBezTo>
                    <a:pt x="703" y="311"/>
                    <a:pt x="459" y="0"/>
                    <a:pt x="245" y="0"/>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5308;p67">
              <a:extLst>
                <a:ext uri="{FF2B5EF4-FFF2-40B4-BE49-F238E27FC236}">
                  <a16:creationId xmlns="" xmlns:a16="http://schemas.microsoft.com/office/drawing/2014/main" id="{6467AD42-BA16-A4E7-F8C6-88DB705B4D01}"/>
                </a:ext>
              </a:extLst>
            </p:cNvPr>
            <p:cNvSpPr/>
            <p:nvPr/>
          </p:nvSpPr>
          <p:spPr>
            <a:xfrm>
              <a:off x="7863759" y="995173"/>
              <a:ext cx="15053" cy="17591"/>
            </a:xfrm>
            <a:custGeom>
              <a:avLst/>
              <a:gdLst/>
              <a:ahLst/>
              <a:cxnLst/>
              <a:rect l="l" t="t" r="r" b="b"/>
              <a:pathLst>
                <a:path w="836" h="977" extrusionOk="0">
                  <a:moveTo>
                    <a:pt x="144" y="1"/>
                  </a:moveTo>
                  <a:cubicBezTo>
                    <a:pt x="138" y="1"/>
                    <a:pt x="132" y="1"/>
                    <a:pt x="126" y="3"/>
                  </a:cubicBezTo>
                  <a:cubicBezTo>
                    <a:pt x="0" y="3"/>
                    <a:pt x="96" y="225"/>
                    <a:pt x="126" y="313"/>
                  </a:cubicBezTo>
                  <a:cubicBezTo>
                    <a:pt x="244" y="528"/>
                    <a:pt x="399" y="779"/>
                    <a:pt x="680" y="964"/>
                  </a:cubicBezTo>
                  <a:lnTo>
                    <a:pt x="710" y="964"/>
                  </a:lnTo>
                  <a:cubicBezTo>
                    <a:pt x="710" y="974"/>
                    <a:pt x="713" y="977"/>
                    <a:pt x="717" y="977"/>
                  </a:cubicBezTo>
                  <a:cubicBezTo>
                    <a:pt x="726" y="977"/>
                    <a:pt x="739" y="964"/>
                    <a:pt x="739" y="964"/>
                  </a:cubicBezTo>
                  <a:cubicBezTo>
                    <a:pt x="835" y="809"/>
                    <a:pt x="614" y="498"/>
                    <a:pt x="495" y="313"/>
                  </a:cubicBezTo>
                  <a:cubicBezTo>
                    <a:pt x="467" y="257"/>
                    <a:pt x="266" y="1"/>
                    <a:pt x="144" y="1"/>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5309;p67">
              <a:extLst>
                <a:ext uri="{FF2B5EF4-FFF2-40B4-BE49-F238E27FC236}">
                  <a16:creationId xmlns="" xmlns:a16="http://schemas.microsoft.com/office/drawing/2014/main" id="{E951C4F8-86EC-4B5B-1DD6-B1B1AB195731}"/>
                </a:ext>
              </a:extLst>
            </p:cNvPr>
            <p:cNvSpPr/>
            <p:nvPr/>
          </p:nvSpPr>
          <p:spPr>
            <a:xfrm>
              <a:off x="7886518" y="991968"/>
              <a:ext cx="14927" cy="17303"/>
            </a:xfrm>
            <a:custGeom>
              <a:avLst/>
              <a:gdLst/>
              <a:ahLst/>
              <a:cxnLst/>
              <a:rect l="l" t="t" r="r" b="b"/>
              <a:pathLst>
                <a:path w="829" h="961" extrusionOk="0">
                  <a:moveTo>
                    <a:pt x="93" y="0"/>
                  </a:moveTo>
                  <a:cubicBezTo>
                    <a:pt x="60" y="0"/>
                    <a:pt x="37" y="18"/>
                    <a:pt x="30" y="62"/>
                  </a:cubicBezTo>
                  <a:cubicBezTo>
                    <a:pt x="0" y="247"/>
                    <a:pt x="185" y="491"/>
                    <a:pt x="370" y="706"/>
                  </a:cubicBezTo>
                  <a:cubicBezTo>
                    <a:pt x="424" y="821"/>
                    <a:pt x="534" y="961"/>
                    <a:pt x="620" y="961"/>
                  </a:cubicBezTo>
                  <a:cubicBezTo>
                    <a:pt x="628" y="961"/>
                    <a:pt x="636" y="960"/>
                    <a:pt x="643" y="957"/>
                  </a:cubicBezTo>
                  <a:cubicBezTo>
                    <a:pt x="828" y="861"/>
                    <a:pt x="555" y="432"/>
                    <a:pt x="459" y="277"/>
                  </a:cubicBezTo>
                  <a:cubicBezTo>
                    <a:pt x="391" y="181"/>
                    <a:pt x="195" y="0"/>
                    <a:pt x="93" y="0"/>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1" name="Google Shape;5310;p67">
              <a:extLst>
                <a:ext uri="{FF2B5EF4-FFF2-40B4-BE49-F238E27FC236}">
                  <a16:creationId xmlns="" xmlns:a16="http://schemas.microsoft.com/office/drawing/2014/main" id="{CF3AAE63-B1D3-32E6-E84D-C277D558B3BB}"/>
                </a:ext>
              </a:extLst>
            </p:cNvPr>
            <p:cNvGrpSpPr/>
            <p:nvPr/>
          </p:nvGrpSpPr>
          <p:grpSpPr>
            <a:xfrm>
              <a:off x="7948007" y="1015105"/>
              <a:ext cx="123824" cy="153876"/>
              <a:chOff x="2131450" y="260482"/>
              <a:chExt cx="101762" cy="126459"/>
            </a:xfrm>
          </p:grpSpPr>
          <p:sp>
            <p:nvSpPr>
              <p:cNvPr id="253" name="Google Shape;5311;p67">
                <a:extLst>
                  <a:ext uri="{FF2B5EF4-FFF2-40B4-BE49-F238E27FC236}">
                    <a16:creationId xmlns="" xmlns:a16="http://schemas.microsoft.com/office/drawing/2014/main" id="{B31072D3-2ACA-B640-C3E7-E07D5E212D31}"/>
                  </a:ext>
                </a:extLst>
              </p:cNvPr>
              <p:cNvSpPr/>
              <p:nvPr/>
            </p:nvSpPr>
            <p:spPr>
              <a:xfrm>
                <a:off x="2131450" y="264270"/>
                <a:ext cx="72079" cy="122671"/>
              </a:xfrm>
              <a:custGeom>
                <a:avLst/>
                <a:gdLst/>
                <a:ahLst/>
                <a:cxnLst/>
                <a:rect l="l" t="t" r="r" b="b"/>
                <a:pathLst>
                  <a:path w="4871" h="8290" extrusionOk="0">
                    <a:moveTo>
                      <a:pt x="1" y="0"/>
                    </a:moveTo>
                    <a:cubicBezTo>
                      <a:pt x="97" y="458"/>
                      <a:pt x="186" y="954"/>
                      <a:pt x="252" y="1449"/>
                    </a:cubicBezTo>
                    <a:cubicBezTo>
                      <a:pt x="311" y="2122"/>
                      <a:pt x="311" y="2802"/>
                      <a:pt x="223" y="3512"/>
                    </a:cubicBezTo>
                    <a:cubicBezTo>
                      <a:pt x="1080" y="5145"/>
                      <a:pt x="1945" y="6772"/>
                      <a:pt x="3113" y="8036"/>
                    </a:cubicBezTo>
                    <a:cubicBezTo>
                      <a:pt x="3310" y="8210"/>
                      <a:pt x="3522" y="8289"/>
                      <a:pt x="3728" y="8289"/>
                    </a:cubicBezTo>
                    <a:cubicBezTo>
                      <a:pt x="4329" y="8289"/>
                      <a:pt x="4870" y="7617"/>
                      <a:pt x="4776" y="6654"/>
                    </a:cubicBezTo>
                    <a:cubicBezTo>
                      <a:pt x="4318" y="3327"/>
                      <a:pt x="2034" y="1323"/>
                      <a:pt x="1" y="0"/>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5312;p67">
                <a:extLst>
                  <a:ext uri="{FF2B5EF4-FFF2-40B4-BE49-F238E27FC236}">
                    <a16:creationId xmlns="" xmlns:a16="http://schemas.microsoft.com/office/drawing/2014/main" id="{7E575122-F6A7-48F9-94A1-25D7B841A379}"/>
                  </a:ext>
                </a:extLst>
              </p:cNvPr>
              <p:cNvSpPr/>
              <p:nvPr/>
            </p:nvSpPr>
            <p:spPr>
              <a:xfrm>
                <a:off x="2131997" y="260482"/>
                <a:ext cx="101215" cy="75334"/>
              </a:xfrm>
              <a:custGeom>
                <a:avLst/>
                <a:gdLst/>
                <a:ahLst/>
                <a:cxnLst/>
                <a:rect l="l" t="t" r="r" b="b"/>
                <a:pathLst>
                  <a:path w="6840" h="5091" extrusionOk="0">
                    <a:moveTo>
                      <a:pt x="2162" y="1"/>
                    </a:moveTo>
                    <a:cubicBezTo>
                      <a:pt x="1432" y="1"/>
                      <a:pt x="697" y="131"/>
                      <a:pt x="1" y="315"/>
                    </a:cubicBezTo>
                    <a:cubicBezTo>
                      <a:pt x="89" y="744"/>
                      <a:pt x="149" y="1210"/>
                      <a:pt x="215" y="1705"/>
                    </a:cubicBezTo>
                    <a:cubicBezTo>
                      <a:pt x="245" y="2193"/>
                      <a:pt x="274" y="2688"/>
                      <a:pt x="245" y="3184"/>
                    </a:cubicBezTo>
                    <a:cubicBezTo>
                      <a:pt x="1908" y="4041"/>
                      <a:pt x="3571" y="5032"/>
                      <a:pt x="5390" y="5091"/>
                    </a:cubicBezTo>
                    <a:cubicBezTo>
                      <a:pt x="6314" y="4995"/>
                      <a:pt x="6839" y="3272"/>
                      <a:pt x="6159" y="2163"/>
                    </a:cubicBezTo>
                    <a:cubicBezTo>
                      <a:pt x="5069" y="521"/>
                      <a:pt x="3624" y="1"/>
                      <a:pt x="2162" y="1"/>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2" name="Google Shape;5313;p67">
              <a:extLst>
                <a:ext uri="{FF2B5EF4-FFF2-40B4-BE49-F238E27FC236}">
                  <a16:creationId xmlns="" xmlns:a16="http://schemas.microsoft.com/office/drawing/2014/main" id="{3D580CDB-D767-874D-6B9C-16BFACA7E25F}"/>
                </a:ext>
              </a:extLst>
            </p:cNvPr>
            <p:cNvGrpSpPr/>
            <p:nvPr/>
          </p:nvGrpSpPr>
          <p:grpSpPr>
            <a:xfrm>
              <a:off x="7948007" y="1015092"/>
              <a:ext cx="123824" cy="153876"/>
              <a:chOff x="2131450" y="260482"/>
              <a:chExt cx="101762" cy="126459"/>
            </a:xfrm>
          </p:grpSpPr>
          <p:sp>
            <p:nvSpPr>
              <p:cNvPr id="251" name="Google Shape;5314;p67">
                <a:extLst>
                  <a:ext uri="{FF2B5EF4-FFF2-40B4-BE49-F238E27FC236}">
                    <a16:creationId xmlns="" xmlns:a16="http://schemas.microsoft.com/office/drawing/2014/main" id="{465E9337-0A9B-0C29-7A6A-3E0EB6E0876F}"/>
                  </a:ext>
                </a:extLst>
              </p:cNvPr>
              <p:cNvSpPr/>
              <p:nvPr/>
            </p:nvSpPr>
            <p:spPr>
              <a:xfrm>
                <a:off x="2131450" y="264270"/>
                <a:ext cx="72079" cy="122671"/>
              </a:xfrm>
              <a:custGeom>
                <a:avLst/>
                <a:gdLst/>
                <a:ahLst/>
                <a:cxnLst/>
                <a:rect l="l" t="t" r="r" b="b"/>
                <a:pathLst>
                  <a:path w="4871" h="8290" extrusionOk="0">
                    <a:moveTo>
                      <a:pt x="1" y="0"/>
                    </a:moveTo>
                    <a:cubicBezTo>
                      <a:pt x="97" y="458"/>
                      <a:pt x="186" y="954"/>
                      <a:pt x="252" y="1449"/>
                    </a:cubicBezTo>
                    <a:cubicBezTo>
                      <a:pt x="311" y="2122"/>
                      <a:pt x="311" y="2802"/>
                      <a:pt x="223" y="3512"/>
                    </a:cubicBezTo>
                    <a:cubicBezTo>
                      <a:pt x="1080" y="5145"/>
                      <a:pt x="1945" y="6772"/>
                      <a:pt x="3113" y="8036"/>
                    </a:cubicBezTo>
                    <a:cubicBezTo>
                      <a:pt x="3310" y="8210"/>
                      <a:pt x="3522" y="8289"/>
                      <a:pt x="3728" y="8289"/>
                    </a:cubicBezTo>
                    <a:cubicBezTo>
                      <a:pt x="4329" y="8289"/>
                      <a:pt x="4870" y="7617"/>
                      <a:pt x="4776" y="6654"/>
                    </a:cubicBezTo>
                    <a:cubicBezTo>
                      <a:pt x="4318" y="3327"/>
                      <a:pt x="2034" y="1323"/>
                      <a:pt x="1" y="0"/>
                    </a:cubicBezTo>
                    <a:close/>
                  </a:path>
                </a:pathLst>
              </a:custGeom>
              <a:solidFill>
                <a:srgbClr val="000000">
                  <a:alpha val="223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5315;p67">
                <a:extLst>
                  <a:ext uri="{FF2B5EF4-FFF2-40B4-BE49-F238E27FC236}">
                    <a16:creationId xmlns="" xmlns:a16="http://schemas.microsoft.com/office/drawing/2014/main" id="{56C983F7-BE78-92E6-12CE-620F0B0FB537}"/>
                  </a:ext>
                </a:extLst>
              </p:cNvPr>
              <p:cNvSpPr/>
              <p:nvPr/>
            </p:nvSpPr>
            <p:spPr>
              <a:xfrm>
                <a:off x="2131997" y="260482"/>
                <a:ext cx="101215" cy="75334"/>
              </a:xfrm>
              <a:custGeom>
                <a:avLst/>
                <a:gdLst/>
                <a:ahLst/>
                <a:cxnLst/>
                <a:rect l="l" t="t" r="r" b="b"/>
                <a:pathLst>
                  <a:path w="6840" h="5091" extrusionOk="0">
                    <a:moveTo>
                      <a:pt x="2162" y="1"/>
                    </a:moveTo>
                    <a:cubicBezTo>
                      <a:pt x="1432" y="1"/>
                      <a:pt x="697" y="131"/>
                      <a:pt x="1" y="315"/>
                    </a:cubicBezTo>
                    <a:cubicBezTo>
                      <a:pt x="89" y="744"/>
                      <a:pt x="149" y="1210"/>
                      <a:pt x="215" y="1705"/>
                    </a:cubicBezTo>
                    <a:cubicBezTo>
                      <a:pt x="245" y="2193"/>
                      <a:pt x="274" y="2688"/>
                      <a:pt x="245" y="3184"/>
                    </a:cubicBezTo>
                    <a:cubicBezTo>
                      <a:pt x="1908" y="4041"/>
                      <a:pt x="3571" y="5032"/>
                      <a:pt x="5390" y="5091"/>
                    </a:cubicBezTo>
                    <a:cubicBezTo>
                      <a:pt x="6314" y="4995"/>
                      <a:pt x="6839" y="3272"/>
                      <a:pt x="6159" y="2163"/>
                    </a:cubicBezTo>
                    <a:cubicBezTo>
                      <a:pt x="5069" y="521"/>
                      <a:pt x="3624" y="1"/>
                      <a:pt x="2162" y="1"/>
                    </a:cubicBezTo>
                    <a:close/>
                  </a:path>
                </a:pathLst>
              </a:custGeom>
              <a:solidFill>
                <a:srgbClr val="000000">
                  <a:alpha val="223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3" name="Google Shape;5316;p67">
              <a:extLst>
                <a:ext uri="{FF2B5EF4-FFF2-40B4-BE49-F238E27FC236}">
                  <a16:creationId xmlns="" xmlns:a16="http://schemas.microsoft.com/office/drawing/2014/main" id="{6A38A186-7C1D-AF30-C860-1C7249CA39B8}"/>
                </a:ext>
              </a:extLst>
            </p:cNvPr>
            <p:cNvSpPr/>
            <p:nvPr/>
          </p:nvSpPr>
          <p:spPr>
            <a:xfrm>
              <a:off x="7948072" y="1026777"/>
              <a:ext cx="124347" cy="135168"/>
            </a:xfrm>
            <a:custGeom>
              <a:avLst/>
              <a:gdLst/>
              <a:ahLst/>
              <a:cxnLst/>
              <a:rect l="l" t="t" r="r" b="b"/>
              <a:pathLst>
                <a:path w="6906" h="7507" extrusionOk="0">
                  <a:moveTo>
                    <a:pt x="0" y="0"/>
                  </a:moveTo>
                  <a:lnTo>
                    <a:pt x="0" y="0"/>
                  </a:lnTo>
                  <a:cubicBezTo>
                    <a:pt x="59" y="400"/>
                    <a:pt x="119" y="799"/>
                    <a:pt x="185" y="1235"/>
                  </a:cubicBezTo>
                  <a:cubicBezTo>
                    <a:pt x="244" y="1849"/>
                    <a:pt x="244" y="2492"/>
                    <a:pt x="156" y="3142"/>
                  </a:cubicBezTo>
                  <a:cubicBezTo>
                    <a:pt x="1878" y="4895"/>
                    <a:pt x="2861" y="6528"/>
                    <a:pt x="4924" y="7452"/>
                  </a:cubicBezTo>
                  <a:cubicBezTo>
                    <a:pt x="5031" y="7489"/>
                    <a:pt x="5137" y="7506"/>
                    <a:pt x="5240" y="7506"/>
                  </a:cubicBezTo>
                  <a:cubicBezTo>
                    <a:pt x="6178" y="7506"/>
                    <a:pt x="6906" y="6079"/>
                    <a:pt x="6439" y="4747"/>
                  </a:cubicBezTo>
                  <a:cubicBezTo>
                    <a:pt x="4990" y="1050"/>
                    <a:pt x="2588" y="311"/>
                    <a:pt x="0" y="0"/>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4" name="Google Shape;5317;p67">
              <a:extLst>
                <a:ext uri="{FF2B5EF4-FFF2-40B4-BE49-F238E27FC236}">
                  <a16:creationId xmlns="" xmlns:a16="http://schemas.microsoft.com/office/drawing/2014/main" id="{CD134035-0A67-A1B4-9C5A-FF659258DC78}"/>
                </a:ext>
              </a:extLst>
            </p:cNvPr>
            <p:cNvGrpSpPr/>
            <p:nvPr/>
          </p:nvGrpSpPr>
          <p:grpSpPr>
            <a:xfrm flipH="1">
              <a:off x="7577744" y="1015105"/>
              <a:ext cx="123824" cy="153876"/>
              <a:chOff x="2131450" y="260482"/>
              <a:chExt cx="101762" cy="126459"/>
            </a:xfrm>
          </p:grpSpPr>
          <p:sp>
            <p:nvSpPr>
              <p:cNvPr id="249" name="Google Shape;5318;p67">
                <a:extLst>
                  <a:ext uri="{FF2B5EF4-FFF2-40B4-BE49-F238E27FC236}">
                    <a16:creationId xmlns="" xmlns:a16="http://schemas.microsoft.com/office/drawing/2014/main" id="{6D87A84F-76C8-52A0-4366-2C154FE65D86}"/>
                  </a:ext>
                </a:extLst>
              </p:cNvPr>
              <p:cNvSpPr/>
              <p:nvPr/>
            </p:nvSpPr>
            <p:spPr>
              <a:xfrm>
                <a:off x="2131450" y="264270"/>
                <a:ext cx="72079" cy="122671"/>
              </a:xfrm>
              <a:custGeom>
                <a:avLst/>
                <a:gdLst/>
                <a:ahLst/>
                <a:cxnLst/>
                <a:rect l="l" t="t" r="r" b="b"/>
                <a:pathLst>
                  <a:path w="4871" h="8290" extrusionOk="0">
                    <a:moveTo>
                      <a:pt x="1" y="0"/>
                    </a:moveTo>
                    <a:cubicBezTo>
                      <a:pt x="97" y="458"/>
                      <a:pt x="186" y="954"/>
                      <a:pt x="252" y="1449"/>
                    </a:cubicBezTo>
                    <a:cubicBezTo>
                      <a:pt x="311" y="2122"/>
                      <a:pt x="311" y="2802"/>
                      <a:pt x="223" y="3512"/>
                    </a:cubicBezTo>
                    <a:cubicBezTo>
                      <a:pt x="1080" y="5145"/>
                      <a:pt x="1945" y="6772"/>
                      <a:pt x="3113" y="8036"/>
                    </a:cubicBezTo>
                    <a:cubicBezTo>
                      <a:pt x="3310" y="8210"/>
                      <a:pt x="3522" y="8289"/>
                      <a:pt x="3728" y="8289"/>
                    </a:cubicBezTo>
                    <a:cubicBezTo>
                      <a:pt x="4329" y="8289"/>
                      <a:pt x="4870" y="7617"/>
                      <a:pt x="4776" y="6654"/>
                    </a:cubicBezTo>
                    <a:cubicBezTo>
                      <a:pt x="4318" y="3327"/>
                      <a:pt x="2034" y="1323"/>
                      <a:pt x="1" y="0"/>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5319;p67">
                <a:extLst>
                  <a:ext uri="{FF2B5EF4-FFF2-40B4-BE49-F238E27FC236}">
                    <a16:creationId xmlns="" xmlns:a16="http://schemas.microsoft.com/office/drawing/2014/main" id="{AC2157A9-74A0-0D6C-34B9-4F734421C2A0}"/>
                  </a:ext>
                </a:extLst>
              </p:cNvPr>
              <p:cNvSpPr/>
              <p:nvPr/>
            </p:nvSpPr>
            <p:spPr>
              <a:xfrm>
                <a:off x="2131997" y="260482"/>
                <a:ext cx="101215" cy="75334"/>
              </a:xfrm>
              <a:custGeom>
                <a:avLst/>
                <a:gdLst/>
                <a:ahLst/>
                <a:cxnLst/>
                <a:rect l="l" t="t" r="r" b="b"/>
                <a:pathLst>
                  <a:path w="6840" h="5091" extrusionOk="0">
                    <a:moveTo>
                      <a:pt x="2162" y="1"/>
                    </a:moveTo>
                    <a:cubicBezTo>
                      <a:pt x="1432" y="1"/>
                      <a:pt x="697" y="131"/>
                      <a:pt x="1" y="315"/>
                    </a:cubicBezTo>
                    <a:cubicBezTo>
                      <a:pt x="89" y="744"/>
                      <a:pt x="149" y="1210"/>
                      <a:pt x="215" y="1705"/>
                    </a:cubicBezTo>
                    <a:cubicBezTo>
                      <a:pt x="245" y="2193"/>
                      <a:pt x="274" y="2688"/>
                      <a:pt x="245" y="3184"/>
                    </a:cubicBezTo>
                    <a:cubicBezTo>
                      <a:pt x="1908" y="4041"/>
                      <a:pt x="3571" y="5032"/>
                      <a:pt x="5390" y="5091"/>
                    </a:cubicBezTo>
                    <a:cubicBezTo>
                      <a:pt x="6314" y="4995"/>
                      <a:pt x="6839" y="3272"/>
                      <a:pt x="6159" y="2163"/>
                    </a:cubicBezTo>
                    <a:cubicBezTo>
                      <a:pt x="5069" y="521"/>
                      <a:pt x="3624" y="1"/>
                      <a:pt x="2162" y="1"/>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 name="Google Shape;5320;p67">
              <a:extLst>
                <a:ext uri="{FF2B5EF4-FFF2-40B4-BE49-F238E27FC236}">
                  <a16:creationId xmlns="" xmlns:a16="http://schemas.microsoft.com/office/drawing/2014/main" id="{10AAFF3A-698B-1EDC-3C5F-A2BA9EA3BC75}"/>
                </a:ext>
              </a:extLst>
            </p:cNvPr>
            <p:cNvGrpSpPr/>
            <p:nvPr/>
          </p:nvGrpSpPr>
          <p:grpSpPr>
            <a:xfrm flipH="1">
              <a:off x="7577744" y="1015092"/>
              <a:ext cx="123824" cy="153876"/>
              <a:chOff x="2131450" y="260482"/>
              <a:chExt cx="101762" cy="126459"/>
            </a:xfrm>
          </p:grpSpPr>
          <p:sp>
            <p:nvSpPr>
              <p:cNvPr id="247" name="Google Shape;5321;p67">
                <a:extLst>
                  <a:ext uri="{FF2B5EF4-FFF2-40B4-BE49-F238E27FC236}">
                    <a16:creationId xmlns="" xmlns:a16="http://schemas.microsoft.com/office/drawing/2014/main" id="{2EE9D17F-6BA1-2EE5-723E-4E56F520C33F}"/>
                  </a:ext>
                </a:extLst>
              </p:cNvPr>
              <p:cNvSpPr/>
              <p:nvPr/>
            </p:nvSpPr>
            <p:spPr>
              <a:xfrm>
                <a:off x="2131450" y="264270"/>
                <a:ext cx="72079" cy="122671"/>
              </a:xfrm>
              <a:custGeom>
                <a:avLst/>
                <a:gdLst/>
                <a:ahLst/>
                <a:cxnLst/>
                <a:rect l="l" t="t" r="r" b="b"/>
                <a:pathLst>
                  <a:path w="4871" h="8290" extrusionOk="0">
                    <a:moveTo>
                      <a:pt x="1" y="0"/>
                    </a:moveTo>
                    <a:cubicBezTo>
                      <a:pt x="97" y="458"/>
                      <a:pt x="186" y="954"/>
                      <a:pt x="252" y="1449"/>
                    </a:cubicBezTo>
                    <a:cubicBezTo>
                      <a:pt x="311" y="2122"/>
                      <a:pt x="311" y="2802"/>
                      <a:pt x="223" y="3512"/>
                    </a:cubicBezTo>
                    <a:cubicBezTo>
                      <a:pt x="1080" y="5145"/>
                      <a:pt x="1945" y="6772"/>
                      <a:pt x="3113" y="8036"/>
                    </a:cubicBezTo>
                    <a:cubicBezTo>
                      <a:pt x="3310" y="8210"/>
                      <a:pt x="3522" y="8289"/>
                      <a:pt x="3728" y="8289"/>
                    </a:cubicBezTo>
                    <a:cubicBezTo>
                      <a:pt x="4329" y="8289"/>
                      <a:pt x="4870" y="7617"/>
                      <a:pt x="4776" y="6654"/>
                    </a:cubicBezTo>
                    <a:cubicBezTo>
                      <a:pt x="4318" y="3327"/>
                      <a:pt x="2034" y="1323"/>
                      <a:pt x="1" y="0"/>
                    </a:cubicBezTo>
                    <a:close/>
                  </a:path>
                </a:pathLst>
              </a:custGeom>
              <a:solidFill>
                <a:srgbClr val="000000">
                  <a:alpha val="223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5322;p67">
                <a:extLst>
                  <a:ext uri="{FF2B5EF4-FFF2-40B4-BE49-F238E27FC236}">
                    <a16:creationId xmlns="" xmlns:a16="http://schemas.microsoft.com/office/drawing/2014/main" id="{8328EBEF-4DE8-1C5A-BA23-1BDEB5BC4768}"/>
                  </a:ext>
                </a:extLst>
              </p:cNvPr>
              <p:cNvSpPr/>
              <p:nvPr/>
            </p:nvSpPr>
            <p:spPr>
              <a:xfrm>
                <a:off x="2131997" y="260482"/>
                <a:ext cx="101215" cy="75334"/>
              </a:xfrm>
              <a:custGeom>
                <a:avLst/>
                <a:gdLst/>
                <a:ahLst/>
                <a:cxnLst/>
                <a:rect l="l" t="t" r="r" b="b"/>
                <a:pathLst>
                  <a:path w="6840" h="5091" extrusionOk="0">
                    <a:moveTo>
                      <a:pt x="2162" y="1"/>
                    </a:moveTo>
                    <a:cubicBezTo>
                      <a:pt x="1432" y="1"/>
                      <a:pt x="697" y="131"/>
                      <a:pt x="1" y="315"/>
                    </a:cubicBezTo>
                    <a:cubicBezTo>
                      <a:pt x="89" y="744"/>
                      <a:pt x="149" y="1210"/>
                      <a:pt x="215" y="1705"/>
                    </a:cubicBezTo>
                    <a:cubicBezTo>
                      <a:pt x="245" y="2193"/>
                      <a:pt x="274" y="2688"/>
                      <a:pt x="245" y="3184"/>
                    </a:cubicBezTo>
                    <a:cubicBezTo>
                      <a:pt x="1908" y="4041"/>
                      <a:pt x="3571" y="5032"/>
                      <a:pt x="5390" y="5091"/>
                    </a:cubicBezTo>
                    <a:cubicBezTo>
                      <a:pt x="6314" y="4995"/>
                      <a:pt x="6839" y="3272"/>
                      <a:pt x="6159" y="2163"/>
                    </a:cubicBezTo>
                    <a:cubicBezTo>
                      <a:pt x="5069" y="521"/>
                      <a:pt x="3624" y="1"/>
                      <a:pt x="2162" y="1"/>
                    </a:cubicBezTo>
                    <a:close/>
                  </a:path>
                </a:pathLst>
              </a:custGeom>
              <a:solidFill>
                <a:srgbClr val="000000">
                  <a:alpha val="223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6" name="Google Shape;5323;p67">
              <a:extLst>
                <a:ext uri="{FF2B5EF4-FFF2-40B4-BE49-F238E27FC236}">
                  <a16:creationId xmlns="" xmlns:a16="http://schemas.microsoft.com/office/drawing/2014/main" id="{26871D97-5E4F-5B00-4581-FD6472069C36}"/>
                </a:ext>
              </a:extLst>
            </p:cNvPr>
            <p:cNvSpPr/>
            <p:nvPr/>
          </p:nvSpPr>
          <p:spPr>
            <a:xfrm flipH="1">
              <a:off x="7577157" y="1026777"/>
              <a:ext cx="124347" cy="135168"/>
            </a:xfrm>
            <a:custGeom>
              <a:avLst/>
              <a:gdLst/>
              <a:ahLst/>
              <a:cxnLst/>
              <a:rect l="l" t="t" r="r" b="b"/>
              <a:pathLst>
                <a:path w="6906" h="7507" extrusionOk="0">
                  <a:moveTo>
                    <a:pt x="0" y="0"/>
                  </a:moveTo>
                  <a:lnTo>
                    <a:pt x="0" y="0"/>
                  </a:lnTo>
                  <a:cubicBezTo>
                    <a:pt x="59" y="400"/>
                    <a:pt x="119" y="799"/>
                    <a:pt x="185" y="1235"/>
                  </a:cubicBezTo>
                  <a:cubicBezTo>
                    <a:pt x="244" y="1849"/>
                    <a:pt x="244" y="2492"/>
                    <a:pt x="156" y="3142"/>
                  </a:cubicBezTo>
                  <a:cubicBezTo>
                    <a:pt x="1878" y="4895"/>
                    <a:pt x="2861" y="6528"/>
                    <a:pt x="4924" y="7452"/>
                  </a:cubicBezTo>
                  <a:cubicBezTo>
                    <a:pt x="5031" y="7489"/>
                    <a:pt x="5137" y="7506"/>
                    <a:pt x="5240" y="7506"/>
                  </a:cubicBezTo>
                  <a:cubicBezTo>
                    <a:pt x="6178" y="7506"/>
                    <a:pt x="6906" y="6079"/>
                    <a:pt x="6439" y="4747"/>
                  </a:cubicBezTo>
                  <a:cubicBezTo>
                    <a:pt x="4990" y="1050"/>
                    <a:pt x="2588" y="311"/>
                    <a:pt x="0" y="0"/>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 name="Google Shape;502;p33">
            <a:extLst>
              <a:ext uri="{FF2B5EF4-FFF2-40B4-BE49-F238E27FC236}">
                <a16:creationId xmlns="" xmlns:a16="http://schemas.microsoft.com/office/drawing/2014/main" id="{E90F72BA-7FFF-10C0-11BB-E49086246411}"/>
              </a:ext>
            </a:extLst>
          </p:cNvPr>
          <p:cNvGrpSpPr/>
          <p:nvPr/>
        </p:nvGrpSpPr>
        <p:grpSpPr>
          <a:xfrm>
            <a:off x="4234967" y="1124880"/>
            <a:ext cx="4275784" cy="2893740"/>
            <a:chOff x="309900" y="238100"/>
            <a:chExt cx="7048350" cy="5237800"/>
          </a:xfrm>
          <a:solidFill>
            <a:srgbClr val="FDF0DF"/>
          </a:solidFill>
        </p:grpSpPr>
        <p:sp>
          <p:nvSpPr>
            <p:cNvPr id="10" name="Google Shape;503;p33">
              <a:extLst>
                <a:ext uri="{FF2B5EF4-FFF2-40B4-BE49-F238E27FC236}">
                  <a16:creationId xmlns="" xmlns:a16="http://schemas.microsoft.com/office/drawing/2014/main" id="{2BCDC9BC-7C79-D47E-DDBB-87DC42AB85B9}"/>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a typeface="+mn-ea"/>
              </a:endParaRPr>
            </a:p>
          </p:txBody>
        </p:sp>
        <p:sp>
          <p:nvSpPr>
            <p:cNvPr id="11" name="Google Shape;504;p33">
              <a:extLst>
                <a:ext uri="{FF2B5EF4-FFF2-40B4-BE49-F238E27FC236}">
                  <a16:creationId xmlns="" xmlns:a16="http://schemas.microsoft.com/office/drawing/2014/main" id="{0C7162C7-5A43-788E-A537-5EC7341FAC2E}"/>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a typeface="+mn-ea"/>
              </a:endParaRPr>
            </a:p>
          </p:txBody>
        </p:sp>
        <p:sp>
          <p:nvSpPr>
            <p:cNvPr id="12" name="Google Shape;505;p33">
              <a:extLst>
                <a:ext uri="{FF2B5EF4-FFF2-40B4-BE49-F238E27FC236}">
                  <a16:creationId xmlns="" xmlns:a16="http://schemas.microsoft.com/office/drawing/2014/main" id="{4882D9C7-BD2A-407B-7725-9147A3D5F58D}"/>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a typeface="+mn-ea"/>
              </a:endParaRPr>
            </a:p>
          </p:txBody>
        </p:sp>
        <p:sp>
          <p:nvSpPr>
            <p:cNvPr id="13" name="Google Shape;506;p33">
              <a:extLst>
                <a:ext uri="{FF2B5EF4-FFF2-40B4-BE49-F238E27FC236}">
                  <a16:creationId xmlns="" xmlns:a16="http://schemas.microsoft.com/office/drawing/2014/main" id="{5A6C31A9-9D62-8BDF-FBEA-E98F7E7DA1EA}"/>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a typeface="+mn-ea"/>
              </a:endParaRPr>
            </a:p>
          </p:txBody>
        </p:sp>
        <p:sp>
          <p:nvSpPr>
            <p:cNvPr id="14" name="Google Shape;507;p33">
              <a:extLst>
                <a:ext uri="{FF2B5EF4-FFF2-40B4-BE49-F238E27FC236}">
                  <a16:creationId xmlns="" xmlns:a16="http://schemas.microsoft.com/office/drawing/2014/main" id="{171ADA58-B7C2-9227-4F68-825784262406}"/>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a typeface="+mn-ea"/>
              </a:endParaRPr>
            </a:p>
          </p:txBody>
        </p:sp>
        <p:sp>
          <p:nvSpPr>
            <p:cNvPr id="15" name="Google Shape;508;p33">
              <a:extLst>
                <a:ext uri="{FF2B5EF4-FFF2-40B4-BE49-F238E27FC236}">
                  <a16:creationId xmlns="" xmlns:a16="http://schemas.microsoft.com/office/drawing/2014/main" id="{A4FB4466-E938-3F32-8E77-53B4F7DC1195}"/>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a typeface="+mn-ea"/>
              </a:endParaRPr>
            </a:p>
          </p:txBody>
        </p:sp>
        <p:sp>
          <p:nvSpPr>
            <p:cNvPr id="16" name="Google Shape;509;p33">
              <a:extLst>
                <a:ext uri="{FF2B5EF4-FFF2-40B4-BE49-F238E27FC236}">
                  <a16:creationId xmlns="" xmlns:a16="http://schemas.microsoft.com/office/drawing/2014/main" id="{9F2FF5F2-AD64-89A1-42DF-3BB063E72269}"/>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a typeface="+mn-ea"/>
              </a:endParaRPr>
            </a:p>
          </p:txBody>
        </p:sp>
        <p:sp>
          <p:nvSpPr>
            <p:cNvPr id="17" name="Google Shape;510;p33">
              <a:extLst>
                <a:ext uri="{FF2B5EF4-FFF2-40B4-BE49-F238E27FC236}">
                  <a16:creationId xmlns="" xmlns:a16="http://schemas.microsoft.com/office/drawing/2014/main" id="{E4ECFBD9-1266-6FF5-62F8-0B92F9A63D2C}"/>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a typeface="+mn-ea"/>
              </a:endParaRPr>
            </a:p>
          </p:txBody>
        </p:sp>
        <p:sp>
          <p:nvSpPr>
            <p:cNvPr id="18" name="Google Shape;511;p33">
              <a:extLst>
                <a:ext uri="{FF2B5EF4-FFF2-40B4-BE49-F238E27FC236}">
                  <a16:creationId xmlns="" xmlns:a16="http://schemas.microsoft.com/office/drawing/2014/main" id="{01F291DD-678D-FB39-A011-6BAD40E53085}"/>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a typeface="+mn-ea"/>
              </a:endParaRPr>
            </a:p>
          </p:txBody>
        </p:sp>
      </p:grpSp>
      <p:sp>
        <p:nvSpPr>
          <p:cNvPr id="19" name="Text Box 11">
            <a:extLst>
              <a:ext uri="{FF2B5EF4-FFF2-40B4-BE49-F238E27FC236}">
                <a16:creationId xmlns="" xmlns:a16="http://schemas.microsoft.com/office/drawing/2014/main" id="{971697F2-2560-FCA6-C46A-23D3C706DD3F}"/>
              </a:ext>
            </a:extLst>
          </p:cNvPr>
          <p:cNvSpPr txBox="1">
            <a:spLocks noChangeArrowheads="1"/>
          </p:cNvSpPr>
          <p:nvPr/>
        </p:nvSpPr>
        <p:spPr bwMode="auto">
          <a:xfrm>
            <a:off x="4667763" y="1462538"/>
            <a:ext cx="32903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vi-VN" sz="2000" i="1">
                <a:latin typeface="+mj-lt"/>
              </a:rPr>
              <a:t>Nếu chỉ đơn thuần kể lại thì sẽ không bộc lộ được suy nghĩ, cảm xúc, cũng không làm cho chuyến đi/ hoạt động hiện lên cụ thể, sinh động nên cần phải kết hợp với phương thức miêu tả, biểu cảm, thậm chí cả nghị luận</a:t>
            </a:r>
            <a:endParaRPr lang="en-US" sz="7200" kern="1200">
              <a:solidFill>
                <a:prstClr val="black"/>
              </a:solidFill>
              <a:latin typeface="+mj-lt"/>
              <a:cs typeface="Times New Roman" panose="02020603050405020304" pitchFamily="18" charset="0"/>
            </a:endParaRPr>
          </a:p>
        </p:txBody>
      </p:sp>
      <p:sp>
        <p:nvSpPr>
          <p:cNvPr id="20" name="Freeform 10">
            <a:extLst>
              <a:ext uri="{FF2B5EF4-FFF2-40B4-BE49-F238E27FC236}">
                <a16:creationId xmlns="" xmlns:a16="http://schemas.microsoft.com/office/drawing/2014/main" id="{821F857E-832F-99BF-42C4-B25CA019D349}"/>
              </a:ext>
            </a:extLst>
          </p:cNvPr>
          <p:cNvSpPr/>
          <p:nvPr/>
        </p:nvSpPr>
        <p:spPr>
          <a:xfrm>
            <a:off x="800136" y="2551620"/>
            <a:ext cx="2881515" cy="2339701"/>
          </a:xfrm>
          <a:custGeom>
            <a:avLst/>
            <a:gdLst/>
            <a:ahLst/>
            <a:cxnLst/>
            <a:rect l="l" t="t" r="r" b="b"/>
            <a:pathLst>
              <a:path w="3246043" h="2289936">
                <a:moveTo>
                  <a:pt x="0" y="0"/>
                </a:moveTo>
                <a:lnTo>
                  <a:pt x="3246043" y="0"/>
                </a:lnTo>
                <a:lnTo>
                  <a:pt x="3246043" y="2289936"/>
                </a:lnTo>
                <a:lnTo>
                  <a:pt x="0" y="228993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32340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par>
                                <p:cTn id="22" presetID="3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ppt_w</p:attrName>
                                        </p:attrNameLst>
                                      </p:cBhvr>
                                      <p:tavLst>
                                        <p:tav tm="0">
                                          <p:val>
                                            <p:fltVal val="0"/>
                                          </p:val>
                                        </p:tav>
                                        <p:tav tm="100000">
                                          <p:val>
                                            <p:strVal val="#ppt_w"/>
                                          </p:val>
                                        </p:tav>
                                      </p:tavLst>
                                    </p:anim>
                                    <p:anim calcmode="lin" valueType="num">
                                      <p:cBhvr>
                                        <p:cTn id="33" dur="1000" fill="hold"/>
                                        <p:tgtEl>
                                          <p:spTgt spid="19"/>
                                        </p:tgtEl>
                                        <p:attrNameLst>
                                          <p:attrName>ppt_h</p:attrName>
                                        </p:attrNameLst>
                                      </p:cBhvr>
                                      <p:tavLst>
                                        <p:tav tm="0">
                                          <p:val>
                                            <p:fltVal val="0"/>
                                          </p:val>
                                        </p:tav>
                                        <p:tav tm="100000">
                                          <p:val>
                                            <p:strVal val="#ppt_h"/>
                                          </p:val>
                                        </p:tav>
                                      </p:tavLst>
                                    </p:anim>
                                    <p:anim calcmode="lin" valueType="num">
                                      <p:cBhvr>
                                        <p:cTn id="34" dur="1000" fill="hold"/>
                                        <p:tgtEl>
                                          <p:spTgt spid="19"/>
                                        </p:tgtEl>
                                        <p:attrNameLst>
                                          <p:attrName>style.rotation</p:attrName>
                                        </p:attrNameLst>
                                      </p:cBhvr>
                                      <p:tavLst>
                                        <p:tav tm="0">
                                          <p:val>
                                            <p:fltVal val="90"/>
                                          </p:val>
                                        </p:tav>
                                        <p:tav tm="100000">
                                          <p:val>
                                            <p:fltVal val="0"/>
                                          </p:val>
                                        </p:tav>
                                      </p:tavLst>
                                    </p:anim>
                                    <p:animEffect transition="in" filter="fade">
                                      <p:cBhvr>
                                        <p:cTn id="3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9CDBE"/>
        </a:solidFill>
        <a:effectLst/>
      </p:bgPr>
    </p:bg>
    <p:spTree>
      <p:nvGrpSpPr>
        <p:cNvPr id="1" name="Shape 9814"/>
        <p:cNvGrpSpPr/>
        <p:nvPr/>
      </p:nvGrpSpPr>
      <p:grpSpPr>
        <a:xfrm>
          <a:off x="0" y="0"/>
          <a:ext cx="0" cy="0"/>
          <a:chOff x="0" y="0"/>
          <a:chExt cx="0" cy="0"/>
        </a:xfrm>
      </p:grpSpPr>
      <p:sp>
        <p:nvSpPr>
          <p:cNvPr id="9815" name="Google Shape;9815;p31"/>
          <p:cNvSpPr txBox="1">
            <a:spLocks noGrp="1"/>
          </p:cNvSpPr>
          <p:nvPr>
            <p:ph type="ctrTitle"/>
          </p:nvPr>
        </p:nvSpPr>
        <p:spPr>
          <a:xfrm>
            <a:off x="1466341" y="1612912"/>
            <a:ext cx="6018600" cy="141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Times New Roman" panose="02020603050405020304" pitchFamily="18" charset="0"/>
                <a:cs typeface="Times New Roman" panose="02020603050405020304" pitchFamily="18" charset="0"/>
              </a:rPr>
              <a:t>Kể lại một chuyến đi hoặc một hoạt động xã hội</a:t>
            </a:r>
            <a:endParaRPr sz="4800" b="1">
              <a:latin typeface="Times New Roman" panose="02020603050405020304" pitchFamily="18" charset="0"/>
              <a:cs typeface="Times New Roman" panose="02020603050405020304" pitchFamily="18" charset="0"/>
            </a:endParaRPr>
          </a:p>
        </p:txBody>
      </p:sp>
      <p:sp>
        <p:nvSpPr>
          <p:cNvPr id="9822" name="Google Shape;9822;p31"/>
          <p:cNvSpPr/>
          <p:nvPr/>
        </p:nvSpPr>
        <p:spPr>
          <a:xfrm rot="-4499992">
            <a:off x="6964849" y="103111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23" name="Google Shape;9823;p31"/>
          <p:cNvGrpSpPr/>
          <p:nvPr/>
        </p:nvGrpSpPr>
        <p:grpSpPr>
          <a:xfrm flipH="1">
            <a:off x="1508413" y="177741"/>
            <a:ext cx="1356637" cy="1528669"/>
            <a:chOff x="6638425" y="262025"/>
            <a:chExt cx="1356637" cy="1528669"/>
          </a:xfrm>
        </p:grpSpPr>
        <p:sp>
          <p:nvSpPr>
            <p:cNvPr id="9824" name="Google Shape;9824;p31"/>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31"/>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31"/>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31"/>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28" name="Google Shape;9828;p31"/>
          <p:cNvSpPr/>
          <p:nvPr/>
        </p:nvSpPr>
        <p:spPr>
          <a:xfrm>
            <a:off x="1508413" y="349588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Google Shape;1052;p25">
            <a:extLst>
              <a:ext uri="{FF2B5EF4-FFF2-40B4-BE49-F238E27FC236}">
                <a16:creationId xmlns="" xmlns:a16="http://schemas.microsoft.com/office/drawing/2014/main" id="{237AB7EE-1DA4-52D9-D500-07E40DA4BB32}"/>
              </a:ext>
            </a:extLst>
          </p:cNvPr>
          <p:cNvPicPr preferRelativeResize="0"/>
          <p:nvPr/>
        </p:nvPicPr>
        <p:blipFill>
          <a:blip r:embed="rId3">
            <a:alphaModFix/>
          </a:blip>
          <a:stretch>
            <a:fillRect/>
          </a:stretch>
        </p:blipFill>
        <p:spPr>
          <a:xfrm rot="712773">
            <a:off x="7857579" y="17031"/>
            <a:ext cx="1152060" cy="1633322"/>
          </a:xfrm>
          <a:prstGeom prst="rect">
            <a:avLst/>
          </a:prstGeom>
          <a:noFill/>
          <a:ln>
            <a:noFill/>
          </a:ln>
        </p:spPr>
      </p:pic>
      <p:pic>
        <p:nvPicPr>
          <p:cNvPr id="6" name="Google Shape;1053;p25">
            <a:extLst>
              <a:ext uri="{FF2B5EF4-FFF2-40B4-BE49-F238E27FC236}">
                <a16:creationId xmlns="" xmlns:a16="http://schemas.microsoft.com/office/drawing/2014/main" id="{D8324B99-CFA3-EA0B-AC88-BC86BEB7D28E}"/>
              </a:ext>
            </a:extLst>
          </p:cNvPr>
          <p:cNvPicPr preferRelativeResize="0"/>
          <p:nvPr/>
        </p:nvPicPr>
        <p:blipFill>
          <a:blip r:embed="rId4">
            <a:alphaModFix/>
          </a:blip>
          <a:stretch>
            <a:fillRect/>
          </a:stretch>
        </p:blipFill>
        <p:spPr>
          <a:xfrm>
            <a:off x="0" y="2783838"/>
            <a:ext cx="1807091" cy="2372991"/>
          </a:xfrm>
          <a:prstGeom prst="rect">
            <a:avLst/>
          </a:prstGeom>
          <a:noFill/>
          <a:ln>
            <a:noFill/>
          </a:ln>
        </p:spPr>
      </p:pic>
      <p:pic>
        <p:nvPicPr>
          <p:cNvPr id="7" name="Google Shape;1054;p25">
            <a:extLst>
              <a:ext uri="{FF2B5EF4-FFF2-40B4-BE49-F238E27FC236}">
                <a16:creationId xmlns="" xmlns:a16="http://schemas.microsoft.com/office/drawing/2014/main" id="{F4372047-4DAD-B574-3323-CA3C88981A13}"/>
              </a:ext>
            </a:extLst>
          </p:cNvPr>
          <p:cNvPicPr preferRelativeResize="0"/>
          <p:nvPr/>
        </p:nvPicPr>
        <p:blipFill>
          <a:blip r:embed="rId5">
            <a:alphaModFix/>
          </a:blip>
          <a:stretch>
            <a:fillRect/>
          </a:stretch>
        </p:blipFill>
        <p:spPr>
          <a:xfrm>
            <a:off x="6809378" y="2814723"/>
            <a:ext cx="2361562" cy="2372991"/>
          </a:xfrm>
          <a:prstGeom prst="rect">
            <a:avLst/>
          </a:prstGeom>
          <a:noFill/>
          <a:ln>
            <a:noFill/>
          </a:ln>
        </p:spPr>
      </p:pic>
      <p:sp>
        <p:nvSpPr>
          <p:cNvPr id="2" name="Freeform 4">
            <a:extLst>
              <a:ext uri="{FF2B5EF4-FFF2-40B4-BE49-F238E27FC236}">
                <a16:creationId xmlns="" xmlns:a16="http://schemas.microsoft.com/office/drawing/2014/main" id="{7E4F1B0C-AB73-1BEA-9E73-00D57D01925C}"/>
              </a:ext>
            </a:extLst>
          </p:cNvPr>
          <p:cNvSpPr/>
          <p:nvPr/>
        </p:nvSpPr>
        <p:spPr>
          <a:xfrm>
            <a:off x="2919281" y="786940"/>
            <a:ext cx="3112721" cy="650203"/>
          </a:xfrm>
          <a:custGeom>
            <a:avLst/>
            <a:gdLst/>
            <a:ahLst/>
            <a:cxnLst/>
            <a:rect l="l" t="t" r="r" b="b"/>
            <a:pathLst>
              <a:path w="5577916" h="1617596">
                <a:moveTo>
                  <a:pt x="0" y="0"/>
                </a:moveTo>
                <a:lnTo>
                  <a:pt x="5577916" y="0"/>
                </a:lnTo>
                <a:lnTo>
                  <a:pt x="5577916" y="1617595"/>
                </a:lnTo>
                <a:lnTo>
                  <a:pt x="0" y="161759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a:p>
        </p:txBody>
      </p:sp>
      <p:sp>
        <p:nvSpPr>
          <p:cNvPr id="3" name="TextBox 5">
            <a:extLst>
              <a:ext uri="{FF2B5EF4-FFF2-40B4-BE49-F238E27FC236}">
                <a16:creationId xmlns="" xmlns:a16="http://schemas.microsoft.com/office/drawing/2014/main" id="{E997A43B-31DD-14D3-B7D6-B2BFCD3205C0}"/>
              </a:ext>
            </a:extLst>
          </p:cNvPr>
          <p:cNvSpPr txBox="1"/>
          <p:nvPr/>
        </p:nvSpPr>
        <p:spPr>
          <a:xfrm>
            <a:off x="3981627" y="786940"/>
            <a:ext cx="8330033" cy="615553"/>
          </a:xfrm>
          <a:prstGeom prst="rect">
            <a:avLst/>
          </a:prstGeom>
        </p:spPr>
        <p:txBody>
          <a:bodyPr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4000" i="1" u="none" strike="noStrike" kern="1200" cap="none" spc="0" normalizeH="0" baseline="0" noProof="0">
                <a:ln>
                  <a:noFill/>
                </a:ln>
                <a:solidFill>
                  <a:srgbClr val="19120C"/>
                </a:solidFill>
                <a:effectLst/>
                <a:uLnTx/>
                <a:uFillTx/>
                <a:latin typeface="Times New Roman" panose="02020603050405020304" pitchFamily="18" charset="0"/>
                <a:ea typeface="+mn-ea"/>
                <a:cs typeface="Times New Roman" panose="02020603050405020304" pitchFamily="18" charset="0"/>
                <a:sym typeface="Arial"/>
              </a:rPr>
              <a:t>Viết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815"/>
                                        </p:tgtEl>
                                        <p:attrNameLst>
                                          <p:attrName>style.visibility</p:attrName>
                                        </p:attrNameLst>
                                      </p:cBhvr>
                                      <p:to>
                                        <p:strVal val="visible"/>
                                      </p:to>
                                    </p:set>
                                    <p:anim calcmode="lin" valueType="num">
                                      <p:cBhvr>
                                        <p:cTn id="7" dur="500" fill="hold"/>
                                        <p:tgtEl>
                                          <p:spTgt spid="9815"/>
                                        </p:tgtEl>
                                        <p:attrNameLst>
                                          <p:attrName>ppt_w</p:attrName>
                                        </p:attrNameLst>
                                      </p:cBhvr>
                                      <p:tavLst>
                                        <p:tav tm="0">
                                          <p:val>
                                            <p:fltVal val="0"/>
                                          </p:val>
                                        </p:tav>
                                        <p:tav tm="100000">
                                          <p:val>
                                            <p:strVal val="#ppt_w"/>
                                          </p:val>
                                        </p:tav>
                                      </p:tavLst>
                                    </p:anim>
                                    <p:anim calcmode="lin" valueType="num">
                                      <p:cBhvr>
                                        <p:cTn id="8" dur="500" fill="hold"/>
                                        <p:tgtEl>
                                          <p:spTgt spid="9815"/>
                                        </p:tgtEl>
                                        <p:attrNameLst>
                                          <p:attrName>ppt_h</p:attrName>
                                        </p:attrNameLst>
                                      </p:cBhvr>
                                      <p:tavLst>
                                        <p:tav tm="0">
                                          <p:val>
                                            <p:fltVal val="0"/>
                                          </p:val>
                                        </p:tav>
                                        <p:tav tm="100000">
                                          <p:val>
                                            <p:strVal val="#ppt_h"/>
                                          </p:val>
                                        </p:tav>
                                      </p:tavLst>
                                    </p:anim>
                                    <p:animEffect transition="in" filter="fade">
                                      <p:cBhvr>
                                        <p:cTn id="9" dur="500"/>
                                        <p:tgtEl>
                                          <p:spTgt spid="98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822"/>
                                        </p:tgtEl>
                                        <p:attrNameLst>
                                          <p:attrName>style.visibility</p:attrName>
                                        </p:attrNameLst>
                                      </p:cBhvr>
                                      <p:to>
                                        <p:strVal val="visible"/>
                                      </p:to>
                                    </p:set>
                                    <p:anim calcmode="lin" valueType="num">
                                      <p:cBhvr>
                                        <p:cTn id="22" dur="500" fill="hold"/>
                                        <p:tgtEl>
                                          <p:spTgt spid="9822"/>
                                        </p:tgtEl>
                                        <p:attrNameLst>
                                          <p:attrName>ppt_w</p:attrName>
                                        </p:attrNameLst>
                                      </p:cBhvr>
                                      <p:tavLst>
                                        <p:tav tm="0">
                                          <p:val>
                                            <p:fltVal val="0"/>
                                          </p:val>
                                        </p:tav>
                                        <p:tav tm="100000">
                                          <p:val>
                                            <p:strVal val="#ppt_w"/>
                                          </p:val>
                                        </p:tav>
                                      </p:tavLst>
                                    </p:anim>
                                    <p:anim calcmode="lin" valueType="num">
                                      <p:cBhvr>
                                        <p:cTn id="23" dur="500" fill="hold"/>
                                        <p:tgtEl>
                                          <p:spTgt spid="9822"/>
                                        </p:tgtEl>
                                        <p:attrNameLst>
                                          <p:attrName>ppt_h</p:attrName>
                                        </p:attrNameLst>
                                      </p:cBhvr>
                                      <p:tavLst>
                                        <p:tav tm="0">
                                          <p:val>
                                            <p:fltVal val="0"/>
                                          </p:val>
                                        </p:tav>
                                        <p:tav tm="100000">
                                          <p:val>
                                            <p:strVal val="#ppt_h"/>
                                          </p:val>
                                        </p:tav>
                                      </p:tavLst>
                                    </p:anim>
                                    <p:animEffect transition="in" filter="fade">
                                      <p:cBhvr>
                                        <p:cTn id="24" dur="500"/>
                                        <p:tgtEl>
                                          <p:spTgt spid="9822"/>
                                        </p:tgtEl>
                                      </p:cBhvr>
                                    </p:animEffect>
                                  </p:childTnLst>
                                </p:cTn>
                              </p:par>
                              <p:par>
                                <p:cTn id="25" presetID="53" presetClass="entr" presetSubtype="16" fill="hold" nodeType="withEffect">
                                  <p:stCondLst>
                                    <p:cond delay="0"/>
                                  </p:stCondLst>
                                  <p:childTnLst>
                                    <p:set>
                                      <p:cBhvr>
                                        <p:cTn id="26" dur="1" fill="hold">
                                          <p:stCondLst>
                                            <p:cond delay="0"/>
                                          </p:stCondLst>
                                        </p:cTn>
                                        <p:tgtEl>
                                          <p:spTgt spid="9823"/>
                                        </p:tgtEl>
                                        <p:attrNameLst>
                                          <p:attrName>style.visibility</p:attrName>
                                        </p:attrNameLst>
                                      </p:cBhvr>
                                      <p:to>
                                        <p:strVal val="visible"/>
                                      </p:to>
                                    </p:set>
                                    <p:anim calcmode="lin" valueType="num">
                                      <p:cBhvr>
                                        <p:cTn id="27" dur="500" fill="hold"/>
                                        <p:tgtEl>
                                          <p:spTgt spid="9823"/>
                                        </p:tgtEl>
                                        <p:attrNameLst>
                                          <p:attrName>ppt_w</p:attrName>
                                        </p:attrNameLst>
                                      </p:cBhvr>
                                      <p:tavLst>
                                        <p:tav tm="0">
                                          <p:val>
                                            <p:fltVal val="0"/>
                                          </p:val>
                                        </p:tav>
                                        <p:tav tm="100000">
                                          <p:val>
                                            <p:strVal val="#ppt_w"/>
                                          </p:val>
                                        </p:tav>
                                      </p:tavLst>
                                    </p:anim>
                                    <p:anim calcmode="lin" valueType="num">
                                      <p:cBhvr>
                                        <p:cTn id="28" dur="500" fill="hold"/>
                                        <p:tgtEl>
                                          <p:spTgt spid="9823"/>
                                        </p:tgtEl>
                                        <p:attrNameLst>
                                          <p:attrName>ppt_h</p:attrName>
                                        </p:attrNameLst>
                                      </p:cBhvr>
                                      <p:tavLst>
                                        <p:tav tm="0">
                                          <p:val>
                                            <p:fltVal val="0"/>
                                          </p:val>
                                        </p:tav>
                                        <p:tav tm="100000">
                                          <p:val>
                                            <p:strVal val="#ppt_h"/>
                                          </p:val>
                                        </p:tav>
                                      </p:tavLst>
                                    </p:anim>
                                    <p:animEffect transition="in" filter="fade">
                                      <p:cBhvr>
                                        <p:cTn id="29" dur="500"/>
                                        <p:tgtEl>
                                          <p:spTgt spid="982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828"/>
                                        </p:tgtEl>
                                        <p:attrNameLst>
                                          <p:attrName>style.visibility</p:attrName>
                                        </p:attrNameLst>
                                      </p:cBhvr>
                                      <p:to>
                                        <p:strVal val="visible"/>
                                      </p:to>
                                    </p:set>
                                    <p:anim calcmode="lin" valueType="num">
                                      <p:cBhvr>
                                        <p:cTn id="32" dur="500" fill="hold"/>
                                        <p:tgtEl>
                                          <p:spTgt spid="9828"/>
                                        </p:tgtEl>
                                        <p:attrNameLst>
                                          <p:attrName>ppt_w</p:attrName>
                                        </p:attrNameLst>
                                      </p:cBhvr>
                                      <p:tavLst>
                                        <p:tav tm="0">
                                          <p:val>
                                            <p:fltVal val="0"/>
                                          </p:val>
                                        </p:tav>
                                        <p:tav tm="100000">
                                          <p:val>
                                            <p:strVal val="#ppt_w"/>
                                          </p:val>
                                        </p:tav>
                                      </p:tavLst>
                                    </p:anim>
                                    <p:anim calcmode="lin" valueType="num">
                                      <p:cBhvr>
                                        <p:cTn id="33" dur="500" fill="hold"/>
                                        <p:tgtEl>
                                          <p:spTgt spid="9828"/>
                                        </p:tgtEl>
                                        <p:attrNameLst>
                                          <p:attrName>ppt_h</p:attrName>
                                        </p:attrNameLst>
                                      </p:cBhvr>
                                      <p:tavLst>
                                        <p:tav tm="0">
                                          <p:val>
                                            <p:fltVal val="0"/>
                                          </p:val>
                                        </p:tav>
                                        <p:tav tm="100000">
                                          <p:val>
                                            <p:strVal val="#ppt_h"/>
                                          </p:val>
                                        </p:tav>
                                      </p:tavLst>
                                    </p:anim>
                                    <p:animEffect transition="in" filter="fade">
                                      <p:cBhvr>
                                        <p:cTn id="34" dur="500"/>
                                        <p:tgtEl>
                                          <p:spTgt spid="9828"/>
                                        </p:tgtEl>
                                      </p:cBhvr>
                                    </p:animEffect>
                                  </p:childTnLst>
                                </p:cTn>
                              </p:par>
                              <p:par>
                                <p:cTn id="35" presetID="53" presetClass="entr" presetSubtype="16"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par>
                                <p:cTn id="40" presetID="53" presetClass="entr" presetSubtype="16"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par>
                                <p:cTn id="45" presetID="53" presetClass="entr" presetSubtype="16"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15" grpId="0"/>
      <p:bldP spid="9822" grpId="0" animBg="1"/>
      <p:bldP spid="9828" grpId="0" animBg="1"/>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33"/>
        <p:cNvGrpSpPr/>
        <p:nvPr/>
      </p:nvGrpSpPr>
      <p:grpSpPr>
        <a:xfrm>
          <a:off x="0" y="0"/>
          <a:ext cx="0" cy="0"/>
          <a:chOff x="0" y="0"/>
          <a:chExt cx="0" cy="0"/>
        </a:xfrm>
      </p:grpSpPr>
      <p:grpSp>
        <p:nvGrpSpPr>
          <p:cNvPr id="9835" name="Google Shape;9835;p32"/>
          <p:cNvGrpSpPr/>
          <p:nvPr/>
        </p:nvGrpSpPr>
        <p:grpSpPr>
          <a:xfrm rot="-8100000">
            <a:off x="6034079" y="1303343"/>
            <a:ext cx="2270043" cy="183536"/>
            <a:chOff x="5419725" y="2413000"/>
            <a:chExt cx="2169725" cy="175425"/>
          </a:xfrm>
        </p:grpSpPr>
        <p:sp>
          <p:nvSpPr>
            <p:cNvPr id="9836" name="Google Shape;9836;p32"/>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32"/>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32"/>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39" name="Google Shape;9839;p32"/>
          <p:cNvSpPr/>
          <p:nvPr/>
        </p:nvSpPr>
        <p:spPr>
          <a:xfrm>
            <a:off x="1571775" y="370241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32"/>
          <p:cNvSpPr/>
          <p:nvPr/>
        </p:nvSpPr>
        <p:spPr>
          <a:xfrm>
            <a:off x="1601025" y="13724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32"/>
          <p:cNvSpPr/>
          <p:nvPr/>
        </p:nvSpPr>
        <p:spPr>
          <a:xfrm>
            <a:off x="2888800" y="40885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6" name="Group 9895">
            <a:extLst>
              <a:ext uri="{FF2B5EF4-FFF2-40B4-BE49-F238E27FC236}">
                <a16:creationId xmlns="" xmlns:a16="http://schemas.microsoft.com/office/drawing/2014/main" id="{D6222B23-CFF1-E3A4-C935-42C3AD5F108C}"/>
              </a:ext>
            </a:extLst>
          </p:cNvPr>
          <p:cNvGrpSpPr/>
          <p:nvPr/>
        </p:nvGrpSpPr>
        <p:grpSpPr>
          <a:xfrm>
            <a:off x="1292787" y="427041"/>
            <a:ext cx="6558425" cy="3920849"/>
            <a:chOff x="170564" y="-740392"/>
            <a:chExt cx="8663794" cy="5677537"/>
          </a:xfrm>
        </p:grpSpPr>
        <p:grpSp>
          <p:nvGrpSpPr>
            <p:cNvPr id="6" name="Google Shape;427;p44">
              <a:extLst>
                <a:ext uri="{FF2B5EF4-FFF2-40B4-BE49-F238E27FC236}">
                  <a16:creationId xmlns="" xmlns:a16="http://schemas.microsoft.com/office/drawing/2014/main" id="{28219865-D0E5-34F2-A8A1-8D9626D6617F}"/>
                </a:ext>
              </a:extLst>
            </p:cNvPr>
            <p:cNvGrpSpPr/>
            <p:nvPr/>
          </p:nvGrpSpPr>
          <p:grpSpPr>
            <a:xfrm rot="-59963">
              <a:off x="1254636" y="402424"/>
              <a:ext cx="7210217" cy="4032359"/>
              <a:chOff x="1619054" y="2838640"/>
              <a:chExt cx="4763526" cy="2644984"/>
            </a:xfrm>
          </p:grpSpPr>
          <p:sp>
            <p:nvSpPr>
              <p:cNvPr id="7" name="Google Shape;428;p44">
                <a:extLst>
                  <a:ext uri="{FF2B5EF4-FFF2-40B4-BE49-F238E27FC236}">
                    <a16:creationId xmlns="" xmlns:a16="http://schemas.microsoft.com/office/drawing/2014/main" id="{54886C41-1AB0-251A-1191-D97087398AF6}"/>
                  </a:ext>
                </a:extLst>
              </p:cNvPr>
              <p:cNvSpPr/>
              <p:nvPr/>
            </p:nvSpPr>
            <p:spPr>
              <a:xfrm>
                <a:off x="1619054" y="2838640"/>
                <a:ext cx="4763526" cy="2644984"/>
              </a:xfrm>
              <a:custGeom>
                <a:avLst/>
                <a:gdLst/>
                <a:ahLst/>
                <a:cxnLst/>
                <a:rect l="l" t="t" r="r" b="b"/>
                <a:pathLst>
                  <a:path w="168704" h="97420" extrusionOk="0">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429;p44">
                <a:extLst>
                  <a:ext uri="{FF2B5EF4-FFF2-40B4-BE49-F238E27FC236}">
                    <a16:creationId xmlns="" xmlns:a16="http://schemas.microsoft.com/office/drawing/2014/main" id="{C54751DF-2A78-F97D-ADBB-80FA19A1572B}"/>
                  </a:ext>
                </a:extLst>
              </p:cNvPr>
              <p:cNvSpPr/>
              <p:nvPr/>
            </p:nvSpPr>
            <p:spPr>
              <a:xfrm>
                <a:off x="1832850" y="5295600"/>
                <a:ext cx="4085625" cy="100"/>
              </a:xfrm>
              <a:custGeom>
                <a:avLst/>
                <a:gdLst/>
                <a:ahLst/>
                <a:cxnLst/>
                <a:rect l="l" t="t" r="r" b="b"/>
                <a:pathLst>
                  <a:path w="163425" h="4" extrusionOk="0">
                    <a:moveTo>
                      <a:pt x="1" y="0"/>
                    </a:moveTo>
                    <a:lnTo>
                      <a:pt x="1" y="3"/>
                    </a:lnTo>
                    <a:lnTo>
                      <a:pt x="163425" y="3"/>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430;p44">
                <a:extLst>
                  <a:ext uri="{FF2B5EF4-FFF2-40B4-BE49-F238E27FC236}">
                    <a16:creationId xmlns="" xmlns:a16="http://schemas.microsoft.com/office/drawing/2014/main" id="{094C6AD8-77CD-AAC2-62D3-AE77E8661E9E}"/>
                  </a:ext>
                </a:extLst>
              </p:cNvPr>
              <p:cNvSpPr/>
              <p:nvPr/>
            </p:nvSpPr>
            <p:spPr>
              <a:xfrm>
                <a:off x="1832850" y="5157775"/>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431;p44">
                <a:extLst>
                  <a:ext uri="{FF2B5EF4-FFF2-40B4-BE49-F238E27FC236}">
                    <a16:creationId xmlns="" xmlns:a16="http://schemas.microsoft.com/office/drawing/2014/main" id="{E9FC412E-F078-1FC8-01A0-2D3BC2447274}"/>
                  </a:ext>
                </a:extLst>
              </p:cNvPr>
              <p:cNvSpPr/>
              <p:nvPr/>
            </p:nvSpPr>
            <p:spPr>
              <a:xfrm>
                <a:off x="1832850" y="5019975"/>
                <a:ext cx="4085625" cy="150"/>
              </a:xfrm>
              <a:custGeom>
                <a:avLst/>
                <a:gdLst/>
                <a:ahLst/>
                <a:cxnLst/>
                <a:rect l="l" t="t" r="r" b="b"/>
                <a:pathLst>
                  <a:path w="163425" h="6"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432;p44">
                <a:extLst>
                  <a:ext uri="{FF2B5EF4-FFF2-40B4-BE49-F238E27FC236}">
                    <a16:creationId xmlns="" xmlns:a16="http://schemas.microsoft.com/office/drawing/2014/main" id="{266AD292-6253-CD5E-2379-24EE26BC0FC5}"/>
                  </a:ext>
                </a:extLst>
              </p:cNvPr>
              <p:cNvSpPr/>
              <p:nvPr/>
            </p:nvSpPr>
            <p:spPr>
              <a:xfrm>
                <a:off x="1832850" y="4882200"/>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433;p44">
                <a:extLst>
                  <a:ext uri="{FF2B5EF4-FFF2-40B4-BE49-F238E27FC236}">
                    <a16:creationId xmlns="" xmlns:a16="http://schemas.microsoft.com/office/drawing/2014/main" id="{514DB2BE-34BC-E0B0-7B21-D2F40B371AA3}"/>
                  </a:ext>
                </a:extLst>
              </p:cNvPr>
              <p:cNvSpPr/>
              <p:nvPr/>
            </p:nvSpPr>
            <p:spPr>
              <a:xfrm>
                <a:off x="1832850" y="4744400"/>
                <a:ext cx="4085625" cy="125"/>
              </a:xfrm>
              <a:custGeom>
                <a:avLst/>
                <a:gdLst/>
                <a:ahLst/>
                <a:cxnLst/>
                <a:rect l="l" t="t" r="r" b="b"/>
                <a:pathLst>
                  <a:path w="163425" h="5" extrusionOk="0">
                    <a:moveTo>
                      <a:pt x="1" y="1"/>
                    </a:moveTo>
                    <a:lnTo>
                      <a:pt x="1" y="4"/>
                    </a:lnTo>
                    <a:lnTo>
                      <a:pt x="163425" y="4"/>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434;p44">
                <a:extLst>
                  <a:ext uri="{FF2B5EF4-FFF2-40B4-BE49-F238E27FC236}">
                    <a16:creationId xmlns="" xmlns:a16="http://schemas.microsoft.com/office/drawing/2014/main" id="{BCD6C06E-E058-4B91-DEE8-318153EBFBCC}"/>
                  </a:ext>
                </a:extLst>
              </p:cNvPr>
              <p:cNvSpPr/>
              <p:nvPr/>
            </p:nvSpPr>
            <p:spPr>
              <a:xfrm>
                <a:off x="1832850" y="4606625"/>
                <a:ext cx="4085625" cy="100"/>
              </a:xfrm>
              <a:custGeom>
                <a:avLst/>
                <a:gdLst/>
                <a:ahLst/>
                <a:cxnLst/>
                <a:rect l="l" t="t" r="r" b="b"/>
                <a:pathLst>
                  <a:path w="163425" h="4" extrusionOk="0">
                    <a:moveTo>
                      <a:pt x="1" y="0"/>
                    </a:moveTo>
                    <a:lnTo>
                      <a:pt x="1" y="3"/>
                    </a:lnTo>
                    <a:lnTo>
                      <a:pt x="163425" y="3"/>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435;p44">
                <a:extLst>
                  <a:ext uri="{FF2B5EF4-FFF2-40B4-BE49-F238E27FC236}">
                    <a16:creationId xmlns="" xmlns:a16="http://schemas.microsoft.com/office/drawing/2014/main" id="{09866ACE-C884-4C5D-B086-05C8B07F70EA}"/>
                  </a:ext>
                </a:extLst>
              </p:cNvPr>
              <p:cNvSpPr/>
              <p:nvPr/>
            </p:nvSpPr>
            <p:spPr>
              <a:xfrm>
                <a:off x="1832850" y="4468800"/>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436;p44">
                <a:extLst>
                  <a:ext uri="{FF2B5EF4-FFF2-40B4-BE49-F238E27FC236}">
                    <a16:creationId xmlns="" xmlns:a16="http://schemas.microsoft.com/office/drawing/2014/main" id="{66AC69A7-66C6-68E8-3DEB-FA1794234224}"/>
                  </a:ext>
                </a:extLst>
              </p:cNvPr>
              <p:cNvSpPr/>
              <p:nvPr/>
            </p:nvSpPr>
            <p:spPr>
              <a:xfrm>
                <a:off x="1832850" y="4331000"/>
                <a:ext cx="4085625" cy="150"/>
              </a:xfrm>
              <a:custGeom>
                <a:avLst/>
                <a:gdLst/>
                <a:ahLst/>
                <a:cxnLst/>
                <a:rect l="l" t="t" r="r" b="b"/>
                <a:pathLst>
                  <a:path w="163425" h="6"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437;p44">
                <a:extLst>
                  <a:ext uri="{FF2B5EF4-FFF2-40B4-BE49-F238E27FC236}">
                    <a16:creationId xmlns="" xmlns:a16="http://schemas.microsoft.com/office/drawing/2014/main" id="{20646463-BD98-EDC8-8531-4924F468FB73}"/>
                  </a:ext>
                </a:extLst>
              </p:cNvPr>
              <p:cNvSpPr/>
              <p:nvPr/>
            </p:nvSpPr>
            <p:spPr>
              <a:xfrm>
                <a:off x="1832850" y="4193225"/>
                <a:ext cx="4085625" cy="100"/>
              </a:xfrm>
              <a:custGeom>
                <a:avLst/>
                <a:gdLst/>
                <a:ahLst/>
                <a:cxnLst/>
                <a:rect l="l" t="t" r="r" b="b"/>
                <a:pathLst>
                  <a:path w="163425" h="4" extrusionOk="0">
                    <a:moveTo>
                      <a:pt x="1" y="0"/>
                    </a:moveTo>
                    <a:lnTo>
                      <a:pt x="1" y="4"/>
                    </a:lnTo>
                    <a:lnTo>
                      <a:pt x="163425" y="4"/>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438;p44">
                <a:extLst>
                  <a:ext uri="{FF2B5EF4-FFF2-40B4-BE49-F238E27FC236}">
                    <a16:creationId xmlns="" xmlns:a16="http://schemas.microsoft.com/office/drawing/2014/main" id="{E2B840C6-34DA-A0B3-134A-5E88159F73CB}"/>
                  </a:ext>
                </a:extLst>
              </p:cNvPr>
              <p:cNvSpPr/>
              <p:nvPr/>
            </p:nvSpPr>
            <p:spPr>
              <a:xfrm>
                <a:off x="1832850" y="4055425"/>
                <a:ext cx="4085625" cy="125"/>
              </a:xfrm>
              <a:custGeom>
                <a:avLst/>
                <a:gdLst/>
                <a:ahLst/>
                <a:cxnLst/>
                <a:rect l="l" t="t" r="r" b="b"/>
                <a:pathLst>
                  <a:path w="163425" h="5" extrusionOk="0">
                    <a:moveTo>
                      <a:pt x="1" y="1"/>
                    </a:moveTo>
                    <a:lnTo>
                      <a:pt x="1" y="4"/>
                    </a:lnTo>
                    <a:lnTo>
                      <a:pt x="163425" y="4"/>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439;p44">
                <a:extLst>
                  <a:ext uri="{FF2B5EF4-FFF2-40B4-BE49-F238E27FC236}">
                    <a16:creationId xmlns="" xmlns:a16="http://schemas.microsoft.com/office/drawing/2014/main" id="{EB3A8566-7F7C-EC3D-543F-CFFFCE5E73DC}"/>
                  </a:ext>
                </a:extLst>
              </p:cNvPr>
              <p:cNvSpPr/>
              <p:nvPr/>
            </p:nvSpPr>
            <p:spPr>
              <a:xfrm>
                <a:off x="1832850" y="3917625"/>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440;p44">
                <a:extLst>
                  <a:ext uri="{FF2B5EF4-FFF2-40B4-BE49-F238E27FC236}">
                    <a16:creationId xmlns="" xmlns:a16="http://schemas.microsoft.com/office/drawing/2014/main" id="{58620D0E-4FAD-4F88-9434-96060C873BF4}"/>
                  </a:ext>
                </a:extLst>
              </p:cNvPr>
              <p:cNvSpPr/>
              <p:nvPr/>
            </p:nvSpPr>
            <p:spPr>
              <a:xfrm>
                <a:off x="1832850" y="3779825"/>
                <a:ext cx="4085625" cy="125"/>
              </a:xfrm>
              <a:custGeom>
                <a:avLst/>
                <a:gdLst/>
                <a:ahLst/>
                <a:cxnLst/>
                <a:rect l="l" t="t" r="r" b="b"/>
                <a:pathLst>
                  <a:path w="163425" h="5"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441;p44">
                <a:extLst>
                  <a:ext uri="{FF2B5EF4-FFF2-40B4-BE49-F238E27FC236}">
                    <a16:creationId xmlns="" xmlns:a16="http://schemas.microsoft.com/office/drawing/2014/main" id="{76E933F0-FD13-DA0F-A194-50F50349B9B9}"/>
                  </a:ext>
                </a:extLst>
              </p:cNvPr>
              <p:cNvSpPr/>
              <p:nvPr/>
            </p:nvSpPr>
            <p:spPr>
              <a:xfrm>
                <a:off x="1832850" y="3642025"/>
                <a:ext cx="4085625" cy="125"/>
              </a:xfrm>
              <a:custGeom>
                <a:avLst/>
                <a:gdLst/>
                <a:ahLst/>
                <a:cxnLst/>
                <a:rect l="l" t="t" r="r" b="b"/>
                <a:pathLst>
                  <a:path w="163425" h="5" extrusionOk="0">
                    <a:moveTo>
                      <a:pt x="1" y="1"/>
                    </a:moveTo>
                    <a:lnTo>
                      <a:pt x="1" y="4"/>
                    </a:lnTo>
                    <a:lnTo>
                      <a:pt x="163425" y="4"/>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442;p44">
                <a:extLst>
                  <a:ext uri="{FF2B5EF4-FFF2-40B4-BE49-F238E27FC236}">
                    <a16:creationId xmlns="" xmlns:a16="http://schemas.microsoft.com/office/drawing/2014/main" id="{8A2F580A-EF30-939C-4E9F-328080716935}"/>
                  </a:ext>
                </a:extLst>
              </p:cNvPr>
              <p:cNvSpPr/>
              <p:nvPr/>
            </p:nvSpPr>
            <p:spPr>
              <a:xfrm>
                <a:off x="1832850" y="3504250"/>
                <a:ext cx="4085625" cy="100"/>
              </a:xfrm>
              <a:custGeom>
                <a:avLst/>
                <a:gdLst/>
                <a:ahLst/>
                <a:cxnLst/>
                <a:rect l="l" t="t" r="r" b="b"/>
                <a:pathLst>
                  <a:path w="163425" h="4" extrusionOk="0">
                    <a:moveTo>
                      <a:pt x="1" y="0"/>
                    </a:moveTo>
                    <a:lnTo>
                      <a:pt x="1" y="4"/>
                    </a:lnTo>
                    <a:lnTo>
                      <a:pt x="163425" y="4"/>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443;p44">
                <a:extLst>
                  <a:ext uri="{FF2B5EF4-FFF2-40B4-BE49-F238E27FC236}">
                    <a16:creationId xmlns="" xmlns:a16="http://schemas.microsoft.com/office/drawing/2014/main" id="{591DC2E5-91DF-D51C-BAC0-7C1E798B8C8F}"/>
                  </a:ext>
                </a:extLst>
              </p:cNvPr>
              <p:cNvSpPr/>
              <p:nvPr/>
            </p:nvSpPr>
            <p:spPr>
              <a:xfrm>
                <a:off x="1832850" y="3366425"/>
                <a:ext cx="4085625" cy="150"/>
              </a:xfrm>
              <a:custGeom>
                <a:avLst/>
                <a:gdLst/>
                <a:ahLst/>
                <a:cxnLst/>
                <a:rect l="l" t="t" r="r" b="b"/>
                <a:pathLst>
                  <a:path w="163425" h="6"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Google Shape;445;p44">
              <a:extLst>
                <a:ext uri="{FF2B5EF4-FFF2-40B4-BE49-F238E27FC236}">
                  <a16:creationId xmlns="" xmlns:a16="http://schemas.microsoft.com/office/drawing/2014/main" id="{38BA120F-9CE4-FB39-9133-5C6C57143F99}"/>
                </a:ext>
              </a:extLst>
            </p:cNvPr>
            <p:cNvSpPr/>
            <p:nvPr/>
          </p:nvSpPr>
          <p:spPr>
            <a:xfrm rot="20147649">
              <a:off x="3072114" y="-740392"/>
              <a:ext cx="3434479" cy="2138905"/>
            </a:xfrm>
            <a:custGeom>
              <a:avLst/>
              <a:gdLst/>
              <a:ahLst/>
              <a:cxnLst/>
              <a:rect l="l" t="t" r="r" b="b"/>
              <a:pathLst>
                <a:path w="44447" h="27682" extrusionOk="0">
                  <a:moveTo>
                    <a:pt x="4883" y="0"/>
                  </a:moveTo>
                  <a:lnTo>
                    <a:pt x="5711" y="3885"/>
                  </a:lnTo>
                  <a:lnTo>
                    <a:pt x="2460" y="6099"/>
                  </a:lnTo>
                  <a:lnTo>
                    <a:pt x="3230" y="10131"/>
                  </a:lnTo>
                  <a:lnTo>
                    <a:pt x="0" y="12286"/>
                  </a:lnTo>
                  <a:lnTo>
                    <a:pt x="38737" y="27681"/>
                  </a:lnTo>
                  <a:lnTo>
                    <a:pt x="41964" y="25525"/>
                  </a:lnTo>
                  <a:lnTo>
                    <a:pt x="41187" y="21516"/>
                  </a:lnTo>
                  <a:lnTo>
                    <a:pt x="44446" y="19280"/>
                  </a:lnTo>
                  <a:lnTo>
                    <a:pt x="43619" y="15395"/>
                  </a:lnTo>
                  <a:lnTo>
                    <a:pt x="4883" y="0"/>
                  </a:lnTo>
                  <a:close/>
                </a:path>
              </a:pathLst>
            </a:custGeom>
            <a:solidFill>
              <a:srgbClr val="79BEE0"/>
            </a:solidFill>
            <a:ln>
              <a:noFill/>
            </a:ln>
            <a:effectLst>
              <a:outerShdw blurRad="57150" dist="28575" dir="6840000" algn="bl" rotWithShape="0">
                <a:srgbClr val="838383">
                  <a:alpha val="4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9BEE0"/>
                </a:solidFill>
                <a:effectLst/>
                <a:uLnTx/>
                <a:uFillTx/>
              </a:endParaRPr>
            </a:p>
          </p:txBody>
        </p:sp>
        <p:sp>
          <p:nvSpPr>
            <p:cNvPr id="25" name="Google Shape;446;p44">
              <a:extLst>
                <a:ext uri="{FF2B5EF4-FFF2-40B4-BE49-F238E27FC236}">
                  <a16:creationId xmlns="" xmlns:a16="http://schemas.microsoft.com/office/drawing/2014/main" id="{6BCF1E95-A38C-81ED-EE48-563C35E92C98}"/>
                </a:ext>
              </a:extLst>
            </p:cNvPr>
            <p:cNvSpPr txBox="1">
              <a:spLocks/>
            </p:cNvSpPr>
            <p:nvPr/>
          </p:nvSpPr>
          <p:spPr>
            <a:xfrm>
              <a:off x="2001293" y="1600092"/>
              <a:ext cx="6108907" cy="188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2"/>
                </a:buClr>
                <a:buSzPts val="5200"/>
                <a:buFont typeface="Ranchers"/>
                <a:buNone/>
                <a:defRPr sz="7000" b="0" i="0" u="none" strike="noStrike" cap="none">
                  <a:solidFill>
                    <a:schemeClr val="accent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90000"/>
                </a:lnSpc>
                <a:spcBef>
                  <a:spcPts val="0"/>
                </a:spcBef>
                <a:spcAft>
                  <a:spcPts val="0"/>
                </a:spcAft>
                <a:buClr>
                  <a:srgbClr val="E32747"/>
                </a:buClr>
                <a:buSzPts val="5200"/>
                <a:buFont typeface="Ranchers"/>
                <a:buNone/>
                <a:tabLst/>
                <a:defRPr/>
              </a:pPr>
              <a:r>
                <a:rPr kumimoji="0" lang="en-US" sz="6600" b="1" i="0" u="none" strike="noStrike" kern="0" cap="none" spc="0" normalizeH="0" baseline="0" noProof="0">
                  <a:ln>
                    <a:noFill/>
                  </a:ln>
                  <a:solidFill>
                    <a:schemeClr val="tx1"/>
                  </a:solidFill>
                  <a:uLnTx/>
                  <a:uFillTx/>
                  <a:latin typeface="Times New Roman" panose="02020603050405020304" pitchFamily="18" charset="0"/>
                  <a:sym typeface="Ranchers"/>
                </a:rPr>
                <a:t>Thực hành</a:t>
              </a:r>
              <a:endParaRPr kumimoji="0" lang="en-US" sz="34400" b="0" i="0" u="none" strike="noStrike" kern="0" cap="none" spc="0" normalizeH="0" baseline="0" noProof="0">
                <a:ln>
                  <a:noFill/>
                </a:ln>
                <a:solidFill>
                  <a:schemeClr val="tx1"/>
                </a:solidFill>
                <a:effectLst/>
                <a:uLnTx/>
                <a:uFillTx/>
                <a:latin typeface="Ranchers"/>
                <a:sym typeface="Ranchers"/>
              </a:endParaRPr>
            </a:p>
          </p:txBody>
        </p:sp>
        <p:grpSp>
          <p:nvGrpSpPr>
            <p:cNvPr id="27" name="Google Shape;448;p44">
              <a:extLst>
                <a:ext uri="{FF2B5EF4-FFF2-40B4-BE49-F238E27FC236}">
                  <a16:creationId xmlns="" xmlns:a16="http://schemas.microsoft.com/office/drawing/2014/main" id="{34EBF3FA-ACA1-0D7E-3C3E-8C3DE6DFE7F3}"/>
                </a:ext>
              </a:extLst>
            </p:cNvPr>
            <p:cNvGrpSpPr/>
            <p:nvPr/>
          </p:nvGrpSpPr>
          <p:grpSpPr>
            <a:xfrm rot="246536">
              <a:off x="170564" y="14295"/>
              <a:ext cx="2159948" cy="2046729"/>
              <a:chOff x="6582499" y="1634600"/>
              <a:chExt cx="2570879" cy="2437566"/>
            </a:xfrm>
          </p:grpSpPr>
          <p:sp>
            <p:nvSpPr>
              <p:cNvPr id="28" name="Google Shape;449;p44">
                <a:extLst>
                  <a:ext uri="{FF2B5EF4-FFF2-40B4-BE49-F238E27FC236}">
                    <a16:creationId xmlns="" xmlns:a16="http://schemas.microsoft.com/office/drawing/2014/main" id="{6499A89F-7FBA-6781-824D-B9980D196FF5}"/>
                  </a:ext>
                </a:extLst>
              </p:cNvPr>
              <p:cNvSpPr/>
              <p:nvPr/>
            </p:nvSpPr>
            <p:spPr>
              <a:xfrm rot="480708">
                <a:off x="6742793" y="1774446"/>
                <a:ext cx="2157832" cy="2157876"/>
              </a:xfrm>
              <a:custGeom>
                <a:avLst/>
                <a:gdLst/>
                <a:ahLst/>
                <a:cxnLst/>
                <a:rect l="l" t="t" r="r" b="b"/>
                <a:pathLst>
                  <a:path w="98446" h="98448" extrusionOk="0">
                    <a:moveTo>
                      <a:pt x="83536" y="13658"/>
                    </a:moveTo>
                    <a:cubicBezTo>
                      <a:pt x="83536" y="13658"/>
                      <a:pt x="70792" y="8641"/>
                      <a:pt x="69447" y="8258"/>
                    </a:cubicBezTo>
                    <a:cubicBezTo>
                      <a:pt x="68102" y="7877"/>
                      <a:pt x="63424" y="12022"/>
                      <a:pt x="63424" y="12022"/>
                    </a:cubicBezTo>
                    <a:cubicBezTo>
                      <a:pt x="63424" y="12022"/>
                      <a:pt x="57376" y="0"/>
                      <a:pt x="49188" y="465"/>
                    </a:cubicBezTo>
                    <a:cubicBezTo>
                      <a:pt x="41000" y="928"/>
                      <a:pt x="32506" y="8258"/>
                      <a:pt x="32506" y="8258"/>
                    </a:cubicBezTo>
                    <a:lnTo>
                      <a:pt x="24560" y="7517"/>
                    </a:lnTo>
                    <a:lnTo>
                      <a:pt x="11289" y="12953"/>
                    </a:lnTo>
                    <a:lnTo>
                      <a:pt x="0" y="31544"/>
                    </a:lnTo>
                    <a:lnTo>
                      <a:pt x="2755" y="62686"/>
                    </a:lnTo>
                    <a:lnTo>
                      <a:pt x="5157" y="74391"/>
                    </a:lnTo>
                    <a:lnTo>
                      <a:pt x="8471" y="95092"/>
                    </a:lnTo>
                    <a:lnTo>
                      <a:pt x="36965" y="98448"/>
                    </a:lnTo>
                    <a:lnTo>
                      <a:pt x="86362" y="94618"/>
                    </a:lnTo>
                    <a:lnTo>
                      <a:pt x="89412" y="86156"/>
                    </a:lnTo>
                    <a:lnTo>
                      <a:pt x="97519" y="70089"/>
                    </a:lnTo>
                    <a:lnTo>
                      <a:pt x="98446" y="39356"/>
                    </a:lnTo>
                    <a:lnTo>
                      <a:pt x="92651" y="23637"/>
                    </a:lnTo>
                    <a:close/>
                  </a:path>
                </a:pathLst>
              </a:custGeom>
              <a:solidFill>
                <a:srgbClr val="FFFFFF"/>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450;p44">
                <a:extLst>
                  <a:ext uri="{FF2B5EF4-FFF2-40B4-BE49-F238E27FC236}">
                    <a16:creationId xmlns="" xmlns:a16="http://schemas.microsoft.com/office/drawing/2014/main" id="{CD38F885-7BF9-E89E-0D3A-574F62F0FDBE}"/>
                  </a:ext>
                </a:extLst>
              </p:cNvPr>
              <p:cNvSpPr/>
              <p:nvPr/>
            </p:nvSpPr>
            <p:spPr>
              <a:xfrm rot="480708">
                <a:off x="8274649" y="2127919"/>
                <a:ext cx="738603" cy="1273118"/>
              </a:xfrm>
              <a:custGeom>
                <a:avLst/>
                <a:gdLst/>
                <a:ahLst/>
                <a:cxnLst/>
                <a:rect l="l" t="t" r="r" b="b"/>
                <a:pathLst>
                  <a:path w="33697" h="58083" extrusionOk="0">
                    <a:moveTo>
                      <a:pt x="1" y="0"/>
                    </a:moveTo>
                    <a:cubicBezTo>
                      <a:pt x="1" y="0"/>
                      <a:pt x="20517" y="19231"/>
                      <a:pt x="18304" y="58083"/>
                    </a:cubicBezTo>
                    <a:lnTo>
                      <a:pt x="23121" y="58083"/>
                    </a:lnTo>
                    <a:cubicBezTo>
                      <a:pt x="23121" y="58083"/>
                      <a:pt x="33696" y="24799"/>
                      <a:pt x="11007" y="2992"/>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451;p44">
                <a:extLst>
                  <a:ext uri="{FF2B5EF4-FFF2-40B4-BE49-F238E27FC236}">
                    <a16:creationId xmlns="" xmlns:a16="http://schemas.microsoft.com/office/drawing/2014/main" id="{23ECAE23-5AE6-9DA0-07B0-F5567A8096A7}"/>
                  </a:ext>
                </a:extLst>
              </p:cNvPr>
              <p:cNvSpPr/>
              <p:nvPr/>
            </p:nvSpPr>
            <p:spPr>
              <a:xfrm rot="714430">
                <a:off x="8301104" y="2227063"/>
                <a:ext cx="738609" cy="1178607"/>
              </a:xfrm>
              <a:custGeom>
                <a:avLst/>
                <a:gdLst/>
                <a:ahLst/>
                <a:cxnLst/>
                <a:rect l="l" t="t" r="r" b="b"/>
                <a:pathLst>
                  <a:path w="33697" h="58083" extrusionOk="0">
                    <a:moveTo>
                      <a:pt x="1" y="0"/>
                    </a:moveTo>
                    <a:cubicBezTo>
                      <a:pt x="1" y="0"/>
                      <a:pt x="20517" y="19231"/>
                      <a:pt x="18304" y="58083"/>
                    </a:cubicBezTo>
                    <a:lnTo>
                      <a:pt x="23121" y="58083"/>
                    </a:lnTo>
                    <a:cubicBezTo>
                      <a:pt x="23121" y="58083"/>
                      <a:pt x="33696" y="24799"/>
                      <a:pt x="11007" y="299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452;p44">
                <a:extLst>
                  <a:ext uri="{FF2B5EF4-FFF2-40B4-BE49-F238E27FC236}">
                    <a16:creationId xmlns="" xmlns:a16="http://schemas.microsoft.com/office/drawing/2014/main" id="{6632CD5F-A92B-9D69-86E2-FCA538AF6C9E}"/>
                  </a:ext>
                </a:extLst>
              </p:cNvPr>
              <p:cNvSpPr/>
              <p:nvPr/>
            </p:nvSpPr>
            <p:spPr>
              <a:xfrm rot="480708">
                <a:off x="8235574" y="2071954"/>
                <a:ext cx="427178" cy="300881"/>
              </a:xfrm>
              <a:custGeom>
                <a:avLst/>
                <a:gdLst/>
                <a:ahLst/>
                <a:cxnLst/>
                <a:rect l="l" t="t" r="r" b="b"/>
                <a:pathLst>
                  <a:path w="19489" h="13727" extrusionOk="0">
                    <a:moveTo>
                      <a:pt x="0" y="7525"/>
                    </a:moveTo>
                    <a:cubicBezTo>
                      <a:pt x="0" y="7525"/>
                      <a:pt x="1235" y="4474"/>
                      <a:pt x="5407" y="840"/>
                    </a:cubicBezTo>
                    <a:cubicBezTo>
                      <a:pt x="5407" y="840"/>
                      <a:pt x="10864" y="1"/>
                      <a:pt x="19489" y="5302"/>
                    </a:cubicBezTo>
                    <a:cubicBezTo>
                      <a:pt x="19489" y="5302"/>
                      <a:pt x="11748" y="5706"/>
                      <a:pt x="6225" y="13726"/>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453;p44">
                <a:extLst>
                  <a:ext uri="{FF2B5EF4-FFF2-40B4-BE49-F238E27FC236}">
                    <a16:creationId xmlns="" xmlns:a16="http://schemas.microsoft.com/office/drawing/2014/main" id="{F86B2ED5-8891-BA3A-57D7-FBBF08422B89}"/>
                  </a:ext>
                </a:extLst>
              </p:cNvPr>
              <p:cNvSpPr/>
              <p:nvPr/>
            </p:nvSpPr>
            <p:spPr>
              <a:xfrm rot="480708">
                <a:off x="8382515" y="3393338"/>
                <a:ext cx="321814" cy="467728"/>
              </a:xfrm>
              <a:custGeom>
                <a:avLst/>
                <a:gdLst/>
                <a:ahLst/>
                <a:cxnLst/>
                <a:rect l="l" t="t" r="r" b="b"/>
                <a:pathLst>
                  <a:path w="14682" h="21339" extrusionOk="0">
                    <a:moveTo>
                      <a:pt x="0" y="20962"/>
                    </a:moveTo>
                    <a:lnTo>
                      <a:pt x="721" y="21339"/>
                    </a:lnTo>
                    <a:cubicBezTo>
                      <a:pt x="721" y="21339"/>
                      <a:pt x="11433" y="17677"/>
                      <a:pt x="14682" y="1"/>
                    </a:cubicBezTo>
                    <a:lnTo>
                      <a:pt x="13629" y="1"/>
                    </a:lnTo>
                    <a:cubicBezTo>
                      <a:pt x="13629" y="1"/>
                      <a:pt x="10977" y="12549"/>
                      <a:pt x="0" y="20962"/>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454;p44">
                <a:extLst>
                  <a:ext uri="{FF2B5EF4-FFF2-40B4-BE49-F238E27FC236}">
                    <a16:creationId xmlns="" xmlns:a16="http://schemas.microsoft.com/office/drawing/2014/main" id="{1E43F4A1-DF01-0483-38AE-81618743A04A}"/>
                  </a:ext>
                </a:extLst>
              </p:cNvPr>
              <p:cNvSpPr/>
              <p:nvPr/>
            </p:nvSpPr>
            <p:spPr>
              <a:xfrm rot="480708">
                <a:off x="8292306" y="2214361"/>
                <a:ext cx="699653" cy="1186845"/>
              </a:xfrm>
              <a:custGeom>
                <a:avLst/>
                <a:gdLst/>
                <a:ahLst/>
                <a:cxnLst/>
                <a:rect l="l" t="t" r="r" b="b"/>
                <a:pathLst>
                  <a:path w="31920" h="54147" extrusionOk="0">
                    <a:moveTo>
                      <a:pt x="1204" y="10346"/>
                    </a:moveTo>
                    <a:cubicBezTo>
                      <a:pt x="1204" y="10346"/>
                      <a:pt x="4786" y="4156"/>
                      <a:pt x="12185" y="2986"/>
                    </a:cubicBezTo>
                    <a:cubicBezTo>
                      <a:pt x="12185" y="2986"/>
                      <a:pt x="27152" y="13183"/>
                      <a:pt x="22039" y="54147"/>
                    </a:cubicBezTo>
                    <a:lnTo>
                      <a:pt x="25552" y="54052"/>
                    </a:lnTo>
                    <a:cubicBezTo>
                      <a:pt x="25552" y="54052"/>
                      <a:pt x="31919" y="14783"/>
                      <a:pt x="13264" y="295"/>
                    </a:cubicBezTo>
                    <a:cubicBezTo>
                      <a:pt x="13264" y="295"/>
                      <a:pt x="4726" y="1"/>
                      <a:pt x="0" y="8719"/>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55;p44">
                <a:extLst>
                  <a:ext uri="{FF2B5EF4-FFF2-40B4-BE49-F238E27FC236}">
                    <a16:creationId xmlns="" xmlns:a16="http://schemas.microsoft.com/office/drawing/2014/main" id="{5D07FF68-BB8F-938F-563C-4D14930135BF}"/>
                  </a:ext>
                </a:extLst>
              </p:cNvPr>
              <p:cNvSpPr/>
              <p:nvPr/>
            </p:nvSpPr>
            <p:spPr>
              <a:xfrm rot="480708">
                <a:off x="8370813" y="3390903"/>
                <a:ext cx="311205" cy="459487"/>
              </a:xfrm>
              <a:custGeom>
                <a:avLst/>
                <a:gdLst/>
                <a:ahLst/>
                <a:cxnLst/>
                <a:rect l="l" t="t" r="r" b="b"/>
                <a:pathLst>
                  <a:path w="14198" h="20963" extrusionOk="0">
                    <a:moveTo>
                      <a:pt x="9695" y="96"/>
                    </a:moveTo>
                    <a:cubicBezTo>
                      <a:pt x="9695" y="96"/>
                      <a:pt x="9776" y="13577"/>
                      <a:pt x="1" y="18313"/>
                    </a:cubicBezTo>
                    <a:lnTo>
                      <a:pt x="568" y="20962"/>
                    </a:lnTo>
                    <a:cubicBezTo>
                      <a:pt x="568" y="20962"/>
                      <a:pt x="12137" y="17814"/>
                      <a:pt x="14197" y="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56;p44">
                <a:extLst>
                  <a:ext uri="{FF2B5EF4-FFF2-40B4-BE49-F238E27FC236}">
                    <a16:creationId xmlns="" xmlns:a16="http://schemas.microsoft.com/office/drawing/2014/main" id="{F1FA7603-4C84-7701-CCB5-3609A90F9C11}"/>
                  </a:ext>
                </a:extLst>
              </p:cNvPr>
              <p:cNvSpPr/>
              <p:nvPr/>
            </p:nvSpPr>
            <p:spPr>
              <a:xfrm rot="480708">
                <a:off x="8321359" y="2086119"/>
                <a:ext cx="349541" cy="162200"/>
              </a:xfrm>
              <a:custGeom>
                <a:avLst/>
                <a:gdLst/>
                <a:ahLst/>
                <a:cxnLst/>
                <a:rect l="l" t="t" r="r" b="b"/>
                <a:pathLst>
                  <a:path w="15947" h="7400" extrusionOk="0">
                    <a:moveTo>
                      <a:pt x="1864" y="468"/>
                    </a:moveTo>
                    <a:cubicBezTo>
                      <a:pt x="1864" y="468"/>
                      <a:pt x="1" y="3132"/>
                      <a:pt x="495" y="7399"/>
                    </a:cubicBezTo>
                    <a:cubicBezTo>
                      <a:pt x="495" y="7399"/>
                      <a:pt x="7983" y="3569"/>
                      <a:pt x="15947" y="4930"/>
                    </a:cubicBezTo>
                    <a:cubicBezTo>
                      <a:pt x="15947" y="4932"/>
                      <a:pt x="9705" y="1"/>
                      <a:pt x="1864" y="468"/>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57;p44">
                <a:extLst>
                  <a:ext uri="{FF2B5EF4-FFF2-40B4-BE49-F238E27FC236}">
                    <a16:creationId xmlns="" xmlns:a16="http://schemas.microsoft.com/office/drawing/2014/main" id="{CBD68961-9D8B-9B7A-A7D4-0F322DDBC659}"/>
                  </a:ext>
                </a:extLst>
              </p:cNvPr>
              <p:cNvSpPr/>
              <p:nvPr/>
            </p:nvSpPr>
            <p:spPr>
              <a:xfrm rot="480708">
                <a:off x="8300428" y="2094910"/>
                <a:ext cx="369027" cy="163778"/>
              </a:xfrm>
              <a:custGeom>
                <a:avLst/>
                <a:gdLst/>
                <a:ahLst/>
                <a:cxnLst/>
                <a:rect l="l" t="t" r="r" b="b"/>
                <a:pathLst>
                  <a:path w="16836" h="7472" extrusionOk="0">
                    <a:moveTo>
                      <a:pt x="1500" y="6728"/>
                    </a:moveTo>
                    <a:cubicBezTo>
                      <a:pt x="1500" y="6728"/>
                      <a:pt x="9465" y="2778"/>
                      <a:pt x="16836" y="4464"/>
                    </a:cubicBezTo>
                    <a:cubicBezTo>
                      <a:pt x="16836" y="4464"/>
                      <a:pt x="11480" y="3295"/>
                      <a:pt x="1302" y="7472"/>
                    </a:cubicBezTo>
                    <a:cubicBezTo>
                      <a:pt x="1302" y="7472"/>
                      <a:pt x="1" y="3442"/>
                      <a:pt x="2754" y="0"/>
                    </a:cubicBezTo>
                    <a:cubicBezTo>
                      <a:pt x="2753" y="0"/>
                      <a:pt x="720" y="2599"/>
                      <a:pt x="1500" y="6728"/>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58;p44">
                <a:extLst>
                  <a:ext uri="{FF2B5EF4-FFF2-40B4-BE49-F238E27FC236}">
                    <a16:creationId xmlns="" xmlns:a16="http://schemas.microsoft.com/office/drawing/2014/main" id="{CBFDA152-55EA-2500-83FB-C6AF050CDD22}"/>
                  </a:ext>
                </a:extLst>
              </p:cNvPr>
              <p:cNvSpPr/>
              <p:nvPr/>
            </p:nvSpPr>
            <p:spPr>
              <a:xfrm rot="480708">
                <a:off x="8362341" y="2093987"/>
                <a:ext cx="268069" cy="102866"/>
              </a:xfrm>
              <a:custGeom>
                <a:avLst/>
                <a:gdLst/>
                <a:ahLst/>
                <a:cxnLst/>
                <a:rect l="l" t="t" r="r" b="b"/>
                <a:pathLst>
                  <a:path w="12230" h="4693" extrusionOk="0">
                    <a:moveTo>
                      <a:pt x="193" y="4693"/>
                    </a:moveTo>
                    <a:lnTo>
                      <a:pt x="185" y="4570"/>
                    </a:lnTo>
                    <a:cubicBezTo>
                      <a:pt x="0" y="1987"/>
                      <a:pt x="1256" y="19"/>
                      <a:pt x="1268" y="0"/>
                    </a:cubicBezTo>
                    <a:lnTo>
                      <a:pt x="1433" y="106"/>
                    </a:lnTo>
                    <a:cubicBezTo>
                      <a:pt x="1420" y="124"/>
                      <a:pt x="238" y="1980"/>
                      <a:pt x="371" y="4434"/>
                    </a:cubicBezTo>
                    <a:cubicBezTo>
                      <a:pt x="1324" y="4157"/>
                      <a:pt x="7794" y="2348"/>
                      <a:pt x="12230" y="3153"/>
                    </a:cubicBezTo>
                    <a:lnTo>
                      <a:pt x="12194" y="3344"/>
                    </a:lnTo>
                    <a:cubicBezTo>
                      <a:pt x="7466" y="2486"/>
                      <a:pt x="381" y="4634"/>
                      <a:pt x="310" y="465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59;p44">
                <a:extLst>
                  <a:ext uri="{FF2B5EF4-FFF2-40B4-BE49-F238E27FC236}">
                    <a16:creationId xmlns="" xmlns:a16="http://schemas.microsoft.com/office/drawing/2014/main" id="{1CB83BA7-A78D-091A-DF43-D65B1612B0C6}"/>
                  </a:ext>
                </a:extLst>
              </p:cNvPr>
              <p:cNvSpPr/>
              <p:nvPr/>
            </p:nvSpPr>
            <p:spPr>
              <a:xfrm rot="480708">
                <a:off x="8367203" y="2093872"/>
                <a:ext cx="255860" cy="101397"/>
              </a:xfrm>
              <a:custGeom>
                <a:avLst/>
                <a:gdLst/>
                <a:ahLst/>
                <a:cxnLst/>
                <a:rect l="l" t="t" r="r" b="b"/>
                <a:pathLst>
                  <a:path w="11673" h="4626" extrusionOk="0">
                    <a:moveTo>
                      <a:pt x="1132" y="1"/>
                    </a:moveTo>
                    <a:cubicBezTo>
                      <a:pt x="1118" y="1"/>
                      <a:pt x="1103" y="7"/>
                      <a:pt x="1093" y="24"/>
                    </a:cubicBezTo>
                    <a:cubicBezTo>
                      <a:pt x="1086" y="34"/>
                      <a:pt x="925" y="282"/>
                      <a:pt x="727" y="721"/>
                    </a:cubicBezTo>
                    <a:cubicBezTo>
                      <a:pt x="715" y="747"/>
                      <a:pt x="727" y="775"/>
                      <a:pt x="751" y="786"/>
                    </a:cubicBezTo>
                    <a:cubicBezTo>
                      <a:pt x="757" y="790"/>
                      <a:pt x="765" y="791"/>
                      <a:pt x="771" y="791"/>
                    </a:cubicBezTo>
                    <a:lnTo>
                      <a:pt x="771" y="790"/>
                    </a:lnTo>
                    <a:cubicBezTo>
                      <a:pt x="772" y="790"/>
                      <a:pt x="773" y="790"/>
                      <a:pt x="774" y="790"/>
                    </a:cubicBezTo>
                    <a:cubicBezTo>
                      <a:pt x="792" y="790"/>
                      <a:pt x="808" y="779"/>
                      <a:pt x="817" y="762"/>
                    </a:cubicBezTo>
                    <a:cubicBezTo>
                      <a:pt x="1012" y="330"/>
                      <a:pt x="1172" y="79"/>
                      <a:pt x="1175" y="77"/>
                    </a:cubicBezTo>
                    <a:cubicBezTo>
                      <a:pt x="1200" y="38"/>
                      <a:pt x="1167" y="1"/>
                      <a:pt x="1132" y="1"/>
                    </a:cubicBezTo>
                    <a:close/>
                    <a:moveTo>
                      <a:pt x="483" y="1419"/>
                    </a:moveTo>
                    <a:cubicBezTo>
                      <a:pt x="464" y="1419"/>
                      <a:pt x="446" y="1429"/>
                      <a:pt x="438" y="1452"/>
                    </a:cubicBezTo>
                    <a:cubicBezTo>
                      <a:pt x="353" y="1703"/>
                      <a:pt x="280" y="1956"/>
                      <a:pt x="220" y="2206"/>
                    </a:cubicBezTo>
                    <a:cubicBezTo>
                      <a:pt x="214" y="2233"/>
                      <a:pt x="229" y="2259"/>
                      <a:pt x="255" y="2265"/>
                    </a:cubicBezTo>
                    <a:cubicBezTo>
                      <a:pt x="259" y="2265"/>
                      <a:pt x="263" y="2267"/>
                      <a:pt x="267" y="2267"/>
                    </a:cubicBezTo>
                    <a:lnTo>
                      <a:pt x="267" y="2265"/>
                    </a:lnTo>
                    <a:cubicBezTo>
                      <a:pt x="268" y="2265"/>
                      <a:pt x="269" y="2266"/>
                      <a:pt x="269" y="2266"/>
                    </a:cubicBezTo>
                    <a:cubicBezTo>
                      <a:pt x="290" y="2266"/>
                      <a:pt x="309" y="2251"/>
                      <a:pt x="314" y="2229"/>
                    </a:cubicBezTo>
                    <a:cubicBezTo>
                      <a:pt x="373" y="1982"/>
                      <a:pt x="445" y="1731"/>
                      <a:pt x="530" y="1484"/>
                    </a:cubicBezTo>
                    <a:cubicBezTo>
                      <a:pt x="544" y="1445"/>
                      <a:pt x="513" y="1419"/>
                      <a:pt x="483" y="1419"/>
                    </a:cubicBezTo>
                    <a:close/>
                    <a:moveTo>
                      <a:pt x="9463" y="2992"/>
                    </a:moveTo>
                    <a:cubicBezTo>
                      <a:pt x="9399" y="2992"/>
                      <a:pt x="9335" y="2992"/>
                      <a:pt x="9271" y="2992"/>
                    </a:cubicBezTo>
                    <a:cubicBezTo>
                      <a:pt x="9270" y="2992"/>
                      <a:pt x="9270" y="2992"/>
                      <a:pt x="9270" y="2992"/>
                    </a:cubicBezTo>
                    <a:cubicBezTo>
                      <a:pt x="9206" y="2992"/>
                      <a:pt x="9207" y="3089"/>
                      <a:pt x="9271" y="3090"/>
                    </a:cubicBezTo>
                    <a:cubicBezTo>
                      <a:pt x="9335" y="3089"/>
                      <a:pt x="9399" y="3089"/>
                      <a:pt x="9462" y="3089"/>
                    </a:cubicBezTo>
                    <a:cubicBezTo>
                      <a:pt x="9661" y="3089"/>
                      <a:pt x="9858" y="3092"/>
                      <a:pt x="10050" y="3099"/>
                    </a:cubicBezTo>
                    <a:lnTo>
                      <a:pt x="10052" y="3099"/>
                    </a:lnTo>
                    <a:cubicBezTo>
                      <a:pt x="10113" y="3096"/>
                      <a:pt x="10116" y="3005"/>
                      <a:pt x="10054" y="3001"/>
                    </a:cubicBezTo>
                    <a:cubicBezTo>
                      <a:pt x="9861" y="2995"/>
                      <a:pt x="9663" y="2992"/>
                      <a:pt x="9463" y="2992"/>
                    </a:cubicBezTo>
                    <a:close/>
                    <a:moveTo>
                      <a:pt x="8491" y="3014"/>
                    </a:moveTo>
                    <a:cubicBezTo>
                      <a:pt x="8490" y="3014"/>
                      <a:pt x="8489" y="3014"/>
                      <a:pt x="8488" y="3014"/>
                    </a:cubicBezTo>
                    <a:cubicBezTo>
                      <a:pt x="8235" y="3025"/>
                      <a:pt x="7973" y="3041"/>
                      <a:pt x="7707" y="3061"/>
                    </a:cubicBezTo>
                    <a:cubicBezTo>
                      <a:pt x="7645" y="3066"/>
                      <a:pt x="7648" y="3158"/>
                      <a:pt x="7710" y="3158"/>
                    </a:cubicBezTo>
                    <a:lnTo>
                      <a:pt x="7714" y="3160"/>
                    </a:lnTo>
                    <a:cubicBezTo>
                      <a:pt x="7979" y="3139"/>
                      <a:pt x="8241" y="3123"/>
                      <a:pt x="8492" y="3112"/>
                    </a:cubicBezTo>
                    <a:cubicBezTo>
                      <a:pt x="8556" y="3109"/>
                      <a:pt x="8553" y="3014"/>
                      <a:pt x="8491" y="3014"/>
                    </a:cubicBezTo>
                    <a:close/>
                    <a:moveTo>
                      <a:pt x="10830" y="3046"/>
                    </a:moveTo>
                    <a:cubicBezTo>
                      <a:pt x="10768" y="3046"/>
                      <a:pt x="10764" y="3138"/>
                      <a:pt x="10826" y="3143"/>
                    </a:cubicBezTo>
                    <a:cubicBezTo>
                      <a:pt x="11092" y="3166"/>
                      <a:pt x="11352" y="3195"/>
                      <a:pt x="11599" y="3231"/>
                    </a:cubicBezTo>
                    <a:lnTo>
                      <a:pt x="11606" y="3231"/>
                    </a:lnTo>
                    <a:lnTo>
                      <a:pt x="11606" y="3232"/>
                    </a:lnTo>
                    <a:cubicBezTo>
                      <a:pt x="11666" y="3232"/>
                      <a:pt x="11672" y="3143"/>
                      <a:pt x="11613" y="3134"/>
                    </a:cubicBezTo>
                    <a:cubicBezTo>
                      <a:pt x="11364" y="3098"/>
                      <a:pt x="11102" y="3068"/>
                      <a:pt x="10835" y="3046"/>
                    </a:cubicBezTo>
                    <a:close/>
                    <a:moveTo>
                      <a:pt x="6934" y="3131"/>
                    </a:moveTo>
                    <a:cubicBezTo>
                      <a:pt x="6932" y="3131"/>
                      <a:pt x="6930" y="3131"/>
                      <a:pt x="6928" y="3132"/>
                    </a:cubicBezTo>
                    <a:cubicBezTo>
                      <a:pt x="6671" y="3160"/>
                      <a:pt x="6408" y="3190"/>
                      <a:pt x="6151" y="3223"/>
                    </a:cubicBezTo>
                    <a:cubicBezTo>
                      <a:pt x="6090" y="3231"/>
                      <a:pt x="6095" y="3321"/>
                      <a:pt x="6156" y="3321"/>
                    </a:cubicBezTo>
                    <a:cubicBezTo>
                      <a:pt x="6157" y="3321"/>
                      <a:pt x="6157" y="3321"/>
                      <a:pt x="6158" y="3320"/>
                    </a:cubicBezTo>
                    <a:lnTo>
                      <a:pt x="6163" y="3320"/>
                    </a:lnTo>
                    <a:cubicBezTo>
                      <a:pt x="6421" y="3286"/>
                      <a:pt x="6682" y="3256"/>
                      <a:pt x="6938" y="3229"/>
                    </a:cubicBezTo>
                    <a:cubicBezTo>
                      <a:pt x="6964" y="3227"/>
                      <a:pt x="6985" y="3203"/>
                      <a:pt x="6981" y="3176"/>
                    </a:cubicBezTo>
                    <a:cubicBezTo>
                      <a:pt x="6980" y="3151"/>
                      <a:pt x="6958" y="3131"/>
                      <a:pt x="6934" y="3131"/>
                    </a:cubicBezTo>
                    <a:close/>
                    <a:moveTo>
                      <a:pt x="5383" y="3333"/>
                    </a:moveTo>
                    <a:cubicBezTo>
                      <a:pt x="5381" y="3333"/>
                      <a:pt x="5379" y="3333"/>
                      <a:pt x="5376" y="3333"/>
                    </a:cubicBezTo>
                    <a:cubicBezTo>
                      <a:pt x="5113" y="3374"/>
                      <a:pt x="4856" y="3415"/>
                      <a:pt x="4604" y="3459"/>
                    </a:cubicBezTo>
                    <a:cubicBezTo>
                      <a:pt x="4544" y="3469"/>
                      <a:pt x="4552" y="3556"/>
                      <a:pt x="4612" y="3556"/>
                    </a:cubicBezTo>
                    <a:cubicBezTo>
                      <a:pt x="4615" y="3556"/>
                      <a:pt x="4617" y="3555"/>
                      <a:pt x="4621" y="3555"/>
                    </a:cubicBezTo>
                    <a:cubicBezTo>
                      <a:pt x="4872" y="3512"/>
                      <a:pt x="5129" y="3469"/>
                      <a:pt x="5390" y="3429"/>
                    </a:cubicBezTo>
                    <a:cubicBezTo>
                      <a:pt x="5417" y="3426"/>
                      <a:pt x="5436" y="3400"/>
                      <a:pt x="5432" y="3374"/>
                    </a:cubicBezTo>
                    <a:cubicBezTo>
                      <a:pt x="5427" y="3350"/>
                      <a:pt x="5407" y="3333"/>
                      <a:pt x="5383" y="3333"/>
                    </a:cubicBezTo>
                    <a:close/>
                    <a:moveTo>
                      <a:pt x="121" y="2935"/>
                    </a:moveTo>
                    <a:cubicBezTo>
                      <a:pt x="97" y="2935"/>
                      <a:pt x="75" y="2952"/>
                      <a:pt x="71" y="2977"/>
                    </a:cubicBezTo>
                    <a:cubicBezTo>
                      <a:pt x="35" y="3237"/>
                      <a:pt x="11" y="3498"/>
                      <a:pt x="2" y="3760"/>
                    </a:cubicBezTo>
                    <a:cubicBezTo>
                      <a:pt x="1" y="3787"/>
                      <a:pt x="22" y="3809"/>
                      <a:pt x="49" y="3811"/>
                    </a:cubicBezTo>
                    <a:lnTo>
                      <a:pt x="52" y="3811"/>
                    </a:lnTo>
                    <a:lnTo>
                      <a:pt x="52" y="3809"/>
                    </a:lnTo>
                    <a:cubicBezTo>
                      <a:pt x="77" y="3809"/>
                      <a:pt x="98" y="3789"/>
                      <a:pt x="100" y="3763"/>
                    </a:cubicBezTo>
                    <a:cubicBezTo>
                      <a:pt x="109" y="3504"/>
                      <a:pt x="131" y="3247"/>
                      <a:pt x="168" y="2991"/>
                    </a:cubicBezTo>
                    <a:cubicBezTo>
                      <a:pt x="172" y="2965"/>
                      <a:pt x="153" y="2939"/>
                      <a:pt x="126" y="2935"/>
                    </a:cubicBezTo>
                    <a:cubicBezTo>
                      <a:pt x="125" y="2935"/>
                      <a:pt x="123" y="2935"/>
                      <a:pt x="121" y="2935"/>
                    </a:cubicBezTo>
                    <a:close/>
                    <a:moveTo>
                      <a:pt x="3846" y="3599"/>
                    </a:moveTo>
                    <a:cubicBezTo>
                      <a:pt x="3842" y="3599"/>
                      <a:pt x="3838" y="3600"/>
                      <a:pt x="3835" y="3600"/>
                    </a:cubicBezTo>
                    <a:cubicBezTo>
                      <a:pt x="3571" y="3651"/>
                      <a:pt x="3314" y="3703"/>
                      <a:pt x="3068" y="3756"/>
                    </a:cubicBezTo>
                    <a:cubicBezTo>
                      <a:pt x="3011" y="3768"/>
                      <a:pt x="3020" y="3852"/>
                      <a:pt x="3079" y="3852"/>
                    </a:cubicBezTo>
                    <a:cubicBezTo>
                      <a:pt x="3082" y="3852"/>
                      <a:pt x="3086" y="3851"/>
                      <a:pt x="3090" y="3851"/>
                    </a:cubicBezTo>
                    <a:cubicBezTo>
                      <a:pt x="3334" y="3799"/>
                      <a:pt x="3590" y="3747"/>
                      <a:pt x="3854" y="3695"/>
                    </a:cubicBezTo>
                    <a:cubicBezTo>
                      <a:pt x="3880" y="3690"/>
                      <a:pt x="3897" y="3665"/>
                      <a:pt x="3892" y="3638"/>
                    </a:cubicBezTo>
                    <a:cubicBezTo>
                      <a:pt x="3888" y="3615"/>
                      <a:pt x="3868" y="3599"/>
                      <a:pt x="3846" y="3599"/>
                    </a:cubicBezTo>
                    <a:close/>
                    <a:moveTo>
                      <a:pt x="2316" y="3923"/>
                    </a:moveTo>
                    <a:cubicBezTo>
                      <a:pt x="2312" y="3923"/>
                      <a:pt x="2309" y="3924"/>
                      <a:pt x="2305" y="3925"/>
                    </a:cubicBezTo>
                    <a:cubicBezTo>
                      <a:pt x="2031" y="3988"/>
                      <a:pt x="1777" y="4050"/>
                      <a:pt x="1545" y="4107"/>
                    </a:cubicBezTo>
                    <a:cubicBezTo>
                      <a:pt x="1490" y="4121"/>
                      <a:pt x="1499" y="4203"/>
                      <a:pt x="1555" y="4203"/>
                    </a:cubicBezTo>
                    <a:cubicBezTo>
                      <a:pt x="1555" y="4203"/>
                      <a:pt x="1556" y="4203"/>
                      <a:pt x="1556" y="4203"/>
                    </a:cubicBezTo>
                    <a:cubicBezTo>
                      <a:pt x="1560" y="4203"/>
                      <a:pt x="1564" y="4203"/>
                      <a:pt x="1568" y="4202"/>
                    </a:cubicBezTo>
                    <a:cubicBezTo>
                      <a:pt x="1799" y="4145"/>
                      <a:pt x="2054" y="4083"/>
                      <a:pt x="2326" y="4020"/>
                    </a:cubicBezTo>
                    <a:cubicBezTo>
                      <a:pt x="2353" y="4015"/>
                      <a:pt x="2369" y="3988"/>
                      <a:pt x="2363" y="3961"/>
                    </a:cubicBezTo>
                    <a:cubicBezTo>
                      <a:pt x="2359" y="3939"/>
                      <a:pt x="2339" y="3923"/>
                      <a:pt x="2316" y="3923"/>
                    </a:cubicBezTo>
                    <a:close/>
                    <a:moveTo>
                      <a:pt x="802" y="4303"/>
                    </a:moveTo>
                    <a:cubicBezTo>
                      <a:pt x="797" y="4303"/>
                      <a:pt x="792" y="4303"/>
                      <a:pt x="787" y="4305"/>
                    </a:cubicBezTo>
                    <a:cubicBezTo>
                      <a:pt x="428" y="4401"/>
                      <a:pt x="183" y="4473"/>
                      <a:pt x="91" y="4501"/>
                    </a:cubicBezTo>
                    <a:cubicBezTo>
                      <a:pt x="84" y="4495"/>
                      <a:pt x="75" y="4492"/>
                      <a:pt x="66" y="4492"/>
                    </a:cubicBezTo>
                    <a:cubicBezTo>
                      <a:pt x="64" y="4492"/>
                      <a:pt x="62" y="4492"/>
                      <a:pt x="60" y="4492"/>
                    </a:cubicBezTo>
                    <a:cubicBezTo>
                      <a:pt x="34" y="4495"/>
                      <a:pt x="14" y="4517"/>
                      <a:pt x="15" y="4544"/>
                    </a:cubicBezTo>
                    <a:lnTo>
                      <a:pt x="20" y="4625"/>
                    </a:lnTo>
                    <a:lnTo>
                      <a:pt x="79" y="4606"/>
                    </a:lnTo>
                    <a:cubicBezTo>
                      <a:pt x="82" y="4606"/>
                      <a:pt x="352" y="4524"/>
                      <a:pt x="813" y="4398"/>
                    </a:cubicBezTo>
                    <a:cubicBezTo>
                      <a:pt x="871" y="4383"/>
                      <a:pt x="854" y="4303"/>
                      <a:pt x="802" y="430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60;p44">
                <a:extLst>
                  <a:ext uri="{FF2B5EF4-FFF2-40B4-BE49-F238E27FC236}">
                    <a16:creationId xmlns="" xmlns:a16="http://schemas.microsoft.com/office/drawing/2014/main" id="{6CABD5B5-4C51-7DE4-3235-0B0D6242D529}"/>
                  </a:ext>
                </a:extLst>
              </p:cNvPr>
              <p:cNvSpPr/>
              <p:nvPr/>
            </p:nvSpPr>
            <p:spPr>
              <a:xfrm rot="480708">
                <a:off x="6691605" y="1900130"/>
                <a:ext cx="668506" cy="1277874"/>
              </a:xfrm>
              <a:custGeom>
                <a:avLst/>
                <a:gdLst/>
                <a:ahLst/>
                <a:cxnLst/>
                <a:rect l="l" t="t" r="r" b="b"/>
                <a:pathLst>
                  <a:path w="30499" h="58300" extrusionOk="0">
                    <a:moveTo>
                      <a:pt x="30498" y="1"/>
                    </a:moveTo>
                    <a:cubicBezTo>
                      <a:pt x="30498" y="1"/>
                      <a:pt x="12464" y="19302"/>
                      <a:pt x="19686" y="58300"/>
                    </a:cubicBezTo>
                    <a:lnTo>
                      <a:pt x="14869" y="58300"/>
                    </a:lnTo>
                    <a:cubicBezTo>
                      <a:pt x="14869" y="58300"/>
                      <a:pt x="1" y="24890"/>
                      <a:pt x="19877" y="3004"/>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61;p44">
                <a:extLst>
                  <a:ext uri="{FF2B5EF4-FFF2-40B4-BE49-F238E27FC236}">
                    <a16:creationId xmlns="" xmlns:a16="http://schemas.microsoft.com/office/drawing/2014/main" id="{B43C22A0-DC70-1D89-6A9E-76CC7C66EA6B}"/>
                  </a:ext>
                </a:extLst>
              </p:cNvPr>
              <p:cNvSpPr/>
              <p:nvPr/>
            </p:nvSpPr>
            <p:spPr>
              <a:xfrm rot="204405">
                <a:off x="6676580" y="1995485"/>
                <a:ext cx="668499" cy="1277862"/>
              </a:xfrm>
              <a:custGeom>
                <a:avLst/>
                <a:gdLst/>
                <a:ahLst/>
                <a:cxnLst/>
                <a:rect l="l" t="t" r="r" b="b"/>
                <a:pathLst>
                  <a:path w="30499" h="58300" extrusionOk="0">
                    <a:moveTo>
                      <a:pt x="30498" y="1"/>
                    </a:moveTo>
                    <a:cubicBezTo>
                      <a:pt x="30498" y="1"/>
                      <a:pt x="12464" y="19302"/>
                      <a:pt x="19686" y="58300"/>
                    </a:cubicBezTo>
                    <a:lnTo>
                      <a:pt x="14869" y="58300"/>
                    </a:lnTo>
                    <a:cubicBezTo>
                      <a:pt x="14869" y="58300"/>
                      <a:pt x="1" y="24890"/>
                      <a:pt x="19877" y="300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62;p44">
                <a:extLst>
                  <a:ext uri="{FF2B5EF4-FFF2-40B4-BE49-F238E27FC236}">
                    <a16:creationId xmlns="" xmlns:a16="http://schemas.microsoft.com/office/drawing/2014/main" id="{5AAE8215-A5F0-3E4C-7D7F-D645A246BEA5}"/>
                  </a:ext>
                </a:extLst>
              </p:cNvPr>
              <p:cNvSpPr/>
              <p:nvPr/>
            </p:nvSpPr>
            <p:spPr>
              <a:xfrm rot="480708">
                <a:off x="7126455" y="1916146"/>
                <a:ext cx="433491" cy="302021"/>
              </a:xfrm>
              <a:custGeom>
                <a:avLst/>
                <a:gdLst/>
                <a:ahLst/>
                <a:cxnLst/>
                <a:rect l="l" t="t" r="r" b="b"/>
                <a:pathLst>
                  <a:path w="19777" h="13779" extrusionOk="0">
                    <a:moveTo>
                      <a:pt x="19777" y="7555"/>
                    </a:moveTo>
                    <a:cubicBezTo>
                      <a:pt x="19777" y="7555"/>
                      <a:pt x="18148" y="4491"/>
                      <a:pt x="13507" y="844"/>
                    </a:cubicBezTo>
                    <a:cubicBezTo>
                      <a:pt x="13507" y="844"/>
                      <a:pt x="7943" y="1"/>
                      <a:pt x="1" y="5324"/>
                    </a:cubicBezTo>
                    <a:cubicBezTo>
                      <a:pt x="1" y="5324"/>
                      <a:pt x="7794" y="5729"/>
                      <a:pt x="14352" y="13779"/>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63;p44">
                <a:extLst>
                  <a:ext uri="{FF2B5EF4-FFF2-40B4-BE49-F238E27FC236}">
                    <a16:creationId xmlns="" xmlns:a16="http://schemas.microsoft.com/office/drawing/2014/main" id="{271152CD-0643-4525-BA84-AFDB15D7B5BA}"/>
                  </a:ext>
                </a:extLst>
              </p:cNvPr>
              <p:cNvSpPr/>
              <p:nvPr/>
            </p:nvSpPr>
            <p:spPr>
              <a:xfrm rot="480708">
                <a:off x="8382515" y="3393338"/>
                <a:ext cx="321814" cy="467728"/>
              </a:xfrm>
              <a:custGeom>
                <a:avLst/>
                <a:gdLst/>
                <a:ahLst/>
                <a:cxnLst/>
                <a:rect l="l" t="t" r="r" b="b"/>
                <a:pathLst>
                  <a:path w="14682" h="21339" extrusionOk="0">
                    <a:moveTo>
                      <a:pt x="0" y="20962"/>
                    </a:moveTo>
                    <a:lnTo>
                      <a:pt x="721" y="21339"/>
                    </a:lnTo>
                    <a:cubicBezTo>
                      <a:pt x="721" y="21339"/>
                      <a:pt x="11433" y="17677"/>
                      <a:pt x="14682" y="1"/>
                    </a:cubicBezTo>
                    <a:lnTo>
                      <a:pt x="13629" y="1"/>
                    </a:lnTo>
                    <a:cubicBezTo>
                      <a:pt x="13629" y="1"/>
                      <a:pt x="10977" y="12549"/>
                      <a:pt x="0" y="2096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64;p44">
                <a:extLst>
                  <a:ext uri="{FF2B5EF4-FFF2-40B4-BE49-F238E27FC236}">
                    <a16:creationId xmlns="" xmlns:a16="http://schemas.microsoft.com/office/drawing/2014/main" id="{546F35CD-6A12-47F7-2302-63D8494A24CD}"/>
                  </a:ext>
                </a:extLst>
              </p:cNvPr>
              <p:cNvSpPr/>
              <p:nvPr/>
            </p:nvSpPr>
            <p:spPr>
              <a:xfrm rot="480708">
                <a:off x="6850175" y="3186558"/>
                <a:ext cx="381061" cy="469504"/>
              </a:xfrm>
              <a:custGeom>
                <a:avLst/>
                <a:gdLst/>
                <a:ahLst/>
                <a:cxnLst/>
                <a:rect l="l" t="t" r="r" b="b"/>
                <a:pathLst>
                  <a:path w="17385" h="21420" extrusionOk="0">
                    <a:moveTo>
                      <a:pt x="17385" y="21041"/>
                    </a:moveTo>
                    <a:lnTo>
                      <a:pt x="16712" y="21419"/>
                    </a:lnTo>
                    <a:cubicBezTo>
                      <a:pt x="16712" y="21419"/>
                      <a:pt x="5527" y="17744"/>
                      <a:pt x="0" y="0"/>
                    </a:cubicBezTo>
                    <a:lnTo>
                      <a:pt x="1053" y="0"/>
                    </a:lnTo>
                    <a:cubicBezTo>
                      <a:pt x="1053" y="0"/>
                      <a:pt x="5322" y="12595"/>
                      <a:pt x="17385" y="21041"/>
                    </a:cubicBezTo>
                    <a:close/>
                  </a:path>
                </a:pathLst>
              </a:custGeom>
              <a:solidFill>
                <a:srgbClr val="322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65;p44">
                <a:extLst>
                  <a:ext uri="{FF2B5EF4-FFF2-40B4-BE49-F238E27FC236}">
                    <a16:creationId xmlns="" xmlns:a16="http://schemas.microsoft.com/office/drawing/2014/main" id="{91CB3B0C-40F4-B17D-56B6-B1D0A39BA30F}"/>
                  </a:ext>
                </a:extLst>
              </p:cNvPr>
              <p:cNvSpPr/>
              <p:nvPr/>
            </p:nvSpPr>
            <p:spPr>
              <a:xfrm rot="480708">
                <a:off x="6662081" y="1985508"/>
                <a:ext cx="704124" cy="1191273"/>
              </a:xfrm>
              <a:custGeom>
                <a:avLst/>
                <a:gdLst/>
                <a:ahLst/>
                <a:cxnLst/>
                <a:rect l="l" t="t" r="r" b="b"/>
                <a:pathLst>
                  <a:path w="32124" h="54349" extrusionOk="0">
                    <a:moveTo>
                      <a:pt x="31129" y="10385"/>
                    </a:moveTo>
                    <a:cubicBezTo>
                      <a:pt x="31129" y="10385"/>
                      <a:pt x="26749" y="4172"/>
                      <a:pt x="19199" y="2997"/>
                    </a:cubicBezTo>
                    <a:cubicBezTo>
                      <a:pt x="19199" y="2997"/>
                      <a:pt x="3441" y="19277"/>
                      <a:pt x="15943" y="54349"/>
                    </a:cubicBezTo>
                    <a:lnTo>
                      <a:pt x="12418" y="54252"/>
                    </a:lnTo>
                    <a:cubicBezTo>
                      <a:pt x="12418" y="54252"/>
                      <a:pt x="1" y="17493"/>
                      <a:pt x="17772" y="294"/>
                    </a:cubicBezTo>
                    <a:cubicBezTo>
                      <a:pt x="17772" y="294"/>
                      <a:pt x="26273" y="0"/>
                      <a:pt x="32123" y="8750"/>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66;p44">
                <a:extLst>
                  <a:ext uri="{FF2B5EF4-FFF2-40B4-BE49-F238E27FC236}">
                    <a16:creationId xmlns="" xmlns:a16="http://schemas.microsoft.com/office/drawing/2014/main" id="{72133414-28AC-F5C5-A272-C5680D0F9E0F}"/>
                  </a:ext>
                </a:extLst>
              </p:cNvPr>
              <p:cNvSpPr/>
              <p:nvPr/>
            </p:nvSpPr>
            <p:spPr>
              <a:xfrm rot="480708">
                <a:off x="6873677" y="3188530"/>
                <a:ext cx="362956" cy="461218"/>
              </a:xfrm>
              <a:custGeom>
                <a:avLst/>
                <a:gdLst/>
                <a:ahLst/>
                <a:cxnLst/>
                <a:rect l="l" t="t" r="r" b="b"/>
                <a:pathLst>
                  <a:path w="16559" h="21042" extrusionOk="0">
                    <a:moveTo>
                      <a:pt x="4515" y="98"/>
                    </a:moveTo>
                    <a:cubicBezTo>
                      <a:pt x="4515" y="98"/>
                      <a:pt x="6173" y="13628"/>
                      <a:pt x="16558" y="18382"/>
                    </a:cubicBezTo>
                    <a:lnTo>
                      <a:pt x="16333" y="21042"/>
                    </a:lnTo>
                    <a:cubicBezTo>
                      <a:pt x="16333" y="21042"/>
                      <a:pt x="4358" y="17880"/>
                      <a:pt x="1" y="0"/>
                    </a:cubicBezTo>
                    <a:close/>
                  </a:path>
                </a:pathLst>
              </a:custGeom>
              <a:solidFill>
                <a:srgbClr val="2420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67;p44">
                <a:extLst>
                  <a:ext uri="{FF2B5EF4-FFF2-40B4-BE49-F238E27FC236}">
                    <a16:creationId xmlns="" xmlns:a16="http://schemas.microsoft.com/office/drawing/2014/main" id="{E4826AF3-0335-61D3-0298-6CF662AD646F}"/>
                  </a:ext>
                </a:extLst>
              </p:cNvPr>
              <p:cNvSpPr/>
              <p:nvPr/>
            </p:nvSpPr>
            <p:spPr>
              <a:xfrm rot="480708">
                <a:off x="7135440" y="1918847"/>
                <a:ext cx="345706" cy="162792"/>
              </a:xfrm>
              <a:custGeom>
                <a:avLst/>
                <a:gdLst/>
                <a:ahLst/>
                <a:cxnLst/>
                <a:rect l="l" t="t" r="r" b="b"/>
                <a:pathLst>
                  <a:path w="15772" h="7427" extrusionOk="0">
                    <a:moveTo>
                      <a:pt x="13509" y="469"/>
                    </a:moveTo>
                    <a:cubicBezTo>
                      <a:pt x="13509" y="469"/>
                      <a:pt x="15714" y="3143"/>
                      <a:pt x="15772" y="7427"/>
                    </a:cubicBezTo>
                    <a:cubicBezTo>
                      <a:pt x="15772" y="7427"/>
                      <a:pt x="7790" y="3581"/>
                      <a:pt x="2" y="4949"/>
                    </a:cubicBezTo>
                    <a:cubicBezTo>
                      <a:pt x="1" y="4948"/>
                      <a:pt x="5608" y="1"/>
                      <a:pt x="13509" y="469"/>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68;p44">
                <a:extLst>
                  <a:ext uri="{FF2B5EF4-FFF2-40B4-BE49-F238E27FC236}">
                    <a16:creationId xmlns="" xmlns:a16="http://schemas.microsoft.com/office/drawing/2014/main" id="{EE0523F9-3914-3F72-096E-4B2D703CFD4B}"/>
                  </a:ext>
                </a:extLst>
              </p:cNvPr>
              <p:cNvSpPr/>
              <p:nvPr/>
            </p:nvSpPr>
            <p:spPr>
              <a:xfrm rot="480708">
                <a:off x="7133796" y="1930443"/>
                <a:ext cx="366156" cy="164392"/>
              </a:xfrm>
              <a:custGeom>
                <a:avLst/>
                <a:gdLst/>
                <a:ahLst/>
                <a:cxnLst/>
                <a:rect l="l" t="t" r="r" b="b"/>
                <a:pathLst>
                  <a:path w="16705" h="7500" extrusionOk="0">
                    <a:moveTo>
                      <a:pt x="15629" y="6754"/>
                    </a:moveTo>
                    <a:cubicBezTo>
                      <a:pt x="15629" y="6754"/>
                      <a:pt x="7157" y="2788"/>
                      <a:pt x="1" y="4479"/>
                    </a:cubicBezTo>
                    <a:cubicBezTo>
                      <a:pt x="1" y="4479"/>
                      <a:pt x="5208" y="3306"/>
                      <a:pt x="15924" y="7500"/>
                    </a:cubicBezTo>
                    <a:cubicBezTo>
                      <a:pt x="15924" y="7500"/>
                      <a:pt x="16704" y="3454"/>
                      <a:pt x="13507" y="0"/>
                    </a:cubicBezTo>
                    <a:cubicBezTo>
                      <a:pt x="13509" y="0"/>
                      <a:pt x="15876" y="2609"/>
                      <a:pt x="15629" y="675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69;p44">
                <a:extLst>
                  <a:ext uri="{FF2B5EF4-FFF2-40B4-BE49-F238E27FC236}">
                    <a16:creationId xmlns="" xmlns:a16="http://schemas.microsoft.com/office/drawing/2014/main" id="{29975449-35A3-EE7B-0E57-86A3DDF43B51}"/>
                  </a:ext>
                </a:extLst>
              </p:cNvPr>
              <p:cNvSpPr/>
              <p:nvPr/>
            </p:nvSpPr>
            <p:spPr>
              <a:xfrm rot="480708">
                <a:off x="7178291" y="1927083"/>
                <a:ext cx="267937" cy="103479"/>
              </a:xfrm>
              <a:custGeom>
                <a:avLst/>
                <a:gdLst/>
                <a:ahLst/>
                <a:cxnLst/>
                <a:rect l="l" t="t" r="r" b="b"/>
                <a:pathLst>
                  <a:path w="12224" h="4721" extrusionOk="0">
                    <a:moveTo>
                      <a:pt x="12224" y="4721"/>
                    </a:moveTo>
                    <a:lnTo>
                      <a:pt x="12091" y="4682"/>
                    </a:lnTo>
                    <a:cubicBezTo>
                      <a:pt x="12017" y="4660"/>
                      <a:pt x="4652" y="2504"/>
                      <a:pt x="36" y="3363"/>
                    </a:cubicBezTo>
                    <a:lnTo>
                      <a:pt x="0" y="3172"/>
                    </a:lnTo>
                    <a:cubicBezTo>
                      <a:pt x="4316" y="2368"/>
                      <a:pt x="10985" y="4166"/>
                      <a:pt x="12012" y="4456"/>
                    </a:cubicBezTo>
                    <a:cubicBezTo>
                      <a:pt x="11823" y="1994"/>
                      <a:pt x="10405" y="140"/>
                      <a:pt x="10391" y="121"/>
                    </a:cubicBezTo>
                    <a:lnTo>
                      <a:pt x="10545" y="0"/>
                    </a:lnTo>
                    <a:cubicBezTo>
                      <a:pt x="10561" y="21"/>
                      <a:pt x="12068" y="1993"/>
                      <a:pt x="12216" y="458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70;p44">
                <a:extLst>
                  <a:ext uri="{FF2B5EF4-FFF2-40B4-BE49-F238E27FC236}">
                    <a16:creationId xmlns="" xmlns:a16="http://schemas.microsoft.com/office/drawing/2014/main" id="{73DBE9FE-FB9A-E4E0-EEB8-ED68ACA9DE91}"/>
                  </a:ext>
                </a:extLst>
              </p:cNvPr>
              <p:cNvSpPr/>
              <p:nvPr/>
            </p:nvSpPr>
            <p:spPr>
              <a:xfrm rot="480708">
                <a:off x="7193215" y="1928268"/>
                <a:ext cx="251892" cy="101792"/>
              </a:xfrm>
              <a:custGeom>
                <a:avLst/>
                <a:gdLst/>
                <a:ahLst/>
                <a:cxnLst/>
                <a:rect l="l" t="t" r="r" b="b"/>
                <a:pathLst>
                  <a:path w="11492" h="4644" extrusionOk="0">
                    <a:moveTo>
                      <a:pt x="9789" y="0"/>
                    </a:moveTo>
                    <a:cubicBezTo>
                      <a:pt x="9753" y="0"/>
                      <a:pt x="9719" y="44"/>
                      <a:pt x="9750" y="82"/>
                    </a:cubicBezTo>
                    <a:cubicBezTo>
                      <a:pt x="9751" y="83"/>
                      <a:pt x="9934" y="320"/>
                      <a:pt x="10174" y="730"/>
                    </a:cubicBezTo>
                    <a:cubicBezTo>
                      <a:pt x="10183" y="745"/>
                      <a:pt x="10199" y="754"/>
                      <a:pt x="10216" y="754"/>
                    </a:cubicBezTo>
                    <a:cubicBezTo>
                      <a:pt x="10225" y="754"/>
                      <a:pt x="10234" y="752"/>
                      <a:pt x="10242" y="748"/>
                    </a:cubicBezTo>
                    <a:cubicBezTo>
                      <a:pt x="10264" y="734"/>
                      <a:pt x="10272" y="703"/>
                      <a:pt x="10258" y="681"/>
                    </a:cubicBezTo>
                    <a:cubicBezTo>
                      <a:pt x="10015" y="265"/>
                      <a:pt x="9829" y="23"/>
                      <a:pt x="9826" y="21"/>
                    </a:cubicBezTo>
                    <a:cubicBezTo>
                      <a:pt x="9816" y="6"/>
                      <a:pt x="9802" y="0"/>
                      <a:pt x="9789" y="0"/>
                    </a:cubicBezTo>
                    <a:close/>
                    <a:moveTo>
                      <a:pt x="10585" y="1346"/>
                    </a:moveTo>
                    <a:cubicBezTo>
                      <a:pt x="10553" y="1346"/>
                      <a:pt x="10521" y="1378"/>
                      <a:pt x="10539" y="1417"/>
                    </a:cubicBezTo>
                    <a:cubicBezTo>
                      <a:pt x="10652" y="1650"/>
                      <a:pt x="10755" y="1890"/>
                      <a:pt x="10847" y="2128"/>
                    </a:cubicBezTo>
                    <a:cubicBezTo>
                      <a:pt x="10853" y="2147"/>
                      <a:pt x="10872" y="2160"/>
                      <a:pt x="10893" y="2160"/>
                    </a:cubicBezTo>
                    <a:cubicBezTo>
                      <a:pt x="10898" y="2160"/>
                      <a:pt x="10904" y="2160"/>
                      <a:pt x="10910" y="2158"/>
                    </a:cubicBezTo>
                    <a:cubicBezTo>
                      <a:pt x="10934" y="2149"/>
                      <a:pt x="10947" y="2120"/>
                      <a:pt x="10938" y="2094"/>
                    </a:cubicBezTo>
                    <a:cubicBezTo>
                      <a:pt x="10846" y="1854"/>
                      <a:pt x="10741" y="1612"/>
                      <a:pt x="10627" y="1374"/>
                    </a:cubicBezTo>
                    <a:cubicBezTo>
                      <a:pt x="10617" y="1354"/>
                      <a:pt x="10601" y="1346"/>
                      <a:pt x="10585" y="1346"/>
                    </a:cubicBezTo>
                    <a:close/>
                    <a:moveTo>
                      <a:pt x="1826" y="3004"/>
                    </a:moveTo>
                    <a:cubicBezTo>
                      <a:pt x="1759" y="3004"/>
                      <a:pt x="1692" y="3004"/>
                      <a:pt x="1625" y="3005"/>
                    </a:cubicBezTo>
                    <a:cubicBezTo>
                      <a:pt x="1561" y="3005"/>
                      <a:pt x="1561" y="3102"/>
                      <a:pt x="1625" y="3102"/>
                    </a:cubicBezTo>
                    <a:cubicBezTo>
                      <a:pt x="1703" y="3102"/>
                      <a:pt x="1781" y="3101"/>
                      <a:pt x="1859" y="3101"/>
                    </a:cubicBezTo>
                    <a:cubicBezTo>
                      <a:pt x="2040" y="3101"/>
                      <a:pt x="2221" y="3103"/>
                      <a:pt x="2404" y="3109"/>
                    </a:cubicBezTo>
                    <a:lnTo>
                      <a:pt x="2407" y="3109"/>
                    </a:lnTo>
                    <a:cubicBezTo>
                      <a:pt x="2467" y="3106"/>
                      <a:pt x="2469" y="3015"/>
                      <a:pt x="2408" y="3011"/>
                    </a:cubicBezTo>
                    <a:cubicBezTo>
                      <a:pt x="2213" y="3006"/>
                      <a:pt x="2019" y="3004"/>
                      <a:pt x="1826" y="3004"/>
                    </a:cubicBezTo>
                    <a:close/>
                    <a:moveTo>
                      <a:pt x="844" y="3033"/>
                    </a:moveTo>
                    <a:cubicBezTo>
                      <a:pt x="843" y="3033"/>
                      <a:pt x="842" y="3033"/>
                      <a:pt x="841" y="3033"/>
                    </a:cubicBezTo>
                    <a:cubicBezTo>
                      <a:pt x="571" y="3048"/>
                      <a:pt x="309" y="3071"/>
                      <a:pt x="61" y="3100"/>
                    </a:cubicBezTo>
                    <a:cubicBezTo>
                      <a:pt x="0" y="3107"/>
                      <a:pt x="5" y="3197"/>
                      <a:pt x="67" y="3197"/>
                    </a:cubicBezTo>
                    <a:lnTo>
                      <a:pt x="72" y="3197"/>
                    </a:lnTo>
                    <a:cubicBezTo>
                      <a:pt x="319" y="3168"/>
                      <a:pt x="579" y="3145"/>
                      <a:pt x="848" y="3130"/>
                    </a:cubicBezTo>
                    <a:cubicBezTo>
                      <a:pt x="874" y="3128"/>
                      <a:pt x="894" y="3105"/>
                      <a:pt x="893" y="3078"/>
                    </a:cubicBezTo>
                    <a:cubicBezTo>
                      <a:pt x="891" y="3053"/>
                      <a:pt x="869" y="3033"/>
                      <a:pt x="844" y="3033"/>
                    </a:cubicBezTo>
                    <a:close/>
                    <a:moveTo>
                      <a:pt x="3184" y="3045"/>
                    </a:moveTo>
                    <a:cubicBezTo>
                      <a:pt x="3159" y="3045"/>
                      <a:pt x="3137" y="3066"/>
                      <a:pt x="3137" y="3091"/>
                    </a:cubicBezTo>
                    <a:cubicBezTo>
                      <a:pt x="3135" y="3119"/>
                      <a:pt x="3156" y="3142"/>
                      <a:pt x="3183" y="3143"/>
                    </a:cubicBezTo>
                    <a:cubicBezTo>
                      <a:pt x="3435" y="3158"/>
                      <a:pt x="3697" y="3177"/>
                      <a:pt x="3961" y="3201"/>
                    </a:cubicBezTo>
                    <a:lnTo>
                      <a:pt x="3965" y="3201"/>
                    </a:lnTo>
                    <a:cubicBezTo>
                      <a:pt x="4028" y="3201"/>
                      <a:pt x="4032" y="3109"/>
                      <a:pt x="3970" y="3104"/>
                    </a:cubicBezTo>
                    <a:cubicBezTo>
                      <a:pt x="3705" y="3081"/>
                      <a:pt x="3441" y="3061"/>
                      <a:pt x="3188" y="3045"/>
                    </a:cubicBezTo>
                    <a:cubicBezTo>
                      <a:pt x="3187" y="3045"/>
                      <a:pt x="3185" y="3045"/>
                      <a:pt x="3184" y="3045"/>
                    </a:cubicBezTo>
                    <a:close/>
                    <a:moveTo>
                      <a:pt x="4739" y="3183"/>
                    </a:moveTo>
                    <a:cubicBezTo>
                      <a:pt x="4715" y="3183"/>
                      <a:pt x="4694" y="3201"/>
                      <a:pt x="4693" y="3227"/>
                    </a:cubicBezTo>
                    <a:cubicBezTo>
                      <a:pt x="4689" y="3253"/>
                      <a:pt x="4708" y="3277"/>
                      <a:pt x="4735" y="3280"/>
                    </a:cubicBezTo>
                    <a:cubicBezTo>
                      <a:pt x="4994" y="3310"/>
                      <a:pt x="5254" y="3343"/>
                      <a:pt x="5510" y="3378"/>
                    </a:cubicBezTo>
                    <a:lnTo>
                      <a:pt x="5515" y="3378"/>
                    </a:lnTo>
                    <a:cubicBezTo>
                      <a:pt x="5515" y="3378"/>
                      <a:pt x="5516" y="3379"/>
                      <a:pt x="5516" y="3379"/>
                    </a:cubicBezTo>
                    <a:cubicBezTo>
                      <a:pt x="5578" y="3379"/>
                      <a:pt x="5584" y="3289"/>
                      <a:pt x="5522" y="3281"/>
                    </a:cubicBezTo>
                    <a:cubicBezTo>
                      <a:pt x="5267" y="3247"/>
                      <a:pt x="5006" y="3213"/>
                      <a:pt x="4746" y="3183"/>
                    </a:cubicBezTo>
                    <a:cubicBezTo>
                      <a:pt x="4744" y="3183"/>
                      <a:pt x="4741" y="3183"/>
                      <a:pt x="4739" y="3183"/>
                    </a:cubicBezTo>
                    <a:close/>
                    <a:moveTo>
                      <a:pt x="6289" y="3397"/>
                    </a:moveTo>
                    <a:cubicBezTo>
                      <a:pt x="6265" y="3397"/>
                      <a:pt x="6244" y="3414"/>
                      <a:pt x="6241" y="3438"/>
                    </a:cubicBezTo>
                    <a:cubicBezTo>
                      <a:pt x="6235" y="3465"/>
                      <a:pt x="6254" y="3489"/>
                      <a:pt x="6281" y="3494"/>
                    </a:cubicBezTo>
                    <a:cubicBezTo>
                      <a:pt x="6542" y="3534"/>
                      <a:pt x="6799" y="3579"/>
                      <a:pt x="7050" y="3623"/>
                    </a:cubicBezTo>
                    <a:lnTo>
                      <a:pt x="7059" y="3623"/>
                    </a:lnTo>
                    <a:lnTo>
                      <a:pt x="7059" y="3624"/>
                    </a:lnTo>
                    <a:cubicBezTo>
                      <a:pt x="7118" y="3623"/>
                      <a:pt x="7126" y="3538"/>
                      <a:pt x="7068" y="3527"/>
                    </a:cubicBezTo>
                    <a:cubicBezTo>
                      <a:pt x="6816" y="3481"/>
                      <a:pt x="6558" y="3438"/>
                      <a:pt x="6296" y="3397"/>
                    </a:cubicBezTo>
                    <a:cubicBezTo>
                      <a:pt x="6294" y="3397"/>
                      <a:pt x="6291" y="3397"/>
                      <a:pt x="6289" y="3397"/>
                    </a:cubicBezTo>
                    <a:close/>
                    <a:moveTo>
                      <a:pt x="11141" y="2801"/>
                    </a:moveTo>
                    <a:cubicBezTo>
                      <a:pt x="11111" y="2801"/>
                      <a:pt x="11081" y="2827"/>
                      <a:pt x="11094" y="2866"/>
                    </a:cubicBezTo>
                    <a:cubicBezTo>
                      <a:pt x="11166" y="3118"/>
                      <a:pt x="11226" y="3371"/>
                      <a:pt x="11273" y="3620"/>
                    </a:cubicBezTo>
                    <a:cubicBezTo>
                      <a:pt x="11276" y="3643"/>
                      <a:pt x="11297" y="3660"/>
                      <a:pt x="11319" y="3660"/>
                    </a:cubicBezTo>
                    <a:lnTo>
                      <a:pt x="11330" y="3660"/>
                    </a:lnTo>
                    <a:cubicBezTo>
                      <a:pt x="11356" y="3655"/>
                      <a:pt x="11374" y="3629"/>
                      <a:pt x="11369" y="3603"/>
                    </a:cubicBezTo>
                    <a:cubicBezTo>
                      <a:pt x="11321" y="3351"/>
                      <a:pt x="11260" y="3094"/>
                      <a:pt x="11188" y="2839"/>
                    </a:cubicBezTo>
                    <a:cubicBezTo>
                      <a:pt x="11181" y="2813"/>
                      <a:pt x="11161" y="2801"/>
                      <a:pt x="11141" y="2801"/>
                    </a:cubicBezTo>
                    <a:close/>
                    <a:moveTo>
                      <a:pt x="7831" y="3670"/>
                    </a:moveTo>
                    <a:cubicBezTo>
                      <a:pt x="7777" y="3670"/>
                      <a:pt x="7763" y="3747"/>
                      <a:pt x="7816" y="3765"/>
                    </a:cubicBezTo>
                    <a:cubicBezTo>
                      <a:pt x="8081" y="3817"/>
                      <a:pt x="8337" y="3870"/>
                      <a:pt x="8581" y="3922"/>
                    </a:cubicBezTo>
                    <a:cubicBezTo>
                      <a:pt x="8585" y="3922"/>
                      <a:pt x="8589" y="3923"/>
                      <a:pt x="8591" y="3923"/>
                    </a:cubicBezTo>
                    <a:cubicBezTo>
                      <a:pt x="8650" y="3923"/>
                      <a:pt x="8658" y="3840"/>
                      <a:pt x="8601" y="3827"/>
                    </a:cubicBezTo>
                    <a:cubicBezTo>
                      <a:pt x="8357" y="3775"/>
                      <a:pt x="8101" y="3722"/>
                      <a:pt x="7835" y="3670"/>
                    </a:cubicBezTo>
                    <a:cubicBezTo>
                      <a:pt x="7834" y="3670"/>
                      <a:pt x="7833" y="3670"/>
                      <a:pt x="7831" y="3670"/>
                    </a:cubicBezTo>
                    <a:close/>
                    <a:moveTo>
                      <a:pt x="9354" y="3995"/>
                    </a:moveTo>
                    <a:cubicBezTo>
                      <a:pt x="9332" y="3995"/>
                      <a:pt x="9312" y="4011"/>
                      <a:pt x="9307" y="4033"/>
                    </a:cubicBezTo>
                    <a:cubicBezTo>
                      <a:pt x="9301" y="4059"/>
                      <a:pt x="9317" y="4085"/>
                      <a:pt x="9344" y="4092"/>
                    </a:cubicBezTo>
                    <a:cubicBezTo>
                      <a:pt x="9618" y="4155"/>
                      <a:pt x="9873" y="4216"/>
                      <a:pt x="10102" y="4273"/>
                    </a:cubicBezTo>
                    <a:cubicBezTo>
                      <a:pt x="10106" y="4274"/>
                      <a:pt x="10110" y="4274"/>
                      <a:pt x="10114" y="4274"/>
                    </a:cubicBezTo>
                    <a:cubicBezTo>
                      <a:pt x="10172" y="4274"/>
                      <a:pt x="10182" y="4192"/>
                      <a:pt x="10126" y="4178"/>
                    </a:cubicBezTo>
                    <a:cubicBezTo>
                      <a:pt x="9896" y="4121"/>
                      <a:pt x="9641" y="4060"/>
                      <a:pt x="9365" y="3997"/>
                    </a:cubicBezTo>
                    <a:cubicBezTo>
                      <a:pt x="9361" y="3996"/>
                      <a:pt x="9357" y="3995"/>
                      <a:pt x="9354" y="3995"/>
                    </a:cubicBezTo>
                    <a:close/>
                    <a:moveTo>
                      <a:pt x="11426" y="4335"/>
                    </a:moveTo>
                    <a:cubicBezTo>
                      <a:pt x="11400" y="4335"/>
                      <a:pt x="11374" y="4354"/>
                      <a:pt x="11376" y="4388"/>
                    </a:cubicBezTo>
                    <a:cubicBezTo>
                      <a:pt x="11380" y="4428"/>
                      <a:pt x="11383" y="4470"/>
                      <a:pt x="11385" y="4512"/>
                    </a:cubicBezTo>
                    <a:cubicBezTo>
                      <a:pt x="11298" y="4487"/>
                      <a:pt x="11127" y="4437"/>
                      <a:pt x="10885" y="4373"/>
                    </a:cubicBezTo>
                    <a:cubicBezTo>
                      <a:pt x="10881" y="4372"/>
                      <a:pt x="10877" y="4371"/>
                      <a:pt x="10873" y="4371"/>
                    </a:cubicBezTo>
                    <a:cubicBezTo>
                      <a:pt x="10851" y="4371"/>
                      <a:pt x="10831" y="4386"/>
                      <a:pt x="10824" y="4408"/>
                    </a:cubicBezTo>
                    <a:cubicBezTo>
                      <a:pt x="10818" y="4434"/>
                      <a:pt x="10833" y="4460"/>
                      <a:pt x="10860" y="4468"/>
                    </a:cubicBezTo>
                    <a:cubicBezTo>
                      <a:pt x="11221" y="4564"/>
                      <a:pt x="11425" y="4625"/>
                      <a:pt x="11425" y="4625"/>
                    </a:cubicBezTo>
                    <a:lnTo>
                      <a:pt x="11492" y="4644"/>
                    </a:lnTo>
                    <a:lnTo>
                      <a:pt x="11488" y="4575"/>
                    </a:lnTo>
                    <a:cubicBezTo>
                      <a:pt x="11484" y="4510"/>
                      <a:pt x="11479" y="4445"/>
                      <a:pt x="11474" y="4380"/>
                    </a:cubicBezTo>
                    <a:cubicBezTo>
                      <a:pt x="11472" y="4349"/>
                      <a:pt x="11449" y="4335"/>
                      <a:pt x="11426" y="433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71;p44">
                <a:extLst>
                  <a:ext uri="{FF2B5EF4-FFF2-40B4-BE49-F238E27FC236}">
                    <a16:creationId xmlns="" xmlns:a16="http://schemas.microsoft.com/office/drawing/2014/main" id="{AE78A43D-5DA7-1E1C-D402-865C96078AD3}"/>
                  </a:ext>
                </a:extLst>
              </p:cNvPr>
              <p:cNvSpPr/>
              <p:nvPr/>
            </p:nvSpPr>
            <p:spPr>
              <a:xfrm rot="480708">
                <a:off x="6844549" y="3079085"/>
                <a:ext cx="138966" cy="600316"/>
              </a:xfrm>
              <a:custGeom>
                <a:avLst/>
                <a:gdLst/>
                <a:ahLst/>
                <a:cxnLst/>
                <a:rect l="l" t="t" r="r" b="b"/>
                <a:pathLst>
                  <a:path w="6340" h="27388" extrusionOk="0">
                    <a:moveTo>
                      <a:pt x="758" y="1"/>
                    </a:moveTo>
                    <a:cubicBezTo>
                      <a:pt x="758" y="1"/>
                      <a:pt x="1" y="17164"/>
                      <a:pt x="2106" y="27388"/>
                    </a:cubicBezTo>
                    <a:lnTo>
                      <a:pt x="6340" y="27388"/>
                    </a:lnTo>
                    <a:cubicBezTo>
                      <a:pt x="6340" y="27388"/>
                      <a:pt x="5584" y="12626"/>
                      <a:pt x="5612" y="1"/>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472;p44">
                <a:extLst>
                  <a:ext uri="{FF2B5EF4-FFF2-40B4-BE49-F238E27FC236}">
                    <a16:creationId xmlns="" xmlns:a16="http://schemas.microsoft.com/office/drawing/2014/main" id="{4853E14E-A954-2D0D-FB8B-09AB1C76A76D}"/>
                  </a:ext>
                </a:extLst>
              </p:cNvPr>
              <p:cNvSpPr/>
              <p:nvPr/>
            </p:nvSpPr>
            <p:spPr>
              <a:xfrm rot="480708">
                <a:off x="6908286" y="2989524"/>
                <a:ext cx="110932" cy="109025"/>
              </a:xfrm>
              <a:custGeom>
                <a:avLst/>
                <a:gdLst/>
                <a:ahLst/>
                <a:cxnLst/>
                <a:rect l="l" t="t" r="r" b="b"/>
                <a:pathLst>
                  <a:path w="5061" h="4974" extrusionOk="0">
                    <a:moveTo>
                      <a:pt x="5060" y="386"/>
                    </a:moveTo>
                    <a:cubicBezTo>
                      <a:pt x="5060" y="386"/>
                      <a:pt x="2273" y="1"/>
                      <a:pt x="0" y="386"/>
                    </a:cubicBezTo>
                    <a:lnTo>
                      <a:pt x="4" y="4254"/>
                    </a:lnTo>
                    <a:lnTo>
                      <a:pt x="4820" y="4973"/>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473;p44">
                <a:extLst>
                  <a:ext uri="{FF2B5EF4-FFF2-40B4-BE49-F238E27FC236}">
                    <a16:creationId xmlns="" xmlns:a16="http://schemas.microsoft.com/office/drawing/2014/main" id="{66783B91-371E-699D-4F7D-8F1CEA54F860}"/>
                  </a:ext>
                </a:extLst>
              </p:cNvPr>
              <p:cNvSpPr/>
              <p:nvPr/>
            </p:nvSpPr>
            <p:spPr>
              <a:xfrm rot="480708">
                <a:off x="6877990" y="3082668"/>
                <a:ext cx="112598" cy="353268"/>
              </a:xfrm>
              <a:custGeom>
                <a:avLst/>
                <a:gdLst/>
                <a:ahLst/>
                <a:cxnLst/>
                <a:rect l="l" t="t" r="r" b="b"/>
                <a:pathLst>
                  <a:path w="5137" h="16117" extrusionOk="0">
                    <a:moveTo>
                      <a:pt x="0" y="0"/>
                    </a:moveTo>
                    <a:cubicBezTo>
                      <a:pt x="0" y="0"/>
                      <a:pt x="2350" y="670"/>
                      <a:pt x="3486" y="3657"/>
                    </a:cubicBezTo>
                    <a:cubicBezTo>
                      <a:pt x="4622" y="6642"/>
                      <a:pt x="5136" y="16116"/>
                      <a:pt x="5136" y="16116"/>
                    </a:cubicBezTo>
                    <a:cubicBezTo>
                      <a:pt x="5136" y="16116"/>
                      <a:pt x="4763" y="5235"/>
                      <a:pt x="4820" y="63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474;p44">
                <a:extLst>
                  <a:ext uri="{FF2B5EF4-FFF2-40B4-BE49-F238E27FC236}">
                    <a16:creationId xmlns="" xmlns:a16="http://schemas.microsoft.com/office/drawing/2014/main" id="{B5F08F9B-9705-7054-DC77-9E5562E3C447}"/>
                  </a:ext>
                </a:extLst>
              </p:cNvPr>
              <p:cNvSpPr/>
              <p:nvPr/>
            </p:nvSpPr>
            <p:spPr>
              <a:xfrm rot="480708">
                <a:off x="8408413" y="3299284"/>
                <a:ext cx="138944" cy="600316"/>
              </a:xfrm>
              <a:custGeom>
                <a:avLst/>
                <a:gdLst/>
                <a:ahLst/>
                <a:cxnLst/>
                <a:rect l="l" t="t" r="r" b="b"/>
                <a:pathLst>
                  <a:path w="6339" h="27388" extrusionOk="0">
                    <a:moveTo>
                      <a:pt x="5581" y="1"/>
                    </a:moveTo>
                    <a:cubicBezTo>
                      <a:pt x="5581" y="1"/>
                      <a:pt x="6339" y="17164"/>
                      <a:pt x="4235" y="27388"/>
                    </a:cubicBezTo>
                    <a:lnTo>
                      <a:pt x="1" y="27388"/>
                    </a:lnTo>
                    <a:cubicBezTo>
                      <a:pt x="1" y="27388"/>
                      <a:pt x="756" y="12626"/>
                      <a:pt x="729" y="1"/>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475;p44">
                <a:extLst>
                  <a:ext uri="{FF2B5EF4-FFF2-40B4-BE49-F238E27FC236}">
                    <a16:creationId xmlns="" xmlns:a16="http://schemas.microsoft.com/office/drawing/2014/main" id="{9713FDD0-702A-E5FA-CB5E-21078C80B70B}"/>
                  </a:ext>
                </a:extLst>
              </p:cNvPr>
              <p:cNvSpPr/>
              <p:nvPr/>
            </p:nvSpPr>
            <p:spPr>
              <a:xfrm rot="480708">
                <a:off x="8467166" y="3209222"/>
                <a:ext cx="113759" cy="109025"/>
              </a:xfrm>
              <a:custGeom>
                <a:avLst/>
                <a:gdLst/>
                <a:ahLst/>
                <a:cxnLst/>
                <a:rect l="l" t="t" r="r" b="b"/>
                <a:pathLst>
                  <a:path w="5190" h="4974" extrusionOk="0">
                    <a:moveTo>
                      <a:pt x="0" y="386"/>
                    </a:moveTo>
                    <a:cubicBezTo>
                      <a:pt x="0" y="386"/>
                      <a:pt x="2917" y="1"/>
                      <a:pt x="5189" y="386"/>
                    </a:cubicBezTo>
                    <a:lnTo>
                      <a:pt x="5056" y="4254"/>
                    </a:lnTo>
                    <a:lnTo>
                      <a:pt x="241" y="4973"/>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476;p44">
                <a:extLst>
                  <a:ext uri="{FF2B5EF4-FFF2-40B4-BE49-F238E27FC236}">
                    <a16:creationId xmlns="" xmlns:a16="http://schemas.microsoft.com/office/drawing/2014/main" id="{0502792E-68AF-7FE8-F171-441868ED4AE4}"/>
                  </a:ext>
                </a:extLst>
              </p:cNvPr>
              <p:cNvSpPr/>
              <p:nvPr/>
            </p:nvSpPr>
            <p:spPr>
              <a:xfrm rot="480708">
                <a:off x="8435234" y="3301936"/>
                <a:ext cx="112598" cy="353268"/>
              </a:xfrm>
              <a:custGeom>
                <a:avLst/>
                <a:gdLst/>
                <a:ahLst/>
                <a:cxnLst/>
                <a:rect l="l" t="t" r="r" b="b"/>
                <a:pathLst>
                  <a:path w="5137" h="16117" extrusionOk="0">
                    <a:moveTo>
                      <a:pt x="5136" y="0"/>
                    </a:moveTo>
                    <a:cubicBezTo>
                      <a:pt x="5136" y="0"/>
                      <a:pt x="2787" y="670"/>
                      <a:pt x="1650" y="3657"/>
                    </a:cubicBezTo>
                    <a:cubicBezTo>
                      <a:pt x="514" y="6642"/>
                      <a:pt x="0" y="16116"/>
                      <a:pt x="0" y="16116"/>
                    </a:cubicBezTo>
                    <a:cubicBezTo>
                      <a:pt x="0" y="16116"/>
                      <a:pt x="374" y="5235"/>
                      <a:pt x="317" y="63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477;p44">
                <a:extLst>
                  <a:ext uri="{FF2B5EF4-FFF2-40B4-BE49-F238E27FC236}">
                    <a16:creationId xmlns="" xmlns:a16="http://schemas.microsoft.com/office/drawing/2014/main" id="{E6C772CA-4840-2C73-ACB7-E5C8367C3447}"/>
                  </a:ext>
                </a:extLst>
              </p:cNvPr>
              <p:cNvSpPr/>
              <p:nvPr/>
            </p:nvSpPr>
            <p:spPr>
              <a:xfrm rot="480708">
                <a:off x="7703092" y="1834184"/>
                <a:ext cx="414400" cy="108017"/>
              </a:xfrm>
              <a:custGeom>
                <a:avLst/>
                <a:gdLst/>
                <a:ahLst/>
                <a:cxnLst/>
                <a:rect l="l" t="t" r="r" b="b"/>
                <a:pathLst>
                  <a:path w="18906" h="4928" extrusionOk="0">
                    <a:moveTo>
                      <a:pt x="1" y="4927"/>
                    </a:moveTo>
                    <a:cubicBezTo>
                      <a:pt x="1" y="4927"/>
                      <a:pt x="9248" y="1177"/>
                      <a:pt x="18905" y="4276"/>
                    </a:cubicBezTo>
                    <a:cubicBezTo>
                      <a:pt x="18905" y="4276"/>
                      <a:pt x="14940" y="541"/>
                      <a:pt x="9770" y="2"/>
                    </a:cubicBezTo>
                    <a:cubicBezTo>
                      <a:pt x="9770" y="0"/>
                      <a:pt x="3561" y="1054"/>
                      <a:pt x="1" y="4927"/>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478;p44">
                <a:extLst>
                  <a:ext uri="{FF2B5EF4-FFF2-40B4-BE49-F238E27FC236}">
                    <a16:creationId xmlns="" xmlns:a16="http://schemas.microsoft.com/office/drawing/2014/main" id="{6176DD21-0382-B5F0-0B13-11EB69D2166E}"/>
                  </a:ext>
                </a:extLst>
              </p:cNvPr>
              <p:cNvSpPr/>
              <p:nvPr/>
            </p:nvSpPr>
            <p:spPr>
              <a:xfrm rot="480708">
                <a:off x="7564926" y="1810500"/>
                <a:ext cx="339218" cy="318723"/>
              </a:xfrm>
              <a:custGeom>
                <a:avLst/>
                <a:gdLst/>
                <a:ahLst/>
                <a:cxnLst/>
                <a:rect l="l" t="t" r="r" b="b"/>
                <a:pathLst>
                  <a:path w="15476" h="14541" extrusionOk="0">
                    <a:moveTo>
                      <a:pt x="1" y="14541"/>
                    </a:moveTo>
                    <a:cubicBezTo>
                      <a:pt x="1" y="14541"/>
                      <a:pt x="3328" y="5665"/>
                      <a:pt x="8491" y="2588"/>
                    </a:cubicBezTo>
                    <a:cubicBezTo>
                      <a:pt x="8491" y="2588"/>
                      <a:pt x="10806" y="1049"/>
                      <a:pt x="15476" y="1"/>
                    </a:cubicBezTo>
                    <a:cubicBezTo>
                      <a:pt x="15476" y="1"/>
                      <a:pt x="8075" y="1"/>
                      <a:pt x="9414" y="11336"/>
                    </a:cubicBezTo>
                    <a:cubicBezTo>
                      <a:pt x="9414" y="11335"/>
                      <a:pt x="4455" y="12296"/>
                      <a:pt x="1" y="1454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479;p44">
                <a:extLst>
                  <a:ext uri="{FF2B5EF4-FFF2-40B4-BE49-F238E27FC236}">
                    <a16:creationId xmlns="" xmlns:a16="http://schemas.microsoft.com/office/drawing/2014/main" id="{44A0843D-10D8-EF4A-76E8-0D2523EB4B31}"/>
                  </a:ext>
                </a:extLst>
              </p:cNvPr>
              <p:cNvSpPr/>
              <p:nvPr/>
            </p:nvSpPr>
            <p:spPr>
              <a:xfrm rot="480708">
                <a:off x="7900805" y="1857794"/>
                <a:ext cx="339218" cy="318723"/>
              </a:xfrm>
              <a:custGeom>
                <a:avLst/>
                <a:gdLst/>
                <a:ahLst/>
                <a:cxnLst/>
                <a:rect l="l" t="t" r="r" b="b"/>
                <a:pathLst>
                  <a:path w="15476" h="14541" extrusionOk="0">
                    <a:moveTo>
                      <a:pt x="15476" y="14541"/>
                    </a:moveTo>
                    <a:cubicBezTo>
                      <a:pt x="15476" y="14541"/>
                      <a:pt x="12148" y="5665"/>
                      <a:pt x="6986" y="2588"/>
                    </a:cubicBezTo>
                    <a:cubicBezTo>
                      <a:pt x="6986" y="2588"/>
                      <a:pt x="4671" y="1049"/>
                      <a:pt x="1" y="1"/>
                    </a:cubicBezTo>
                    <a:cubicBezTo>
                      <a:pt x="1" y="1"/>
                      <a:pt x="7738" y="350"/>
                      <a:pt x="6061" y="11336"/>
                    </a:cubicBezTo>
                    <a:cubicBezTo>
                      <a:pt x="6061" y="11335"/>
                      <a:pt x="11021" y="12296"/>
                      <a:pt x="15476" y="1454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480;p44">
                <a:extLst>
                  <a:ext uri="{FF2B5EF4-FFF2-40B4-BE49-F238E27FC236}">
                    <a16:creationId xmlns="" xmlns:a16="http://schemas.microsoft.com/office/drawing/2014/main" id="{148C0D48-B0C8-05CF-198A-C6B26CFF90C3}"/>
                  </a:ext>
                </a:extLst>
              </p:cNvPr>
              <p:cNvSpPr/>
              <p:nvPr/>
            </p:nvSpPr>
            <p:spPr>
              <a:xfrm rot="480708">
                <a:off x="7718864" y="1835005"/>
                <a:ext cx="384656" cy="248495"/>
              </a:xfrm>
              <a:custGeom>
                <a:avLst/>
                <a:gdLst/>
                <a:ahLst/>
                <a:cxnLst/>
                <a:rect l="l" t="t" r="r" b="b"/>
                <a:pathLst>
                  <a:path w="17549" h="11337" extrusionOk="0">
                    <a:moveTo>
                      <a:pt x="2537" y="11336"/>
                    </a:moveTo>
                    <a:lnTo>
                      <a:pt x="2937" y="11336"/>
                    </a:lnTo>
                    <a:cubicBezTo>
                      <a:pt x="2937" y="11336"/>
                      <a:pt x="1382" y="444"/>
                      <a:pt x="8599" y="444"/>
                    </a:cubicBezTo>
                    <a:cubicBezTo>
                      <a:pt x="15816" y="444"/>
                      <a:pt x="14243" y="11012"/>
                      <a:pt x="14243" y="11012"/>
                    </a:cubicBezTo>
                    <a:lnTo>
                      <a:pt x="14659" y="11336"/>
                    </a:lnTo>
                    <a:cubicBezTo>
                      <a:pt x="14659" y="11336"/>
                      <a:pt x="17548" y="1032"/>
                      <a:pt x="8599" y="0"/>
                    </a:cubicBezTo>
                    <a:cubicBezTo>
                      <a:pt x="0" y="1032"/>
                      <a:pt x="2537" y="11336"/>
                      <a:pt x="2537" y="11336"/>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481;p44">
                <a:extLst>
                  <a:ext uri="{FF2B5EF4-FFF2-40B4-BE49-F238E27FC236}">
                    <a16:creationId xmlns="" xmlns:a16="http://schemas.microsoft.com/office/drawing/2014/main" id="{AA4206B7-D141-2C32-A774-1DC072EF733B}"/>
                  </a:ext>
                </a:extLst>
              </p:cNvPr>
              <p:cNvSpPr/>
              <p:nvPr/>
            </p:nvSpPr>
            <p:spPr>
              <a:xfrm rot="480708">
                <a:off x="7024093" y="1871981"/>
                <a:ext cx="1529416" cy="1982722"/>
              </a:xfrm>
              <a:custGeom>
                <a:avLst/>
                <a:gdLst/>
                <a:ahLst/>
                <a:cxnLst/>
                <a:rect l="l" t="t" r="r" b="b"/>
                <a:pathLst>
                  <a:path w="69776" h="90457" extrusionOk="0">
                    <a:moveTo>
                      <a:pt x="67497" y="88482"/>
                    </a:moveTo>
                    <a:cubicBezTo>
                      <a:pt x="67497" y="88482"/>
                      <a:pt x="69775" y="50691"/>
                      <a:pt x="62940" y="29958"/>
                    </a:cubicBezTo>
                    <a:cubicBezTo>
                      <a:pt x="53064" y="1"/>
                      <a:pt x="15460" y="738"/>
                      <a:pt x="6440" y="29958"/>
                    </a:cubicBezTo>
                    <a:cubicBezTo>
                      <a:pt x="1" y="50817"/>
                      <a:pt x="1884" y="88482"/>
                      <a:pt x="1884" y="88482"/>
                    </a:cubicBezTo>
                    <a:cubicBezTo>
                      <a:pt x="15133" y="90457"/>
                      <a:pt x="54247" y="90457"/>
                      <a:pt x="67497" y="88482"/>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482;p44">
                <a:extLst>
                  <a:ext uri="{FF2B5EF4-FFF2-40B4-BE49-F238E27FC236}">
                    <a16:creationId xmlns="" xmlns:a16="http://schemas.microsoft.com/office/drawing/2014/main" id="{17C6C04C-758F-62B3-367A-5CAD1633FC75}"/>
                  </a:ext>
                </a:extLst>
              </p:cNvPr>
              <p:cNvSpPr/>
              <p:nvPr/>
            </p:nvSpPr>
            <p:spPr>
              <a:xfrm rot="480708">
                <a:off x="7718864" y="1835005"/>
                <a:ext cx="384656" cy="248495"/>
              </a:xfrm>
              <a:custGeom>
                <a:avLst/>
                <a:gdLst/>
                <a:ahLst/>
                <a:cxnLst/>
                <a:rect l="l" t="t" r="r" b="b"/>
                <a:pathLst>
                  <a:path w="17549" h="11337" extrusionOk="0">
                    <a:moveTo>
                      <a:pt x="2537" y="11336"/>
                    </a:moveTo>
                    <a:lnTo>
                      <a:pt x="2937" y="11336"/>
                    </a:lnTo>
                    <a:cubicBezTo>
                      <a:pt x="2937" y="11336"/>
                      <a:pt x="1382" y="444"/>
                      <a:pt x="8599" y="444"/>
                    </a:cubicBezTo>
                    <a:cubicBezTo>
                      <a:pt x="15816" y="444"/>
                      <a:pt x="14243" y="11012"/>
                      <a:pt x="14243" y="11012"/>
                    </a:cubicBezTo>
                    <a:lnTo>
                      <a:pt x="14659" y="11336"/>
                    </a:lnTo>
                    <a:cubicBezTo>
                      <a:pt x="14659" y="11336"/>
                      <a:pt x="17548" y="1032"/>
                      <a:pt x="8599" y="0"/>
                    </a:cubicBezTo>
                    <a:cubicBezTo>
                      <a:pt x="0" y="1032"/>
                      <a:pt x="2537" y="11336"/>
                      <a:pt x="2537" y="1133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483;p44">
                <a:extLst>
                  <a:ext uri="{FF2B5EF4-FFF2-40B4-BE49-F238E27FC236}">
                    <a16:creationId xmlns="" xmlns:a16="http://schemas.microsoft.com/office/drawing/2014/main" id="{4C8C8A5A-D74D-DB64-E123-52A41D2AE241}"/>
                  </a:ext>
                </a:extLst>
              </p:cNvPr>
              <p:cNvSpPr/>
              <p:nvPr/>
            </p:nvSpPr>
            <p:spPr>
              <a:xfrm rot="480708">
                <a:off x="7042343" y="2883519"/>
                <a:ext cx="1294226" cy="1002178"/>
              </a:xfrm>
              <a:custGeom>
                <a:avLst/>
                <a:gdLst/>
                <a:ahLst/>
                <a:cxnLst/>
                <a:rect l="l" t="t" r="r" b="b"/>
                <a:pathLst>
                  <a:path w="59046" h="45722" extrusionOk="0">
                    <a:moveTo>
                      <a:pt x="0" y="42337"/>
                    </a:moveTo>
                    <a:cubicBezTo>
                      <a:pt x="0" y="42337"/>
                      <a:pt x="3429" y="623"/>
                      <a:pt x="30399" y="312"/>
                    </a:cubicBezTo>
                    <a:cubicBezTo>
                      <a:pt x="57368" y="1"/>
                      <a:pt x="59046" y="42513"/>
                      <a:pt x="59046" y="42513"/>
                    </a:cubicBezTo>
                    <a:cubicBezTo>
                      <a:pt x="59046" y="42513"/>
                      <a:pt x="31720" y="45721"/>
                      <a:pt x="0" y="42337"/>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484;p44">
                <a:extLst>
                  <a:ext uri="{FF2B5EF4-FFF2-40B4-BE49-F238E27FC236}">
                    <a16:creationId xmlns="" xmlns:a16="http://schemas.microsoft.com/office/drawing/2014/main" id="{704E9EA0-2742-D050-FA69-F09A0CBDCC60}"/>
                  </a:ext>
                </a:extLst>
              </p:cNvPr>
              <p:cNvSpPr/>
              <p:nvPr/>
            </p:nvSpPr>
            <p:spPr>
              <a:xfrm rot="480708">
                <a:off x="7080292" y="2934189"/>
                <a:ext cx="1216852" cy="911280"/>
              </a:xfrm>
              <a:custGeom>
                <a:avLst/>
                <a:gdLst/>
                <a:ahLst/>
                <a:cxnLst/>
                <a:rect l="l" t="t" r="r" b="b"/>
                <a:pathLst>
                  <a:path w="55516" h="41575" extrusionOk="0">
                    <a:moveTo>
                      <a:pt x="28859" y="0"/>
                    </a:moveTo>
                    <a:cubicBezTo>
                      <a:pt x="28767" y="0"/>
                      <a:pt x="28675" y="1"/>
                      <a:pt x="28582" y="2"/>
                    </a:cubicBezTo>
                    <a:cubicBezTo>
                      <a:pt x="3224" y="298"/>
                      <a:pt x="1" y="40095"/>
                      <a:pt x="1" y="40095"/>
                    </a:cubicBezTo>
                    <a:cubicBezTo>
                      <a:pt x="10297" y="41210"/>
                      <a:pt x="20101" y="41575"/>
                      <a:pt x="28525" y="41575"/>
                    </a:cubicBezTo>
                    <a:cubicBezTo>
                      <a:pt x="44501" y="41575"/>
                      <a:pt x="55515" y="40262"/>
                      <a:pt x="55515" y="40262"/>
                    </a:cubicBezTo>
                    <a:cubicBezTo>
                      <a:pt x="55515" y="40262"/>
                      <a:pt x="53950" y="0"/>
                      <a:pt x="28859" y="0"/>
                    </a:cubicBez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2" name="Google Shape;485;p44">
                <a:extLst>
                  <a:ext uri="{FF2B5EF4-FFF2-40B4-BE49-F238E27FC236}">
                    <a16:creationId xmlns="" xmlns:a16="http://schemas.microsoft.com/office/drawing/2014/main" id="{8008B38B-74DA-065A-D1B2-57A9FCB7C2C6}"/>
                  </a:ext>
                </a:extLst>
              </p:cNvPr>
              <p:cNvSpPr/>
              <p:nvPr/>
            </p:nvSpPr>
            <p:spPr>
              <a:xfrm rot="480708">
                <a:off x="7340856" y="3239587"/>
                <a:ext cx="96180" cy="164896"/>
              </a:xfrm>
              <a:custGeom>
                <a:avLst/>
                <a:gdLst/>
                <a:ahLst/>
                <a:cxnLst/>
                <a:rect l="l" t="t" r="r" b="b"/>
                <a:pathLst>
                  <a:path w="4388" h="7523" extrusionOk="0">
                    <a:moveTo>
                      <a:pt x="3942" y="605"/>
                    </a:moveTo>
                    <a:lnTo>
                      <a:pt x="740" y="1"/>
                    </a:lnTo>
                    <a:lnTo>
                      <a:pt x="0" y="6492"/>
                    </a:lnTo>
                    <a:cubicBezTo>
                      <a:pt x="0" y="6492"/>
                      <a:pt x="1928" y="7523"/>
                      <a:pt x="4387" y="6492"/>
                    </a:cubicBezTo>
                    <a:close/>
                    <a:moveTo>
                      <a:pt x="592" y="5950"/>
                    </a:moveTo>
                    <a:lnTo>
                      <a:pt x="860" y="3689"/>
                    </a:lnTo>
                    <a:lnTo>
                      <a:pt x="3587" y="3741"/>
                    </a:lnTo>
                    <a:lnTo>
                      <a:pt x="3861" y="5950"/>
                    </a:lnTo>
                    <a:cubicBezTo>
                      <a:pt x="2432" y="6782"/>
                      <a:pt x="592" y="5950"/>
                      <a:pt x="592" y="5950"/>
                    </a:cubicBezTo>
                    <a:close/>
                  </a:path>
                </a:pathLst>
              </a:custGeom>
              <a:solidFill>
                <a:srgbClr val="9742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3" name="Google Shape;486;p44">
                <a:extLst>
                  <a:ext uri="{FF2B5EF4-FFF2-40B4-BE49-F238E27FC236}">
                    <a16:creationId xmlns="" xmlns:a16="http://schemas.microsoft.com/office/drawing/2014/main" id="{2E9B4DB3-E485-8CD3-8F72-D5A583A5C172}"/>
                  </a:ext>
                </a:extLst>
              </p:cNvPr>
              <p:cNvSpPr/>
              <p:nvPr/>
            </p:nvSpPr>
            <p:spPr>
              <a:xfrm rot="480708">
                <a:off x="7338238" y="3230937"/>
                <a:ext cx="94887" cy="164896"/>
              </a:xfrm>
              <a:custGeom>
                <a:avLst/>
                <a:gdLst/>
                <a:ahLst/>
                <a:cxnLst/>
                <a:rect l="l" t="t" r="r" b="b"/>
                <a:pathLst>
                  <a:path w="4329" h="7523" extrusionOk="0">
                    <a:moveTo>
                      <a:pt x="3935" y="1180"/>
                    </a:moveTo>
                    <a:lnTo>
                      <a:pt x="740" y="1"/>
                    </a:lnTo>
                    <a:lnTo>
                      <a:pt x="1" y="6492"/>
                    </a:lnTo>
                    <a:cubicBezTo>
                      <a:pt x="1" y="6492"/>
                      <a:pt x="1869" y="7523"/>
                      <a:pt x="4329" y="6492"/>
                    </a:cubicBezTo>
                    <a:close/>
                    <a:moveTo>
                      <a:pt x="592" y="5951"/>
                    </a:moveTo>
                    <a:lnTo>
                      <a:pt x="861" y="3690"/>
                    </a:lnTo>
                    <a:lnTo>
                      <a:pt x="3588" y="3741"/>
                    </a:lnTo>
                    <a:lnTo>
                      <a:pt x="3861" y="5951"/>
                    </a:lnTo>
                    <a:cubicBezTo>
                      <a:pt x="2433" y="6783"/>
                      <a:pt x="592" y="5951"/>
                      <a:pt x="592" y="5951"/>
                    </a:cubicBezTo>
                    <a:close/>
                  </a:path>
                </a:pathLst>
              </a:custGeom>
              <a:solidFill>
                <a:srgbClr val="987B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4" name="Google Shape;487;p44">
                <a:extLst>
                  <a:ext uri="{FF2B5EF4-FFF2-40B4-BE49-F238E27FC236}">
                    <a16:creationId xmlns="" xmlns:a16="http://schemas.microsoft.com/office/drawing/2014/main" id="{31C29D7F-C287-E81A-F298-819AC1509E42}"/>
                  </a:ext>
                </a:extLst>
              </p:cNvPr>
              <p:cNvSpPr/>
              <p:nvPr/>
            </p:nvSpPr>
            <p:spPr>
              <a:xfrm rot="480708">
                <a:off x="7338892" y="3226293"/>
                <a:ext cx="94887" cy="164896"/>
              </a:xfrm>
              <a:custGeom>
                <a:avLst/>
                <a:gdLst/>
                <a:ahLst/>
                <a:cxnLst/>
                <a:rect l="l" t="t" r="r" b="b"/>
                <a:pathLst>
                  <a:path w="4329" h="7523" extrusionOk="0">
                    <a:moveTo>
                      <a:pt x="3935" y="1180"/>
                    </a:moveTo>
                    <a:lnTo>
                      <a:pt x="740" y="1"/>
                    </a:lnTo>
                    <a:lnTo>
                      <a:pt x="1" y="6492"/>
                    </a:lnTo>
                    <a:cubicBezTo>
                      <a:pt x="1" y="6492"/>
                      <a:pt x="1869" y="7523"/>
                      <a:pt x="4329" y="6492"/>
                    </a:cubicBezTo>
                    <a:close/>
                    <a:moveTo>
                      <a:pt x="592" y="5951"/>
                    </a:moveTo>
                    <a:lnTo>
                      <a:pt x="861" y="3689"/>
                    </a:lnTo>
                    <a:lnTo>
                      <a:pt x="3588" y="3741"/>
                    </a:lnTo>
                    <a:lnTo>
                      <a:pt x="3861" y="5951"/>
                    </a:lnTo>
                    <a:cubicBezTo>
                      <a:pt x="2433" y="6783"/>
                      <a:pt x="592" y="5951"/>
                      <a:pt x="592" y="5951"/>
                    </a:cubicBezTo>
                    <a:close/>
                  </a:path>
                </a:pathLst>
              </a:custGeom>
              <a:solidFill>
                <a:srgbClr val="B5A9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5" name="Google Shape;488;p44">
                <a:extLst>
                  <a:ext uri="{FF2B5EF4-FFF2-40B4-BE49-F238E27FC236}">
                    <a16:creationId xmlns="" xmlns:a16="http://schemas.microsoft.com/office/drawing/2014/main" id="{1EEA6557-2E93-BDE2-92FB-EB544AFD13FA}"/>
                  </a:ext>
                </a:extLst>
              </p:cNvPr>
              <p:cNvSpPr/>
              <p:nvPr/>
            </p:nvSpPr>
            <p:spPr>
              <a:xfrm rot="480708">
                <a:off x="7225572" y="3190903"/>
                <a:ext cx="994901" cy="180678"/>
              </a:xfrm>
              <a:custGeom>
                <a:avLst/>
                <a:gdLst/>
                <a:ahLst/>
                <a:cxnLst/>
                <a:rect l="l" t="t" r="r" b="b"/>
                <a:pathLst>
                  <a:path w="45390" h="8243" extrusionOk="0">
                    <a:moveTo>
                      <a:pt x="0" y="2033"/>
                    </a:moveTo>
                    <a:cubicBezTo>
                      <a:pt x="0" y="2033"/>
                      <a:pt x="555" y="812"/>
                      <a:pt x="2018" y="2033"/>
                    </a:cubicBezTo>
                    <a:cubicBezTo>
                      <a:pt x="2018" y="2033"/>
                      <a:pt x="11419" y="8243"/>
                      <a:pt x="22798" y="8243"/>
                    </a:cubicBezTo>
                    <a:cubicBezTo>
                      <a:pt x="34178" y="8243"/>
                      <a:pt x="43228" y="2771"/>
                      <a:pt x="43228" y="2771"/>
                    </a:cubicBezTo>
                    <a:cubicBezTo>
                      <a:pt x="43228" y="2771"/>
                      <a:pt x="44104" y="1670"/>
                      <a:pt x="45390" y="3113"/>
                    </a:cubicBezTo>
                    <a:lnTo>
                      <a:pt x="44425" y="1055"/>
                    </a:lnTo>
                    <a:lnTo>
                      <a:pt x="43057" y="2439"/>
                    </a:lnTo>
                    <a:lnTo>
                      <a:pt x="2210" y="1717"/>
                    </a:lnTo>
                    <a:lnTo>
                      <a:pt x="1173" y="1"/>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6" name="Google Shape;489;p44">
                <a:extLst>
                  <a:ext uri="{FF2B5EF4-FFF2-40B4-BE49-F238E27FC236}">
                    <a16:creationId xmlns="" xmlns:a16="http://schemas.microsoft.com/office/drawing/2014/main" id="{0BB49A62-D847-EC06-3CA6-EC50E1B98D03}"/>
                  </a:ext>
                </a:extLst>
              </p:cNvPr>
              <p:cNvSpPr/>
              <p:nvPr/>
            </p:nvSpPr>
            <p:spPr>
              <a:xfrm rot="480708">
                <a:off x="7284831" y="2921221"/>
                <a:ext cx="895345" cy="566649"/>
              </a:xfrm>
              <a:custGeom>
                <a:avLst/>
                <a:gdLst/>
                <a:ahLst/>
                <a:cxnLst/>
                <a:rect l="l" t="t" r="r" b="b"/>
                <a:pathLst>
                  <a:path w="40848" h="25852" extrusionOk="0">
                    <a:moveTo>
                      <a:pt x="1" y="14047"/>
                    </a:moveTo>
                    <a:cubicBezTo>
                      <a:pt x="1" y="14047"/>
                      <a:pt x="18979" y="25852"/>
                      <a:pt x="40847" y="14769"/>
                    </a:cubicBezTo>
                    <a:cubicBezTo>
                      <a:pt x="40847" y="14769"/>
                      <a:pt x="34844" y="1"/>
                      <a:pt x="20652" y="1"/>
                    </a:cubicBezTo>
                    <a:cubicBezTo>
                      <a:pt x="7069" y="1"/>
                      <a:pt x="1" y="14047"/>
                      <a:pt x="1" y="14047"/>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7" name="Google Shape;490;p44">
                <a:extLst>
                  <a:ext uri="{FF2B5EF4-FFF2-40B4-BE49-F238E27FC236}">
                    <a16:creationId xmlns="" xmlns:a16="http://schemas.microsoft.com/office/drawing/2014/main" id="{E83F618B-2FAA-4679-A5D7-EB4A401C16CE}"/>
                  </a:ext>
                </a:extLst>
              </p:cNvPr>
              <p:cNvSpPr/>
              <p:nvPr/>
            </p:nvSpPr>
            <p:spPr>
              <a:xfrm rot="480708">
                <a:off x="7280828" y="2896427"/>
                <a:ext cx="948038" cy="350352"/>
              </a:xfrm>
              <a:custGeom>
                <a:avLst/>
                <a:gdLst/>
                <a:ahLst/>
                <a:cxnLst/>
                <a:rect l="l" t="t" r="r" b="b"/>
                <a:pathLst>
                  <a:path w="43252" h="15984" extrusionOk="0">
                    <a:moveTo>
                      <a:pt x="1039" y="15261"/>
                    </a:moveTo>
                    <a:lnTo>
                      <a:pt x="0" y="13545"/>
                    </a:lnTo>
                    <a:cubicBezTo>
                      <a:pt x="0" y="13545"/>
                      <a:pt x="6829" y="0"/>
                      <a:pt x="21538" y="0"/>
                    </a:cubicBezTo>
                    <a:cubicBezTo>
                      <a:pt x="37465" y="0"/>
                      <a:pt x="43252" y="14599"/>
                      <a:pt x="43252" y="14599"/>
                    </a:cubicBezTo>
                    <a:lnTo>
                      <a:pt x="41884" y="15983"/>
                    </a:lnTo>
                    <a:cubicBezTo>
                      <a:pt x="41884" y="15983"/>
                      <a:pt x="35585" y="1215"/>
                      <a:pt x="21690" y="1215"/>
                    </a:cubicBezTo>
                    <a:cubicBezTo>
                      <a:pt x="8305" y="1215"/>
                      <a:pt x="1039" y="15261"/>
                      <a:pt x="1039" y="15261"/>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8" name="Google Shape;491;p44">
                <a:extLst>
                  <a:ext uri="{FF2B5EF4-FFF2-40B4-BE49-F238E27FC236}">
                    <a16:creationId xmlns="" xmlns:a16="http://schemas.microsoft.com/office/drawing/2014/main" id="{77A9266D-6859-4704-96A0-3B99DE23C19C}"/>
                  </a:ext>
                </a:extLst>
              </p:cNvPr>
              <p:cNvSpPr/>
              <p:nvPr/>
            </p:nvSpPr>
            <p:spPr>
              <a:xfrm rot="480708">
                <a:off x="7267078" y="3160058"/>
                <a:ext cx="917834" cy="281615"/>
              </a:xfrm>
              <a:custGeom>
                <a:avLst/>
                <a:gdLst/>
                <a:ahLst/>
                <a:cxnLst/>
                <a:rect l="l" t="t" r="r" b="b"/>
                <a:pathLst>
                  <a:path w="41874" h="12848" extrusionOk="0">
                    <a:moveTo>
                      <a:pt x="1169" y="1493"/>
                    </a:moveTo>
                    <a:cubicBezTo>
                      <a:pt x="1169" y="1493"/>
                      <a:pt x="18766" y="12503"/>
                      <a:pt x="40295" y="2377"/>
                    </a:cubicBezTo>
                    <a:lnTo>
                      <a:pt x="41873" y="1345"/>
                    </a:lnTo>
                    <a:lnTo>
                      <a:pt x="40383" y="2710"/>
                    </a:lnTo>
                    <a:cubicBezTo>
                      <a:pt x="40383" y="2710"/>
                      <a:pt x="22404" y="12848"/>
                      <a:pt x="1043" y="1712"/>
                    </a:cubicBezTo>
                    <a:lnTo>
                      <a:pt x="1" y="1"/>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9" name="Google Shape;492;p44">
                <a:extLst>
                  <a:ext uri="{FF2B5EF4-FFF2-40B4-BE49-F238E27FC236}">
                    <a16:creationId xmlns="" xmlns:a16="http://schemas.microsoft.com/office/drawing/2014/main" id="{7CCE08AA-FD72-FE45-F95B-ABA7F7CAFE49}"/>
                  </a:ext>
                </a:extLst>
              </p:cNvPr>
              <p:cNvSpPr/>
              <p:nvPr/>
            </p:nvSpPr>
            <p:spPr>
              <a:xfrm rot="480708">
                <a:off x="7262864" y="3227573"/>
                <a:ext cx="895345" cy="265855"/>
              </a:xfrm>
              <a:custGeom>
                <a:avLst/>
                <a:gdLst/>
                <a:ahLst/>
                <a:cxnLst/>
                <a:rect l="l" t="t" r="r" b="b"/>
                <a:pathLst>
                  <a:path w="40848" h="12129" extrusionOk="0">
                    <a:moveTo>
                      <a:pt x="1" y="0"/>
                    </a:moveTo>
                    <a:cubicBezTo>
                      <a:pt x="1" y="0"/>
                      <a:pt x="18093" y="10993"/>
                      <a:pt x="40847" y="722"/>
                    </a:cubicBezTo>
                    <a:cubicBezTo>
                      <a:pt x="40846" y="722"/>
                      <a:pt x="22818" y="12129"/>
                      <a:pt x="1"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0" name="Google Shape;493;p44">
                <a:extLst>
                  <a:ext uri="{FF2B5EF4-FFF2-40B4-BE49-F238E27FC236}">
                    <a16:creationId xmlns="" xmlns:a16="http://schemas.microsoft.com/office/drawing/2014/main" id="{90B19B3F-48F6-00FB-B39C-9523DCC929EE}"/>
                  </a:ext>
                </a:extLst>
              </p:cNvPr>
              <p:cNvSpPr/>
              <p:nvPr/>
            </p:nvSpPr>
            <p:spPr>
              <a:xfrm rot="480708">
                <a:off x="6810800" y="2039659"/>
                <a:ext cx="1910521" cy="1778065"/>
              </a:xfrm>
              <a:custGeom>
                <a:avLst/>
                <a:gdLst/>
                <a:ahLst/>
                <a:cxnLst/>
                <a:rect l="l" t="t" r="r" b="b"/>
                <a:pathLst>
                  <a:path w="87163" h="81120" extrusionOk="0">
                    <a:moveTo>
                      <a:pt x="13499" y="81120"/>
                    </a:moveTo>
                    <a:cubicBezTo>
                      <a:pt x="13499" y="81120"/>
                      <a:pt x="0" y="2377"/>
                      <a:pt x="43481" y="1506"/>
                    </a:cubicBezTo>
                    <a:cubicBezTo>
                      <a:pt x="86701" y="641"/>
                      <a:pt x="74511" y="81010"/>
                      <a:pt x="74511" y="81010"/>
                    </a:cubicBezTo>
                    <a:lnTo>
                      <a:pt x="76802" y="80716"/>
                    </a:lnTo>
                    <a:cubicBezTo>
                      <a:pt x="76802" y="80716"/>
                      <a:pt x="87162" y="0"/>
                      <a:pt x="43798" y="0"/>
                    </a:cubicBezTo>
                    <a:cubicBezTo>
                      <a:pt x="435" y="0"/>
                      <a:pt x="11189" y="80716"/>
                      <a:pt x="11189" y="80716"/>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1" name="Google Shape;494;p44">
                <a:extLst>
                  <a:ext uri="{FF2B5EF4-FFF2-40B4-BE49-F238E27FC236}">
                    <a16:creationId xmlns="" xmlns:a16="http://schemas.microsoft.com/office/drawing/2014/main" id="{49648BC4-6879-6B8D-BB8F-3589CA263412}"/>
                  </a:ext>
                </a:extLst>
              </p:cNvPr>
              <p:cNvSpPr/>
              <p:nvPr/>
            </p:nvSpPr>
            <p:spPr>
              <a:xfrm rot="480708">
                <a:off x="7199837" y="2115880"/>
                <a:ext cx="1302840" cy="673153"/>
              </a:xfrm>
              <a:custGeom>
                <a:avLst/>
                <a:gdLst/>
                <a:ahLst/>
                <a:cxnLst/>
                <a:rect l="l" t="t" r="r" b="b"/>
                <a:pathLst>
                  <a:path w="59439" h="30711" extrusionOk="0">
                    <a:moveTo>
                      <a:pt x="0" y="24662"/>
                    </a:moveTo>
                    <a:cubicBezTo>
                      <a:pt x="0" y="24662"/>
                      <a:pt x="5773" y="0"/>
                      <a:pt x="29458" y="0"/>
                    </a:cubicBezTo>
                    <a:cubicBezTo>
                      <a:pt x="53143" y="0"/>
                      <a:pt x="59439" y="30711"/>
                      <a:pt x="59439" y="30711"/>
                    </a:cubicBezTo>
                    <a:cubicBezTo>
                      <a:pt x="59439" y="30711"/>
                      <a:pt x="51748" y="1565"/>
                      <a:pt x="29458" y="1565"/>
                    </a:cubicBezTo>
                    <a:cubicBezTo>
                      <a:pt x="9002" y="1565"/>
                      <a:pt x="0" y="24662"/>
                      <a:pt x="0" y="2466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2" name="Google Shape;495;p44">
                <a:extLst>
                  <a:ext uri="{FF2B5EF4-FFF2-40B4-BE49-F238E27FC236}">
                    <a16:creationId xmlns="" xmlns:a16="http://schemas.microsoft.com/office/drawing/2014/main" id="{937A8BE8-DC52-5E3C-4003-4A90460D0B38}"/>
                  </a:ext>
                </a:extLst>
              </p:cNvPr>
              <p:cNvSpPr/>
              <p:nvPr/>
            </p:nvSpPr>
            <p:spPr>
              <a:xfrm rot="480708">
                <a:off x="7173217" y="2147690"/>
                <a:ext cx="1320156" cy="616580"/>
              </a:xfrm>
              <a:custGeom>
                <a:avLst/>
                <a:gdLst/>
                <a:ahLst/>
                <a:cxnLst/>
                <a:rect l="l" t="t" r="r" b="b"/>
                <a:pathLst>
                  <a:path w="60229" h="28130" extrusionOk="0">
                    <a:moveTo>
                      <a:pt x="0" y="28130"/>
                    </a:moveTo>
                    <a:cubicBezTo>
                      <a:pt x="0" y="28130"/>
                      <a:pt x="7629" y="2087"/>
                      <a:pt x="30904" y="1975"/>
                    </a:cubicBezTo>
                    <a:cubicBezTo>
                      <a:pt x="51580" y="1878"/>
                      <a:pt x="60229" y="27831"/>
                      <a:pt x="60229" y="27831"/>
                    </a:cubicBezTo>
                    <a:cubicBezTo>
                      <a:pt x="60229" y="27831"/>
                      <a:pt x="52180" y="1"/>
                      <a:pt x="30642" y="1"/>
                    </a:cubicBezTo>
                    <a:cubicBezTo>
                      <a:pt x="6449" y="1"/>
                      <a:pt x="0" y="28130"/>
                      <a:pt x="0" y="28130"/>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3" name="Google Shape;496;p44">
                <a:extLst>
                  <a:ext uri="{FF2B5EF4-FFF2-40B4-BE49-F238E27FC236}">
                    <a16:creationId xmlns="" xmlns:a16="http://schemas.microsoft.com/office/drawing/2014/main" id="{0D2057DF-BD46-D292-AF27-4647596A508A}"/>
                  </a:ext>
                </a:extLst>
              </p:cNvPr>
              <p:cNvSpPr/>
              <p:nvPr/>
            </p:nvSpPr>
            <p:spPr>
              <a:xfrm rot="480708">
                <a:off x="7173534" y="2080653"/>
                <a:ext cx="1365704" cy="749387"/>
              </a:xfrm>
              <a:custGeom>
                <a:avLst/>
                <a:gdLst/>
                <a:ahLst/>
                <a:cxnLst/>
                <a:rect l="l" t="t" r="r" b="b"/>
                <a:pathLst>
                  <a:path w="62307" h="34189" extrusionOk="0">
                    <a:moveTo>
                      <a:pt x="60623" y="32352"/>
                    </a:moveTo>
                    <a:lnTo>
                      <a:pt x="62306" y="34189"/>
                    </a:lnTo>
                    <a:cubicBezTo>
                      <a:pt x="62306" y="34189"/>
                      <a:pt x="57741" y="0"/>
                      <a:pt x="29982" y="0"/>
                    </a:cubicBezTo>
                    <a:cubicBezTo>
                      <a:pt x="2222" y="0"/>
                      <a:pt x="0" y="31335"/>
                      <a:pt x="0" y="31335"/>
                    </a:cubicBezTo>
                    <a:lnTo>
                      <a:pt x="1766" y="25953"/>
                    </a:lnTo>
                    <a:cubicBezTo>
                      <a:pt x="1766" y="25953"/>
                      <a:pt x="7762" y="1376"/>
                      <a:pt x="30114" y="1641"/>
                    </a:cubicBezTo>
                    <a:cubicBezTo>
                      <a:pt x="54818" y="1937"/>
                      <a:pt x="60623" y="32352"/>
                      <a:pt x="60623" y="32352"/>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4" name="Google Shape;497;p44">
                <a:extLst>
                  <a:ext uri="{FF2B5EF4-FFF2-40B4-BE49-F238E27FC236}">
                    <a16:creationId xmlns="" xmlns:a16="http://schemas.microsoft.com/office/drawing/2014/main" id="{04341968-16C3-D12B-10FA-30148595207B}"/>
                  </a:ext>
                </a:extLst>
              </p:cNvPr>
              <p:cNvSpPr/>
              <p:nvPr/>
            </p:nvSpPr>
            <p:spPr>
              <a:xfrm rot="480708">
                <a:off x="7301171" y="2188407"/>
                <a:ext cx="1096079" cy="544686"/>
              </a:xfrm>
              <a:custGeom>
                <a:avLst/>
                <a:gdLst/>
                <a:ahLst/>
                <a:cxnLst/>
                <a:rect l="l" t="t" r="r" b="b"/>
                <a:pathLst>
                  <a:path w="50006" h="24850" extrusionOk="0">
                    <a:moveTo>
                      <a:pt x="1" y="14551"/>
                    </a:moveTo>
                    <a:cubicBezTo>
                      <a:pt x="1" y="14551"/>
                      <a:pt x="9466" y="13937"/>
                      <a:pt x="24690" y="19393"/>
                    </a:cubicBezTo>
                    <a:cubicBezTo>
                      <a:pt x="39913" y="24850"/>
                      <a:pt x="50006" y="16962"/>
                      <a:pt x="50006" y="16962"/>
                    </a:cubicBezTo>
                    <a:cubicBezTo>
                      <a:pt x="50006" y="16962"/>
                      <a:pt x="41288" y="1"/>
                      <a:pt x="25043" y="221"/>
                    </a:cubicBezTo>
                    <a:cubicBezTo>
                      <a:pt x="8797" y="443"/>
                      <a:pt x="1" y="14551"/>
                      <a:pt x="1" y="14551"/>
                    </a:cubicBez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5" name="Google Shape;498;p44">
                <a:extLst>
                  <a:ext uri="{FF2B5EF4-FFF2-40B4-BE49-F238E27FC236}">
                    <a16:creationId xmlns="" xmlns:a16="http://schemas.microsoft.com/office/drawing/2014/main" id="{C5197095-85F9-BB05-2B61-4E237992CE84}"/>
                  </a:ext>
                </a:extLst>
              </p:cNvPr>
              <p:cNvSpPr/>
              <p:nvPr/>
            </p:nvSpPr>
            <p:spPr>
              <a:xfrm rot="480708">
                <a:off x="7882757" y="2641940"/>
                <a:ext cx="500037" cy="329113"/>
              </a:xfrm>
              <a:custGeom>
                <a:avLst/>
                <a:gdLst/>
                <a:ahLst/>
                <a:cxnLst/>
                <a:rect l="l" t="t" r="r" b="b"/>
                <a:pathLst>
                  <a:path w="22813" h="15015" extrusionOk="0">
                    <a:moveTo>
                      <a:pt x="22812" y="0"/>
                    </a:moveTo>
                    <a:cubicBezTo>
                      <a:pt x="22812" y="0"/>
                      <a:pt x="14157" y="2335"/>
                      <a:pt x="9437" y="5380"/>
                    </a:cubicBezTo>
                    <a:cubicBezTo>
                      <a:pt x="4720" y="8424"/>
                      <a:pt x="0" y="11868"/>
                      <a:pt x="0" y="11868"/>
                    </a:cubicBezTo>
                    <a:cubicBezTo>
                      <a:pt x="0" y="11868"/>
                      <a:pt x="10126" y="15014"/>
                      <a:pt x="15435" y="11868"/>
                    </a:cubicBezTo>
                    <a:cubicBezTo>
                      <a:pt x="20744" y="8722"/>
                      <a:pt x="22812" y="0"/>
                      <a:pt x="22812"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6" name="Google Shape;499;p44">
                <a:extLst>
                  <a:ext uri="{FF2B5EF4-FFF2-40B4-BE49-F238E27FC236}">
                    <a16:creationId xmlns="" xmlns:a16="http://schemas.microsoft.com/office/drawing/2014/main" id="{3C92D054-A144-C08F-2412-5D829CBF8DDF}"/>
                  </a:ext>
                </a:extLst>
              </p:cNvPr>
              <p:cNvSpPr/>
              <p:nvPr/>
            </p:nvSpPr>
            <p:spPr>
              <a:xfrm rot="480708">
                <a:off x="7017960" y="3789580"/>
                <a:ext cx="1216852" cy="85528"/>
              </a:xfrm>
              <a:custGeom>
                <a:avLst/>
                <a:gdLst/>
                <a:ahLst/>
                <a:cxnLst/>
                <a:rect l="l" t="t" r="r" b="b"/>
                <a:pathLst>
                  <a:path w="55516" h="3902" extrusionOk="0">
                    <a:moveTo>
                      <a:pt x="1" y="870"/>
                    </a:moveTo>
                    <a:cubicBezTo>
                      <a:pt x="1" y="870"/>
                      <a:pt x="14032" y="196"/>
                      <a:pt x="28877" y="98"/>
                    </a:cubicBezTo>
                    <a:cubicBezTo>
                      <a:pt x="43722" y="0"/>
                      <a:pt x="55515" y="1037"/>
                      <a:pt x="55515" y="1037"/>
                    </a:cubicBezTo>
                    <a:cubicBezTo>
                      <a:pt x="55515" y="1037"/>
                      <a:pt x="24515" y="3901"/>
                      <a:pt x="1" y="87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7" name="Google Shape;500;p44">
                <a:extLst>
                  <a:ext uri="{FF2B5EF4-FFF2-40B4-BE49-F238E27FC236}">
                    <a16:creationId xmlns="" xmlns:a16="http://schemas.microsoft.com/office/drawing/2014/main" id="{A269CDCD-E336-CA9F-6C01-406B52EE78C2}"/>
                  </a:ext>
                </a:extLst>
              </p:cNvPr>
              <p:cNvSpPr/>
              <p:nvPr/>
            </p:nvSpPr>
            <p:spPr>
              <a:xfrm rot="480708">
                <a:off x="7156363" y="2638865"/>
                <a:ext cx="719993" cy="246128"/>
              </a:xfrm>
              <a:custGeom>
                <a:avLst/>
                <a:gdLst/>
                <a:ahLst/>
                <a:cxnLst/>
                <a:rect l="l" t="t" r="r" b="b"/>
                <a:pathLst>
                  <a:path w="32848" h="11229" extrusionOk="0">
                    <a:moveTo>
                      <a:pt x="1" y="0"/>
                    </a:moveTo>
                    <a:cubicBezTo>
                      <a:pt x="1" y="0"/>
                      <a:pt x="5749" y="6394"/>
                      <a:pt x="12921" y="8774"/>
                    </a:cubicBezTo>
                    <a:cubicBezTo>
                      <a:pt x="20317" y="11229"/>
                      <a:pt x="32848" y="5640"/>
                      <a:pt x="32848" y="5640"/>
                    </a:cubicBezTo>
                    <a:cubicBezTo>
                      <a:pt x="32848" y="5640"/>
                      <a:pt x="15235" y="8003"/>
                      <a:pt x="1"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8" name="Google Shape;501;p44">
                <a:extLst>
                  <a:ext uri="{FF2B5EF4-FFF2-40B4-BE49-F238E27FC236}">
                    <a16:creationId xmlns="" xmlns:a16="http://schemas.microsoft.com/office/drawing/2014/main" id="{CA6C761A-67BB-B9F2-1567-073016164EDC}"/>
                  </a:ext>
                </a:extLst>
              </p:cNvPr>
              <p:cNvSpPr/>
              <p:nvPr/>
            </p:nvSpPr>
            <p:spPr>
              <a:xfrm rot="480708">
                <a:off x="8047225" y="3182484"/>
                <a:ext cx="45569" cy="109880"/>
              </a:xfrm>
              <a:custGeom>
                <a:avLst/>
                <a:gdLst/>
                <a:ahLst/>
                <a:cxnLst/>
                <a:rect l="l" t="t" r="r" b="b"/>
                <a:pathLst>
                  <a:path w="2079" h="5013" extrusionOk="0">
                    <a:moveTo>
                      <a:pt x="1711" y="5012"/>
                    </a:moveTo>
                    <a:cubicBezTo>
                      <a:pt x="1711" y="5012"/>
                      <a:pt x="0" y="2604"/>
                      <a:pt x="0" y="0"/>
                    </a:cubicBezTo>
                    <a:cubicBezTo>
                      <a:pt x="0" y="0"/>
                      <a:pt x="2079" y="2375"/>
                      <a:pt x="1711" y="5012"/>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9" name="Google Shape;502;p44">
                <a:extLst>
                  <a:ext uri="{FF2B5EF4-FFF2-40B4-BE49-F238E27FC236}">
                    <a16:creationId xmlns="" xmlns:a16="http://schemas.microsoft.com/office/drawing/2014/main" id="{DAD8995D-C156-653C-4851-2D5CC3A0521F}"/>
                  </a:ext>
                </a:extLst>
              </p:cNvPr>
              <p:cNvSpPr/>
              <p:nvPr/>
            </p:nvSpPr>
            <p:spPr>
              <a:xfrm rot="480708">
                <a:off x="7833008" y="3230276"/>
                <a:ext cx="164633" cy="97693"/>
              </a:xfrm>
              <a:custGeom>
                <a:avLst/>
                <a:gdLst/>
                <a:ahLst/>
                <a:cxnLst/>
                <a:rect l="l" t="t" r="r" b="b"/>
                <a:pathLst>
                  <a:path w="7511" h="4457" extrusionOk="0">
                    <a:moveTo>
                      <a:pt x="7510" y="3055"/>
                    </a:moveTo>
                    <a:cubicBezTo>
                      <a:pt x="7510" y="3055"/>
                      <a:pt x="5901" y="0"/>
                      <a:pt x="2951" y="664"/>
                    </a:cubicBezTo>
                    <a:cubicBezTo>
                      <a:pt x="1" y="1328"/>
                      <a:pt x="11" y="4456"/>
                      <a:pt x="11" y="4456"/>
                    </a:cubicBezTo>
                    <a:cubicBezTo>
                      <a:pt x="11" y="4456"/>
                      <a:pt x="4184" y="4128"/>
                      <a:pt x="7510" y="3055"/>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0" name="Google Shape;503;p44">
                <a:extLst>
                  <a:ext uri="{FF2B5EF4-FFF2-40B4-BE49-F238E27FC236}">
                    <a16:creationId xmlns="" xmlns:a16="http://schemas.microsoft.com/office/drawing/2014/main" id="{B8C21721-0819-E504-3CD0-EC1BC6EF9C9C}"/>
                  </a:ext>
                </a:extLst>
              </p:cNvPr>
              <p:cNvSpPr/>
              <p:nvPr/>
            </p:nvSpPr>
            <p:spPr>
              <a:xfrm rot="480708">
                <a:off x="7779893" y="3231727"/>
                <a:ext cx="45241" cy="84410"/>
              </a:xfrm>
              <a:custGeom>
                <a:avLst/>
                <a:gdLst/>
                <a:ahLst/>
                <a:cxnLst/>
                <a:rect l="l" t="t" r="r" b="b"/>
                <a:pathLst>
                  <a:path w="2064" h="3851" extrusionOk="0">
                    <a:moveTo>
                      <a:pt x="192" y="3850"/>
                    </a:moveTo>
                    <a:cubicBezTo>
                      <a:pt x="192" y="3850"/>
                      <a:pt x="1" y="1279"/>
                      <a:pt x="2064" y="1"/>
                    </a:cubicBezTo>
                    <a:cubicBezTo>
                      <a:pt x="2064" y="1"/>
                      <a:pt x="1639" y="2882"/>
                      <a:pt x="192" y="385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1" name="Google Shape;504;p44">
                <a:extLst>
                  <a:ext uri="{FF2B5EF4-FFF2-40B4-BE49-F238E27FC236}">
                    <a16:creationId xmlns="" xmlns:a16="http://schemas.microsoft.com/office/drawing/2014/main" id="{E0FEB3D9-09E0-F95B-4CBA-2BF6DEA0BF77}"/>
                  </a:ext>
                </a:extLst>
              </p:cNvPr>
              <p:cNvSpPr/>
              <p:nvPr/>
            </p:nvSpPr>
            <p:spPr>
              <a:xfrm rot="480708">
                <a:off x="7530968" y="3165366"/>
                <a:ext cx="47367" cy="105299"/>
              </a:xfrm>
              <a:custGeom>
                <a:avLst/>
                <a:gdLst/>
                <a:ahLst/>
                <a:cxnLst/>
                <a:rect l="l" t="t" r="r" b="b"/>
                <a:pathLst>
                  <a:path w="2161" h="4804" extrusionOk="0">
                    <a:moveTo>
                      <a:pt x="2160" y="4804"/>
                    </a:moveTo>
                    <a:cubicBezTo>
                      <a:pt x="2160" y="4804"/>
                      <a:pt x="1" y="1940"/>
                      <a:pt x="590" y="1"/>
                    </a:cubicBezTo>
                    <a:cubicBezTo>
                      <a:pt x="590" y="1"/>
                      <a:pt x="1939" y="1999"/>
                      <a:pt x="2160" y="4804"/>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2" name="Google Shape;505;p44">
                <a:extLst>
                  <a:ext uri="{FF2B5EF4-FFF2-40B4-BE49-F238E27FC236}">
                    <a16:creationId xmlns="" xmlns:a16="http://schemas.microsoft.com/office/drawing/2014/main" id="{EAC591CE-1B4E-E078-0F32-A012BAF50077}"/>
                  </a:ext>
                </a:extLst>
              </p:cNvPr>
              <p:cNvSpPr/>
              <p:nvPr/>
            </p:nvSpPr>
            <p:spPr>
              <a:xfrm rot="480708">
                <a:off x="7388252" y="3132136"/>
                <a:ext cx="28582" cy="57406"/>
              </a:xfrm>
              <a:custGeom>
                <a:avLst/>
                <a:gdLst/>
                <a:ahLst/>
                <a:cxnLst/>
                <a:rect l="l" t="t" r="r" b="b"/>
                <a:pathLst>
                  <a:path w="1304" h="2619" extrusionOk="0">
                    <a:moveTo>
                      <a:pt x="137" y="2619"/>
                    </a:moveTo>
                    <a:cubicBezTo>
                      <a:pt x="137" y="2619"/>
                      <a:pt x="0" y="664"/>
                      <a:pt x="1302" y="1"/>
                    </a:cubicBezTo>
                    <a:cubicBezTo>
                      <a:pt x="1303" y="1"/>
                      <a:pt x="1245" y="1291"/>
                      <a:pt x="137" y="2619"/>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3" name="Google Shape;506;p44">
                <a:extLst>
                  <a:ext uri="{FF2B5EF4-FFF2-40B4-BE49-F238E27FC236}">
                    <a16:creationId xmlns="" xmlns:a16="http://schemas.microsoft.com/office/drawing/2014/main" id="{15A30000-BDF0-5BA5-3901-FC7845CF8FB8}"/>
                  </a:ext>
                </a:extLst>
              </p:cNvPr>
              <p:cNvSpPr/>
              <p:nvPr/>
            </p:nvSpPr>
            <p:spPr>
              <a:xfrm rot="480708">
                <a:off x="7037477" y="3577427"/>
                <a:ext cx="229842" cy="163493"/>
              </a:xfrm>
              <a:custGeom>
                <a:avLst/>
                <a:gdLst/>
                <a:ahLst/>
                <a:cxnLst/>
                <a:rect l="l" t="t" r="r" b="b"/>
                <a:pathLst>
                  <a:path w="10486" h="7459" extrusionOk="0">
                    <a:moveTo>
                      <a:pt x="1" y="7458"/>
                    </a:moveTo>
                    <a:cubicBezTo>
                      <a:pt x="1" y="7458"/>
                      <a:pt x="5078" y="788"/>
                      <a:pt x="10485" y="1"/>
                    </a:cubicBezTo>
                    <a:cubicBezTo>
                      <a:pt x="10484" y="2"/>
                      <a:pt x="6131" y="5082"/>
                      <a:pt x="1" y="7458"/>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4" name="Google Shape;507;p44">
                <a:extLst>
                  <a:ext uri="{FF2B5EF4-FFF2-40B4-BE49-F238E27FC236}">
                    <a16:creationId xmlns="" xmlns:a16="http://schemas.microsoft.com/office/drawing/2014/main" id="{390F9B3A-CB04-35CE-B176-35165F5BB9A0}"/>
                  </a:ext>
                </a:extLst>
              </p:cNvPr>
              <p:cNvSpPr/>
              <p:nvPr/>
            </p:nvSpPr>
            <p:spPr>
              <a:xfrm rot="480708">
                <a:off x="7872100" y="3737393"/>
                <a:ext cx="370759" cy="134801"/>
              </a:xfrm>
              <a:custGeom>
                <a:avLst/>
                <a:gdLst/>
                <a:ahLst/>
                <a:cxnLst/>
                <a:rect l="l" t="t" r="r" b="b"/>
                <a:pathLst>
                  <a:path w="16915" h="6150" extrusionOk="0">
                    <a:moveTo>
                      <a:pt x="16914" y="6149"/>
                    </a:moveTo>
                    <a:cubicBezTo>
                      <a:pt x="16914" y="6149"/>
                      <a:pt x="10717" y="0"/>
                      <a:pt x="1" y="39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5" name="Google Shape;508;p44">
                <a:extLst>
                  <a:ext uri="{FF2B5EF4-FFF2-40B4-BE49-F238E27FC236}">
                    <a16:creationId xmlns="" xmlns:a16="http://schemas.microsoft.com/office/drawing/2014/main" id="{E75E4784-D882-DC54-431B-CFB4F1008430}"/>
                  </a:ext>
                </a:extLst>
              </p:cNvPr>
              <p:cNvSpPr/>
              <p:nvPr/>
            </p:nvSpPr>
            <p:spPr>
              <a:xfrm rot="480708">
                <a:off x="7673865" y="2266276"/>
                <a:ext cx="730032" cy="320038"/>
              </a:xfrm>
              <a:custGeom>
                <a:avLst/>
                <a:gdLst/>
                <a:ahLst/>
                <a:cxnLst/>
                <a:rect l="l" t="t" r="r" b="b"/>
                <a:pathLst>
                  <a:path w="33306" h="14601" extrusionOk="0">
                    <a:moveTo>
                      <a:pt x="33306" y="14601"/>
                    </a:moveTo>
                    <a:cubicBezTo>
                      <a:pt x="33306" y="14601"/>
                      <a:pt x="25425" y="2064"/>
                      <a:pt x="17461" y="1032"/>
                    </a:cubicBezTo>
                    <a:cubicBezTo>
                      <a:pt x="9498" y="1"/>
                      <a:pt x="0" y="6636"/>
                      <a:pt x="0" y="6636"/>
                    </a:cubicBezTo>
                    <a:cubicBezTo>
                      <a:pt x="0" y="6636"/>
                      <a:pt x="10235" y="4645"/>
                      <a:pt x="18715" y="7373"/>
                    </a:cubicBezTo>
                    <a:cubicBezTo>
                      <a:pt x="27195" y="10102"/>
                      <a:pt x="33306" y="14601"/>
                      <a:pt x="33306" y="1460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6" name="Google Shape;509;p44">
                <a:extLst>
                  <a:ext uri="{FF2B5EF4-FFF2-40B4-BE49-F238E27FC236}">
                    <a16:creationId xmlns="" xmlns:a16="http://schemas.microsoft.com/office/drawing/2014/main" id="{8CB8C159-8741-BE0F-AE95-95A03DC021B3}"/>
                  </a:ext>
                </a:extLst>
              </p:cNvPr>
              <p:cNvSpPr/>
              <p:nvPr/>
            </p:nvSpPr>
            <p:spPr>
              <a:xfrm rot="480708">
                <a:off x="7310098" y="2286534"/>
                <a:ext cx="245185" cy="161871"/>
              </a:xfrm>
              <a:custGeom>
                <a:avLst/>
                <a:gdLst/>
                <a:ahLst/>
                <a:cxnLst/>
                <a:rect l="l" t="t" r="r" b="b"/>
                <a:pathLst>
                  <a:path w="11186" h="7385" extrusionOk="0">
                    <a:moveTo>
                      <a:pt x="1" y="7384"/>
                    </a:moveTo>
                    <a:cubicBezTo>
                      <a:pt x="1" y="7384"/>
                      <a:pt x="4693" y="7384"/>
                      <a:pt x="11186" y="5701"/>
                    </a:cubicBezTo>
                    <a:cubicBezTo>
                      <a:pt x="11186" y="5701"/>
                      <a:pt x="5594" y="0"/>
                      <a:pt x="1" y="738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7" name="Google Shape;510;p44">
                <a:extLst>
                  <a:ext uri="{FF2B5EF4-FFF2-40B4-BE49-F238E27FC236}">
                    <a16:creationId xmlns="" xmlns:a16="http://schemas.microsoft.com/office/drawing/2014/main" id="{DFA17E81-8850-502C-6193-705BE0BE84B4}"/>
                  </a:ext>
                </a:extLst>
              </p:cNvPr>
              <p:cNvSpPr/>
              <p:nvPr/>
            </p:nvSpPr>
            <p:spPr>
              <a:xfrm rot="480708">
                <a:off x="7395982" y="2923603"/>
                <a:ext cx="744652" cy="218247"/>
              </a:xfrm>
              <a:custGeom>
                <a:avLst/>
                <a:gdLst/>
                <a:ahLst/>
                <a:cxnLst/>
                <a:rect l="l" t="t" r="r" b="b"/>
                <a:pathLst>
                  <a:path w="33973" h="9957" extrusionOk="0">
                    <a:moveTo>
                      <a:pt x="1" y="8467"/>
                    </a:moveTo>
                    <a:cubicBezTo>
                      <a:pt x="1" y="8467"/>
                      <a:pt x="5814" y="2065"/>
                      <a:pt x="16437" y="1671"/>
                    </a:cubicBezTo>
                    <a:cubicBezTo>
                      <a:pt x="27058" y="1279"/>
                      <a:pt x="33972" y="9956"/>
                      <a:pt x="33972" y="9956"/>
                    </a:cubicBezTo>
                    <a:cubicBezTo>
                      <a:pt x="33972" y="9956"/>
                      <a:pt x="27677" y="1"/>
                      <a:pt x="16604" y="1"/>
                    </a:cubicBezTo>
                    <a:cubicBezTo>
                      <a:pt x="5530" y="1"/>
                      <a:pt x="1" y="8467"/>
                      <a:pt x="1" y="8467"/>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8" name="Google Shape;511;p44">
                <a:extLst>
                  <a:ext uri="{FF2B5EF4-FFF2-40B4-BE49-F238E27FC236}">
                    <a16:creationId xmlns="" xmlns:a16="http://schemas.microsoft.com/office/drawing/2014/main" id="{DE19920A-C1B5-CA2C-99FA-29F407CB03DB}"/>
                  </a:ext>
                </a:extLst>
              </p:cNvPr>
              <p:cNvSpPr/>
              <p:nvPr/>
            </p:nvSpPr>
            <p:spPr>
              <a:xfrm rot="480708">
                <a:off x="7594787" y="2521616"/>
                <a:ext cx="457843" cy="262041"/>
              </a:xfrm>
              <a:custGeom>
                <a:avLst/>
                <a:gdLst/>
                <a:ahLst/>
                <a:cxnLst/>
                <a:rect l="l" t="t" r="r" b="b"/>
                <a:pathLst>
                  <a:path w="20888" h="11955" extrusionOk="0">
                    <a:moveTo>
                      <a:pt x="20887" y="5977"/>
                    </a:moveTo>
                    <a:cubicBezTo>
                      <a:pt x="20887" y="7563"/>
                      <a:pt x="19788" y="9083"/>
                      <a:pt x="17828" y="10204"/>
                    </a:cubicBezTo>
                    <a:cubicBezTo>
                      <a:pt x="15870" y="11325"/>
                      <a:pt x="13214" y="11954"/>
                      <a:pt x="10444" y="11954"/>
                    </a:cubicBezTo>
                    <a:cubicBezTo>
                      <a:pt x="7674" y="11954"/>
                      <a:pt x="5018" y="11325"/>
                      <a:pt x="3059" y="10204"/>
                    </a:cubicBezTo>
                    <a:cubicBezTo>
                      <a:pt x="1101" y="9083"/>
                      <a:pt x="0" y="7563"/>
                      <a:pt x="0" y="5977"/>
                    </a:cubicBezTo>
                    <a:cubicBezTo>
                      <a:pt x="0" y="4393"/>
                      <a:pt x="1101" y="2872"/>
                      <a:pt x="3059" y="1751"/>
                    </a:cubicBezTo>
                    <a:cubicBezTo>
                      <a:pt x="5018" y="630"/>
                      <a:pt x="7674" y="0"/>
                      <a:pt x="10444" y="0"/>
                    </a:cubicBezTo>
                    <a:cubicBezTo>
                      <a:pt x="13214" y="0"/>
                      <a:pt x="15870" y="630"/>
                      <a:pt x="17828" y="1751"/>
                    </a:cubicBezTo>
                    <a:cubicBezTo>
                      <a:pt x="19788" y="2872"/>
                      <a:pt x="20887" y="4393"/>
                      <a:pt x="20887" y="5977"/>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9" name="Google Shape;512;p44">
                <a:extLst>
                  <a:ext uri="{FF2B5EF4-FFF2-40B4-BE49-F238E27FC236}">
                    <a16:creationId xmlns="" xmlns:a16="http://schemas.microsoft.com/office/drawing/2014/main" id="{F84A7C7A-6427-CDF2-2FBE-E24B88C5AD49}"/>
                  </a:ext>
                </a:extLst>
              </p:cNvPr>
              <p:cNvSpPr/>
              <p:nvPr/>
            </p:nvSpPr>
            <p:spPr>
              <a:xfrm rot="480708">
                <a:off x="7596034" y="2512761"/>
                <a:ext cx="457843" cy="262041"/>
              </a:xfrm>
              <a:custGeom>
                <a:avLst/>
                <a:gdLst/>
                <a:ahLst/>
                <a:cxnLst/>
                <a:rect l="l" t="t" r="r" b="b"/>
                <a:pathLst>
                  <a:path w="20888" h="11955" extrusionOk="0">
                    <a:moveTo>
                      <a:pt x="20887" y="5977"/>
                    </a:moveTo>
                    <a:cubicBezTo>
                      <a:pt x="20887" y="7563"/>
                      <a:pt x="19788" y="9083"/>
                      <a:pt x="17828" y="10204"/>
                    </a:cubicBezTo>
                    <a:cubicBezTo>
                      <a:pt x="15870" y="11325"/>
                      <a:pt x="13214" y="11954"/>
                      <a:pt x="10444" y="11954"/>
                    </a:cubicBezTo>
                    <a:cubicBezTo>
                      <a:pt x="7674" y="11954"/>
                      <a:pt x="5018" y="11325"/>
                      <a:pt x="3059" y="10204"/>
                    </a:cubicBezTo>
                    <a:cubicBezTo>
                      <a:pt x="1101" y="9083"/>
                      <a:pt x="0" y="7563"/>
                      <a:pt x="0" y="5977"/>
                    </a:cubicBezTo>
                    <a:cubicBezTo>
                      <a:pt x="0" y="4393"/>
                      <a:pt x="1101" y="2872"/>
                      <a:pt x="3059" y="1751"/>
                    </a:cubicBezTo>
                    <a:cubicBezTo>
                      <a:pt x="5018" y="630"/>
                      <a:pt x="7674" y="0"/>
                      <a:pt x="10444" y="0"/>
                    </a:cubicBezTo>
                    <a:cubicBezTo>
                      <a:pt x="13214" y="0"/>
                      <a:pt x="15870" y="630"/>
                      <a:pt x="17828" y="1751"/>
                    </a:cubicBezTo>
                    <a:cubicBezTo>
                      <a:pt x="19788" y="2872"/>
                      <a:pt x="20887" y="4393"/>
                      <a:pt x="20887" y="5977"/>
                    </a:cubicBezTo>
                    <a:close/>
                  </a:path>
                </a:pathLst>
              </a:custGeom>
              <a:solidFill>
                <a:srgbClr val="79BE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0" name="Google Shape;513;p44">
                <a:extLst>
                  <a:ext uri="{FF2B5EF4-FFF2-40B4-BE49-F238E27FC236}">
                    <a16:creationId xmlns="" xmlns:a16="http://schemas.microsoft.com/office/drawing/2014/main" id="{2C6A60D1-5FB0-92B2-98EA-3A5DA963553B}"/>
                  </a:ext>
                </a:extLst>
              </p:cNvPr>
              <p:cNvSpPr/>
              <p:nvPr/>
            </p:nvSpPr>
            <p:spPr>
              <a:xfrm rot="480708">
                <a:off x="7615937" y="2523218"/>
                <a:ext cx="418060" cy="241108"/>
              </a:xfrm>
              <a:custGeom>
                <a:avLst/>
                <a:gdLst/>
                <a:ahLst/>
                <a:cxnLst/>
                <a:rect l="l" t="t" r="r" b="b"/>
                <a:pathLst>
                  <a:path w="19073" h="11000" extrusionOk="0">
                    <a:moveTo>
                      <a:pt x="9536" y="11000"/>
                    </a:moveTo>
                    <a:cubicBezTo>
                      <a:pt x="4278" y="11000"/>
                      <a:pt x="0" y="8534"/>
                      <a:pt x="0" y="5500"/>
                    </a:cubicBezTo>
                    <a:cubicBezTo>
                      <a:pt x="0" y="2468"/>
                      <a:pt x="4278" y="1"/>
                      <a:pt x="9536" y="1"/>
                    </a:cubicBezTo>
                    <a:cubicBezTo>
                      <a:pt x="14794" y="1"/>
                      <a:pt x="19072" y="2468"/>
                      <a:pt x="19072" y="5500"/>
                    </a:cubicBezTo>
                    <a:cubicBezTo>
                      <a:pt x="19072" y="8534"/>
                      <a:pt x="14794" y="11000"/>
                      <a:pt x="9536" y="11000"/>
                    </a:cubicBezTo>
                    <a:close/>
                    <a:moveTo>
                      <a:pt x="9536" y="196"/>
                    </a:moveTo>
                    <a:cubicBezTo>
                      <a:pt x="4385" y="196"/>
                      <a:pt x="195" y="2576"/>
                      <a:pt x="195" y="5500"/>
                    </a:cubicBezTo>
                    <a:cubicBezTo>
                      <a:pt x="195" y="8425"/>
                      <a:pt x="4385" y="10805"/>
                      <a:pt x="9536" y="10805"/>
                    </a:cubicBezTo>
                    <a:cubicBezTo>
                      <a:pt x="14687" y="10805"/>
                      <a:pt x="18877" y="8425"/>
                      <a:pt x="18877" y="5500"/>
                    </a:cubicBezTo>
                    <a:cubicBezTo>
                      <a:pt x="18877" y="2575"/>
                      <a:pt x="14686" y="196"/>
                      <a:pt x="9536" y="19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1" name="Google Shape;514;p44">
                <a:extLst>
                  <a:ext uri="{FF2B5EF4-FFF2-40B4-BE49-F238E27FC236}">
                    <a16:creationId xmlns="" xmlns:a16="http://schemas.microsoft.com/office/drawing/2014/main" id="{B612607A-F194-17CC-AA9F-EC2603073D24}"/>
                  </a:ext>
                </a:extLst>
              </p:cNvPr>
              <p:cNvSpPr/>
              <p:nvPr/>
            </p:nvSpPr>
            <p:spPr>
              <a:xfrm rot="480708">
                <a:off x="7617008" y="2524313"/>
                <a:ext cx="415890" cy="238960"/>
              </a:xfrm>
              <a:custGeom>
                <a:avLst/>
                <a:gdLst/>
                <a:ahLst/>
                <a:cxnLst/>
                <a:rect l="l" t="t" r="r" b="b"/>
                <a:pathLst>
                  <a:path w="18974" h="10902" extrusionOk="0">
                    <a:moveTo>
                      <a:pt x="9466" y="0"/>
                    </a:moveTo>
                    <a:cubicBezTo>
                      <a:pt x="9200" y="0"/>
                      <a:pt x="8933" y="7"/>
                      <a:pt x="8673" y="19"/>
                    </a:cubicBezTo>
                    <a:cubicBezTo>
                      <a:pt x="8608" y="21"/>
                      <a:pt x="8610" y="117"/>
                      <a:pt x="8674" y="117"/>
                    </a:cubicBezTo>
                    <a:cubicBezTo>
                      <a:pt x="8675" y="117"/>
                      <a:pt x="8675" y="117"/>
                      <a:pt x="8675" y="117"/>
                    </a:cubicBezTo>
                    <a:lnTo>
                      <a:pt x="8677" y="117"/>
                    </a:lnTo>
                    <a:cubicBezTo>
                      <a:pt x="8936" y="104"/>
                      <a:pt x="9201" y="98"/>
                      <a:pt x="9466" y="98"/>
                    </a:cubicBezTo>
                    <a:cubicBezTo>
                      <a:pt x="9530" y="98"/>
                      <a:pt x="9530" y="0"/>
                      <a:pt x="9466" y="0"/>
                    </a:cubicBezTo>
                    <a:close/>
                    <a:moveTo>
                      <a:pt x="10256" y="18"/>
                    </a:moveTo>
                    <a:cubicBezTo>
                      <a:pt x="10231" y="18"/>
                      <a:pt x="10209" y="39"/>
                      <a:pt x="10208" y="65"/>
                    </a:cubicBezTo>
                    <a:cubicBezTo>
                      <a:pt x="10207" y="92"/>
                      <a:pt x="10227" y="114"/>
                      <a:pt x="10255" y="116"/>
                    </a:cubicBezTo>
                    <a:cubicBezTo>
                      <a:pt x="10517" y="128"/>
                      <a:pt x="10782" y="146"/>
                      <a:pt x="11041" y="171"/>
                    </a:cubicBezTo>
                    <a:lnTo>
                      <a:pt x="11046" y="171"/>
                    </a:lnTo>
                    <a:cubicBezTo>
                      <a:pt x="11071" y="170"/>
                      <a:pt x="11092" y="152"/>
                      <a:pt x="11095" y="127"/>
                    </a:cubicBezTo>
                    <a:cubicBezTo>
                      <a:pt x="11097" y="100"/>
                      <a:pt x="11077" y="76"/>
                      <a:pt x="11050" y="74"/>
                    </a:cubicBezTo>
                    <a:cubicBezTo>
                      <a:pt x="10789" y="50"/>
                      <a:pt x="10523" y="31"/>
                      <a:pt x="10259" y="18"/>
                    </a:cubicBezTo>
                    <a:cubicBezTo>
                      <a:pt x="10258" y="18"/>
                      <a:pt x="10257" y="18"/>
                      <a:pt x="10256" y="18"/>
                    </a:cubicBezTo>
                    <a:close/>
                    <a:moveTo>
                      <a:pt x="7891" y="76"/>
                    </a:moveTo>
                    <a:cubicBezTo>
                      <a:pt x="7888" y="76"/>
                      <a:pt x="7885" y="77"/>
                      <a:pt x="7881" y="78"/>
                    </a:cubicBezTo>
                    <a:cubicBezTo>
                      <a:pt x="7617" y="103"/>
                      <a:pt x="7352" y="136"/>
                      <a:pt x="7094" y="175"/>
                    </a:cubicBezTo>
                    <a:cubicBezTo>
                      <a:pt x="7033" y="183"/>
                      <a:pt x="7039" y="271"/>
                      <a:pt x="7099" y="271"/>
                    </a:cubicBezTo>
                    <a:cubicBezTo>
                      <a:pt x="7099" y="271"/>
                      <a:pt x="7099" y="271"/>
                      <a:pt x="7100" y="271"/>
                    </a:cubicBezTo>
                    <a:lnTo>
                      <a:pt x="7107" y="271"/>
                    </a:lnTo>
                    <a:cubicBezTo>
                      <a:pt x="7365" y="233"/>
                      <a:pt x="7628" y="200"/>
                      <a:pt x="7890" y="175"/>
                    </a:cubicBezTo>
                    <a:cubicBezTo>
                      <a:pt x="7917" y="173"/>
                      <a:pt x="7937" y="149"/>
                      <a:pt x="7935" y="122"/>
                    </a:cubicBezTo>
                    <a:cubicBezTo>
                      <a:pt x="7932" y="99"/>
                      <a:pt x="7914" y="76"/>
                      <a:pt x="7891" y="76"/>
                    </a:cubicBezTo>
                    <a:close/>
                    <a:moveTo>
                      <a:pt x="11831" y="168"/>
                    </a:moveTo>
                    <a:cubicBezTo>
                      <a:pt x="11807" y="168"/>
                      <a:pt x="11787" y="185"/>
                      <a:pt x="11784" y="209"/>
                    </a:cubicBezTo>
                    <a:cubicBezTo>
                      <a:pt x="11780" y="236"/>
                      <a:pt x="11798" y="261"/>
                      <a:pt x="11824" y="265"/>
                    </a:cubicBezTo>
                    <a:cubicBezTo>
                      <a:pt x="12088" y="304"/>
                      <a:pt x="12349" y="350"/>
                      <a:pt x="12602" y="401"/>
                    </a:cubicBezTo>
                    <a:lnTo>
                      <a:pt x="12611" y="401"/>
                    </a:lnTo>
                    <a:cubicBezTo>
                      <a:pt x="12669" y="399"/>
                      <a:pt x="12678" y="316"/>
                      <a:pt x="12621" y="304"/>
                    </a:cubicBezTo>
                    <a:cubicBezTo>
                      <a:pt x="12366" y="254"/>
                      <a:pt x="12103" y="208"/>
                      <a:pt x="11838" y="169"/>
                    </a:cubicBezTo>
                    <a:cubicBezTo>
                      <a:pt x="11836" y="168"/>
                      <a:pt x="11833" y="168"/>
                      <a:pt x="11831" y="168"/>
                    </a:cubicBezTo>
                    <a:close/>
                    <a:moveTo>
                      <a:pt x="6326" y="311"/>
                    </a:moveTo>
                    <a:cubicBezTo>
                      <a:pt x="6322" y="311"/>
                      <a:pt x="6316" y="312"/>
                      <a:pt x="6311" y="313"/>
                    </a:cubicBezTo>
                    <a:cubicBezTo>
                      <a:pt x="6047" y="366"/>
                      <a:pt x="5788" y="427"/>
                      <a:pt x="5538" y="493"/>
                    </a:cubicBezTo>
                    <a:cubicBezTo>
                      <a:pt x="5482" y="508"/>
                      <a:pt x="5494" y="588"/>
                      <a:pt x="5550" y="589"/>
                    </a:cubicBezTo>
                    <a:cubicBezTo>
                      <a:pt x="5555" y="589"/>
                      <a:pt x="5558" y="588"/>
                      <a:pt x="5562" y="587"/>
                    </a:cubicBezTo>
                    <a:cubicBezTo>
                      <a:pt x="5811" y="522"/>
                      <a:pt x="6069" y="461"/>
                      <a:pt x="6330" y="408"/>
                    </a:cubicBezTo>
                    <a:cubicBezTo>
                      <a:pt x="6394" y="400"/>
                      <a:pt x="6381" y="311"/>
                      <a:pt x="6326" y="311"/>
                    </a:cubicBezTo>
                    <a:close/>
                    <a:moveTo>
                      <a:pt x="13382" y="480"/>
                    </a:moveTo>
                    <a:cubicBezTo>
                      <a:pt x="13360" y="480"/>
                      <a:pt x="13340" y="495"/>
                      <a:pt x="13335" y="517"/>
                    </a:cubicBezTo>
                    <a:cubicBezTo>
                      <a:pt x="13329" y="542"/>
                      <a:pt x="13344" y="569"/>
                      <a:pt x="13371" y="577"/>
                    </a:cubicBezTo>
                    <a:cubicBezTo>
                      <a:pt x="13626" y="644"/>
                      <a:pt x="13881" y="717"/>
                      <a:pt x="14127" y="797"/>
                    </a:cubicBezTo>
                    <a:cubicBezTo>
                      <a:pt x="14132" y="798"/>
                      <a:pt x="14137" y="800"/>
                      <a:pt x="14142" y="800"/>
                    </a:cubicBezTo>
                    <a:lnTo>
                      <a:pt x="14142" y="798"/>
                    </a:lnTo>
                    <a:cubicBezTo>
                      <a:pt x="14196" y="797"/>
                      <a:pt x="14208" y="721"/>
                      <a:pt x="14157" y="703"/>
                    </a:cubicBezTo>
                    <a:cubicBezTo>
                      <a:pt x="13910" y="625"/>
                      <a:pt x="13653" y="549"/>
                      <a:pt x="13395" y="482"/>
                    </a:cubicBezTo>
                    <a:cubicBezTo>
                      <a:pt x="13390" y="480"/>
                      <a:pt x="13386" y="480"/>
                      <a:pt x="13382" y="480"/>
                    </a:cubicBezTo>
                    <a:close/>
                    <a:moveTo>
                      <a:pt x="4790" y="715"/>
                    </a:moveTo>
                    <a:cubicBezTo>
                      <a:pt x="4785" y="715"/>
                      <a:pt x="4780" y="716"/>
                      <a:pt x="4776" y="717"/>
                    </a:cubicBezTo>
                    <a:cubicBezTo>
                      <a:pt x="4521" y="802"/>
                      <a:pt x="4270" y="893"/>
                      <a:pt x="4030" y="991"/>
                    </a:cubicBezTo>
                    <a:cubicBezTo>
                      <a:pt x="3980" y="1010"/>
                      <a:pt x="3994" y="1085"/>
                      <a:pt x="4049" y="1085"/>
                    </a:cubicBezTo>
                    <a:cubicBezTo>
                      <a:pt x="4054" y="1085"/>
                      <a:pt x="4060" y="1083"/>
                      <a:pt x="4065" y="1082"/>
                    </a:cubicBezTo>
                    <a:cubicBezTo>
                      <a:pt x="4305" y="984"/>
                      <a:pt x="4553" y="895"/>
                      <a:pt x="4806" y="811"/>
                    </a:cubicBezTo>
                    <a:cubicBezTo>
                      <a:pt x="4831" y="802"/>
                      <a:pt x="4845" y="774"/>
                      <a:pt x="4838" y="749"/>
                    </a:cubicBezTo>
                    <a:cubicBezTo>
                      <a:pt x="4831" y="728"/>
                      <a:pt x="4811" y="715"/>
                      <a:pt x="4790" y="715"/>
                    </a:cubicBezTo>
                    <a:close/>
                    <a:moveTo>
                      <a:pt x="14886" y="970"/>
                    </a:moveTo>
                    <a:cubicBezTo>
                      <a:pt x="14838" y="970"/>
                      <a:pt x="14816" y="1043"/>
                      <a:pt x="14869" y="1064"/>
                    </a:cubicBezTo>
                    <a:cubicBezTo>
                      <a:pt x="15118" y="1164"/>
                      <a:pt x="15362" y="1272"/>
                      <a:pt x="15590" y="1383"/>
                    </a:cubicBezTo>
                    <a:cubicBezTo>
                      <a:pt x="15596" y="1386"/>
                      <a:pt x="15604" y="1388"/>
                      <a:pt x="15611" y="1388"/>
                    </a:cubicBezTo>
                    <a:cubicBezTo>
                      <a:pt x="15663" y="1388"/>
                      <a:pt x="15678" y="1318"/>
                      <a:pt x="15633" y="1296"/>
                    </a:cubicBezTo>
                    <a:cubicBezTo>
                      <a:pt x="15402" y="1182"/>
                      <a:pt x="15158" y="1074"/>
                      <a:pt x="14906" y="974"/>
                    </a:cubicBezTo>
                    <a:cubicBezTo>
                      <a:pt x="14899" y="972"/>
                      <a:pt x="14892" y="970"/>
                      <a:pt x="14886" y="970"/>
                    </a:cubicBezTo>
                    <a:close/>
                    <a:moveTo>
                      <a:pt x="3327" y="1309"/>
                    </a:moveTo>
                    <a:cubicBezTo>
                      <a:pt x="3320" y="1309"/>
                      <a:pt x="3312" y="1311"/>
                      <a:pt x="3304" y="1315"/>
                    </a:cubicBezTo>
                    <a:cubicBezTo>
                      <a:pt x="3061" y="1435"/>
                      <a:pt x="2825" y="1565"/>
                      <a:pt x="2606" y="1696"/>
                    </a:cubicBezTo>
                    <a:cubicBezTo>
                      <a:pt x="2585" y="1710"/>
                      <a:pt x="2577" y="1741"/>
                      <a:pt x="2591" y="1763"/>
                    </a:cubicBezTo>
                    <a:cubicBezTo>
                      <a:pt x="2600" y="1777"/>
                      <a:pt x="2615" y="1786"/>
                      <a:pt x="2632" y="1786"/>
                    </a:cubicBezTo>
                    <a:lnTo>
                      <a:pt x="2632" y="1786"/>
                    </a:lnTo>
                    <a:cubicBezTo>
                      <a:pt x="2641" y="1786"/>
                      <a:pt x="2649" y="1785"/>
                      <a:pt x="2657" y="1780"/>
                    </a:cubicBezTo>
                    <a:cubicBezTo>
                      <a:pt x="2873" y="1649"/>
                      <a:pt x="3106" y="1521"/>
                      <a:pt x="3348" y="1402"/>
                    </a:cubicBezTo>
                    <a:cubicBezTo>
                      <a:pt x="3398" y="1377"/>
                      <a:pt x="3373" y="1309"/>
                      <a:pt x="3327" y="1309"/>
                    </a:cubicBezTo>
                    <a:close/>
                    <a:moveTo>
                      <a:pt x="2632" y="1786"/>
                    </a:moveTo>
                    <a:cubicBezTo>
                      <a:pt x="2632" y="1786"/>
                      <a:pt x="2632" y="1786"/>
                      <a:pt x="2631" y="1786"/>
                    </a:cubicBezTo>
                    <a:lnTo>
                      <a:pt x="2633" y="1786"/>
                    </a:lnTo>
                    <a:cubicBezTo>
                      <a:pt x="2633" y="1786"/>
                      <a:pt x="2632" y="1786"/>
                      <a:pt x="2632" y="1786"/>
                    </a:cubicBezTo>
                    <a:close/>
                    <a:moveTo>
                      <a:pt x="16306" y="1666"/>
                    </a:moveTo>
                    <a:cubicBezTo>
                      <a:pt x="16263" y="1666"/>
                      <a:pt x="16234" y="1729"/>
                      <a:pt x="16281" y="1757"/>
                    </a:cubicBezTo>
                    <a:cubicBezTo>
                      <a:pt x="16512" y="1894"/>
                      <a:pt x="16732" y="2041"/>
                      <a:pt x="16936" y="2193"/>
                    </a:cubicBezTo>
                    <a:cubicBezTo>
                      <a:pt x="16945" y="2199"/>
                      <a:pt x="16955" y="2202"/>
                      <a:pt x="16965" y="2202"/>
                    </a:cubicBezTo>
                    <a:cubicBezTo>
                      <a:pt x="17012" y="2202"/>
                      <a:pt x="17032" y="2142"/>
                      <a:pt x="16994" y="2114"/>
                    </a:cubicBezTo>
                    <a:cubicBezTo>
                      <a:pt x="16788" y="1961"/>
                      <a:pt x="16565" y="1813"/>
                      <a:pt x="16332" y="1673"/>
                    </a:cubicBezTo>
                    <a:cubicBezTo>
                      <a:pt x="16323" y="1668"/>
                      <a:pt x="16314" y="1666"/>
                      <a:pt x="16306" y="1666"/>
                    </a:cubicBezTo>
                    <a:close/>
                    <a:moveTo>
                      <a:pt x="1979" y="2129"/>
                    </a:moveTo>
                    <a:cubicBezTo>
                      <a:pt x="1969" y="2129"/>
                      <a:pt x="1958" y="2132"/>
                      <a:pt x="1948" y="2141"/>
                    </a:cubicBezTo>
                    <a:cubicBezTo>
                      <a:pt x="1735" y="2299"/>
                      <a:pt x="1532" y="2471"/>
                      <a:pt x="1340" y="2655"/>
                    </a:cubicBezTo>
                    <a:cubicBezTo>
                      <a:pt x="1321" y="2674"/>
                      <a:pt x="1319" y="2704"/>
                      <a:pt x="1338" y="2725"/>
                    </a:cubicBezTo>
                    <a:cubicBezTo>
                      <a:pt x="1347" y="2733"/>
                      <a:pt x="1359" y="2740"/>
                      <a:pt x="1373" y="2740"/>
                    </a:cubicBezTo>
                    <a:lnTo>
                      <a:pt x="1373" y="2740"/>
                    </a:lnTo>
                    <a:cubicBezTo>
                      <a:pt x="1386" y="2740"/>
                      <a:pt x="1398" y="2735"/>
                      <a:pt x="1407" y="2725"/>
                    </a:cubicBezTo>
                    <a:cubicBezTo>
                      <a:pt x="1597" y="2545"/>
                      <a:pt x="1797" y="2375"/>
                      <a:pt x="2006" y="2218"/>
                    </a:cubicBezTo>
                    <a:cubicBezTo>
                      <a:pt x="2050" y="2188"/>
                      <a:pt x="2019" y="2129"/>
                      <a:pt x="1979" y="2129"/>
                    </a:cubicBezTo>
                    <a:close/>
                    <a:moveTo>
                      <a:pt x="1373" y="2740"/>
                    </a:moveTo>
                    <a:lnTo>
                      <a:pt x="1373" y="2740"/>
                    </a:lnTo>
                    <a:cubicBezTo>
                      <a:pt x="1373" y="2740"/>
                      <a:pt x="1373" y="2740"/>
                      <a:pt x="1372" y="2740"/>
                    </a:cubicBezTo>
                    <a:lnTo>
                      <a:pt x="1374" y="2740"/>
                    </a:lnTo>
                    <a:cubicBezTo>
                      <a:pt x="1374" y="2740"/>
                      <a:pt x="1373" y="2740"/>
                      <a:pt x="1373" y="2740"/>
                    </a:cubicBezTo>
                    <a:close/>
                    <a:moveTo>
                      <a:pt x="17571" y="2611"/>
                    </a:moveTo>
                    <a:cubicBezTo>
                      <a:pt x="17533" y="2611"/>
                      <a:pt x="17502" y="2662"/>
                      <a:pt x="17539" y="2697"/>
                    </a:cubicBezTo>
                    <a:cubicBezTo>
                      <a:pt x="17729" y="2875"/>
                      <a:pt x="17905" y="3068"/>
                      <a:pt x="18067" y="3274"/>
                    </a:cubicBezTo>
                    <a:cubicBezTo>
                      <a:pt x="18076" y="3286"/>
                      <a:pt x="18090" y="3292"/>
                      <a:pt x="18105" y="3292"/>
                    </a:cubicBezTo>
                    <a:cubicBezTo>
                      <a:pt x="18115" y="3292"/>
                      <a:pt x="18127" y="3290"/>
                      <a:pt x="18135" y="3282"/>
                    </a:cubicBezTo>
                    <a:cubicBezTo>
                      <a:pt x="18157" y="3266"/>
                      <a:pt x="18159" y="3235"/>
                      <a:pt x="18143" y="3214"/>
                    </a:cubicBezTo>
                    <a:cubicBezTo>
                      <a:pt x="17978" y="3005"/>
                      <a:pt x="17799" y="2808"/>
                      <a:pt x="17605" y="2626"/>
                    </a:cubicBezTo>
                    <a:cubicBezTo>
                      <a:pt x="17594" y="2616"/>
                      <a:pt x="17582" y="2611"/>
                      <a:pt x="17571" y="2611"/>
                    </a:cubicBezTo>
                    <a:close/>
                    <a:moveTo>
                      <a:pt x="844" y="3226"/>
                    </a:moveTo>
                    <a:cubicBezTo>
                      <a:pt x="830" y="3226"/>
                      <a:pt x="816" y="3232"/>
                      <a:pt x="805" y="3248"/>
                    </a:cubicBezTo>
                    <a:cubicBezTo>
                      <a:pt x="642" y="3459"/>
                      <a:pt x="499" y="3685"/>
                      <a:pt x="377" y="3922"/>
                    </a:cubicBezTo>
                    <a:cubicBezTo>
                      <a:pt x="366" y="3946"/>
                      <a:pt x="374" y="3976"/>
                      <a:pt x="399" y="3987"/>
                    </a:cubicBezTo>
                    <a:cubicBezTo>
                      <a:pt x="405" y="3991"/>
                      <a:pt x="411" y="3993"/>
                      <a:pt x="417" y="3993"/>
                    </a:cubicBezTo>
                    <a:cubicBezTo>
                      <a:pt x="419" y="3993"/>
                      <a:pt x="420" y="3993"/>
                      <a:pt x="421" y="3993"/>
                    </a:cubicBezTo>
                    <a:lnTo>
                      <a:pt x="421" y="3994"/>
                    </a:lnTo>
                    <a:cubicBezTo>
                      <a:pt x="439" y="3993"/>
                      <a:pt x="456" y="3982"/>
                      <a:pt x="464" y="3966"/>
                    </a:cubicBezTo>
                    <a:cubicBezTo>
                      <a:pt x="583" y="3734"/>
                      <a:pt x="723" y="3514"/>
                      <a:pt x="882" y="3307"/>
                    </a:cubicBezTo>
                    <a:cubicBezTo>
                      <a:pt x="914" y="3270"/>
                      <a:pt x="880" y="3226"/>
                      <a:pt x="844" y="3226"/>
                    </a:cubicBezTo>
                    <a:close/>
                    <a:moveTo>
                      <a:pt x="18534" y="3858"/>
                    </a:moveTo>
                    <a:cubicBezTo>
                      <a:pt x="18526" y="3858"/>
                      <a:pt x="18519" y="3860"/>
                      <a:pt x="18512" y="3863"/>
                    </a:cubicBezTo>
                    <a:cubicBezTo>
                      <a:pt x="18488" y="3876"/>
                      <a:pt x="18479" y="3905"/>
                      <a:pt x="18490" y="3929"/>
                    </a:cubicBezTo>
                    <a:cubicBezTo>
                      <a:pt x="18612" y="4160"/>
                      <a:pt x="18707" y="4403"/>
                      <a:pt x="18772" y="4654"/>
                    </a:cubicBezTo>
                    <a:cubicBezTo>
                      <a:pt x="18779" y="4676"/>
                      <a:pt x="18798" y="4690"/>
                      <a:pt x="18821" y="4690"/>
                    </a:cubicBezTo>
                    <a:cubicBezTo>
                      <a:pt x="18824" y="4690"/>
                      <a:pt x="18828" y="4690"/>
                      <a:pt x="18832" y="4689"/>
                    </a:cubicBezTo>
                    <a:cubicBezTo>
                      <a:pt x="18859" y="4683"/>
                      <a:pt x="18874" y="4656"/>
                      <a:pt x="18867" y="4630"/>
                    </a:cubicBezTo>
                    <a:cubicBezTo>
                      <a:pt x="18799" y="4371"/>
                      <a:pt x="18702" y="4122"/>
                      <a:pt x="18577" y="3884"/>
                    </a:cubicBezTo>
                    <a:cubicBezTo>
                      <a:pt x="18569" y="3868"/>
                      <a:pt x="18552" y="3858"/>
                      <a:pt x="18534" y="3858"/>
                    </a:cubicBezTo>
                    <a:close/>
                    <a:moveTo>
                      <a:pt x="143" y="4633"/>
                    </a:moveTo>
                    <a:cubicBezTo>
                      <a:pt x="123" y="4633"/>
                      <a:pt x="103" y="4644"/>
                      <a:pt x="97" y="4670"/>
                    </a:cubicBezTo>
                    <a:cubicBezTo>
                      <a:pt x="32" y="4926"/>
                      <a:pt x="1" y="5188"/>
                      <a:pt x="1" y="5450"/>
                    </a:cubicBezTo>
                    <a:lnTo>
                      <a:pt x="1" y="5464"/>
                    </a:lnTo>
                    <a:cubicBezTo>
                      <a:pt x="1" y="5491"/>
                      <a:pt x="22" y="5514"/>
                      <a:pt x="49" y="5514"/>
                    </a:cubicBezTo>
                    <a:cubicBezTo>
                      <a:pt x="77" y="5514"/>
                      <a:pt x="98" y="5492"/>
                      <a:pt x="98" y="5464"/>
                    </a:cubicBezTo>
                    <a:lnTo>
                      <a:pt x="98" y="5450"/>
                    </a:lnTo>
                    <a:cubicBezTo>
                      <a:pt x="98" y="5196"/>
                      <a:pt x="130" y="4941"/>
                      <a:pt x="192" y="4694"/>
                    </a:cubicBezTo>
                    <a:cubicBezTo>
                      <a:pt x="201" y="4657"/>
                      <a:pt x="171" y="4633"/>
                      <a:pt x="143" y="4633"/>
                    </a:cubicBezTo>
                    <a:close/>
                    <a:moveTo>
                      <a:pt x="18925" y="5376"/>
                    </a:moveTo>
                    <a:cubicBezTo>
                      <a:pt x="18902" y="5376"/>
                      <a:pt x="18878" y="5391"/>
                      <a:pt x="18876" y="5423"/>
                    </a:cubicBezTo>
                    <a:lnTo>
                      <a:pt x="18876" y="5450"/>
                    </a:lnTo>
                    <a:cubicBezTo>
                      <a:pt x="18876" y="5710"/>
                      <a:pt x="18843" y="5970"/>
                      <a:pt x="18780" y="6220"/>
                    </a:cubicBezTo>
                    <a:cubicBezTo>
                      <a:pt x="18774" y="6247"/>
                      <a:pt x="18789" y="6274"/>
                      <a:pt x="18816" y="6280"/>
                    </a:cubicBezTo>
                    <a:cubicBezTo>
                      <a:pt x="18819" y="6281"/>
                      <a:pt x="18823" y="6281"/>
                      <a:pt x="18827" y="6281"/>
                    </a:cubicBezTo>
                    <a:cubicBezTo>
                      <a:pt x="18850" y="6281"/>
                      <a:pt x="18869" y="6266"/>
                      <a:pt x="18875" y="6245"/>
                    </a:cubicBezTo>
                    <a:cubicBezTo>
                      <a:pt x="18941" y="5985"/>
                      <a:pt x="18974" y="5718"/>
                      <a:pt x="18974" y="5449"/>
                    </a:cubicBezTo>
                    <a:lnTo>
                      <a:pt x="18974" y="5423"/>
                    </a:lnTo>
                    <a:cubicBezTo>
                      <a:pt x="18972" y="5391"/>
                      <a:pt x="18949" y="5376"/>
                      <a:pt x="18925" y="5376"/>
                    </a:cubicBezTo>
                    <a:close/>
                    <a:moveTo>
                      <a:pt x="152" y="6197"/>
                    </a:moveTo>
                    <a:cubicBezTo>
                      <a:pt x="123" y="6197"/>
                      <a:pt x="94" y="6221"/>
                      <a:pt x="103" y="6258"/>
                    </a:cubicBezTo>
                    <a:cubicBezTo>
                      <a:pt x="171" y="6517"/>
                      <a:pt x="267" y="6768"/>
                      <a:pt x="391" y="7006"/>
                    </a:cubicBezTo>
                    <a:cubicBezTo>
                      <a:pt x="399" y="7021"/>
                      <a:pt x="415" y="7031"/>
                      <a:pt x="434" y="7031"/>
                    </a:cubicBezTo>
                    <a:cubicBezTo>
                      <a:pt x="442" y="7031"/>
                      <a:pt x="449" y="7030"/>
                      <a:pt x="457" y="7026"/>
                    </a:cubicBezTo>
                    <a:cubicBezTo>
                      <a:pt x="481" y="7013"/>
                      <a:pt x="490" y="6984"/>
                      <a:pt x="477" y="6960"/>
                    </a:cubicBezTo>
                    <a:cubicBezTo>
                      <a:pt x="358" y="6730"/>
                      <a:pt x="264" y="6485"/>
                      <a:pt x="198" y="6234"/>
                    </a:cubicBezTo>
                    <a:cubicBezTo>
                      <a:pt x="192" y="6209"/>
                      <a:pt x="172" y="6197"/>
                      <a:pt x="152" y="6197"/>
                    </a:cubicBezTo>
                    <a:close/>
                    <a:moveTo>
                      <a:pt x="18546" y="6918"/>
                    </a:moveTo>
                    <a:cubicBezTo>
                      <a:pt x="18530" y="6918"/>
                      <a:pt x="18514" y="6926"/>
                      <a:pt x="18504" y="6946"/>
                    </a:cubicBezTo>
                    <a:cubicBezTo>
                      <a:pt x="18385" y="7178"/>
                      <a:pt x="18244" y="7398"/>
                      <a:pt x="18085" y="7604"/>
                    </a:cubicBezTo>
                    <a:cubicBezTo>
                      <a:pt x="18058" y="7636"/>
                      <a:pt x="18081" y="7683"/>
                      <a:pt x="18123" y="7683"/>
                    </a:cubicBezTo>
                    <a:cubicBezTo>
                      <a:pt x="18138" y="7683"/>
                      <a:pt x="18152" y="7676"/>
                      <a:pt x="18161" y="7663"/>
                    </a:cubicBezTo>
                    <a:cubicBezTo>
                      <a:pt x="18325" y="7453"/>
                      <a:pt x="18469" y="7227"/>
                      <a:pt x="18591" y="6991"/>
                    </a:cubicBezTo>
                    <a:cubicBezTo>
                      <a:pt x="18613" y="6952"/>
                      <a:pt x="18579" y="6918"/>
                      <a:pt x="18546" y="6918"/>
                    </a:cubicBezTo>
                    <a:close/>
                    <a:moveTo>
                      <a:pt x="863" y="7598"/>
                    </a:moveTo>
                    <a:cubicBezTo>
                      <a:pt x="828" y="7598"/>
                      <a:pt x="795" y="7639"/>
                      <a:pt x="823" y="7677"/>
                    </a:cubicBezTo>
                    <a:cubicBezTo>
                      <a:pt x="986" y="7886"/>
                      <a:pt x="1166" y="8084"/>
                      <a:pt x="1360" y="8266"/>
                    </a:cubicBezTo>
                    <a:cubicBezTo>
                      <a:pt x="1369" y="8275"/>
                      <a:pt x="1380" y="8279"/>
                      <a:pt x="1393" y="8280"/>
                    </a:cubicBezTo>
                    <a:cubicBezTo>
                      <a:pt x="1437" y="8280"/>
                      <a:pt x="1459" y="8225"/>
                      <a:pt x="1427" y="8195"/>
                    </a:cubicBezTo>
                    <a:cubicBezTo>
                      <a:pt x="1237" y="8015"/>
                      <a:pt x="1061" y="7821"/>
                      <a:pt x="900" y="7616"/>
                    </a:cubicBezTo>
                    <a:cubicBezTo>
                      <a:pt x="889" y="7603"/>
                      <a:pt x="876" y="7598"/>
                      <a:pt x="863" y="7598"/>
                    </a:cubicBezTo>
                    <a:close/>
                    <a:moveTo>
                      <a:pt x="17593" y="8169"/>
                    </a:moveTo>
                    <a:cubicBezTo>
                      <a:pt x="17581" y="8169"/>
                      <a:pt x="17569" y="8174"/>
                      <a:pt x="17558" y="8186"/>
                    </a:cubicBezTo>
                    <a:cubicBezTo>
                      <a:pt x="17369" y="8366"/>
                      <a:pt x="17168" y="8534"/>
                      <a:pt x="16959" y="8690"/>
                    </a:cubicBezTo>
                    <a:cubicBezTo>
                      <a:pt x="16921" y="8719"/>
                      <a:pt x="16941" y="8779"/>
                      <a:pt x="16988" y="8779"/>
                    </a:cubicBezTo>
                    <a:cubicBezTo>
                      <a:pt x="16998" y="8779"/>
                      <a:pt x="17008" y="8775"/>
                      <a:pt x="17017" y="8769"/>
                    </a:cubicBezTo>
                    <a:cubicBezTo>
                      <a:pt x="17230" y="8610"/>
                      <a:pt x="17434" y="8439"/>
                      <a:pt x="17625" y="8256"/>
                    </a:cubicBezTo>
                    <a:cubicBezTo>
                      <a:pt x="17665" y="8222"/>
                      <a:pt x="17632" y="8169"/>
                      <a:pt x="17593" y="8169"/>
                    </a:cubicBezTo>
                    <a:close/>
                    <a:moveTo>
                      <a:pt x="1998" y="8690"/>
                    </a:moveTo>
                    <a:cubicBezTo>
                      <a:pt x="1957" y="8690"/>
                      <a:pt x="1927" y="8747"/>
                      <a:pt x="1970" y="8779"/>
                    </a:cubicBezTo>
                    <a:cubicBezTo>
                      <a:pt x="2175" y="8932"/>
                      <a:pt x="2398" y="9080"/>
                      <a:pt x="2631" y="9221"/>
                    </a:cubicBezTo>
                    <a:cubicBezTo>
                      <a:pt x="2639" y="9226"/>
                      <a:pt x="2648" y="9227"/>
                      <a:pt x="2657" y="9229"/>
                    </a:cubicBezTo>
                    <a:lnTo>
                      <a:pt x="2657" y="9227"/>
                    </a:lnTo>
                    <a:cubicBezTo>
                      <a:pt x="2706" y="9227"/>
                      <a:pt x="2725" y="9161"/>
                      <a:pt x="2682" y="9136"/>
                    </a:cubicBezTo>
                    <a:cubicBezTo>
                      <a:pt x="2452" y="8998"/>
                      <a:pt x="2231" y="8851"/>
                      <a:pt x="2029" y="8700"/>
                    </a:cubicBezTo>
                    <a:cubicBezTo>
                      <a:pt x="2018" y="8693"/>
                      <a:pt x="2008" y="8690"/>
                      <a:pt x="1998" y="8690"/>
                    </a:cubicBezTo>
                    <a:close/>
                    <a:moveTo>
                      <a:pt x="16331" y="9123"/>
                    </a:moveTo>
                    <a:cubicBezTo>
                      <a:pt x="16323" y="9123"/>
                      <a:pt x="16314" y="9125"/>
                      <a:pt x="16306" y="9130"/>
                    </a:cubicBezTo>
                    <a:cubicBezTo>
                      <a:pt x="16090" y="9260"/>
                      <a:pt x="15858" y="9387"/>
                      <a:pt x="15615" y="9506"/>
                    </a:cubicBezTo>
                    <a:cubicBezTo>
                      <a:pt x="15591" y="9519"/>
                      <a:pt x="15581" y="9548"/>
                      <a:pt x="15592" y="9572"/>
                    </a:cubicBezTo>
                    <a:cubicBezTo>
                      <a:pt x="15601" y="9588"/>
                      <a:pt x="15617" y="9600"/>
                      <a:pt x="15636" y="9600"/>
                    </a:cubicBezTo>
                    <a:lnTo>
                      <a:pt x="15635" y="9598"/>
                    </a:lnTo>
                    <a:cubicBezTo>
                      <a:pt x="15643" y="9598"/>
                      <a:pt x="15650" y="9597"/>
                      <a:pt x="15658" y="9593"/>
                    </a:cubicBezTo>
                    <a:cubicBezTo>
                      <a:pt x="15904" y="9473"/>
                      <a:pt x="16138" y="9345"/>
                      <a:pt x="16356" y="9213"/>
                    </a:cubicBezTo>
                    <a:cubicBezTo>
                      <a:pt x="16380" y="9199"/>
                      <a:pt x="16386" y="9169"/>
                      <a:pt x="16374" y="9146"/>
                    </a:cubicBezTo>
                    <a:cubicBezTo>
                      <a:pt x="16364" y="9131"/>
                      <a:pt x="16348" y="9123"/>
                      <a:pt x="16331" y="9123"/>
                    </a:cubicBezTo>
                    <a:close/>
                    <a:moveTo>
                      <a:pt x="3353" y="9508"/>
                    </a:moveTo>
                    <a:cubicBezTo>
                      <a:pt x="3308" y="9508"/>
                      <a:pt x="3283" y="9574"/>
                      <a:pt x="3331" y="9601"/>
                    </a:cubicBezTo>
                    <a:cubicBezTo>
                      <a:pt x="3561" y="9714"/>
                      <a:pt x="3806" y="9823"/>
                      <a:pt x="4056" y="9923"/>
                    </a:cubicBezTo>
                    <a:cubicBezTo>
                      <a:pt x="4063" y="9925"/>
                      <a:pt x="4069" y="9926"/>
                      <a:pt x="4075" y="9926"/>
                    </a:cubicBezTo>
                    <a:lnTo>
                      <a:pt x="4075" y="9928"/>
                    </a:lnTo>
                    <a:cubicBezTo>
                      <a:pt x="4076" y="9928"/>
                      <a:pt x="4076" y="9928"/>
                      <a:pt x="4077" y="9928"/>
                    </a:cubicBezTo>
                    <a:cubicBezTo>
                      <a:pt x="4131" y="9928"/>
                      <a:pt x="4146" y="9850"/>
                      <a:pt x="4093" y="9833"/>
                    </a:cubicBezTo>
                    <a:cubicBezTo>
                      <a:pt x="3845" y="9733"/>
                      <a:pt x="3603" y="9625"/>
                      <a:pt x="3374" y="9512"/>
                    </a:cubicBezTo>
                    <a:cubicBezTo>
                      <a:pt x="3367" y="9509"/>
                      <a:pt x="3360" y="9508"/>
                      <a:pt x="3353" y="9508"/>
                    </a:cubicBezTo>
                    <a:close/>
                    <a:moveTo>
                      <a:pt x="14915" y="9824"/>
                    </a:moveTo>
                    <a:cubicBezTo>
                      <a:pt x="14909" y="9824"/>
                      <a:pt x="14902" y="9825"/>
                      <a:pt x="14896" y="9828"/>
                    </a:cubicBezTo>
                    <a:cubicBezTo>
                      <a:pt x="14660" y="9923"/>
                      <a:pt x="14410" y="10013"/>
                      <a:pt x="14156" y="10096"/>
                    </a:cubicBezTo>
                    <a:cubicBezTo>
                      <a:pt x="14129" y="10105"/>
                      <a:pt x="14115" y="10133"/>
                      <a:pt x="14124" y="10158"/>
                    </a:cubicBezTo>
                    <a:cubicBezTo>
                      <a:pt x="14131" y="10178"/>
                      <a:pt x="14150" y="10192"/>
                      <a:pt x="14170" y="10192"/>
                    </a:cubicBezTo>
                    <a:lnTo>
                      <a:pt x="14170" y="10191"/>
                    </a:lnTo>
                    <a:cubicBezTo>
                      <a:pt x="14171" y="10192"/>
                      <a:pt x="14173" y="10192"/>
                      <a:pt x="14175" y="10192"/>
                    </a:cubicBezTo>
                    <a:cubicBezTo>
                      <a:pt x="14178" y="10192"/>
                      <a:pt x="14183" y="10191"/>
                      <a:pt x="14186" y="10190"/>
                    </a:cubicBezTo>
                    <a:cubicBezTo>
                      <a:pt x="14443" y="10106"/>
                      <a:pt x="14694" y="10014"/>
                      <a:pt x="14932" y="9919"/>
                    </a:cubicBezTo>
                    <a:cubicBezTo>
                      <a:pt x="14984" y="9896"/>
                      <a:pt x="14962" y="9824"/>
                      <a:pt x="14915" y="9824"/>
                    </a:cubicBezTo>
                    <a:close/>
                    <a:moveTo>
                      <a:pt x="4819" y="10098"/>
                    </a:moveTo>
                    <a:cubicBezTo>
                      <a:pt x="4798" y="10098"/>
                      <a:pt x="4779" y="10111"/>
                      <a:pt x="4772" y="10132"/>
                    </a:cubicBezTo>
                    <a:cubicBezTo>
                      <a:pt x="4763" y="10158"/>
                      <a:pt x="4778" y="10186"/>
                      <a:pt x="4804" y="10194"/>
                    </a:cubicBezTo>
                    <a:cubicBezTo>
                      <a:pt x="5053" y="10275"/>
                      <a:pt x="5309" y="10349"/>
                      <a:pt x="5566" y="10417"/>
                    </a:cubicBezTo>
                    <a:cubicBezTo>
                      <a:pt x="5570" y="10418"/>
                      <a:pt x="5574" y="10418"/>
                      <a:pt x="5579" y="10418"/>
                    </a:cubicBezTo>
                    <a:lnTo>
                      <a:pt x="5577" y="10418"/>
                    </a:lnTo>
                    <a:cubicBezTo>
                      <a:pt x="5578" y="10418"/>
                      <a:pt x="5578" y="10418"/>
                      <a:pt x="5579" y="10418"/>
                    </a:cubicBezTo>
                    <a:cubicBezTo>
                      <a:pt x="5636" y="10418"/>
                      <a:pt x="5645" y="10335"/>
                      <a:pt x="5590" y="10322"/>
                    </a:cubicBezTo>
                    <a:cubicBezTo>
                      <a:pt x="5336" y="10256"/>
                      <a:pt x="5081" y="10181"/>
                      <a:pt x="4833" y="10100"/>
                    </a:cubicBezTo>
                    <a:cubicBezTo>
                      <a:pt x="4828" y="10099"/>
                      <a:pt x="4823" y="10098"/>
                      <a:pt x="4819" y="10098"/>
                    </a:cubicBezTo>
                    <a:close/>
                    <a:moveTo>
                      <a:pt x="13412" y="10316"/>
                    </a:moveTo>
                    <a:cubicBezTo>
                      <a:pt x="13407" y="10316"/>
                      <a:pt x="13403" y="10317"/>
                      <a:pt x="13398" y="10318"/>
                    </a:cubicBezTo>
                    <a:cubicBezTo>
                      <a:pt x="13146" y="10384"/>
                      <a:pt x="12888" y="10443"/>
                      <a:pt x="12631" y="10496"/>
                    </a:cubicBezTo>
                    <a:cubicBezTo>
                      <a:pt x="12574" y="10508"/>
                      <a:pt x="12582" y="10591"/>
                      <a:pt x="12640" y="10593"/>
                    </a:cubicBezTo>
                    <a:cubicBezTo>
                      <a:pt x="12644" y="10593"/>
                      <a:pt x="12646" y="10593"/>
                      <a:pt x="12650" y="10591"/>
                    </a:cubicBezTo>
                    <a:cubicBezTo>
                      <a:pt x="12910" y="10538"/>
                      <a:pt x="13169" y="10479"/>
                      <a:pt x="13424" y="10412"/>
                    </a:cubicBezTo>
                    <a:cubicBezTo>
                      <a:pt x="13449" y="10405"/>
                      <a:pt x="13466" y="10379"/>
                      <a:pt x="13458" y="10353"/>
                    </a:cubicBezTo>
                    <a:cubicBezTo>
                      <a:pt x="13454" y="10331"/>
                      <a:pt x="13434" y="10316"/>
                      <a:pt x="13412" y="10316"/>
                    </a:cubicBezTo>
                    <a:close/>
                    <a:moveTo>
                      <a:pt x="6343" y="10498"/>
                    </a:moveTo>
                    <a:cubicBezTo>
                      <a:pt x="6289" y="10498"/>
                      <a:pt x="6276" y="10587"/>
                      <a:pt x="6340" y="10595"/>
                    </a:cubicBezTo>
                    <a:cubicBezTo>
                      <a:pt x="6596" y="10647"/>
                      <a:pt x="6859" y="10693"/>
                      <a:pt x="7121" y="10732"/>
                    </a:cubicBezTo>
                    <a:lnTo>
                      <a:pt x="7129" y="10732"/>
                    </a:lnTo>
                    <a:cubicBezTo>
                      <a:pt x="7190" y="10732"/>
                      <a:pt x="7196" y="10643"/>
                      <a:pt x="7135" y="10634"/>
                    </a:cubicBezTo>
                    <a:cubicBezTo>
                      <a:pt x="6874" y="10596"/>
                      <a:pt x="6614" y="10551"/>
                      <a:pt x="6359" y="10500"/>
                    </a:cubicBezTo>
                    <a:cubicBezTo>
                      <a:pt x="6353" y="10499"/>
                      <a:pt x="6348" y="10498"/>
                      <a:pt x="6343" y="10498"/>
                    </a:cubicBezTo>
                    <a:close/>
                    <a:moveTo>
                      <a:pt x="11861" y="10631"/>
                    </a:moveTo>
                    <a:cubicBezTo>
                      <a:pt x="11859" y="10631"/>
                      <a:pt x="11856" y="10632"/>
                      <a:pt x="11853" y="10632"/>
                    </a:cubicBezTo>
                    <a:cubicBezTo>
                      <a:pt x="11599" y="10670"/>
                      <a:pt x="11335" y="10702"/>
                      <a:pt x="11071" y="10728"/>
                    </a:cubicBezTo>
                    <a:cubicBezTo>
                      <a:pt x="11044" y="10729"/>
                      <a:pt x="11024" y="10755"/>
                      <a:pt x="11027" y="10781"/>
                    </a:cubicBezTo>
                    <a:cubicBezTo>
                      <a:pt x="11029" y="10807"/>
                      <a:pt x="11050" y="10826"/>
                      <a:pt x="11076" y="10826"/>
                    </a:cubicBezTo>
                    <a:cubicBezTo>
                      <a:pt x="11077" y="10826"/>
                      <a:pt x="11078" y="10826"/>
                      <a:pt x="11081" y="10824"/>
                    </a:cubicBezTo>
                    <a:cubicBezTo>
                      <a:pt x="11345" y="10799"/>
                      <a:pt x="11611" y="10766"/>
                      <a:pt x="11868" y="10729"/>
                    </a:cubicBezTo>
                    <a:cubicBezTo>
                      <a:pt x="11929" y="10720"/>
                      <a:pt x="11919" y="10631"/>
                      <a:pt x="11861" y="10631"/>
                    </a:cubicBezTo>
                    <a:close/>
                    <a:moveTo>
                      <a:pt x="7911" y="10729"/>
                    </a:moveTo>
                    <a:cubicBezTo>
                      <a:pt x="7887" y="10729"/>
                      <a:pt x="7866" y="10749"/>
                      <a:pt x="7866" y="10774"/>
                    </a:cubicBezTo>
                    <a:cubicBezTo>
                      <a:pt x="7864" y="10800"/>
                      <a:pt x="7883" y="10824"/>
                      <a:pt x="7909" y="10827"/>
                    </a:cubicBezTo>
                    <a:cubicBezTo>
                      <a:pt x="8174" y="10851"/>
                      <a:pt x="8440" y="10871"/>
                      <a:pt x="8701" y="10883"/>
                    </a:cubicBezTo>
                    <a:lnTo>
                      <a:pt x="8703" y="10883"/>
                    </a:lnTo>
                    <a:cubicBezTo>
                      <a:pt x="8704" y="10883"/>
                      <a:pt x="8705" y="10883"/>
                      <a:pt x="8706" y="10883"/>
                    </a:cubicBezTo>
                    <a:cubicBezTo>
                      <a:pt x="8769" y="10883"/>
                      <a:pt x="8770" y="10788"/>
                      <a:pt x="8706" y="10785"/>
                    </a:cubicBezTo>
                    <a:cubicBezTo>
                      <a:pt x="8446" y="10774"/>
                      <a:pt x="8182" y="10755"/>
                      <a:pt x="7919" y="10729"/>
                    </a:cubicBezTo>
                    <a:cubicBezTo>
                      <a:pt x="7917" y="10729"/>
                      <a:pt x="7914" y="10729"/>
                      <a:pt x="7911" y="10729"/>
                    </a:cubicBezTo>
                    <a:close/>
                    <a:moveTo>
                      <a:pt x="10288" y="10785"/>
                    </a:moveTo>
                    <a:cubicBezTo>
                      <a:pt x="10287" y="10785"/>
                      <a:pt x="10285" y="10785"/>
                      <a:pt x="10284" y="10785"/>
                    </a:cubicBezTo>
                    <a:cubicBezTo>
                      <a:pt x="10019" y="10798"/>
                      <a:pt x="9751" y="10802"/>
                      <a:pt x="9495" y="10804"/>
                    </a:cubicBezTo>
                    <a:cubicBezTo>
                      <a:pt x="9430" y="10804"/>
                      <a:pt x="9430" y="10902"/>
                      <a:pt x="9495" y="10902"/>
                    </a:cubicBezTo>
                    <a:lnTo>
                      <a:pt x="9516" y="10902"/>
                    </a:lnTo>
                    <a:cubicBezTo>
                      <a:pt x="9770" y="10902"/>
                      <a:pt x="10029" y="10895"/>
                      <a:pt x="10288" y="10883"/>
                    </a:cubicBezTo>
                    <a:cubicBezTo>
                      <a:pt x="10314" y="10881"/>
                      <a:pt x="10336" y="10859"/>
                      <a:pt x="10335" y="10832"/>
                    </a:cubicBezTo>
                    <a:cubicBezTo>
                      <a:pt x="10335" y="10806"/>
                      <a:pt x="10313" y="10785"/>
                      <a:pt x="10288" y="1078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2" name="Google Shape;515;p44">
                <a:extLst>
                  <a:ext uri="{FF2B5EF4-FFF2-40B4-BE49-F238E27FC236}">
                    <a16:creationId xmlns="" xmlns:a16="http://schemas.microsoft.com/office/drawing/2014/main" id="{86C7DB84-F399-22AB-FFF6-D92C7C9183BE}"/>
                  </a:ext>
                </a:extLst>
              </p:cNvPr>
              <p:cNvSpPr/>
              <p:nvPr/>
            </p:nvSpPr>
            <p:spPr>
              <a:xfrm rot="480708">
                <a:off x="8011467" y="2547628"/>
                <a:ext cx="107841" cy="43772"/>
              </a:xfrm>
              <a:custGeom>
                <a:avLst/>
                <a:gdLst/>
                <a:ahLst/>
                <a:cxnLst/>
                <a:rect l="l" t="t" r="r" b="b"/>
                <a:pathLst>
                  <a:path w="4920" h="1997" extrusionOk="0">
                    <a:moveTo>
                      <a:pt x="0" y="1996"/>
                    </a:moveTo>
                    <a:cubicBezTo>
                      <a:pt x="0" y="1996"/>
                      <a:pt x="1491" y="0"/>
                      <a:pt x="4920" y="48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3" name="Google Shape;516;p44">
                <a:extLst>
                  <a:ext uri="{FF2B5EF4-FFF2-40B4-BE49-F238E27FC236}">
                    <a16:creationId xmlns="" xmlns:a16="http://schemas.microsoft.com/office/drawing/2014/main" id="{15AA281B-53A5-2699-50DC-E73FAC1A27B9}"/>
                  </a:ext>
                </a:extLst>
              </p:cNvPr>
              <p:cNvSpPr/>
              <p:nvPr/>
            </p:nvSpPr>
            <p:spPr>
              <a:xfrm rot="480708">
                <a:off x="7847467" y="2775195"/>
                <a:ext cx="46885" cy="83993"/>
              </a:xfrm>
              <a:custGeom>
                <a:avLst/>
                <a:gdLst/>
                <a:ahLst/>
                <a:cxnLst/>
                <a:rect l="l" t="t" r="r" b="b"/>
                <a:pathLst>
                  <a:path w="2139" h="3832" extrusionOk="0">
                    <a:moveTo>
                      <a:pt x="1425" y="0"/>
                    </a:moveTo>
                    <a:cubicBezTo>
                      <a:pt x="1425" y="0"/>
                      <a:pt x="0" y="1620"/>
                      <a:pt x="1425" y="3832"/>
                    </a:cubicBezTo>
                    <a:cubicBezTo>
                      <a:pt x="1425" y="3832"/>
                      <a:pt x="2138" y="2879"/>
                      <a:pt x="1425"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4" name="Google Shape;517;p44">
                <a:extLst>
                  <a:ext uri="{FF2B5EF4-FFF2-40B4-BE49-F238E27FC236}">
                    <a16:creationId xmlns="" xmlns:a16="http://schemas.microsoft.com/office/drawing/2014/main" id="{B7D98E3A-78C9-53E3-BF12-230A55E18DA6}"/>
                  </a:ext>
                </a:extLst>
              </p:cNvPr>
              <p:cNvSpPr/>
              <p:nvPr/>
            </p:nvSpPr>
            <p:spPr>
              <a:xfrm rot="480708">
                <a:off x="7916449" y="2774807"/>
                <a:ext cx="31147" cy="28801"/>
              </a:xfrm>
              <a:custGeom>
                <a:avLst/>
                <a:gdLst/>
                <a:ahLst/>
                <a:cxnLst/>
                <a:rect l="l" t="t" r="r" b="b"/>
                <a:pathLst>
                  <a:path w="1421" h="1314" extrusionOk="0">
                    <a:moveTo>
                      <a:pt x="1" y="1"/>
                    </a:moveTo>
                    <a:cubicBezTo>
                      <a:pt x="1" y="1"/>
                      <a:pt x="193" y="1056"/>
                      <a:pt x="1420" y="1314"/>
                    </a:cubicBezTo>
                    <a:cubicBezTo>
                      <a:pt x="1420" y="1314"/>
                      <a:pt x="1127" y="320"/>
                      <a:pt x="1"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5" name="Google Shape;518;p44">
                <a:extLst>
                  <a:ext uri="{FF2B5EF4-FFF2-40B4-BE49-F238E27FC236}">
                    <a16:creationId xmlns="" xmlns:a16="http://schemas.microsoft.com/office/drawing/2014/main" id="{AC10B9F1-6FE4-FC09-F8A5-3A46A4BCD447}"/>
                  </a:ext>
                </a:extLst>
              </p:cNvPr>
              <p:cNvSpPr/>
              <p:nvPr/>
            </p:nvSpPr>
            <p:spPr>
              <a:xfrm rot="480708">
                <a:off x="7568885" y="2474132"/>
                <a:ext cx="77067" cy="69987"/>
              </a:xfrm>
              <a:custGeom>
                <a:avLst/>
                <a:gdLst/>
                <a:ahLst/>
                <a:cxnLst/>
                <a:rect l="l" t="t" r="r" b="b"/>
                <a:pathLst>
                  <a:path w="3516" h="3193" extrusionOk="0">
                    <a:moveTo>
                      <a:pt x="3516" y="3192"/>
                    </a:moveTo>
                    <a:cubicBezTo>
                      <a:pt x="3516" y="3192"/>
                      <a:pt x="1328" y="2863"/>
                      <a:pt x="1" y="0"/>
                    </a:cubicBezTo>
                    <a:cubicBezTo>
                      <a:pt x="2" y="0"/>
                      <a:pt x="2311" y="437"/>
                      <a:pt x="3516" y="319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6" name="Google Shape;519;p44">
                <a:extLst>
                  <a:ext uri="{FF2B5EF4-FFF2-40B4-BE49-F238E27FC236}">
                    <a16:creationId xmlns="" xmlns:a16="http://schemas.microsoft.com/office/drawing/2014/main" id="{C47642BE-DC23-72CB-D2BD-2DFD01A97F96}"/>
                  </a:ext>
                </a:extLst>
              </p:cNvPr>
              <p:cNvSpPr/>
              <p:nvPr/>
            </p:nvSpPr>
            <p:spPr>
              <a:xfrm rot="480708">
                <a:off x="7280828" y="2896427"/>
                <a:ext cx="948038" cy="350352"/>
              </a:xfrm>
              <a:custGeom>
                <a:avLst/>
                <a:gdLst/>
                <a:ahLst/>
                <a:cxnLst/>
                <a:rect l="l" t="t" r="r" b="b"/>
                <a:pathLst>
                  <a:path w="43252" h="15984" extrusionOk="0">
                    <a:moveTo>
                      <a:pt x="1039" y="15261"/>
                    </a:moveTo>
                    <a:lnTo>
                      <a:pt x="0" y="13545"/>
                    </a:lnTo>
                    <a:cubicBezTo>
                      <a:pt x="0" y="13545"/>
                      <a:pt x="6829" y="0"/>
                      <a:pt x="21538" y="0"/>
                    </a:cubicBezTo>
                    <a:cubicBezTo>
                      <a:pt x="37465" y="0"/>
                      <a:pt x="43252" y="14599"/>
                      <a:pt x="43252" y="14599"/>
                    </a:cubicBezTo>
                    <a:lnTo>
                      <a:pt x="41884" y="15983"/>
                    </a:lnTo>
                    <a:cubicBezTo>
                      <a:pt x="41884" y="15983"/>
                      <a:pt x="35585" y="1215"/>
                      <a:pt x="21690" y="1215"/>
                    </a:cubicBezTo>
                    <a:cubicBezTo>
                      <a:pt x="8305" y="1215"/>
                      <a:pt x="1039" y="15261"/>
                      <a:pt x="1039" y="1526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827" name="Google Shape;520;p44">
              <a:extLst>
                <a:ext uri="{FF2B5EF4-FFF2-40B4-BE49-F238E27FC236}">
                  <a16:creationId xmlns="" xmlns:a16="http://schemas.microsoft.com/office/drawing/2014/main" id="{E21B5864-6A4C-CBD4-CA2F-4A577D6D6B11}"/>
                </a:ext>
              </a:extLst>
            </p:cNvPr>
            <p:cNvGrpSpPr/>
            <p:nvPr/>
          </p:nvGrpSpPr>
          <p:grpSpPr>
            <a:xfrm>
              <a:off x="1072616" y="2404692"/>
              <a:ext cx="975498" cy="2521678"/>
              <a:chOff x="1074693" y="2465156"/>
              <a:chExt cx="975498" cy="2521678"/>
            </a:xfrm>
          </p:grpSpPr>
          <p:sp>
            <p:nvSpPr>
              <p:cNvPr id="9828" name="Google Shape;521;p44">
                <a:extLst>
                  <a:ext uri="{FF2B5EF4-FFF2-40B4-BE49-F238E27FC236}">
                    <a16:creationId xmlns="" xmlns:a16="http://schemas.microsoft.com/office/drawing/2014/main" id="{7D52ED1F-300B-5F66-98A1-9642E5E96C13}"/>
                  </a:ext>
                </a:extLst>
              </p:cNvPr>
              <p:cNvSpPr/>
              <p:nvPr/>
            </p:nvSpPr>
            <p:spPr>
              <a:xfrm rot="-909607">
                <a:off x="1399049" y="2463966"/>
                <a:ext cx="326786" cy="2524058"/>
              </a:xfrm>
              <a:custGeom>
                <a:avLst/>
                <a:gdLst/>
                <a:ahLst/>
                <a:cxnLst/>
                <a:rect l="l" t="t" r="r" b="b"/>
                <a:pathLst>
                  <a:path w="8265" h="63838" extrusionOk="0">
                    <a:moveTo>
                      <a:pt x="7197" y="17444"/>
                    </a:moveTo>
                    <a:lnTo>
                      <a:pt x="8264" y="3504"/>
                    </a:lnTo>
                    <a:lnTo>
                      <a:pt x="7374" y="1126"/>
                    </a:lnTo>
                    <a:cubicBezTo>
                      <a:pt x="6171" y="163"/>
                      <a:pt x="4515" y="0"/>
                      <a:pt x="3148" y="711"/>
                    </a:cubicBezTo>
                    <a:lnTo>
                      <a:pt x="2085" y="1265"/>
                    </a:lnTo>
                    <a:cubicBezTo>
                      <a:pt x="789" y="1938"/>
                      <a:pt x="1" y="3301"/>
                      <a:pt x="59" y="4760"/>
                    </a:cubicBezTo>
                    <a:lnTo>
                      <a:pt x="1474" y="57992"/>
                    </a:lnTo>
                    <a:lnTo>
                      <a:pt x="2374" y="61097"/>
                    </a:lnTo>
                    <a:cubicBezTo>
                      <a:pt x="2435" y="62435"/>
                      <a:pt x="3393" y="63562"/>
                      <a:pt x="4703" y="63838"/>
                    </a:cubicBezTo>
                    <a:lnTo>
                      <a:pt x="6062" y="62991"/>
                    </a:lnTo>
                    <a:lnTo>
                      <a:pt x="7649" y="42547"/>
                    </a:lnTo>
                    <a:close/>
                  </a:path>
                </a:pathLst>
              </a:custGeom>
              <a:solidFill>
                <a:srgbClr val="FFFFFF"/>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9" name="Google Shape;522;p44">
                <a:extLst>
                  <a:ext uri="{FF2B5EF4-FFF2-40B4-BE49-F238E27FC236}">
                    <a16:creationId xmlns="" xmlns:a16="http://schemas.microsoft.com/office/drawing/2014/main" id="{0870EA77-CF67-F89F-A94E-303F918013B3}"/>
                  </a:ext>
                </a:extLst>
              </p:cNvPr>
              <p:cNvSpPr/>
              <p:nvPr/>
            </p:nvSpPr>
            <p:spPr>
              <a:xfrm rot="-909607">
                <a:off x="1503627" y="3054716"/>
                <a:ext cx="223511" cy="1749973"/>
              </a:xfrm>
              <a:custGeom>
                <a:avLst/>
                <a:gdLst/>
                <a:ahLst/>
                <a:cxnLst/>
                <a:rect l="l" t="t" r="r" b="b"/>
                <a:pathLst>
                  <a:path w="5653" h="44260" extrusionOk="0">
                    <a:moveTo>
                      <a:pt x="2032" y="41795"/>
                    </a:moveTo>
                    <a:cubicBezTo>
                      <a:pt x="2032" y="41795"/>
                      <a:pt x="1" y="25023"/>
                      <a:pt x="1305" y="53"/>
                    </a:cubicBezTo>
                    <a:lnTo>
                      <a:pt x="4270" y="1"/>
                    </a:lnTo>
                    <a:cubicBezTo>
                      <a:pt x="4270" y="1"/>
                      <a:pt x="5652" y="21152"/>
                      <a:pt x="4373" y="41754"/>
                    </a:cubicBezTo>
                    <a:cubicBezTo>
                      <a:pt x="4373" y="41754"/>
                      <a:pt x="3557" y="44260"/>
                      <a:pt x="2032" y="41795"/>
                    </a:cubicBezTo>
                    <a:close/>
                  </a:path>
                </a:pathLst>
              </a:custGeom>
              <a:solidFill>
                <a:srgbClr val="82EF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0" name="Google Shape;523;p44">
                <a:extLst>
                  <a:ext uri="{FF2B5EF4-FFF2-40B4-BE49-F238E27FC236}">
                    <a16:creationId xmlns="" xmlns:a16="http://schemas.microsoft.com/office/drawing/2014/main" id="{623107B9-BCA5-04D5-4284-77200011C298}"/>
                  </a:ext>
                </a:extLst>
              </p:cNvPr>
              <p:cNvSpPr/>
              <p:nvPr/>
            </p:nvSpPr>
            <p:spPr>
              <a:xfrm rot="-909607">
                <a:off x="1386642" y="3074498"/>
                <a:ext cx="162740" cy="632418"/>
              </a:xfrm>
              <a:custGeom>
                <a:avLst/>
                <a:gdLst/>
                <a:ahLst/>
                <a:cxnLst/>
                <a:rect l="l" t="t" r="r" b="b"/>
                <a:pathLst>
                  <a:path w="4116" h="15995" extrusionOk="0">
                    <a:moveTo>
                      <a:pt x="132" y="15995"/>
                    </a:moveTo>
                    <a:cubicBezTo>
                      <a:pt x="132" y="15995"/>
                      <a:pt x="2342" y="15207"/>
                      <a:pt x="4116" y="15568"/>
                    </a:cubicBezTo>
                    <a:cubicBezTo>
                      <a:pt x="4116" y="15568"/>
                      <a:pt x="3970" y="7193"/>
                      <a:pt x="3534" y="1"/>
                    </a:cubicBezTo>
                    <a:lnTo>
                      <a:pt x="569" y="53"/>
                    </a:lnTo>
                    <a:cubicBezTo>
                      <a:pt x="569" y="53"/>
                      <a:pt x="1" y="8387"/>
                      <a:pt x="132" y="15995"/>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1" name="Google Shape;524;p44">
                <a:extLst>
                  <a:ext uri="{FF2B5EF4-FFF2-40B4-BE49-F238E27FC236}">
                    <a16:creationId xmlns="" xmlns:a16="http://schemas.microsoft.com/office/drawing/2014/main" id="{6E6EF2B9-CEDB-D619-B5A5-3853D6FB1898}"/>
                  </a:ext>
                </a:extLst>
              </p:cNvPr>
              <p:cNvSpPr/>
              <p:nvPr/>
            </p:nvSpPr>
            <p:spPr>
              <a:xfrm rot="-909607">
                <a:off x="1226190" y="2605754"/>
                <a:ext cx="185673" cy="491028"/>
              </a:xfrm>
              <a:custGeom>
                <a:avLst/>
                <a:gdLst/>
                <a:ahLst/>
                <a:cxnLst/>
                <a:rect l="l" t="t" r="r" b="b"/>
                <a:pathLst>
                  <a:path w="4696" h="12419" extrusionOk="0">
                    <a:moveTo>
                      <a:pt x="928" y="12419"/>
                    </a:moveTo>
                    <a:lnTo>
                      <a:pt x="1" y="117"/>
                    </a:lnTo>
                    <a:lnTo>
                      <a:pt x="812" y="1"/>
                    </a:lnTo>
                    <a:lnTo>
                      <a:pt x="1344" y="9962"/>
                    </a:lnTo>
                    <a:lnTo>
                      <a:pt x="1075" y="9"/>
                    </a:lnTo>
                    <a:lnTo>
                      <a:pt x="4695" y="168"/>
                    </a:lnTo>
                    <a:lnTo>
                      <a:pt x="3893" y="12367"/>
                    </a:ln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2" name="Google Shape;525;p44">
                <a:extLst>
                  <a:ext uri="{FF2B5EF4-FFF2-40B4-BE49-F238E27FC236}">
                    <a16:creationId xmlns="" xmlns:a16="http://schemas.microsoft.com/office/drawing/2014/main" id="{D51494DC-1692-E03F-2628-F3023632591D}"/>
                  </a:ext>
                </a:extLst>
              </p:cNvPr>
              <p:cNvSpPr/>
              <p:nvPr/>
            </p:nvSpPr>
            <p:spPr>
              <a:xfrm rot="-909607">
                <a:off x="1308668" y="2968534"/>
                <a:ext cx="122372" cy="121146"/>
              </a:xfrm>
              <a:custGeom>
                <a:avLst/>
                <a:gdLst/>
                <a:ahLst/>
                <a:cxnLst/>
                <a:rect l="l" t="t" r="r" b="b"/>
                <a:pathLst>
                  <a:path w="3095" h="3064" extrusionOk="0">
                    <a:moveTo>
                      <a:pt x="1" y="2268"/>
                    </a:moveTo>
                    <a:cubicBezTo>
                      <a:pt x="1" y="2268"/>
                      <a:pt x="327" y="2868"/>
                      <a:pt x="523" y="2866"/>
                    </a:cubicBezTo>
                    <a:cubicBezTo>
                      <a:pt x="721" y="2862"/>
                      <a:pt x="474" y="1"/>
                      <a:pt x="474" y="1"/>
                    </a:cubicBezTo>
                    <a:cubicBezTo>
                      <a:pt x="474" y="1"/>
                      <a:pt x="693" y="2289"/>
                      <a:pt x="1004" y="2625"/>
                    </a:cubicBezTo>
                    <a:cubicBezTo>
                      <a:pt x="1315" y="2959"/>
                      <a:pt x="3094" y="2017"/>
                      <a:pt x="3094" y="2017"/>
                    </a:cubicBezTo>
                    <a:lnTo>
                      <a:pt x="3028" y="3012"/>
                    </a:lnTo>
                    <a:lnTo>
                      <a:pt x="64" y="3064"/>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3" name="Google Shape;526;p44">
                <a:extLst>
                  <a:ext uri="{FF2B5EF4-FFF2-40B4-BE49-F238E27FC236}">
                    <a16:creationId xmlns="" xmlns:a16="http://schemas.microsoft.com/office/drawing/2014/main" id="{ECDBEBB0-F609-C2B9-0B6A-878C91B6483D}"/>
                  </a:ext>
                </a:extLst>
              </p:cNvPr>
              <p:cNvSpPr/>
              <p:nvPr/>
            </p:nvSpPr>
            <p:spPr>
              <a:xfrm rot="-909607">
                <a:off x="1208980" y="2608361"/>
                <a:ext cx="143169" cy="39380"/>
              </a:xfrm>
              <a:custGeom>
                <a:avLst/>
                <a:gdLst/>
                <a:ahLst/>
                <a:cxnLst/>
                <a:rect l="l" t="t" r="r" b="b"/>
                <a:pathLst>
                  <a:path w="3621" h="996" extrusionOk="0">
                    <a:moveTo>
                      <a:pt x="0" y="1"/>
                    </a:moveTo>
                    <a:cubicBezTo>
                      <a:pt x="0" y="1"/>
                      <a:pt x="1281" y="996"/>
                      <a:pt x="3620" y="16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2" name="Google Shape;527;p44">
                <a:extLst>
                  <a:ext uri="{FF2B5EF4-FFF2-40B4-BE49-F238E27FC236}">
                    <a16:creationId xmlns="" xmlns:a16="http://schemas.microsoft.com/office/drawing/2014/main" id="{97C643C5-838B-D85A-D544-6CD5B1C774B6}"/>
                  </a:ext>
                </a:extLst>
              </p:cNvPr>
              <p:cNvSpPr/>
              <p:nvPr/>
            </p:nvSpPr>
            <p:spPr>
              <a:xfrm rot="-909607">
                <a:off x="1167898" y="2633947"/>
                <a:ext cx="32105" cy="24791"/>
              </a:xfrm>
              <a:custGeom>
                <a:avLst/>
                <a:gdLst/>
                <a:ahLst/>
                <a:cxnLst/>
                <a:rect l="l" t="t" r="r" b="b"/>
                <a:pathLst>
                  <a:path w="812" h="627" extrusionOk="0">
                    <a:moveTo>
                      <a:pt x="1" y="117"/>
                    </a:moveTo>
                    <a:cubicBezTo>
                      <a:pt x="1" y="117"/>
                      <a:pt x="655" y="627"/>
                      <a:pt x="812"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3" name="Google Shape;528;p44">
                <a:extLst>
                  <a:ext uri="{FF2B5EF4-FFF2-40B4-BE49-F238E27FC236}">
                    <a16:creationId xmlns="" xmlns:a16="http://schemas.microsoft.com/office/drawing/2014/main" id="{366E2807-83AC-43F9-BD4D-870D50482913}"/>
                  </a:ext>
                </a:extLst>
              </p:cNvPr>
              <p:cNvSpPr/>
              <p:nvPr/>
            </p:nvSpPr>
            <p:spPr>
              <a:xfrm rot="-909607">
                <a:off x="1337382" y="2600698"/>
                <a:ext cx="27716" cy="415233"/>
              </a:xfrm>
              <a:custGeom>
                <a:avLst/>
                <a:gdLst/>
                <a:ahLst/>
                <a:cxnLst/>
                <a:rect l="l" t="t" r="r" b="b"/>
                <a:pathLst>
                  <a:path w="701" h="10502" extrusionOk="0">
                    <a:moveTo>
                      <a:pt x="546" y="322"/>
                    </a:moveTo>
                    <a:lnTo>
                      <a:pt x="0" y="10502"/>
                    </a:lnTo>
                    <a:lnTo>
                      <a:pt x="701" y="297"/>
                    </a:lnTo>
                    <a:lnTo>
                      <a:pt x="598" y="0"/>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4" name="Google Shape;529;p44">
                <a:extLst>
                  <a:ext uri="{FF2B5EF4-FFF2-40B4-BE49-F238E27FC236}">
                    <a16:creationId xmlns="" xmlns:a16="http://schemas.microsoft.com/office/drawing/2014/main" id="{F70776AD-15F1-4027-E98A-E5A6D5984E7A}"/>
                  </a:ext>
                </a:extLst>
              </p:cNvPr>
              <p:cNvSpPr/>
              <p:nvPr/>
            </p:nvSpPr>
            <p:spPr>
              <a:xfrm rot="-909607">
                <a:off x="1371598" y="2593611"/>
                <a:ext cx="22062" cy="439312"/>
              </a:xfrm>
              <a:custGeom>
                <a:avLst/>
                <a:gdLst/>
                <a:ahLst/>
                <a:cxnLst/>
                <a:rect l="l" t="t" r="r" b="b"/>
                <a:pathLst>
                  <a:path w="558" h="11111" extrusionOk="0">
                    <a:moveTo>
                      <a:pt x="358" y="1"/>
                    </a:moveTo>
                    <a:lnTo>
                      <a:pt x="557" y="109"/>
                    </a:lnTo>
                    <a:lnTo>
                      <a:pt x="0" y="11111"/>
                    </a:lnTo>
                    <a:lnTo>
                      <a:pt x="523" y="121"/>
                    </a:ln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5" name="Google Shape;530;p44">
                <a:extLst>
                  <a:ext uri="{FF2B5EF4-FFF2-40B4-BE49-F238E27FC236}">
                    <a16:creationId xmlns="" xmlns:a16="http://schemas.microsoft.com/office/drawing/2014/main" id="{967172E4-27D4-9A00-8C9F-B22BAF05003B}"/>
                  </a:ext>
                </a:extLst>
              </p:cNvPr>
              <p:cNvSpPr/>
              <p:nvPr/>
            </p:nvSpPr>
            <p:spPr>
              <a:xfrm rot="-909607">
                <a:off x="1386642" y="3074498"/>
                <a:ext cx="162740" cy="632418"/>
              </a:xfrm>
              <a:custGeom>
                <a:avLst/>
                <a:gdLst/>
                <a:ahLst/>
                <a:cxnLst/>
                <a:rect l="l" t="t" r="r" b="b"/>
                <a:pathLst>
                  <a:path w="4116" h="15995" extrusionOk="0">
                    <a:moveTo>
                      <a:pt x="132" y="15995"/>
                    </a:moveTo>
                    <a:cubicBezTo>
                      <a:pt x="132" y="15995"/>
                      <a:pt x="2342" y="15207"/>
                      <a:pt x="4116" y="15568"/>
                    </a:cubicBezTo>
                    <a:cubicBezTo>
                      <a:pt x="4116" y="15568"/>
                      <a:pt x="3970" y="7193"/>
                      <a:pt x="3534" y="1"/>
                    </a:cubicBezTo>
                    <a:lnTo>
                      <a:pt x="569" y="53"/>
                    </a:lnTo>
                    <a:cubicBezTo>
                      <a:pt x="569" y="53"/>
                      <a:pt x="1" y="8387"/>
                      <a:pt x="132" y="15995"/>
                    </a:cubicBez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6" name="Google Shape;531;p44">
                <a:extLst>
                  <a:ext uri="{FF2B5EF4-FFF2-40B4-BE49-F238E27FC236}">
                    <a16:creationId xmlns="" xmlns:a16="http://schemas.microsoft.com/office/drawing/2014/main" id="{D10B15EC-24F8-20BB-A5DB-EAF1585A6BC4}"/>
                  </a:ext>
                </a:extLst>
              </p:cNvPr>
              <p:cNvSpPr/>
              <p:nvPr/>
            </p:nvSpPr>
            <p:spPr>
              <a:xfrm rot="-909607">
                <a:off x="1378308" y="2588549"/>
                <a:ext cx="66267" cy="487035"/>
              </a:xfrm>
              <a:custGeom>
                <a:avLst/>
                <a:gdLst/>
                <a:ahLst/>
                <a:cxnLst/>
                <a:rect l="l" t="t" r="r" b="b"/>
                <a:pathLst>
                  <a:path w="1676" h="12318" extrusionOk="0">
                    <a:moveTo>
                      <a:pt x="0" y="12174"/>
                    </a:moveTo>
                    <a:lnTo>
                      <a:pt x="1437" y="6"/>
                    </a:lnTo>
                    <a:lnTo>
                      <a:pt x="1676" y="1"/>
                    </a:lnTo>
                    <a:lnTo>
                      <a:pt x="10" y="12317"/>
                    </a:ln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7" name="Google Shape;532;p44">
                <a:extLst>
                  <a:ext uri="{FF2B5EF4-FFF2-40B4-BE49-F238E27FC236}">
                    <a16:creationId xmlns="" xmlns:a16="http://schemas.microsoft.com/office/drawing/2014/main" id="{428A3724-29A7-54E9-20C9-F0433FBC715D}"/>
                  </a:ext>
                </a:extLst>
              </p:cNvPr>
              <p:cNvSpPr/>
              <p:nvPr/>
            </p:nvSpPr>
            <p:spPr>
              <a:xfrm rot="-909607">
                <a:off x="1565491" y="3057118"/>
                <a:ext cx="97937" cy="1523971"/>
              </a:xfrm>
              <a:custGeom>
                <a:avLst/>
                <a:gdLst/>
                <a:ahLst/>
                <a:cxnLst/>
                <a:rect l="l" t="t" r="r" b="b"/>
                <a:pathLst>
                  <a:path w="2477" h="38544" extrusionOk="0">
                    <a:moveTo>
                      <a:pt x="2291" y="19254"/>
                    </a:moveTo>
                    <a:cubicBezTo>
                      <a:pt x="2476" y="29892"/>
                      <a:pt x="2155" y="38523"/>
                      <a:pt x="1573" y="38534"/>
                    </a:cubicBezTo>
                    <a:cubicBezTo>
                      <a:pt x="992" y="38543"/>
                      <a:pt x="371" y="29929"/>
                      <a:pt x="187" y="19291"/>
                    </a:cubicBezTo>
                    <a:cubicBezTo>
                      <a:pt x="1" y="8653"/>
                      <a:pt x="322" y="21"/>
                      <a:pt x="903" y="11"/>
                    </a:cubicBezTo>
                    <a:cubicBezTo>
                      <a:pt x="1485" y="1"/>
                      <a:pt x="2105" y="8616"/>
                      <a:pt x="2291" y="19254"/>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8" name="Google Shape;533;p44">
                <a:extLst>
                  <a:ext uri="{FF2B5EF4-FFF2-40B4-BE49-F238E27FC236}">
                    <a16:creationId xmlns="" xmlns:a16="http://schemas.microsoft.com/office/drawing/2014/main" id="{63B9C326-5253-FFAB-B618-917B3C4E6685}"/>
                  </a:ext>
                </a:extLst>
              </p:cNvPr>
              <p:cNvSpPr/>
              <p:nvPr/>
            </p:nvSpPr>
            <p:spPr>
              <a:xfrm rot="-909607">
                <a:off x="1226190" y="2605754"/>
                <a:ext cx="185673" cy="491028"/>
              </a:xfrm>
              <a:custGeom>
                <a:avLst/>
                <a:gdLst/>
                <a:ahLst/>
                <a:cxnLst/>
                <a:rect l="l" t="t" r="r" b="b"/>
                <a:pathLst>
                  <a:path w="4696" h="12419" extrusionOk="0">
                    <a:moveTo>
                      <a:pt x="928" y="12419"/>
                    </a:moveTo>
                    <a:lnTo>
                      <a:pt x="1" y="117"/>
                    </a:lnTo>
                    <a:lnTo>
                      <a:pt x="812" y="1"/>
                    </a:lnTo>
                    <a:lnTo>
                      <a:pt x="1344" y="9962"/>
                    </a:lnTo>
                    <a:lnTo>
                      <a:pt x="1075" y="9"/>
                    </a:lnTo>
                    <a:lnTo>
                      <a:pt x="4695" y="168"/>
                    </a:lnTo>
                    <a:lnTo>
                      <a:pt x="3893" y="12367"/>
                    </a:ln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9" name="Google Shape;534;p44">
                <a:extLst>
                  <a:ext uri="{FF2B5EF4-FFF2-40B4-BE49-F238E27FC236}">
                    <a16:creationId xmlns="" xmlns:a16="http://schemas.microsoft.com/office/drawing/2014/main" id="{CE3F612D-7540-DAC8-2231-A04ECB418C61}"/>
                  </a:ext>
                </a:extLst>
              </p:cNvPr>
              <p:cNvSpPr/>
              <p:nvPr/>
            </p:nvSpPr>
            <p:spPr>
              <a:xfrm rot="-909607">
                <a:off x="1371598" y="2593611"/>
                <a:ext cx="22062" cy="439312"/>
              </a:xfrm>
              <a:custGeom>
                <a:avLst/>
                <a:gdLst/>
                <a:ahLst/>
                <a:cxnLst/>
                <a:rect l="l" t="t" r="r" b="b"/>
                <a:pathLst>
                  <a:path w="558" h="11111" extrusionOk="0">
                    <a:moveTo>
                      <a:pt x="358" y="1"/>
                    </a:moveTo>
                    <a:lnTo>
                      <a:pt x="557" y="109"/>
                    </a:lnTo>
                    <a:lnTo>
                      <a:pt x="0" y="11111"/>
                    </a:lnTo>
                    <a:lnTo>
                      <a:pt x="523" y="121"/>
                    </a:ln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0" name="Google Shape;535;p44">
                <a:extLst>
                  <a:ext uri="{FF2B5EF4-FFF2-40B4-BE49-F238E27FC236}">
                    <a16:creationId xmlns="" xmlns:a16="http://schemas.microsoft.com/office/drawing/2014/main" id="{035DB7CF-1C35-DB52-E85D-3F5B3A632B8F}"/>
                  </a:ext>
                </a:extLst>
              </p:cNvPr>
              <p:cNvSpPr/>
              <p:nvPr/>
            </p:nvSpPr>
            <p:spPr>
              <a:xfrm rot="-909607">
                <a:off x="1378308" y="2588549"/>
                <a:ext cx="66267" cy="487035"/>
              </a:xfrm>
              <a:custGeom>
                <a:avLst/>
                <a:gdLst/>
                <a:ahLst/>
                <a:cxnLst/>
                <a:rect l="l" t="t" r="r" b="b"/>
                <a:pathLst>
                  <a:path w="1676" h="12318" extrusionOk="0">
                    <a:moveTo>
                      <a:pt x="0" y="12174"/>
                    </a:moveTo>
                    <a:lnTo>
                      <a:pt x="1437" y="6"/>
                    </a:lnTo>
                    <a:lnTo>
                      <a:pt x="1676" y="1"/>
                    </a:lnTo>
                    <a:lnTo>
                      <a:pt x="10" y="12317"/>
                    </a:ln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851" name="Google Shape;536;p44">
              <a:extLst>
                <a:ext uri="{FF2B5EF4-FFF2-40B4-BE49-F238E27FC236}">
                  <a16:creationId xmlns="" xmlns:a16="http://schemas.microsoft.com/office/drawing/2014/main" id="{DA094D06-89F1-9C4D-5B17-680EB9FC7CE6}"/>
                </a:ext>
              </a:extLst>
            </p:cNvPr>
            <p:cNvGrpSpPr/>
            <p:nvPr/>
          </p:nvGrpSpPr>
          <p:grpSpPr>
            <a:xfrm rot="-237302">
              <a:off x="6775981" y="2841054"/>
              <a:ext cx="2058377" cy="2096091"/>
              <a:chOff x="1237575" y="238125"/>
              <a:chExt cx="5143975" cy="5238225"/>
            </a:xfrm>
          </p:grpSpPr>
          <p:sp>
            <p:nvSpPr>
              <p:cNvPr id="9852" name="Google Shape;537;p44">
                <a:extLst>
                  <a:ext uri="{FF2B5EF4-FFF2-40B4-BE49-F238E27FC236}">
                    <a16:creationId xmlns="" xmlns:a16="http://schemas.microsoft.com/office/drawing/2014/main" id="{73B88B42-3258-2A16-D047-DBEC3BEFDAE4}"/>
                  </a:ext>
                </a:extLst>
              </p:cNvPr>
              <p:cNvSpPr/>
              <p:nvPr/>
            </p:nvSpPr>
            <p:spPr>
              <a:xfrm>
                <a:off x="1237575" y="238125"/>
                <a:ext cx="5143975" cy="5238225"/>
              </a:xfrm>
              <a:custGeom>
                <a:avLst/>
                <a:gdLst/>
                <a:ahLst/>
                <a:cxnLst/>
                <a:rect l="l" t="t" r="r" b="b"/>
                <a:pathLst>
                  <a:path w="205759" h="209529" extrusionOk="0">
                    <a:moveTo>
                      <a:pt x="188460" y="0"/>
                    </a:moveTo>
                    <a:lnTo>
                      <a:pt x="0" y="113028"/>
                    </a:lnTo>
                    <a:lnTo>
                      <a:pt x="54153" y="209528"/>
                    </a:lnTo>
                    <a:lnTo>
                      <a:pt x="65411" y="209528"/>
                    </a:lnTo>
                    <a:lnTo>
                      <a:pt x="205758" y="5358"/>
                    </a:lnTo>
                    <a:lnTo>
                      <a:pt x="188460" y="0"/>
                    </a:lnTo>
                    <a:close/>
                  </a:path>
                </a:pathLst>
              </a:custGeom>
              <a:solidFill>
                <a:srgbClr val="FFFFFF"/>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3" name="Google Shape;538;p44">
                <a:extLst>
                  <a:ext uri="{FF2B5EF4-FFF2-40B4-BE49-F238E27FC236}">
                    <a16:creationId xmlns="" xmlns:a16="http://schemas.microsoft.com/office/drawing/2014/main" id="{2A50EBC2-52D0-F5A4-ECDB-51E9F99DFA02}"/>
                  </a:ext>
                </a:extLst>
              </p:cNvPr>
              <p:cNvSpPr/>
              <p:nvPr/>
            </p:nvSpPr>
            <p:spPr>
              <a:xfrm>
                <a:off x="1448725" y="405400"/>
                <a:ext cx="4644350" cy="4901675"/>
              </a:xfrm>
              <a:custGeom>
                <a:avLst/>
                <a:gdLst/>
                <a:ahLst/>
                <a:cxnLst/>
                <a:rect l="l" t="t" r="r" b="b"/>
                <a:pathLst>
                  <a:path w="185774" h="196067" extrusionOk="0">
                    <a:moveTo>
                      <a:pt x="1" y="109691"/>
                    </a:moveTo>
                    <a:lnTo>
                      <a:pt x="50386" y="196067"/>
                    </a:lnTo>
                    <a:lnTo>
                      <a:pt x="185773" y="1"/>
                    </a:lnTo>
                    <a:close/>
                    <a:moveTo>
                      <a:pt x="39871" y="112364"/>
                    </a:moveTo>
                    <a:lnTo>
                      <a:pt x="114710" y="63267"/>
                    </a:lnTo>
                    <a:lnTo>
                      <a:pt x="57135" y="141962"/>
                    </a:ln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4" name="Google Shape;539;p44">
                <a:extLst>
                  <a:ext uri="{FF2B5EF4-FFF2-40B4-BE49-F238E27FC236}">
                    <a16:creationId xmlns="" xmlns:a16="http://schemas.microsoft.com/office/drawing/2014/main" id="{9113CB64-014B-3384-F137-195EAC21D678}"/>
                  </a:ext>
                </a:extLst>
              </p:cNvPr>
              <p:cNvSpPr/>
              <p:nvPr/>
            </p:nvSpPr>
            <p:spPr>
              <a:xfrm>
                <a:off x="2708375" y="405400"/>
                <a:ext cx="3435525" cy="4911600"/>
              </a:xfrm>
              <a:custGeom>
                <a:avLst/>
                <a:gdLst/>
                <a:ahLst/>
                <a:cxnLst/>
                <a:rect l="l" t="t" r="r" b="b"/>
                <a:pathLst>
                  <a:path w="137421" h="196464" extrusionOk="0">
                    <a:moveTo>
                      <a:pt x="135387" y="1"/>
                    </a:moveTo>
                    <a:lnTo>
                      <a:pt x="0" y="196066"/>
                    </a:lnTo>
                    <a:lnTo>
                      <a:pt x="981" y="196464"/>
                    </a:lnTo>
                    <a:lnTo>
                      <a:pt x="137421" y="1632"/>
                    </a:lnTo>
                    <a:lnTo>
                      <a:pt x="13538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5" name="Google Shape;540;p44">
                <a:extLst>
                  <a:ext uri="{FF2B5EF4-FFF2-40B4-BE49-F238E27FC236}">
                    <a16:creationId xmlns="" xmlns:a16="http://schemas.microsoft.com/office/drawing/2014/main" id="{DB63342E-48AB-DA7A-B61E-EFDB29D300A8}"/>
                  </a:ext>
                </a:extLst>
              </p:cNvPr>
              <p:cNvSpPr/>
              <p:nvPr/>
            </p:nvSpPr>
            <p:spPr>
              <a:xfrm>
                <a:off x="2416275" y="1987075"/>
                <a:ext cx="1900200" cy="1967375"/>
              </a:xfrm>
              <a:custGeom>
                <a:avLst/>
                <a:gdLst/>
                <a:ahLst/>
                <a:cxnLst/>
                <a:rect l="l" t="t" r="r" b="b"/>
                <a:pathLst>
                  <a:path w="76008" h="78695" extrusionOk="0">
                    <a:moveTo>
                      <a:pt x="76008" y="0"/>
                    </a:moveTo>
                    <a:lnTo>
                      <a:pt x="1" y="47092"/>
                    </a:lnTo>
                    <a:lnTo>
                      <a:pt x="18435" y="78695"/>
                    </a:lnTo>
                    <a:lnTo>
                      <a:pt x="19771" y="76859"/>
                    </a:lnTo>
                    <a:lnTo>
                      <a:pt x="2063" y="48511"/>
                    </a:lnTo>
                    <a:lnTo>
                      <a:pt x="72855" y="4311"/>
                    </a:lnTo>
                    <a:lnTo>
                      <a:pt x="76008"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6" name="Google Shape;541;p44">
                <a:extLst>
                  <a:ext uri="{FF2B5EF4-FFF2-40B4-BE49-F238E27FC236}">
                    <a16:creationId xmlns="" xmlns:a16="http://schemas.microsoft.com/office/drawing/2014/main" id="{398201B8-6A7A-CE39-B26A-F2E3387D2AF7}"/>
                  </a:ext>
                </a:extLst>
              </p:cNvPr>
              <p:cNvSpPr/>
              <p:nvPr/>
            </p:nvSpPr>
            <p:spPr>
              <a:xfrm>
                <a:off x="2704635" y="404313"/>
                <a:ext cx="3384698" cy="4901648"/>
              </a:xfrm>
              <a:custGeom>
                <a:avLst/>
                <a:gdLst/>
                <a:ahLst/>
                <a:cxnLst/>
                <a:rect l="l" t="t" r="r" b="b"/>
                <a:pathLst>
                  <a:path w="135388" h="196066" extrusionOk="0">
                    <a:moveTo>
                      <a:pt x="135387" y="1"/>
                    </a:moveTo>
                    <a:lnTo>
                      <a:pt x="64324" y="63267"/>
                    </a:lnTo>
                    <a:lnTo>
                      <a:pt x="6751" y="141962"/>
                    </a:lnTo>
                    <a:lnTo>
                      <a:pt x="0" y="196066"/>
                    </a:lnTo>
                    <a:lnTo>
                      <a:pt x="0" y="196066"/>
                    </a:lnTo>
                    <a:lnTo>
                      <a:pt x="135387" y="1"/>
                    </a:ln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7" name="Google Shape;542;p44">
                <a:extLst>
                  <a:ext uri="{FF2B5EF4-FFF2-40B4-BE49-F238E27FC236}">
                    <a16:creationId xmlns="" xmlns:a16="http://schemas.microsoft.com/office/drawing/2014/main" id="{B233489A-10F4-FFDB-F038-951560B289CB}"/>
                  </a:ext>
                </a:extLst>
              </p:cNvPr>
              <p:cNvSpPr/>
              <p:nvPr/>
            </p:nvSpPr>
            <p:spPr>
              <a:xfrm>
                <a:off x="1448725" y="3147650"/>
                <a:ext cx="1428425" cy="2159400"/>
              </a:xfrm>
              <a:custGeom>
                <a:avLst/>
                <a:gdLst/>
                <a:ahLst/>
                <a:cxnLst/>
                <a:rect l="l" t="t" r="r" b="b"/>
                <a:pathLst>
                  <a:path w="57137" h="86376" extrusionOk="0">
                    <a:moveTo>
                      <a:pt x="1" y="1"/>
                    </a:moveTo>
                    <a:lnTo>
                      <a:pt x="50386" y="86376"/>
                    </a:lnTo>
                    <a:lnTo>
                      <a:pt x="57137" y="32272"/>
                    </a:lnTo>
                    <a:lnTo>
                      <a:pt x="38703" y="669"/>
                    </a:lnTo>
                    <a:lnTo>
                      <a:pt x="1" y="1"/>
                    </a:ln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8" name="Google Shape;543;p44">
                <a:extLst>
                  <a:ext uri="{FF2B5EF4-FFF2-40B4-BE49-F238E27FC236}">
                    <a16:creationId xmlns="" xmlns:a16="http://schemas.microsoft.com/office/drawing/2014/main" id="{8ACD1874-BD2B-D058-0DF5-BE648831B92D}"/>
                  </a:ext>
                </a:extLst>
              </p:cNvPr>
              <p:cNvSpPr/>
              <p:nvPr/>
            </p:nvSpPr>
            <p:spPr>
              <a:xfrm>
                <a:off x="3737500" y="1047250"/>
                <a:ext cx="1269775" cy="1338900"/>
              </a:xfrm>
              <a:custGeom>
                <a:avLst/>
                <a:gdLst/>
                <a:ahLst/>
                <a:cxnLst/>
                <a:rect l="l" t="t" r="r" b="b"/>
                <a:pathLst>
                  <a:path w="50791" h="53556" extrusionOk="0">
                    <a:moveTo>
                      <a:pt x="50791" y="1"/>
                    </a:moveTo>
                    <a:lnTo>
                      <a:pt x="46612" y="2438"/>
                    </a:lnTo>
                    <a:lnTo>
                      <a:pt x="0" y="51596"/>
                    </a:lnTo>
                    <a:lnTo>
                      <a:pt x="1143" y="53556"/>
                    </a:lnTo>
                    <a:lnTo>
                      <a:pt x="13030" y="46306"/>
                    </a:lnTo>
                    <a:lnTo>
                      <a:pt x="12833" y="43642"/>
                    </a:lnTo>
                    <a:lnTo>
                      <a:pt x="50791"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9" name="Google Shape;544;p44">
                <a:extLst>
                  <a:ext uri="{FF2B5EF4-FFF2-40B4-BE49-F238E27FC236}">
                    <a16:creationId xmlns="" xmlns:a16="http://schemas.microsoft.com/office/drawing/2014/main" id="{70AD4E9F-12CD-9CE2-1407-415E111B79CE}"/>
                  </a:ext>
                </a:extLst>
              </p:cNvPr>
              <p:cNvSpPr/>
              <p:nvPr/>
            </p:nvSpPr>
            <p:spPr>
              <a:xfrm>
                <a:off x="3569250" y="1355650"/>
                <a:ext cx="909350" cy="1133525"/>
              </a:xfrm>
              <a:custGeom>
                <a:avLst/>
                <a:gdLst/>
                <a:ahLst/>
                <a:cxnLst/>
                <a:rect l="l" t="t" r="r" b="b"/>
                <a:pathLst>
                  <a:path w="36374" h="45341" extrusionOk="0">
                    <a:moveTo>
                      <a:pt x="36373" y="1"/>
                    </a:moveTo>
                    <a:lnTo>
                      <a:pt x="31260" y="3141"/>
                    </a:lnTo>
                    <a:lnTo>
                      <a:pt x="0" y="43432"/>
                    </a:lnTo>
                    <a:lnTo>
                      <a:pt x="1114" y="45341"/>
                    </a:lnTo>
                    <a:lnTo>
                      <a:pt x="4481" y="43286"/>
                    </a:lnTo>
                    <a:lnTo>
                      <a:pt x="3859" y="41041"/>
                    </a:lnTo>
                    <a:lnTo>
                      <a:pt x="36373"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0" name="Google Shape;545;p44">
                <a:extLst>
                  <a:ext uri="{FF2B5EF4-FFF2-40B4-BE49-F238E27FC236}">
                    <a16:creationId xmlns="" xmlns:a16="http://schemas.microsoft.com/office/drawing/2014/main" id="{76C3E7E1-7F04-A406-BD50-EE8E32D77AD3}"/>
                  </a:ext>
                </a:extLst>
              </p:cNvPr>
              <p:cNvSpPr/>
              <p:nvPr/>
            </p:nvSpPr>
            <p:spPr>
              <a:xfrm>
                <a:off x="3481875" y="1598325"/>
                <a:ext cx="590850" cy="926375"/>
              </a:xfrm>
              <a:custGeom>
                <a:avLst/>
                <a:gdLst/>
                <a:ahLst/>
                <a:cxnLst/>
                <a:rect l="l" t="t" r="r" b="b"/>
                <a:pathLst>
                  <a:path w="23634" h="37055" extrusionOk="0">
                    <a:moveTo>
                      <a:pt x="23634" y="1"/>
                    </a:moveTo>
                    <a:lnTo>
                      <a:pt x="22245" y="821"/>
                    </a:lnTo>
                    <a:lnTo>
                      <a:pt x="0" y="35890"/>
                    </a:lnTo>
                    <a:lnTo>
                      <a:pt x="1867" y="37055"/>
                    </a:lnTo>
                    <a:lnTo>
                      <a:pt x="2718" y="36786"/>
                    </a:lnTo>
                    <a:lnTo>
                      <a:pt x="1371" y="35042"/>
                    </a:lnTo>
                    <a:lnTo>
                      <a:pt x="23634"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1" name="Google Shape;546;p44">
                <a:extLst>
                  <a:ext uri="{FF2B5EF4-FFF2-40B4-BE49-F238E27FC236}">
                    <a16:creationId xmlns="" xmlns:a16="http://schemas.microsoft.com/office/drawing/2014/main" id="{216A7971-4BA8-6E96-F817-CB3A0A8A4E73}"/>
                  </a:ext>
                </a:extLst>
              </p:cNvPr>
              <p:cNvSpPr/>
              <p:nvPr/>
            </p:nvSpPr>
            <p:spPr>
              <a:xfrm>
                <a:off x="3857250" y="1528925"/>
                <a:ext cx="1475275" cy="1091750"/>
              </a:xfrm>
              <a:custGeom>
                <a:avLst/>
                <a:gdLst/>
                <a:ahLst/>
                <a:cxnLst/>
                <a:rect l="l" t="t" r="r" b="b"/>
                <a:pathLst>
                  <a:path w="59011" h="43670" extrusionOk="0">
                    <a:moveTo>
                      <a:pt x="58400" y="0"/>
                    </a:moveTo>
                    <a:cubicBezTo>
                      <a:pt x="30031" y="10187"/>
                      <a:pt x="3188" y="39290"/>
                      <a:pt x="3188" y="39290"/>
                    </a:cubicBezTo>
                    <a:lnTo>
                      <a:pt x="0" y="43669"/>
                    </a:lnTo>
                    <a:cubicBezTo>
                      <a:pt x="31814" y="11181"/>
                      <a:pt x="55141" y="4720"/>
                      <a:pt x="55141" y="4720"/>
                    </a:cubicBezTo>
                    <a:lnTo>
                      <a:pt x="56363" y="6816"/>
                    </a:lnTo>
                    <a:lnTo>
                      <a:pt x="59011" y="3036"/>
                    </a:lnTo>
                    <a:lnTo>
                      <a:pt x="58400" y="0"/>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2" name="Google Shape;547;p44">
                <a:extLst>
                  <a:ext uri="{FF2B5EF4-FFF2-40B4-BE49-F238E27FC236}">
                    <a16:creationId xmlns="" xmlns:a16="http://schemas.microsoft.com/office/drawing/2014/main" id="{2CAFA717-1679-6E3F-23CE-BD32521A34D3}"/>
                  </a:ext>
                </a:extLst>
              </p:cNvPr>
              <p:cNvSpPr/>
              <p:nvPr/>
            </p:nvSpPr>
            <p:spPr>
              <a:xfrm>
                <a:off x="3320150" y="2773500"/>
                <a:ext cx="1044950" cy="644025"/>
              </a:xfrm>
              <a:custGeom>
                <a:avLst/>
                <a:gdLst/>
                <a:ahLst/>
                <a:cxnLst/>
                <a:rect l="l" t="t" r="r" b="b"/>
                <a:pathLst>
                  <a:path w="41798" h="25761" extrusionOk="0">
                    <a:moveTo>
                      <a:pt x="31708" y="0"/>
                    </a:moveTo>
                    <a:cubicBezTo>
                      <a:pt x="21280" y="0"/>
                      <a:pt x="9094" y="10667"/>
                      <a:pt x="9094" y="10667"/>
                    </a:cubicBezTo>
                    <a:lnTo>
                      <a:pt x="0" y="23162"/>
                    </a:lnTo>
                    <a:cubicBezTo>
                      <a:pt x="7177" y="19241"/>
                      <a:pt x="12807" y="17938"/>
                      <a:pt x="17121" y="17938"/>
                    </a:cubicBezTo>
                    <a:cubicBezTo>
                      <a:pt x="25673" y="17938"/>
                      <a:pt x="29052" y="23059"/>
                      <a:pt x="29052" y="23059"/>
                    </a:cubicBezTo>
                    <a:lnTo>
                      <a:pt x="29717" y="25760"/>
                    </a:lnTo>
                    <a:lnTo>
                      <a:pt x="41047" y="9581"/>
                    </a:lnTo>
                    <a:lnTo>
                      <a:pt x="41797" y="5373"/>
                    </a:lnTo>
                    <a:cubicBezTo>
                      <a:pt x="39132" y="1439"/>
                      <a:pt x="35539" y="0"/>
                      <a:pt x="31708"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3" name="Google Shape;548;p44">
                <a:extLst>
                  <a:ext uri="{FF2B5EF4-FFF2-40B4-BE49-F238E27FC236}">
                    <a16:creationId xmlns="" xmlns:a16="http://schemas.microsoft.com/office/drawing/2014/main" id="{2FD8724F-E96C-6005-E470-D351B2A386AA}"/>
                  </a:ext>
                </a:extLst>
              </p:cNvPr>
              <p:cNvSpPr/>
              <p:nvPr/>
            </p:nvSpPr>
            <p:spPr>
              <a:xfrm>
                <a:off x="3188450" y="3300300"/>
                <a:ext cx="844375" cy="233150"/>
              </a:xfrm>
              <a:custGeom>
                <a:avLst/>
                <a:gdLst/>
                <a:ahLst/>
                <a:cxnLst/>
                <a:rect l="l" t="t" r="r" b="b"/>
                <a:pathLst>
                  <a:path w="33775" h="9326" extrusionOk="0">
                    <a:moveTo>
                      <a:pt x="23186" y="0"/>
                    </a:moveTo>
                    <a:cubicBezTo>
                      <a:pt x="13067" y="0"/>
                      <a:pt x="1448" y="7336"/>
                      <a:pt x="1448" y="7336"/>
                    </a:cubicBezTo>
                    <a:lnTo>
                      <a:pt x="0" y="9326"/>
                    </a:lnTo>
                    <a:cubicBezTo>
                      <a:pt x="9678" y="2998"/>
                      <a:pt x="16915" y="1133"/>
                      <a:pt x="22085" y="1133"/>
                    </a:cubicBezTo>
                    <a:cubicBezTo>
                      <a:pt x="29513" y="1133"/>
                      <a:pt x="32674" y="4983"/>
                      <a:pt x="32674" y="4983"/>
                    </a:cubicBezTo>
                    <a:lnTo>
                      <a:pt x="32312" y="8504"/>
                    </a:lnTo>
                    <a:lnTo>
                      <a:pt x="32312" y="8504"/>
                    </a:lnTo>
                    <a:lnTo>
                      <a:pt x="33775" y="6417"/>
                    </a:lnTo>
                    <a:lnTo>
                      <a:pt x="33422" y="4059"/>
                    </a:lnTo>
                    <a:cubicBezTo>
                      <a:pt x="30723" y="1078"/>
                      <a:pt x="27065" y="0"/>
                      <a:pt x="23186"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4" name="Google Shape;549;p44">
                <a:extLst>
                  <a:ext uri="{FF2B5EF4-FFF2-40B4-BE49-F238E27FC236}">
                    <a16:creationId xmlns="" xmlns:a16="http://schemas.microsoft.com/office/drawing/2014/main" id="{4C868DB4-D78D-60F0-3F26-F6550342EF14}"/>
                  </a:ext>
                </a:extLst>
              </p:cNvPr>
              <p:cNvSpPr/>
              <p:nvPr/>
            </p:nvSpPr>
            <p:spPr>
              <a:xfrm>
                <a:off x="2901175" y="3874100"/>
                <a:ext cx="259725" cy="925750"/>
              </a:xfrm>
              <a:custGeom>
                <a:avLst/>
                <a:gdLst/>
                <a:ahLst/>
                <a:cxnLst/>
                <a:rect l="l" t="t" r="r" b="b"/>
                <a:pathLst>
                  <a:path w="10389" h="37030" extrusionOk="0">
                    <a:moveTo>
                      <a:pt x="1567" y="0"/>
                    </a:moveTo>
                    <a:lnTo>
                      <a:pt x="0" y="2184"/>
                    </a:lnTo>
                    <a:lnTo>
                      <a:pt x="7087" y="35886"/>
                    </a:lnTo>
                    <a:lnTo>
                      <a:pt x="7755" y="37029"/>
                    </a:lnTo>
                    <a:lnTo>
                      <a:pt x="10389" y="33268"/>
                    </a:lnTo>
                    <a:lnTo>
                      <a:pt x="10235" y="31328"/>
                    </a:lnTo>
                    <a:lnTo>
                      <a:pt x="1567" y="0"/>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5" name="Google Shape;550;p44">
                <a:extLst>
                  <a:ext uri="{FF2B5EF4-FFF2-40B4-BE49-F238E27FC236}">
                    <a16:creationId xmlns="" xmlns:a16="http://schemas.microsoft.com/office/drawing/2014/main" id="{2F6BB92F-0F56-DF7E-AAE5-50875405628D}"/>
                  </a:ext>
                </a:extLst>
              </p:cNvPr>
              <p:cNvSpPr/>
              <p:nvPr/>
            </p:nvSpPr>
            <p:spPr>
              <a:xfrm>
                <a:off x="2146425" y="3811475"/>
                <a:ext cx="726450" cy="552725"/>
              </a:xfrm>
              <a:custGeom>
                <a:avLst/>
                <a:gdLst/>
                <a:ahLst/>
                <a:cxnLst/>
                <a:rect l="l" t="t" r="r" b="b"/>
                <a:pathLst>
                  <a:path w="29058" h="22109" extrusionOk="0">
                    <a:moveTo>
                      <a:pt x="25616" y="0"/>
                    </a:moveTo>
                    <a:cubicBezTo>
                      <a:pt x="12750" y="42"/>
                      <a:pt x="1" y="21290"/>
                      <a:pt x="1" y="21290"/>
                    </a:cubicBezTo>
                    <a:lnTo>
                      <a:pt x="479" y="22108"/>
                    </a:lnTo>
                    <a:cubicBezTo>
                      <a:pt x="10697" y="2861"/>
                      <a:pt x="26055" y="754"/>
                      <a:pt x="26055" y="754"/>
                    </a:cubicBezTo>
                    <a:lnTo>
                      <a:pt x="29057" y="1467"/>
                    </a:lnTo>
                    <a:lnTo>
                      <a:pt x="28498" y="510"/>
                    </a:lnTo>
                    <a:lnTo>
                      <a:pt x="25616" y="0"/>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6" name="Google Shape;551;p44">
                <a:extLst>
                  <a:ext uri="{FF2B5EF4-FFF2-40B4-BE49-F238E27FC236}">
                    <a16:creationId xmlns="" xmlns:a16="http://schemas.microsoft.com/office/drawing/2014/main" id="{9398088E-5BB4-6B63-8FEE-80632A126AD2}"/>
                  </a:ext>
                </a:extLst>
              </p:cNvPr>
              <p:cNvSpPr/>
              <p:nvPr/>
            </p:nvSpPr>
            <p:spPr>
              <a:xfrm>
                <a:off x="1917900" y="3548425"/>
                <a:ext cx="915175" cy="633250"/>
              </a:xfrm>
              <a:custGeom>
                <a:avLst/>
                <a:gdLst/>
                <a:ahLst/>
                <a:cxnLst/>
                <a:rect l="l" t="t" r="r" b="b"/>
                <a:pathLst>
                  <a:path w="36607" h="25330" extrusionOk="0">
                    <a:moveTo>
                      <a:pt x="28619" y="1"/>
                    </a:moveTo>
                    <a:cubicBezTo>
                      <a:pt x="21126" y="1570"/>
                      <a:pt x="0" y="16140"/>
                      <a:pt x="0" y="16140"/>
                    </a:cubicBezTo>
                    <a:lnTo>
                      <a:pt x="5360" y="25330"/>
                    </a:lnTo>
                    <a:cubicBezTo>
                      <a:pt x="15768" y="15790"/>
                      <a:pt x="32995" y="7504"/>
                      <a:pt x="32995" y="7504"/>
                    </a:cubicBezTo>
                    <a:lnTo>
                      <a:pt x="36607" y="9443"/>
                    </a:lnTo>
                    <a:lnTo>
                      <a:pt x="31347" y="1022"/>
                    </a:lnTo>
                    <a:lnTo>
                      <a:pt x="28619"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7" name="Google Shape;552;p44">
                <a:extLst>
                  <a:ext uri="{FF2B5EF4-FFF2-40B4-BE49-F238E27FC236}">
                    <a16:creationId xmlns="" xmlns:a16="http://schemas.microsoft.com/office/drawing/2014/main" id="{546946BD-19BC-B5BD-2606-29DDF1AC36A7}"/>
                  </a:ext>
                </a:extLst>
              </p:cNvPr>
              <p:cNvSpPr/>
              <p:nvPr/>
            </p:nvSpPr>
            <p:spPr>
              <a:xfrm>
                <a:off x="1834100" y="3341850"/>
                <a:ext cx="757325" cy="505625"/>
              </a:xfrm>
              <a:custGeom>
                <a:avLst/>
                <a:gdLst/>
                <a:ahLst/>
                <a:cxnLst/>
                <a:rect l="l" t="t" r="r" b="b"/>
                <a:pathLst>
                  <a:path w="30293" h="20225" extrusionOk="0">
                    <a:moveTo>
                      <a:pt x="27150" y="1"/>
                    </a:moveTo>
                    <a:lnTo>
                      <a:pt x="0" y="18658"/>
                    </a:lnTo>
                    <a:lnTo>
                      <a:pt x="915" y="20225"/>
                    </a:lnTo>
                    <a:lnTo>
                      <a:pt x="27705" y="951"/>
                    </a:lnTo>
                    <a:lnTo>
                      <a:pt x="30292" y="2232"/>
                    </a:lnTo>
                    <a:lnTo>
                      <a:pt x="29190" y="466"/>
                    </a:lnTo>
                    <a:lnTo>
                      <a:pt x="27150"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8" name="Google Shape;553;p44">
                <a:extLst>
                  <a:ext uri="{FF2B5EF4-FFF2-40B4-BE49-F238E27FC236}">
                    <a16:creationId xmlns="" xmlns:a16="http://schemas.microsoft.com/office/drawing/2014/main" id="{3A0D624C-CA6C-65A9-E8F6-A146773598B4}"/>
                  </a:ext>
                </a:extLst>
              </p:cNvPr>
              <p:cNvSpPr/>
              <p:nvPr/>
            </p:nvSpPr>
            <p:spPr>
              <a:xfrm>
                <a:off x="1669250" y="2993850"/>
                <a:ext cx="132450" cy="218025"/>
              </a:xfrm>
              <a:custGeom>
                <a:avLst/>
                <a:gdLst/>
                <a:ahLst/>
                <a:cxnLst/>
                <a:rect l="l" t="t" r="r" b="b"/>
                <a:pathLst>
                  <a:path w="5298" h="8721" extrusionOk="0">
                    <a:moveTo>
                      <a:pt x="343" y="0"/>
                    </a:moveTo>
                    <a:lnTo>
                      <a:pt x="0" y="201"/>
                    </a:lnTo>
                    <a:lnTo>
                      <a:pt x="4953" y="8721"/>
                    </a:lnTo>
                    <a:lnTo>
                      <a:pt x="5298" y="8521"/>
                    </a:lnTo>
                    <a:lnTo>
                      <a:pt x="343"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9" name="Google Shape;554;p44">
                <a:extLst>
                  <a:ext uri="{FF2B5EF4-FFF2-40B4-BE49-F238E27FC236}">
                    <a16:creationId xmlns="" xmlns:a16="http://schemas.microsoft.com/office/drawing/2014/main" id="{33DFA29B-7716-6941-9019-1E3B9A3F1254}"/>
                  </a:ext>
                </a:extLst>
              </p:cNvPr>
              <p:cNvSpPr/>
              <p:nvPr/>
            </p:nvSpPr>
            <p:spPr>
              <a:xfrm>
                <a:off x="1823450" y="2922400"/>
                <a:ext cx="75525" cy="119700"/>
              </a:xfrm>
              <a:custGeom>
                <a:avLst/>
                <a:gdLst/>
                <a:ahLst/>
                <a:cxnLst/>
                <a:rect l="l" t="t" r="r" b="b"/>
                <a:pathLst>
                  <a:path w="3021" h="4788"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0" name="Google Shape;555;p44">
                <a:extLst>
                  <a:ext uri="{FF2B5EF4-FFF2-40B4-BE49-F238E27FC236}">
                    <a16:creationId xmlns="" xmlns:a16="http://schemas.microsoft.com/office/drawing/2014/main" id="{A28DF332-3BD4-BA00-F6E9-F058CBCE0409}"/>
                  </a:ext>
                </a:extLst>
              </p:cNvPr>
              <p:cNvSpPr/>
              <p:nvPr/>
            </p:nvSpPr>
            <p:spPr>
              <a:xfrm>
                <a:off x="1960300" y="2842375"/>
                <a:ext cx="75525" cy="119675"/>
              </a:xfrm>
              <a:custGeom>
                <a:avLst/>
                <a:gdLst/>
                <a:ahLst/>
                <a:cxnLst/>
                <a:rect l="l" t="t" r="r" b="b"/>
                <a:pathLst>
                  <a:path w="3021" h="4787" extrusionOk="0">
                    <a:moveTo>
                      <a:pt x="345" y="1"/>
                    </a:moveTo>
                    <a:lnTo>
                      <a:pt x="0" y="203"/>
                    </a:lnTo>
                    <a:lnTo>
                      <a:pt x="2674" y="4787"/>
                    </a:lnTo>
                    <a:lnTo>
                      <a:pt x="3020" y="4585"/>
                    </a:lnTo>
                    <a:lnTo>
                      <a:pt x="345"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1" name="Google Shape;556;p44">
                <a:extLst>
                  <a:ext uri="{FF2B5EF4-FFF2-40B4-BE49-F238E27FC236}">
                    <a16:creationId xmlns="" xmlns:a16="http://schemas.microsoft.com/office/drawing/2014/main" id="{79E768AD-B60B-4675-5698-49E4362C6D95}"/>
                  </a:ext>
                </a:extLst>
              </p:cNvPr>
              <p:cNvSpPr/>
              <p:nvPr/>
            </p:nvSpPr>
            <p:spPr>
              <a:xfrm>
                <a:off x="2088525" y="2767550"/>
                <a:ext cx="75525" cy="119700"/>
              </a:xfrm>
              <a:custGeom>
                <a:avLst/>
                <a:gdLst/>
                <a:ahLst/>
                <a:cxnLst/>
                <a:rect l="l" t="t" r="r" b="b"/>
                <a:pathLst>
                  <a:path w="3021" h="4788" extrusionOk="0">
                    <a:moveTo>
                      <a:pt x="346" y="0"/>
                    </a:moveTo>
                    <a:lnTo>
                      <a:pt x="0" y="202"/>
                    </a:lnTo>
                    <a:lnTo>
                      <a:pt x="2675" y="4787"/>
                    </a:lnTo>
                    <a:lnTo>
                      <a:pt x="3020" y="4585"/>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2" name="Google Shape;557;p44">
                <a:extLst>
                  <a:ext uri="{FF2B5EF4-FFF2-40B4-BE49-F238E27FC236}">
                    <a16:creationId xmlns="" xmlns:a16="http://schemas.microsoft.com/office/drawing/2014/main" id="{92CE5055-300A-ACDC-782D-5F257440025A}"/>
                  </a:ext>
                </a:extLst>
              </p:cNvPr>
              <p:cNvSpPr/>
              <p:nvPr/>
            </p:nvSpPr>
            <p:spPr>
              <a:xfrm>
                <a:off x="2247575" y="2674775"/>
                <a:ext cx="133500" cy="219025"/>
              </a:xfrm>
              <a:custGeom>
                <a:avLst/>
                <a:gdLst/>
                <a:ahLst/>
                <a:cxnLst/>
                <a:rect l="l" t="t" r="r" b="b"/>
                <a:pathLst>
                  <a:path w="5340" h="8761" extrusionOk="0">
                    <a:moveTo>
                      <a:pt x="347" y="1"/>
                    </a:moveTo>
                    <a:lnTo>
                      <a:pt x="1" y="203"/>
                    </a:lnTo>
                    <a:lnTo>
                      <a:pt x="4994" y="8761"/>
                    </a:lnTo>
                    <a:lnTo>
                      <a:pt x="5340" y="8559"/>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3" name="Google Shape;558;p44">
                <a:extLst>
                  <a:ext uri="{FF2B5EF4-FFF2-40B4-BE49-F238E27FC236}">
                    <a16:creationId xmlns="" xmlns:a16="http://schemas.microsoft.com/office/drawing/2014/main" id="{A9D93ADB-3F20-46CA-C593-6ECBC8B41AD4}"/>
                  </a:ext>
                </a:extLst>
              </p:cNvPr>
              <p:cNvSpPr/>
              <p:nvPr/>
            </p:nvSpPr>
            <p:spPr>
              <a:xfrm>
                <a:off x="2384000" y="2595300"/>
                <a:ext cx="75525" cy="119700"/>
              </a:xfrm>
              <a:custGeom>
                <a:avLst/>
                <a:gdLst/>
                <a:ahLst/>
                <a:cxnLst/>
                <a:rect l="l" t="t" r="r" b="b"/>
                <a:pathLst>
                  <a:path w="3021" h="4788" extrusionOk="0">
                    <a:moveTo>
                      <a:pt x="347" y="1"/>
                    </a:moveTo>
                    <a:lnTo>
                      <a:pt x="1" y="202"/>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4" name="Google Shape;559;p44">
                <a:extLst>
                  <a:ext uri="{FF2B5EF4-FFF2-40B4-BE49-F238E27FC236}">
                    <a16:creationId xmlns="" xmlns:a16="http://schemas.microsoft.com/office/drawing/2014/main" id="{A0AB4197-A3A5-3D8A-5B1D-31DD6F3E45AD}"/>
                  </a:ext>
                </a:extLst>
              </p:cNvPr>
              <p:cNvSpPr/>
              <p:nvPr/>
            </p:nvSpPr>
            <p:spPr>
              <a:xfrm>
                <a:off x="2501450" y="2512575"/>
                <a:ext cx="75000" cy="119150"/>
              </a:xfrm>
              <a:custGeom>
                <a:avLst/>
                <a:gdLst/>
                <a:ahLst/>
                <a:cxnLst/>
                <a:rect l="l" t="t" r="r" b="b"/>
                <a:pathLst>
                  <a:path w="3000" h="4766" extrusionOk="0">
                    <a:moveTo>
                      <a:pt x="345" y="0"/>
                    </a:moveTo>
                    <a:lnTo>
                      <a:pt x="1" y="201"/>
                    </a:lnTo>
                    <a:lnTo>
                      <a:pt x="2655" y="4765"/>
                    </a:lnTo>
                    <a:lnTo>
                      <a:pt x="3000" y="4566"/>
                    </a:lnTo>
                    <a:lnTo>
                      <a:pt x="345"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5" name="Google Shape;560;p44">
                <a:extLst>
                  <a:ext uri="{FF2B5EF4-FFF2-40B4-BE49-F238E27FC236}">
                    <a16:creationId xmlns="" xmlns:a16="http://schemas.microsoft.com/office/drawing/2014/main" id="{5F935633-46FC-5294-3B94-21B460676468}"/>
                  </a:ext>
                </a:extLst>
              </p:cNvPr>
              <p:cNvSpPr/>
              <p:nvPr/>
            </p:nvSpPr>
            <p:spPr>
              <a:xfrm>
                <a:off x="2648650" y="2441125"/>
                <a:ext cx="75525" cy="119700"/>
              </a:xfrm>
              <a:custGeom>
                <a:avLst/>
                <a:gdLst/>
                <a:ahLst/>
                <a:cxnLst/>
                <a:rect l="l" t="t" r="r" b="b"/>
                <a:pathLst>
                  <a:path w="3021" h="4788" extrusionOk="0">
                    <a:moveTo>
                      <a:pt x="346" y="0"/>
                    </a:moveTo>
                    <a:lnTo>
                      <a:pt x="1" y="202"/>
                    </a:lnTo>
                    <a:lnTo>
                      <a:pt x="2675" y="4788"/>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6" name="Google Shape;561;p44">
                <a:extLst>
                  <a:ext uri="{FF2B5EF4-FFF2-40B4-BE49-F238E27FC236}">
                    <a16:creationId xmlns="" xmlns:a16="http://schemas.microsoft.com/office/drawing/2014/main" id="{81EBB7A8-1AFD-38A8-06A9-5D7EC06B6CAD}"/>
                  </a:ext>
                </a:extLst>
              </p:cNvPr>
              <p:cNvSpPr/>
              <p:nvPr/>
            </p:nvSpPr>
            <p:spPr>
              <a:xfrm>
                <a:off x="2807925" y="2347800"/>
                <a:ext cx="133500" cy="219025"/>
              </a:xfrm>
              <a:custGeom>
                <a:avLst/>
                <a:gdLst/>
                <a:ahLst/>
                <a:cxnLst/>
                <a:rect l="l" t="t" r="r" b="b"/>
                <a:pathLst>
                  <a:path w="5340" h="8761" extrusionOk="0">
                    <a:moveTo>
                      <a:pt x="346" y="1"/>
                    </a:moveTo>
                    <a:lnTo>
                      <a:pt x="0" y="203"/>
                    </a:lnTo>
                    <a:lnTo>
                      <a:pt x="4993" y="8761"/>
                    </a:lnTo>
                    <a:lnTo>
                      <a:pt x="5340"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7" name="Google Shape;562;p44">
                <a:extLst>
                  <a:ext uri="{FF2B5EF4-FFF2-40B4-BE49-F238E27FC236}">
                    <a16:creationId xmlns="" xmlns:a16="http://schemas.microsoft.com/office/drawing/2014/main" id="{E3B9922E-D91A-8CD7-8CD9-C4C02A574426}"/>
                  </a:ext>
                </a:extLst>
              </p:cNvPr>
              <p:cNvSpPr/>
              <p:nvPr/>
            </p:nvSpPr>
            <p:spPr>
              <a:xfrm>
                <a:off x="2944275" y="2268725"/>
                <a:ext cx="75525" cy="119700"/>
              </a:xfrm>
              <a:custGeom>
                <a:avLst/>
                <a:gdLst/>
                <a:ahLst/>
                <a:cxnLst/>
                <a:rect l="l" t="t" r="r" b="b"/>
                <a:pathLst>
                  <a:path w="3021" h="4788" extrusionOk="0">
                    <a:moveTo>
                      <a:pt x="347" y="0"/>
                    </a:moveTo>
                    <a:lnTo>
                      <a:pt x="1" y="202"/>
                    </a:lnTo>
                    <a:lnTo>
                      <a:pt x="2676" y="4787"/>
                    </a:lnTo>
                    <a:lnTo>
                      <a:pt x="3021"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8" name="Google Shape;563;p44">
                <a:extLst>
                  <a:ext uri="{FF2B5EF4-FFF2-40B4-BE49-F238E27FC236}">
                    <a16:creationId xmlns="" xmlns:a16="http://schemas.microsoft.com/office/drawing/2014/main" id="{7E822517-BEFF-3281-89F9-9E86CB16C0EA}"/>
                  </a:ext>
                </a:extLst>
              </p:cNvPr>
              <p:cNvSpPr/>
              <p:nvPr/>
            </p:nvSpPr>
            <p:spPr>
              <a:xfrm>
                <a:off x="3060975" y="2189025"/>
                <a:ext cx="74975" cy="119150"/>
              </a:xfrm>
              <a:custGeom>
                <a:avLst/>
                <a:gdLst/>
                <a:ahLst/>
                <a:cxnLst/>
                <a:rect l="l" t="t" r="r" b="b"/>
                <a:pathLst>
                  <a:path w="2999" h="4766" extrusionOk="0">
                    <a:moveTo>
                      <a:pt x="345" y="1"/>
                    </a:moveTo>
                    <a:lnTo>
                      <a:pt x="1" y="201"/>
                    </a:lnTo>
                    <a:lnTo>
                      <a:pt x="2654" y="4766"/>
                    </a:lnTo>
                    <a:lnTo>
                      <a:pt x="2998" y="4567"/>
                    </a:lnTo>
                    <a:lnTo>
                      <a:pt x="345"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9" name="Google Shape;564;p44">
                <a:extLst>
                  <a:ext uri="{FF2B5EF4-FFF2-40B4-BE49-F238E27FC236}">
                    <a16:creationId xmlns="" xmlns:a16="http://schemas.microsoft.com/office/drawing/2014/main" id="{DF399535-F449-6B18-6B6D-9654B9244F27}"/>
                  </a:ext>
                </a:extLst>
              </p:cNvPr>
              <p:cNvSpPr/>
              <p:nvPr/>
            </p:nvSpPr>
            <p:spPr>
              <a:xfrm>
                <a:off x="3209175" y="2113750"/>
                <a:ext cx="75550" cy="119650"/>
              </a:xfrm>
              <a:custGeom>
                <a:avLst/>
                <a:gdLst/>
                <a:ahLst/>
                <a:cxnLst/>
                <a:rect l="l" t="t" r="r" b="b"/>
                <a:pathLst>
                  <a:path w="3022" h="4786" extrusionOk="0">
                    <a:moveTo>
                      <a:pt x="347" y="0"/>
                    </a:moveTo>
                    <a:lnTo>
                      <a:pt x="1" y="202"/>
                    </a:lnTo>
                    <a:lnTo>
                      <a:pt x="2676" y="4786"/>
                    </a:lnTo>
                    <a:lnTo>
                      <a:pt x="3022" y="4584"/>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0" name="Google Shape;565;p44">
                <a:extLst>
                  <a:ext uri="{FF2B5EF4-FFF2-40B4-BE49-F238E27FC236}">
                    <a16:creationId xmlns="" xmlns:a16="http://schemas.microsoft.com/office/drawing/2014/main" id="{39A0F7C3-E626-EF97-1C41-CCFA4E4B70D3}"/>
                  </a:ext>
                </a:extLst>
              </p:cNvPr>
              <p:cNvSpPr/>
              <p:nvPr/>
            </p:nvSpPr>
            <p:spPr>
              <a:xfrm>
                <a:off x="3368175" y="2021525"/>
                <a:ext cx="133450" cy="219025"/>
              </a:xfrm>
              <a:custGeom>
                <a:avLst/>
                <a:gdLst/>
                <a:ahLst/>
                <a:cxnLst/>
                <a:rect l="l" t="t" r="r" b="b"/>
                <a:pathLst>
                  <a:path w="5338" h="8761" extrusionOk="0">
                    <a:moveTo>
                      <a:pt x="346" y="1"/>
                    </a:moveTo>
                    <a:lnTo>
                      <a:pt x="0" y="201"/>
                    </a:lnTo>
                    <a:lnTo>
                      <a:pt x="4992" y="8761"/>
                    </a:lnTo>
                    <a:lnTo>
                      <a:pt x="5338"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1" name="Google Shape;566;p44">
                <a:extLst>
                  <a:ext uri="{FF2B5EF4-FFF2-40B4-BE49-F238E27FC236}">
                    <a16:creationId xmlns="" xmlns:a16="http://schemas.microsoft.com/office/drawing/2014/main" id="{6FC32CF9-8F6F-AB4D-51EA-4F85600C748B}"/>
                  </a:ext>
                </a:extLst>
              </p:cNvPr>
              <p:cNvSpPr/>
              <p:nvPr/>
            </p:nvSpPr>
            <p:spPr>
              <a:xfrm>
                <a:off x="3504775" y="1941325"/>
                <a:ext cx="75550" cy="119700"/>
              </a:xfrm>
              <a:custGeom>
                <a:avLst/>
                <a:gdLst/>
                <a:ahLst/>
                <a:cxnLst/>
                <a:rect l="l" t="t" r="r" b="b"/>
                <a:pathLst>
                  <a:path w="3022" h="4788" extrusionOk="0">
                    <a:moveTo>
                      <a:pt x="346" y="1"/>
                    </a:moveTo>
                    <a:lnTo>
                      <a:pt x="0" y="203"/>
                    </a:lnTo>
                    <a:lnTo>
                      <a:pt x="2675" y="4788"/>
                    </a:lnTo>
                    <a:lnTo>
                      <a:pt x="3021"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2" name="Google Shape;567;p44">
                <a:extLst>
                  <a:ext uri="{FF2B5EF4-FFF2-40B4-BE49-F238E27FC236}">
                    <a16:creationId xmlns="" xmlns:a16="http://schemas.microsoft.com/office/drawing/2014/main" id="{8BBCB6B4-AFA9-C3EE-6264-F130B7F71912}"/>
                  </a:ext>
                </a:extLst>
              </p:cNvPr>
              <p:cNvSpPr/>
              <p:nvPr/>
            </p:nvSpPr>
            <p:spPr>
              <a:xfrm>
                <a:off x="3641300" y="1861675"/>
                <a:ext cx="75525" cy="119725"/>
              </a:xfrm>
              <a:custGeom>
                <a:avLst/>
                <a:gdLst/>
                <a:ahLst/>
                <a:cxnLst/>
                <a:rect l="l" t="t" r="r" b="b"/>
                <a:pathLst>
                  <a:path w="3021" h="4789"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3" name="Google Shape;568;p44">
                <a:extLst>
                  <a:ext uri="{FF2B5EF4-FFF2-40B4-BE49-F238E27FC236}">
                    <a16:creationId xmlns="" xmlns:a16="http://schemas.microsoft.com/office/drawing/2014/main" id="{1C252EBC-4CC3-CF17-1601-515DAF2BA95F}"/>
                  </a:ext>
                </a:extLst>
              </p:cNvPr>
              <p:cNvSpPr/>
              <p:nvPr/>
            </p:nvSpPr>
            <p:spPr>
              <a:xfrm>
                <a:off x="3769500" y="1787425"/>
                <a:ext cx="75525" cy="119700"/>
              </a:xfrm>
              <a:custGeom>
                <a:avLst/>
                <a:gdLst/>
                <a:ahLst/>
                <a:cxnLst/>
                <a:rect l="l" t="t" r="r" b="b"/>
                <a:pathLst>
                  <a:path w="3021" h="4788" extrusionOk="0">
                    <a:moveTo>
                      <a:pt x="346" y="1"/>
                    </a:moveTo>
                    <a:lnTo>
                      <a:pt x="0" y="203"/>
                    </a:lnTo>
                    <a:lnTo>
                      <a:pt x="2674" y="4788"/>
                    </a:lnTo>
                    <a:lnTo>
                      <a:pt x="3020"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4" name="Google Shape;569;p44">
                <a:extLst>
                  <a:ext uri="{FF2B5EF4-FFF2-40B4-BE49-F238E27FC236}">
                    <a16:creationId xmlns="" xmlns:a16="http://schemas.microsoft.com/office/drawing/2014/main" id="{4725284D-CDB0-A014-EAA9-9E0F7DBAD8D2}"/>
                  </a:ext>
                </a:extLst>
              </p:cNvPr>
              <p:cNvSpPr/>
              <p:nvPr/>
            </p:nvSpPr>
            <p:spPr>
              <a:xfrm>
                <a:off x="3928575" y="1694050"/>
                <a:ext cx="133500" cy="218975"/>
              </a:xfrm>
              <a:custGeom>
                <a:avLst/>
                <a:gdLst/>
                <a:ahLst/>
                <a:cxnLst/>
                <a:rect l="l" t="t" r="r" b="b"/>
                <a:pathLst>
                  <a:path w="5340" h="8759" extrusionOk="0">
                    <a:moveTo>
                      <a:pt x="347" y="0"/>
                    </a:moveTo>
                    <a:lnTo>
                      <a:pt x="1" y="202"/>
                    </a:lnTo>
                    <a:lnTo>
                      <a:pt x="4994" y="8759"/>
                    </a:lnTo>
                    <a:lnTo>
                      <a:pt x="5340" y="8557"/>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5" name="Google Shape;570;p44">
                <a:extLst>
                  <a:ext uri="{FF2B5EF4-FFF2-40B4-BE49-F238E27FC236}">
                    <a16:creationId xmlns="" xmlns:a16="http://schemas.microsoft.com/office/drawing/2014/main" id="{A9743AA5-763E-F5B7-477C-A0CC2990B426}"/>
                  </a:ext>
                </a:extLst>
              </p:cNvPr>
              <p:cNvSpPr/>
              <p:nvPr/>
            </p:nvSpPr>
            <p:spPr>
              <a:xfrm>
                <a:off x="4065125" y="1614400"/>
                <a:ext cx="75550" cy="119675"/>
              </a:xfrm>
              <a:custGeom>
                <a:avLst/>
                <a:gdLst/>
                <a:ahLst/>
                <a:cxnLst/>
                <a:rect l="l" t="t" r="r" b="b"/>
                <a:pathLst>
                  <a:path w="3022" h="4787" extrusionOk="0">
                    <a:moveTo>
                      <a:pt x="346" y="1"/>
                    </a:moveTo>
                    <a:lnTo>
                      <a:pt x="0" y="202"/>
                    </a:lnTo>
                    <a:lnTo>
                      <a:pt x="2675" y="4786"/>
                    </a:lnTo>
                    <a:lnTo>
                      <a:pt x="3021" y="4584"/>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6" name="Google Shape;571;p44">
                <a:extLst>
                  <a:ext uri="{FF2B5EF4-FFF2-40B4-BE49-F238E27FC236}">
                    <a16:creationId xmlns="" xmlns:a16="http://schemas.microsoft.com/office/drawing/2014/main" id="{9200A738-B2EC-58FE-432E-F28E1F66256B}"/>
                  </a:ext>
                </a:extLst>
              </p:cNvPr>
              <p:cNvSpPr/>
              <p:nvPr/>
            </p:nvSpPr>
            <p:spPr>
              <a:xfrm>
                <a:off x="4201675" y="1535375"/>
                <a:ext cx="75525" cy="119700"/>
              </a:xfrm>
              <a:custGeom>
                <a:avLst/>
                <a:gdLst/>
                <a:ahLst/>
                <a:cxnLst/>
                <a:rect l="l" t="t" r="r" b="b"/>
                <a:pathLst>
                  <a:path w="3021" h="4788" extrusionOk="0">
                    <a:moveTo>
                      <a:pt x="346" y="0"/>
                    </a:moveTo>
                    <a:lnTo>
                      <a:pt x="1"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7" name="Google Shape;572;p44">
                <a:extLst>
                  <a:ext uri="{FF2B5EF4-FFF2-40B4-BE49-F238E27FC236}">
                    <a16:creationId xmlns="" xmlns:a16="http://schemas.microsoft.com/office/drawing/2014/main" id="{3EE03668-B830-076F-88EF-1E44973EB53D}"/>
                  </a:ext>
                </a:extLst>
              </p:cNvPr>
              <p:cNvSpPr/>
              <p:nvPr/>
            </p:nvSpPr>
            <p:spPr>
              <a:xfrm>
                <a:off x="4329850" y="1459950"/>
                <a:ext cx="75550" cy="119700"/>
              </a:xfrm>
              <a:custGeom>
                <a:avLst/>
                <a:gdLst/>
                <a:ahLst/>
                <a:cxnLst/>
                <a:rect l="l" t="t" r="r" b="b"/>
                <a:pathLst>
                  <a:path w="3022" h="4788" extrusionOk="0">
                    <a:moveTo>
                      <a:pt x="346" y="0"/>
                    </a:moveTo>
                    <a:lnTo>
                      <a:pt x="0"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8" name="Google Shape;573;p44">
                <a:extLst>
                  <a:ext uri="{FF2B5EF4-FFF2-40B4-BE49-F238E27FC236}">
                    <a16:creationId xmlns="" xmlns:a16="http://schemas.microsoft.com/office/drawing/2014/main" id="{7F3090FE-E9BD-B52B-3B1B-3A5171FDE73E}"/>
                  </a:ext>
                </a:extLst>
              </p:cNvPr>
              <p:cNvSpPr/>
              <p:nvPr/>
            </p:nvSpPr>
            <p:spPr>
              <a:xfrm>
                <a:off x="4488925" y="1367125"/>
                <a:ext cx="133475" cy="219025"/>
              </a:xfrm>
              <a:custGeom>
                <a:avLst/>
                <a:gdLst/>
                <a:ahLst/>
                <a:cxnLst/>
                <a:rect l="l" t="t" r="r" b="b"/>
                <a:pathLst>
                  <a:path w="5339" h="8761" extrusionOk="0">
                    <a:moveTo>
                      <a:pt x="347" y="0"/>
                    </a:moveTo>
                    <a:lnTo>
                      <a:pt x="1" y="202"/>
                    </a:lnTo>
                    <a:lnTo>
                      <a:pt x="4992" y="8760"/>
                    </a:lnTo>
                    <a:lnTo>
                      <a:pt x="5338" y="8558"/>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9" name="Google Shape;574;p44">
                <a:extLst>
                  <a:ext uri="{FF2B5EF4-FFF2-40B4-BE49-F238E27FC236}">
                    <a16:creationId xmlns="" xmlns:a16="http://schemas.microsoft.com/office/drawing/2014/main" id="{CADD4EFF-C822-743B-D900-9FC3CA28FBA9}"/>
                  </a:ext>
                </a:extLst>
              </p:cNvPr>
              <p:cNvSpPr/>
              <p:nvPr/>
            </p:nvSpPr>
            <p:spPr>
              <a:xfrm>
                <a:off x="4625525" y="1288150"/>
                <a:ext cx="75525" cy="119700"/>
              </a:xfrm>
              <a:custGeom>
                <a:avLst/>
                <a:gdLst/>
                <a:ahLst/>
                <a:cxnLst/>
                <a:rect l="l" t="t" r="r" b="b"/>
                <a:pathLst>
                  <a:path w="3021" h="4788" extrusionOk="0">
                    <a:moveTo>
                      <a:pt x="347" y="1"/>
                    </a:moveTo>
                    <a:lnTo>
                      <a:pt x="1" y="203"/>
                    </a:lnTo>
                    <a:lnTo>
                      <a:pt x="2676" y="4788"/>
                    </a:lnTo>
                    <a:lnTo>
                      <a:pt x="3021"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0" name="Google Shape;575;p44">
                <a:extLst>
                  <a:ext uri="{FF2B5EF4-FFF2-40B4-BE49-F238E27FC236}">
                    <a16:creationId xmlns="" xmlns:a16="http://schemas.microsoft.com/office/drawing/2014/main" id="{D7817670-3D80-8719-AABE-7869961AC09C}"/>
                  </a:ext>
                </a:extLst>
              </p:cNvPr>
              <p:cNvSpPr/>
              <p:nvPr/>
            </p:nvSpPr>
            <p:spPr>
              <a:xfrm>
                <a:off x="4761975" y="1207850"/>
                <a:ext cx="75550" cy="119675"/>
              </a:xfrm>
              <a:custGeom>
                <a:avLst/>
                <a:gdLst/>
                <a:ahLst/>
                <a:cxnLst/>
                <a:rect l="l" t="t" r="r" b="b"/>
                <a:pathLst>
                  <a:path w="3022" h="4787" extrusionOk="0">
                    <a:moveTo>
                      <a:pt x="346" y="1"/>
                    </a:moveTo>
                    <a:lnTo>
                      <a:pt x="0" y="203"/>
                    </a:lnTo>
                    <a:lnTo>
                      <a:pt x="2675" y="4786"/>
                    </a:lnTo>
                    <a:lnTo>
                      <a:pt x="3021" y="4585"/>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1" name="Google Shape;576;p44">
                <a:extLst>
                  <a:ext uri="{FF2B5EF4-FFF2-40B4-BE49-F238E27FC236}">
                    <a16:creationId xmlns="" xmlns:a16="http://schemas.microsoft.com/office/drawing/2014/main" id="{A25FD7D6-B31C-8462-CD27-C6C0FCA82B31}"/>
                  </a:ext>
                </a:extLst>
              </p:cNvPr>
              <p:cNvSpPr/>
              <p:nvPr/>
            </p:nvSpPr>
            <p:spPr>
              <a:xfrm>
                <a:off x="4890200" y="1133050"/>
                <a:ext cx="75500" cy="119675"/>
              </a:xfrm>
              <a:custGeom>
                <a:avLst/>
                <a:gdLst/>
                <a:ahLst/>
                <a:cxnLst/>
                <a:rect l="l" t="t" r="r" b="b"/>
                <a:pathLst>
                  <a:path w="3020" h="4787" extrusionOk="0">
                    <a:moveTo>
                      <a:pt x="346" y="0"/>
                    </a:moveTo>
                    <a:lnTo>
                      <a:pt x="0" y="202"/>
                    </a:lnTo>
                    <a:lnTo>
                      <a:pt x="2675" y="4786"/>
                    </a:lnTo>
                    <a:lnTo>
                      <a:pt x="3020"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2" name="Google Shape;577;p44">
                <a:extLst>
                  <a:ext uri="{FF2B5EF4-FFF2-40B4-BE49-F238E27FC236}">
                    <a16:creationId xmlns="" xmlns:a16="http://schemas.microsoft.com/office/drawing/2014/main" id="{BD3DB9F0-7D0A-BE49-A03C-29748CD38DDB}"/>
                  </a:ext>
                </a:extLst>
              </p:cNvPr>
              <p:cNvSpPr/>
              <p:nvPr/>
            </p:nvSpPr>
            <p:spPr>
              <a:xfrm>
                <a:off x="5049425" y="1040975"/>
                <a:ext cx="133450" cy="219025"/>
              </a:xfrm>
              <a:custGeom>
                <a:avLst/>
                <a:gdLst/>
                <a:ahLst/>
                <a:cxnLst/>
                <a:rect l="l" t="t" r="r" b="b"/>
                <a:pathLst>
                  <a:path w="5338" h="8761" extrusionOk="0">
                    <a:moveTo>
                      <a:pt x="346" y="0"/>
                    </a:moveTo>
                    <a:lnTo>
                      <a:pt x="0" y="202"/>
                    </a:lnTo>
                    <a:lnTo>
                      <a:pt x="4992" y="8760"/>
                    </a:lnTo>
                    <a:lnTo>
                      <a:pt x="5338" y="8558"/>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3" name="Google Shape;578;p44">
                <a:extLst>
                  <a:ext uri="{FF2B5EF4-FFF2-40B4-BE49-F238E27FC236}">
                    <a16:creationId xmlns="" xmlns:a16="http://schemas.microsoft.com/office/drawing/2014/main" id="{9F041BA2-954E-CD86-7540-E93D089EAFD7}"/>
                  </a:ext>
                </a:extLst>
              </p:cNvPr>
              <p:cNvSpPr/>
              <p:nvPr/>
            </p:nvSpPr>
            <p:spPr>
              <a:xfrm>
                <a:off x="5185775" y="960650"/>
                <a:ext cx="75550" cy="119700"/>
              </a:xfrm>
              <a:custGeom>
                <a:avLst/>
                <a:gdLst/>
                <a:ahLst/>
                <a:cxnLst/>
                <a:rect l="l" t="t" r="r" b="b"/>
                <a:pathLst>
                  <a:path w="3022" h="4788" extrusionOk="0">
                    <a:moveTo>
                      <a:pt x="347" y="0"/>
                    </a:moveTo>
                    <a:lnTo>
                      <a:pt x="1" y="202"/>
                    </a:lnTo>
                    <a:lnTo>
                      <a:pt x="2676" y="4787"/>
                    </a:lnTo>
                    <a:lnTo>
                      <a:pt x="3022"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4" name="Google Shape;579;p44">
                <a:extLst>
                  <a:ext uri="{FF2B5EF4-FFF2-40B4-BE49-F238E27FC236}">
                    <a16:creationId xmlns="" xmlns:a16="http://schemas.microsoft.com/office/drawing/2014/main" id="{BB275B27-1E58-A4A5-F905-30C209AA4B9E}"/>
                  </a:ext>
                </a:extLst>
              </p:cNvPr>
              <p:cNvSpPr/>
              <p:nvPr/>
            </p:nvSpPr>
            <p:spPr>
              <a:xfrm>
                <a:off x="5322300" y="881025"/>
                <a:ext cx="75575" cy="119675"/>
              </a:xfrm>
              <a:custGeom>
                <a:avLst/>
                <a:gdLst/>
                <a:ahLst/>
                <a:cxnLst/>
                <a:rect l="l" t="t" r="r" b="b"/>
                <a:pathLst>
                  <a:path w="3023" h="4787" extrusionOk="0">
                    <a:moveTo>
                      <a:pt x="347" y="1"/>
                    </a:moveTo>
                    <a:lnTo>
                      <a:pt x="1" y="202"/>
                    </a:lnTo>
                    <a:lnTo>
                      <a:pt x="2676" y="4786"/>
                    </a:lnTo>
                    <a:lnTo>
                      <a:pt x="3022" y="4584"/>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5" name="Google Shape;580;p44">
                <a:extLst>
                  <a:ext uri="{FF2B5EF4-FFF2-40B4-BE49-F238E27FC236}">
                    <a16:creationId xmlns="" xmlns:a16="http://schemas.microsoft.com/office/drawing/2014/main" id="{C86BFE70-D5F2-0D2D-0990-B2CC8506FB4E}"/>
                  </a:ext>
                </a:extLst>
              </p:cNvPr>
              <p:cNvSpPr/>
              <p:nvPr/>
            </p:nvSpPr>
            <p:spPr>
              <a:xfrm>
                <a:off x="5426975" y="821150"/>
                <a:ext cx="74975" cy="119150"/>
              </a:xfrm>
              <a:custGeom>
                <a:avLst/>
                <a:gdLst/>
                <a:ahLst/>
                <a:cxnLst/>
                <a:rect l="l" t="t" r="r" b="b"/>
                <a:pathLst>
                  <a:path w="2999" h="4766" extrusionOk="0">
                    <a:moveTo>
                      <a:pt x="344" y="1"/>
                    </a:moveTo>
                    <a:lnTo>
                      <a:pt x="1" y="201"/>
                    </a:lnTo>
                    <a:lnTo>
                      <a:pt x="2654" y="4766"/>
                    </a:lnTo>
                    <a:lnTo>
                      <a:pt x="2999" y="4565"/>
                    </a:lnTo>
                    <a:lnTo>
                      <a:pt x="344"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9897" name="Google Shape;446;p44">
            <a:extLst>
              <a:ext uri="{FF2B5EF4-FFF2-40B4-BE49-F238E27FC236}">
                <a16:creationId xmlns="" xmlns:a16="http://schemas.microsoft.com/office/drawing/2014/main" id="{394E825D-3A02-C261-9BF2-AF2D434E3BFD}"/>
              </a:ext>
            </a:extLst>
          </p:cNvPr>
          <p:cNvSpPr txBox="1">
            <a:spLocks/>
          </p:cNvSpPr>
          <p:nvPr/>
        </p:nvSpPr>
        <p:spPr>
          <a:xfrm>
            <a:off x="4499019" y="595799"/>
            <a:ext cx="685517" cy="12337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2"/>
              </a:buClr>
              <a:buSzPts val="5200"/>
              <a:buFont typeface="Ranchers"/>
              <a:buNone/>
              <a:defRPr sz="7000" b="0" i="0" u="none" strike="noStrike" cap="none">
                <a:solidFill>
                  <a:schemeClr val="accent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90000"/>
              </a:lnSpc>
              <a:spcBef>
                <a:spcPts val="0"/>
              </a:spcBef>
              <a:spcAft>
                <a:spcPts val="0"/>
              </a:spcAft>
              <a:buClr>
                <a:srgbClr val="E32747"/>
              </a:buClr>
              <a:buSzPts val="5200"/>
              <a:buFont typeface="Ranchers"/>
              <a:buNone/>
              <a:tabLst/>
              <a:defRPr/>
            </a:pPr>
            <a:r>
              <a:rPr lang="en-US" sz="4400" b="1">
                <a:solidFill>
                  <a:schemeClr val="tx1"/>
                </a:solidFill>
                <a:effectLst/>
                <a:latin typeface="Times New Roman" panose="02020603050405020304" pitchFamily="18" charset="0"/>
                <a:ea typeface="Times New Roman" panose="02020603050405020304" pitchFamily="18" charset="0"/>
              </a:rPr>
              <a:t>II</a:t>
            </a:r>
            <a:endParaRPr kumimoji="0" lang="en-US" sz="16600" b="0" i="0" u="none" strike="noStrike" kern="0" cap="none" spc="0" normalizeH="0" baseline="0" noProof="0">
              <a:ln>
                <a:noFill/>
              </a:ln>
              <a:solidFill>
                <a:schemeClr val="tx1"/>
              </a:solidFill>
              <a:effectLst/>
              <a:uLnTx/>
              <a:uFillTx/>
              <a:latin typeface="Ranchers"/>
              <a:sym typeface="Ranchers"/>
            </a:endParaRPr>
          </a:p>
        </p:txBody>
      </p:sp>
    </p:spTree>
    <p:extLst>
      <p:ext uri="{BB962C8B-B14F-4D97-AF65-F5344CB8AC3E}">
        <p14:creationId xmlns:p14="http://schemas.microsoft.com/office/powerpoint/2010/main" val="3366784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1227816" y="526854"/>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348045" y="442302"/>
            <a:ext cx="7193853"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36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II. </a:t>
            </a:r>
            <a:r>
              <a:rPr kumimoji="0" lang="en-US" sz="36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Thực</a:t>
            </a:r>
            <a:r>
              <a:rPr kumimoji="0" lang="en-US" sz="36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hành</a:t>
            </a:r>
            <a:endParaRPr kumimoji="0" sz="36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 xmlns:a16="http://schemas.microsoft.com/office/drawing/2014/main" id="{4A334565-1D81-4AF1-9B5F-DEB8333F4FD5}"/>
              </a:ext>
            </a:extLst>
          </p:cNvPr>
          <p:cNvPicPr preferRelativeResize="0"/>
          <p:nvPr/>
        </p:nvPicPr>
        <p:blipFill>
          <a:blip r:embed="rId4">
            <a:alphaModFix/>
          </a:blip>
          <a:stretch>
            <a:fillRect/>
          </a:stretch>
        </p:blipFill>
        <p:spPr>
          <a:xfrm rot="712773">
            <a:off x="7836163" y="3663487"/>
            <a:ext cx="1152060" cy="1633322"/>
          </a:xfrm>
          <a:prstGeom prst="rect">
            <a:avLst/>
          </a:prstGeom>
          <a:noFill/>
          <a:ln>
            <a:noFill/>
          </a:ln>
        </p:spPr>
      </p:pic>
      <p:pic>
        <p:nvPicPr>
          <p:cNvPr id="221" name="Picture 220">
            <a:extLst>
              <a:ext uri="{FF2B5EF4-FFF2-40B4-BE49-F238E27FC236}">
                <a16:creationId xmlns="" xmlns:a16="http://schemas.microsoft.com/office/drawing/2014/main" id="{B0805D66-9A8C-F8B7-9125-7C64A35DF145}"/>
              </a:ext>
            </a:extLst>
          </p:cNvPr>
          <p:cNvPicPr>
            <a:picLocks noChangeAspect="1"/>
          </p:cNvPicPr>
          <p:nvPr/>
        </p:nvPicPr>
        <p:blipFill>
          <a:blip r:embed="rId5"/>
          <a:stretch>
            <a:fillRect/>
          </a:stretch>
        </p:blipFill>
        <p:spPr>
          <a:xfrm>
            <a:off x="1227816" y="1851876"/>
            <a:ext cx="3132769" cy="2899047"/>
          </a:xfrm>
          <a:prstGeom prst="rect">
            <a:avLst/>
          </a:prstGeom>
        </p:spPr>
      </p:pic>
      <p:pic>
        <p:nvPicPr>
          <p:cNvPr id="222" name="图片 16">
            <a:extLst>
              <a:ext uri="{FF2B5EF4-FFF2-40B4-BE49-F238E27FC236}">
                <a16:creationId xmlns="" xmlns:a16="http://schemas.microsoft.com/office/drawing/2014/main" id="{E987C83F-792D-A265-0D7C-76FDF77512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084521"/>
            <a:ext cx="4295554" cy="255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 name="文本框 13">
            <a:extLst>
              <a:ext uri="{FF2B5EF4-FFF2-40B4-BE49-F238E27FC236}">
                <a16:creationId xmlns="" xmlns:a16="http://schemas.microsoft.com/office/drawing/2014/main" id="{532226B3-4752-6B14-16B8-0A2D72797F98}"/>
              </a:ext>
            </a:extLst>
          </p:cNvPr>
          <p:cNvSpPr txBox="1"/>
          <p:nvPr/>
        </p:nvSpPr>
        <p:spPr>
          <a:xfrm>
            <a:off x="5443789" y="1645656"/>
            <a:ext cx="3062258"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b="1">
                <a:latin typeface="+mj-lt"/>
              </a:rPr>
              <a:t>Đề bài</a:t>
            </a:r>
            <a:r>
              <a:rPr lang="vi-VN" sz="2400">
                <a:latin typeface="+mj-lt"/>
              </a:rPr>
              <a:t>: Kể lại một hoạt động giàu ý nghĩa mà em đã tham gia </a:t>
            </a:r>
            <a:endParaRPr lang="en-US" sz="2400">
              <a:latin typeface="+mj-lt"/>
            </a:endParaRPr>
          </a:p>
        </p:txBody>
      </p:sp>
    </p:spTree>
    <p:extLst>
      <p:ext uri="{BB962C8B-B14F-4D97-AF65-F5344CB8AC3E}">
        <p14:creationId xmlns:p14="http://schemas.microsoft.com/office/powerpoint/2010/main" val="1464291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21"/>
                                        </p:tgtEl>
                                        <p:attrNameLst>
                                          <p:attrName>style.visibility</p:attrName>
                                        </p:attrNameLst>
                                      </p:cBhvr>
                                      <p:to>
                                        <p:strVal val="visible"/>
                                      </p:to>
                                    </p:set>
                                    <p:anim calcmode="lin" valueType="num">
                                      <p:cBhvr additive="base">
                                        <p:cTn id="20" dur="500" fill="hold"/>
                                        <p:tgtEl>
                                          <p:spTgt spid="221"/>
                                        </p:tgtEl>
                                        <p:attrNameLst>
                                          <p:attrName>ppt_x</p:attrName>
                                        </p:attrNameLst>
                                      </p:cBhvr>
                                      <p:tavLst>
                                        <p:tav tm="0">
                                          <p:val>
                                            <p:strVal val="#ppt_x"/>
                                          </p:val>
                                        </p:tav>
                                        <p:tav tm="100000">
                                          <p:val>
                                            <p:strVal val="#ppt_x"/>
                                          </p:val>
                                        </p:tav>
                                      </p:tavLst>
                                    </p:anim>
                                    <p:anim calcmode="lin" valueType="num">
                                      <p:cBhvr additive="base">
                                        <p:cTn id="21" dur="500" fill="hold"/>
                                        <p:tgtEl>
                                          <p:spTgt spid="22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23"/>
                                        </p:tgtEl>
                                        <p:attrNameLst>
                                          <p:attrName>style.visibility</p:attrName>
                                        </p:attrNameLst>
                                      </p:cBhvr>
                                      <p:to>
                                        <p:strVal val="visible"/>
                                      </p:to>
                                    </p:set>
                                    <p:animEffect transition="in" filter="wipe(down)">
                                      <p:cBhvr>
                                        <p:cTn id="26" dur="500"/>
                                        <p:tgtEl>
                                          <p:spTgt spid="223"/>
                                        </p:tgtEl>
                                      </p:cBhvr>
                                    </p:animEffect>
                                  </p:childTnLst>
                                </p:cTn>
                              </p:par>
                              <p:par>
                                <p:cTn id="27" presetID="22" presetClass="entr" presetSubtype="4" fill="hold" nodeType="withEffect">
                                  <p:stCondLst>
                                    <p:cond delay="0"/>
                                  </p:stCondLst>
                                  <p:childTnLst>
                                    <p:set>
                                      <p:cBhvr>
                                        <p:cTn id="28" dur="1" fill="hold">
                                          <p:stCondLst>
                                            <p:cond delay="0"/>
                                          </p:stCondLst>
                                        </p:cTn>
                                        <p:tgtEl>
                                          <p:spTgt spid="222"/>
                                        </p:tgtEl>
                                        <p:attrNameLst>
                                          <p:attrName>style.visibility</p:attrName>
                                        </p:attrNameLst>
                                      </p:cBhvr>
                                      <p:to>
                                        <p:strVal val="visible"/>
                                      </p:to>
                                    </p:set>
                                    <p:animEffect transition="in" filter="wipe(down)">
                                      <p:cBhvr>
                                        <p:cTn id="29"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81"/>
        <p:cNvGrpSpPr/>
        <p:nvPr/>
      </p:nvGrpSpPr>
      <p:grpSpPr>
        <a:xfrm>
          <a:off x="0" y="0"/>
          <a:ext cx="0" cy="0"/>
          <a:chOff x="0" y="0"/>
          <a:chExt cx="0" cy="0"/>
        </a:xfrm>
      </p:grpSpPr>
      <p:sp>
        <p:nvSpPr>
          <p:cNvPr id="9882" name="Google Shape;9882;p35"/>
          <p:cNvSpPr/>
          <p:nvPr/>
        </p:nvSpPr>
        <p:spPr>
          <a:xfrm>
            <a:off x="1810950" y="1097411"/>
            <a:ext cx="1153500" cy="1153500"/>
          </a:xfrm>
          <a:prstGeom prst="roundRect">
            <a:avLst>
              <a:gd name="adj" fmla="val 8532"/>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000" b="1">
              <a:solidFill>
                <a:schemeClr val="lt2"/>
              </a:solidFill>
              <a:latin typeface="Times New Roman" panose="02020603050405020304" pitchFamily="18" charset="0"/>
              <a:ea typeface="Gantari ExtraBold"/>
              <a:cs typeface="Times New Roman" panose="02020603050405020304" pitchFamily="18" charset="0"/>
              <a:sym typeface="Gantari ExtraBold"/>
            </a:endParaRPr>
          </a:p>
        </p:txBody>
      </p:sp>
      <p:sp>
        <p:nvSpPr>
          <p:cNvPr id="9883" name="Google Shape;9883;p35"/>
          <p:cNvSpPr txBox="1">
            <a:spLocks noGrp="1"/>
          </p:cNvSpPr>
          <p:nvPr>
            <p:ph type="title"/>
          </p:nvPr>
        </p:nvSpPr>
        <p:spPr>
          <a:xfrm>
            <a:off x="1763369" y="2297846"/>
            <a:ext cx="4314194" cy="1353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6600" b="1">
                <a:latin typeface="Times New Roman" panose="02020603050405020304" pitchFamily="18" charset="0"/>
                <a:cs typeface="Times New Roman" panose="02020603050405020304" pitchFamily="18" charset="0"/>
              </a:rPr>
              <a:t>Chuẩn bị</a:t>
            </a:r>
            <a:endParaRPr sz="6600" b="1">
              <a:latin typeface="Times New Roman" panose="02020603050405020304" pitchFamily="18" charset="0"/>
              <a:cs typeface="Times New Roman" panose="02020603050405020304" pitchFamily="18" charset="0"/>
            </a:endParaRPr>
          </a:p>
        </p:txBody>
      </p:sp>
      <p:sp>
        <p:nvSpPr>
          <p:cNvPr id="9884" name="Google Shape;9884;p35"/>
          <p:cNvSpPr txBox="1">
            <a:spLocks noGrp="1"/>
          </p:cNvSpPr>
          <p:nvPr>
            <p:ph type="title" idx="2"/>
          </p:nvPr>
        </p:nvSpPr>
        <p:spPr>
          <a:xfrm>
            <a:off x="1810950" y="1253261"/>
            <a:ext cx="1153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b="1">
                <a:latin typeface="Times New Roman" panose="02020603050405020304" pitchFamily="18" charset="0"/>
                <a:cs typeface="Times New Roman" panose="02020603050405020304" pitchFamily="18" charset="0"/>
              </a:rPr>
              <a:t>01</a:t>
            </a:r>
            <a:endParaRPr b="1">
              <a:latin typeface="Times New Roman" panose="02020603050405020304" pitchFamily="18" charset="0"/>
              <a:cs typeface="Times New Roman" panose="02020603050405020304" pitchFamily="18" charset="0"/>
            </a:endParaRPr>
          </a:p>
        </p:txBody>
      </p:sp>
      <p:sp>
        <p:nvSpPr>
          <p:cNvPr id="9885" name="Google Shape;9885;p35"/>
          <p:cNvSpPr/>
          <p:nvPr/>
        </p:nvSpPr>
        <p:spPr>
          <a:xfrm>
            <a:off x="6749650" y="179137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86" name="Google Shape;9886;p35"/>
          <p:cNvSpPr/>
          <p:nvPr/>
        </p:nvSpPr>
        <p:spPr>
          <a:xfrm>
            <a:off x="1473000" y="4113650"/>
            <a:ext cx="117525" cy="110100"/>
          </a:xfrm>
          <a:custGeom>
            <a:avLst/>
            <a:gdLst/>
            <a:ahLst/>
            <a:cxnLst/>
            <a:rect l="l" t="t" r="r" b="b"/>
            <a:pathLst>
              <a:path w="4701" h="4404" extrusionOk="0">
                <a:moveTo>
                  <a:pt x="2857" y="1059"/>
                </a:moveTo>
                <a:cubicBezTo>
                  <a:pt x="2871" y="1059"/>
                  <a:pt x="2889" y="1066"/>
                  <a:pt x="2907" y="1075"/>
                </a:cubicBezTo>
                <a:lnTo>
                  <a:pt x="2907" y="1075"/>
                </a:lnTo>
                <a:cubicBezTo>
                  <a:pt x="2887" y="1068"/>
                  <a:pt x="2858" y="1059"/>
                  <a:pt x="2857" y="1059"/>
                </a:cubicBezTo>
                <a:close/>
                <a:moveTo>
                  <a:pt x="3421" y="1604"/>
                </a:moveTo>
                <a:cubicBezTo>
                  <a:pt x="3421" y="1622"/>
                  <a:pt x="3425" y="1637"/>
                  <a:pt x="3429" y="1646"/>
                </a:cubicBezTo>
                <a:lnTo>
                  <a:pt x="3429" y="1646"/>
                </a:lnTo>
                <a:cubicBezTo>
                  <a:pt x="3424" y="1631"/>
                  <a:pt x="3421" y="1617"/>
                  <a:pt x="3421" y="1604"/>
                </a:cubicBezTo>
                <a:lnTo>
                  <a:pt x="3421" y="1604"/>
                </a:lnTo>
                <a:cubicBezTo>
                  <a:pt x="3421" y="1604"/>
                  <a:pt x="3421" y="1604"/>
                  <a:pt x="3421" y="1604"/>
                </a:cubicBezTo>
                <a:close/>
                <a:moveTo>
                  <a:pt x="1746" y="3318"/>
                </a:moveTo>
                <a:lnTo>
                  <a:pt x="1746" y="3318"/>
                </a:lnTo>
                <a:cubicBezTo>
                  <a:pt x="1767" y="3326"/>
                  <a:pt x="1805" y="3338"/>
                  <a:pt x="1803" y="3338"/>
                </a:cubicBezTo>
                <a:cubicBezTo>
                  <a:pt x="1802" y="3338"/>
                  <a:pt x="1800" y="3339"/>
                  <a:pt x="1799" y="3339"/>
                </a:cubicBezTo>
                <a:cubicBezTo>
                  <a:pt x="1786" y="3339"/>
                  <a:pt x="1766" y="3330"/>
                  <a:pt x="1746" y="3318"/>
                </a:cubicBezTo>
                <a:close/>
                <a:moveTo>
                  <a:pt x="2463" y="3393"/>
                </a:moveTo>
                <a:cubicBezTo>
                  <a:pt x="2461" y="3393"/>
                  <a:pt x="2458" y="3393"/>
                  <a:pt x="2456" y="3393"/>
                </a:cubicBezTo>
                <a:lnTo>
                  <a:pt x="2456" y="3393"/>
                </a:lnTo>
                <a:cubicBezTo>
                  <a:pt x="2459" y="3393"/>
                  <a:pt x="2461" y="3393"/>
                  <a:pt x="2463" y="3393"/>
                </a:cubicBezTo>
                <a:close/>
                <a:moveTo>
                  <a:pt x="2389" y="989"/>
                </a:moveTo>
                <a:cubicBezTo>
                  <a:pt x="2440" y="989"/>
                  <a:pt x="2490" y="989"/>
                  <a:pt x="2541" y="993"/>
                </a:cubicBezTo>
                <a:cubicBezTo>
                  <a:pt x="2562" y="993"/>
                  <a:pt x="2582" y="997"/>
                  <a:pt x="2603" y="998"/>
                </a:cubicBezTo>
                <a:lnTo>
                  <a:pt x="2603" y="998"/>
                </a:lnTo>
                <a:cubicBezTo>
                  <a:pt x="2682" y="1018"/>
                  <a:pt x="2761" y="1029"/>
                  <a:pt x="2840" y="1054"/>
                </a:cubicBezTo>
                <a:cubicBezTo>
                  <a:pt x="2859" y="1061"/>
                  <a:pt x="2878" y="1069"/>
                  <a:pt x="2895" y="1076"/>
                </a:cubicBezTo>
                <a:cubicBezTo>
                  <a:pt x="2906" y="1079"/>
                  <a:pt x="2914" y="1081"/>
                  <a:pt x="2919" y="1082"/>
                </a:cubicBezTo>
                <a:lnTo>
                  <a:pt x="2919" y="1082"/>
                </a:lnTo>
                <a:cubicBezTo>
                  <a:pt x="2944" y="1096"/>
                  <a:pt x="2969" y="1113"/>
                  <a:pt x="2985" y="1122"/>
                </a:cubicBezTo>
                <a:cubicBezTo>
                  <a:pt x="3017" y="1141"/>
                  <a:pt x="3048" y="1162"/>
                  <a:pt x="3080" y="1181"/>
                </a:cubicBezTo>
                <a:cubicBezTo>
                  <a:pt x="3087" y="1185"/>
                  <a:pt x="3093" y="1189"/>
                  <a:pt x="3098" y="1192"/>
                </a:cubicBezTo>
                <a:lnTo>
                  <a:pt x="3098" y="1192"/>
                </a:lnTo>
                <a:cubicBezTo>
                  <a:pt x="3161" y="1249"/>
                  <a:pt x="3221" y="1304"/>
                  <a:pt x="3276" y="1366"/>
                </a:cubicBezTo>
                <a:cubicBezTo>
                  <a:pt x="3281" y="1373"/>
                  <a:pt x="3285" y="1379"/>
                  <a:pt x="3290" y="1385"/>
                </a:cubicBezTo>
                <a:lnTo>
                  <a:pt x="3290" y="1385"/>
                </a:lnTo>
                <a:cubicBezTo>
                  <a:pt x="3308" y="1414"/>
                  <a:pt x="3331" y="1442"/>
                  <a:pt x="3350" y="1474"/>
                </a:cubicBezTo>
                <a:cubicBezTo>
                  <a:pt x="3369" y="1505"/>
                  <a:pt x="3386" y="1537"/>
                  <a:pt x="3402" y="1568"/>
                </a:cubicBezTo>
                <a:cubicBezTo>
                  <a:pt x="3409" y="1579"/>
                  <a:pt x="3415" y="1591"/>
                  <a:pt x="3421" y="1604"/>
                </a:cubicBezTo>
                <a:lnTo>
                  <a:pt x="3421" y="1604"/>
                </a:lnTo>
                <a:cubicBezTo>
                  <a:pt x="3421" y="1603"/>
                  <a:pt x="3421" y="1601"/>
                  <a:pt x="3421" y="1600"/>
                </a:cubicBezTo>
                <a:lnTo>
                  <a:pt x="3421" y="1600"/>
                </a:lnTo>
                <a:cubicBezTo>
                  <a:pt x="3421" y="1601"/>
                  <a:pt x="3421" y="1603"/>
                  <a:pt x="3421" y="1604"/>
                </a:cubicBezTo>
                <a:lnTo>
                  <a:pt x="3421" y="1604"/>
                </a:lnTo>
                <a:cubicBezTo>
                  <a:pt x="3423" y="1608"/>
                  <a:pt x="3426" y="1613"/>
                  <a:pt x="3428" y="1617"/>
                </a:cubicBezTo>
                <a:cubicBezTo>
                  <a:pt x="3443" y="1647"/>
                  <a:pt x="3443" y="1660"/>
                  <a:pt x="3439" y="1660"/>
                </a:cubicBezTo>
                <a:cubicBezTo>
                  <a:pt x="3437" y="1660"/>
                  <a:pt x="3432" y="1655"/>
                  <a:pt x="3429" y="1646"/>
                </a:cubicBezTo>
                <a:lnTo>
                  <a:pt x="3429" y="1646"/>
                </a:lnTo>
                <a:cubicBezTo>
                  <a:pt x="3444" y="1699"/>
                  <a:pt x="3478" y="1760"/>
                  <a:pt x="3491" y="1802"/>
                </a:cubicBezTo>
                <a:cubicBezTo>
                  <a:pt x="3499" y="1838"/>
                  <a:pt x="3508" y="1874"/>
                  <a:pt x="3516" y="1910"/>
                </a:cubicBezTo>
                <a:cubicBezTo>
                  <a:pt x="3520" y="1933"/>
                  <a:pt x="3525" y="1954"/>
                  <a:pt x="3529" y="1977"/>
                </a:cubicBezTo>
                <a:cubicBezTo>
                  <a:pt x="3534" y="2005"/>
                  <a:pt x="3536" y="2015"/>
                  <a:pt x="3537" y="2015"/>
                </a:cubicBezTo>
                <a:cubicBezTo>
                  <a:pt x="3539" y="2015"/>
                  <a:pt x="3529" y="1942"/>
                  <a:pt x="3525" y="1939"/>
                </a:cubicBezTo>
                <a:lnTo>
                  <a:pt x="3525" y="1939"/>
                </a:lnTo>
                <a:cubicBezTo>
                  <a:pt x="3550" y="1954"/>
                  <a:pt x="3537" y="2142"/>
                  <a:pt x="3537" y="2173"/>
                </a:cubicBezTo>
                <a:cubicBezTo>
                  <a:pt x="3537" y="2215"/>
                  <a:pt x="3535" y="2257"/>
                  <a:pt x="3533" y="2297"/>
                </a:cubicBezTo>
                <a:cubicBezTo>
                  <a:pt x="3532" y="2309"/>
                  <a:pt x="3530" y="2321"/>
                  <a:pt x="3530" y="2332"/>
                </a:cubicBezTo>
                <a:lnTo>
                  <a:pt x="3530" y="2332"/>
                </a:lnTo>
                <a:cubicBezTo>
                  <a:pt x="3515" y="2405"/>
                  <a:pt x="3504" y="2475"/>
                  <a:pt x="3482" y="2546"/>
                </a:cubicBezTo>
                <a:cubicBezTo>
                  <a:pt x="3474" y="2582"/>
                  <a:pt x="3461" y="2618"/>
                  <a:pt x="3449" y="2651"/>
                </a:cubicBezTo>
                <a:cubicBezTo>
                  <a:pt x="3445" y="2664"/>
                  <a:pt x="3440" y="2676"/>
                  <a:pt x="3436" y="2687"/>
                </a:cubicBezTo>
                <a:lnTo>
                  <a:pt x="3436" y="2687"/>
                </a:lnTo>
                <a:cubicBezTo>
                  <a:pt x="3400" y="2753"/>
                  <a:pt x="3369" y="2818"/>
                  <a:pt x="3329" y="2881"/>
                </a:cubicBezTo>
                <a:cubicBezTo>
                  <a:pt x="3324" y="2889"/>
                  <a:pt x="3303" y="2918"/>
                  <a:pt x="3287" y="2941"/>
                </a:cubicBezTo>
                <a:lnTo>
                  <a:pt x="3287" y="2941"/>
                </a:lnTo>
                <a:cubicBezTo>
                  <a:pt x="3267" y="2964"/>
                  <a:pt x="3233" y="3004"/>
                  <a:pt x="3223" y="3014"/>
                </a:cubicBezTo>
                <a:cubicBezTo>
                  <a:pt x="3198" y="3041"/>
                  <a:pt x="3171" y="3068"/>
                  <a:pt x="3141" y="3094"/>
                </a:cubicBezTo>
                <a:cubicBezTo>
                  <a:pt x="3129" y="3108"/>
                  <a:pt x="3114" y="3119"/>
                  <a:pt x="3099" y="3134"/>
                </a:cubicBezTo>
                <a:cubicBezTo>
                  <a:pt x="3075" y="3155"/>
                  <a:pt x="3071" y="3163"/>
                  <a:pt x="3076" y="3163"/>
                </a:cubicBezTo>
                <a:cubicBezTo>
                  <a:pt x="3077" y="3163"/>
                  <a:pt x="3078" y="3163"/>
                  <a:pt x="3079" y="3162"/>
                </a:cubicBezTo>
                <a:lnTo>
                  <a:pt x="3079" y="3162"/>
                </a:lnTo>
                <a:cubicBezTo>
                  <a:pt x="3022" y="3203"/>
                  <a:pt x="2922" y="3245"/>
                  <a:pt x="2888" y="3262"/>
                </a:cubicBezTo>
                <a:cubicBezTo>
                  <a:pt x="2864" y="3275"/>
                  <a:pt x="2802" y="3297"/>
                  <a:pt x="2805" y="3297"/>
                </a:cubicBezTo>
                <a:cubicBezTo>
                  <a:pt x="2807" y="3297"/>
                  <a:pt x="2821" y="3292"/>
                  <a:pt x="2858" y="3281"/>
                </a:cubicBezTo>
                <a:lnTo>
                  <a:pt x="2858" y="3281"/>
                </a:lnTo>
                <a:cubicBezTo>
                  <a:pt x="2819" y="3294"/>
                  <a:pt x="2781" y="3309"/>
                  <a:pt x="2743" y="3323"/>
                </a:cubicBezTo>
                <a:cubicBezTo>
                  <a:pt x="2642" y="3355"/>
                  <a:pt x="2541" y="3376"/>
                  <a:pt x="2438" y="3395"/>
                </a:cubicBezTo>
                <a:cubicBezTo>
                  <a:pt x="2437" y="3395"/>
                  <a:pt x="2437" y="3395"/>
                  <a:pt x="2436" y="3395"/>
                </a:cubicBezTo>
                <a:lnTo>
                  <a:pt x="2436" y="3395"/>
                </a:lnTo>
                <a:cubicBezTo>
                  <a:pt x="2416" y="3397"/>
                  <a:pt x="2395" y="3400"/>
                  <a:pt x="2374" y="3401"/>
                </a:cubicBezTo>
                <a:cubicBezTo>
                  <a:pt x="2330" y="3406"/>
                  <a:pt x="2286" y="3406"/>
                  <a:pt x="2240" y="3408"/>
                </a:cubicBezTo>
                <a:cubicBezTo>
                  <a:pt x="2191" y="3408"/>
                  <a:pt x="2143" y="3406"/>
                  <a:pt x="2094" y="3403"/>
                </a:cubicBezTo>
                <a:cubicBezTo>
                  <a:pt x="2078" y="3402"/>
                  <a:pt x="2063" y="3400"/>
                  <a:pt x="2047" y="3399"/>
                </a:cubicBezTo>
                <a:lnTo>
                  <a:pt x="2047" y="3399"/>
                </a:lnTo>
                <a:cubicBezTo>
                  <a:pt x="1970" y="3377"/>
                  <a:pt x="1891" y="3367"/>
                  <a:pt x="1814" y="3340"/>
                </a:cubicBezTo>
                <a:cubicBezTo>
                  <a:pt x="1797" y="3334"/>
                  <a:pt x="1778" y="3325"/>
                  <a:pt x="1761" y="3321"/>
                </a:cubicBezTo>
                <a:cubicBezTo>
                  <a:pt x="1752" y="3318"/>
                  <a:pt x="1745" y="3316"/>
                  <a:pt x="1741" y="3315"/>
                </a:cubicBezTo>
                <a:lnTo>
                  <a:pt x="1741" y="3315"/>
                </a:lnTo>
                <a:cubicBezTo>
                  <a:pt x="1715" y="3301"/>
                  <a:pt x="1691" y="3283"/>
                  <a:pt x="1679" y="3277"/>
                </a:cubicBezTo>
                <a:cubicBezTo>
                  <a:pt x="1648" y="3260"/>
                  <a:pt x="1618" y="3241"/>
                  <a:pt x="1586" y="3220"/>
                </a:cubicBezTo>
                <a:cubicBezTo>
                  <a:pt x="1572" y="3210"/>
                  <a:pt x="1559" y="3199"/>
                  <a:pt x="1542" y="3191"/>
                </a:cubicBezTo>
                <a:cubicBezTo>
                  <a:pt x="1526" y="3180"/>
                  <a:pt x="1519" y="3175"/>
                  <a:pt x="1519" y="3175"/>
                </a:cubicBezTo>
                <a:lnTo>
                  <a:pt x="1519" y="3175"/>
                </a:lnTo>
                <a:cubicBezTo>
                  <a:pt x="1519" y="3175"/>
                  <a:pt x="1582" y="3218"/>
                  <a:pt x="1580" y="3218"/>
                </a:cubicBezTo>
                <a:cubicBezTo>
                  <a:pt x="1579" y="3218"/>
                  <a:pt x="1579" y="3218"/>
                  <a:pt x="1578" y="3218"/>
                </a:cubicBezTo>
                <a:cubicBezTo>
                  <a:pt x="1541" y="3218"/>
                  <a:pt x="1422" y="3070"/>
                  <a:pt x="1399" y="3045"/>
                </a:cubicBezTo>
                <a:cubicBezTo>
                  <a:pt x="1385" y="3030"/>
                  <a:pt x="1354" y="2977"/>
                  <a:pt x="1351" y="2977"/>
                </a:cubicBezTo>
                <a:cubicBezTo>
                  <a:pt x="1350" y="2977"/>
                  <a:pt x="1353" y="2985"/>
                  <a:pt x="1363" y="3005"/>
                </a:cubicBezTo>
                <a:cubicBezTo>
                  <a:pt x="1372" y="3024"/>
                  <a:pt x="1376" y="3032"/>
                  <a:pt x="1375" y="3032"/>
                </a:cubicBezTo>
                <a:cubicBezTo>
                  <a:pt x="1373" y="3032"/>
                  <a:pt x="1335" y="2962"/>
                  <a:pt x="1325" y="2946"/>
                </a:cubicBezTo>
                <a:cubicBezTo>
                  <a:pt x="1285" y="2881"/>
                  <a:pt x="1252" y="2814"/>
                  <a:pt x="1215" y="2747"/>
                </a:cubicBezTo>
                <a:lnTo>
                  <a:pt x="1215" y="2747"/>
                </a:lnTo>
                <a:cubicBezTo>
                  <a:pt x="1214" y="2744"/>
                  <a:pt x="1213" y="2740"/>
                  <a:pt x="1211" y="2736"/>
                </a:cubicBezTo>
                <a:cubicBezTo>
                  <a:pt x="1199" y="2702"/>
                  <a:pt x="1186" y="2668"/>
                  <a:pt x="1176" y="2634"/>
                </a:cubicBezTo>
                <a:cubicBezTo>
                  <a:pt x="1152" y="2559"/>
                  <a:pt x="1134" y="2481"/>
                  <a:pt x="1119" y="2403"/>
                </a:cubicBezTo>
                <a:cubicBezTo>
                  <a:pt x="1118" y="2401"/>
                  <a:pt x="1118" y="2399"/>
                  <a:pt x="1118" y="2397"/>
                </a:cubicBezTo>
                <a:lnTo>
                  <a:pt x="1118" y="2397"/>
                </a:lnTo>
                <a:cubicBezTo>
                  <a:pt x="1121" y="2365"/>
                  <a:pt x="1108" y="2315"/>
                  <a:pt x="1106" y="2283"/>
                </a:cubicBezTo>
                <a:cubicBezTo>
                  <a:pt x="1102" y="2203"/>
                  <a:pt x="1102" y="2123"/>
                  <a:pt x="1106" y="2042"/>
                </a:cubicBezTo>
                <a:cubicBezTo>
                  <a:pt x="1107" y="2033"/>
                  <a:pt x="1111" y="1998"/>
                  <a:pt x="1114" y="1970"/>
                </a:cubicBezTo>
                <a:lnTo>
                  <a:pt x="1114" y="1970"/>
                </a:lnTo>
                <a:cubicBezTo>
                  <a:pt x="1118" y="1946"/>
                  <a:pt x="1123" y="1911"/>
                  <a:pt x="1125" y="1899"/>
                </a:cubicBezTo>
                <a:cubicBezTo>
                  <a:pt x="1144" y="1813"/>
                  <a:pt x="1169" y="1731"/>
                  <a:pt x="1197" y="1646"/>
                </a:cubicBezTo>
                <a:cubicBezTo>
                  <a:pt x="1199" y="1641"/>
                  <a:pt x="1200" y="1636"/>
                  <a:pt x="1201" y="1632"/>
                </a:cubicBezTo>
                <a:lnTo>
                  <a:pt x="1201" y="1632"/>
                </a:lnTo>
                <a:cubicBezTo>
                  <a:pt x="1203" y="1629"/>
                  <a:pt x="1205" y="1625"/>
                  <a:pt x="1207" y="1621"/>
                </a:cubicBezTo>
                <a:cubicBezTo>
                  <a:pt x="1228" y="1583"/>
                  <a:pt x="1247" y="1545"/>
                  <a:pt x="1268" y="1507"/>
                </a:cubicBezTo>
                <a:cubicBezTo>
                  <a:pt x="1289" y="1469"/>
                  <a:pt x="1315" y="1434"/>
                  <a:pt x="1338" y="1398"/>
                </a:cubicBezTo>
                <a:cubicBezTo>
                  <a:pt x="1341" y="1393"/>
                  <a:pt x="1343" y="1390"/>
                  <a:pt x="1345" y="1386"/>
                </a:cubicBezTo>
                <a:lnTo>
                  <a:pt x="1345" y="1386"/>
                </a:lnTo>
                <a:cubicBezTo>
                  <a:pt x="1346" y="1386"/>
                  <a:pt x="1346" y="1386"/>
                  <a:pt x="1346" y="1385"/>
                </a:cubicBezTo>
                <a:cubicBezTo>
                  <a:pt x="1400" y="1328"/>
                  <a:pt x="1455" y="1276"/>
                  <a:pt x="1512" y="1222"/>
                </a:cubicBezTo>
                <a:lnTo>
                  <a:pt x="1512" y="1222"/>
                </a:lnTo>
                <a:cubicBezTo>
                  <a:pt x="1525" y="1213"/>
                  <a:pt x="1537" y="1203"/>
                  <a:pt x="1551" y="1194"/>
                </a:cubicBezTo>
                <a:cubicBezTo>
                  <a:pt x="1589" y="1170"/>
                  <a:pt x="1629" y="1147"/>
                  <a:pt x="1669" y="1126"/>
                </a:cubicBezTo>
                <a:cubicBezTo>
                  <a:pt x="1681" y="1119"/>
                  <a:pt x="1698" y="1113"/>
                  <a:pt x="1711" y="1105"/>
                </a:cubicBezTo>
                <a:lnTo>
                  <a:pt x="1711" y="1105"/>
                </a:lnTo>
                <a:cubicBezTo>
                  <a:pt x="1754" y="1092"/>
                  <a:pt x="1796" y="1075"/>
                  <a:pt x="1839" y="1063"/>
                </a:cubicBezTo>
                <a:cubicBezTo>
                  <a:pt x="1883" y="1050"/>
                  <a:pt x="1928" y="1042"/>
                  <a:pt x="1972" y="1031"/>
                </a:cubicBezTo>
                <a:cubicBezTo>
                  <a:pt x="1977" y="1030"/>
                  <a:pt x="1984" y="1028"/>
                  <a:pt x="1991" y="1026"/>
                </a:cubicBezTo>
                <a:lnTo>
                  <a:pt x="1991" y="1026"/>
                </a:lnTo>
                <a:cubicBezTo>
                  <a:pt x="2008" y="1025"/>
                  <a:pt x="2026" y="1024"/>
                  <a:pt x="2044" y="1023"/>
                </a:cubicBezTo>
                <a:cubicBezTo>
                  <a:pt x="2066" y="1021"/>
                  <a:pt x="2088" y="1018"/>
                  <a:pt x="2110" y="1014"/>
                </a:cubicBezTo>
                <a:lnTo>
                  <a:pt x="2110" y="1014"/>
                </a:lnTo>
                <a:cubicBezTo>
                  <a:pt x="2131" y="1012"/>
                  <a:pt x="2153" y="1010"/>
                  <a:pt x="2174" y="1006"/>
                </a:cubicBezTo>
                <a:cubicBezTo>
                  <a:pt x="2179" y="1005"/>
                  <a:pt x="2184" y="1004"/>
                  <a:pt x="2190" y="1003"/>
                </a:cubicBezTo>
                <a:lnTo>
                  <a:pt x="2190" y="1003"/>
                </a:lnTo>
                <a:cubicBezTo>
                  <a:pt x="2199" y="1002"/>
                  <a:pt x="2230" y="999"/>
                  <a:pt x="2246" y="998"/>
                </a:cubicBezTo>
                <a:cubicBezTo>
                  <a:pt x="2294" y="993"/>
                  <a:pt x="2341" y="991"/>
                  <a:pt x="2389" y="989"/>
                </a:cubicBezTo>
                <a:close/>
                <a:moveTo>
                  <a:pt x="2432" y="0"/>
                </a:moveTo>
                <a:cubicBezTo>
                  <a:pt x="2284" y="0"/>
                  <a:pt x="2135" y="12"/>
                  <a:pt x="1987" y="33"/>
                </a:cubicBezTo>
                <a:lnTo>
                  <a:pt x="1987" y="33"/>
                </a:lnTo>
                <a:cubicBezTo>
                  <a:pt x="1519" y="79"/>
                  <a:pt x="1082" y="246"/>
                  <a:pt x="740" y="578"/>
                </a:cubicBezTo>
                <a:cubicBezTo>
                  <a:pt x="443" y="863"/>
                  <a:pt x="236" y="1259"/>
                  <a:pt x="158" y="1661"/>
                </a:cubicBezTo>
                <a:cubicBezTo>
                  <a:pt x="0" y="2476"/>
                  <a:pt x="228" y="3406"/>
                  <a:pt x="895" y="3941"/>
                </a:cubicBezTo>
                <a:cubicBezTo>
                  <a:pt x="1282" y="4251"/>
                  <a:pt x="1776" y="4404"/>
                  <a:pt x="2272" y="4404"/>
                </a:cubicBezTo>
                <a:cubicBezTo>
                  <a:pt x="2762" y="4404"/>
                  <a:pt x="3253" y="4255"/>
                  <a:pt x="3645" y="3962"/>
                </a:cubicBezTo>
                <a:cubicBezTo>
                  <a:pt x="4395" y="3401"/>
                  <a:pt x="4700" y="2409"/>
                  <a:pt x="4443" y="1512"/>
                </a:cubicBezTo>
                <a:cubicBezTo>
                  <a:pt x="4304" y="1025"/>
                  <a:pt x="4005" y="604"/>
                  <a:pt x="3584" y="321"/>
                </a:cubicBezTo>
                <a:cubicBezTo>
                  <a:pt x="3238" y="89"/>
                  <a:pt x="2838" y="0"/>
                  <a:pt x="2432" y="0"/>
                </a:cubicBezTo>
                <a:close/>
              </a:path>
            </a:pathLst>
          </a:custGeom>
          <a:solidFill>
            <a:srgbClr val="48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87" name="Google Shape;9887;p35"/>
          <p:cNvSpPr/>
          <p:nvPr/>
        </p:nvSpPr>
        <p:spPr>
          <a:xfrm>
            <a:off x="6649225" y="367085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nvGrpSpPr>
          <p:cNvPr id="9888" name="Google Shape;9888;p35"/>
          <p:cNvGrpSpPr/>
          <p:nvPr/>
        </p:nvGrpSpPr>
        <p:grpSpPr>
          <a:xfrm>
            <a:off x="7671000" y="3520498"/>
            <a:ext cx="828744" cy="874159"/>
            <a:chOff x="6638425" y="262025"/>
            <a:chExt cx="1356637" cy="1528669"/>
          </a:xfrm>
        </p:grpSpPr>
        <p:sp>
          <p:nvSpPr>
            <p:cNvPr id="9889" name="Google Shape;9889;p35"/>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90" name="Google Shape;9890;p35"/>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91" name="Google Shape;9891;p35"/>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92" name="Google Shape;9892;p35"/>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sp>
        <p:nvSpPr>
          <p:cNvPr id="4" name="Freeform 6">
            <a:extLst>
              <a:ext uri="{FF2B5EF4-FFF2-40B4-BE49-F238E27FC236}">
                <a16:creationId xmlns="" xmlns:a16="http://schemas.microsoft.com/office/drawing/2014/main" id="{1A6E0941-A441-0ED3-FF58-726171018021}"/>
              </a:ext>
            </a:extLst>
          </p:cNvPr>
          <p:cNvSpPr/>
          <p:nvPr/>
        </p:nvSpPr>
        <p:spPr>
          <a:xfrm>
            <a:off x="5759666" y="882502"/>
            <a:ext cx="1821347" cy="3730522"/>
          </a:xfrm>
          <a:custGeom>
            <a:avLst/>
            <a:gdLst/>
            <a:ahLst/>
            <a:cxnLst/>
            <a:rect l="l" t="t" r="r" b="b"/>
            <a:pathLst>
              <a:path w="2728227" h="5536991">
                <a:moveTo>
                  <a:pt x="0" y="0"/>
                </a:moveTo>
                <a:lnTo>
                  <a:pt x="2728227" y="0"/>
                </a:lnTo>
                <a:lnTo>
                  <a:pt x="2728227" y="5536991"/>
                </a:lnTo>
                <a:lnTo>
                  <a:pt x="0" y="553699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82"/>
                                        </p:tgtEl>
                                        <p:attrNameLst>
                                          <p:attrName>style.visibility</p:attrName>
                                        </p:attrNameLst>
                                      </p:cBhvr>
                                      <p:to>
                                        <p:strVal val="visible"/>
                                      </p:to>
                                    </p:set>
                                    <p:anim calcmode="lin" valueType="num">
                                      <p:cBhvr additive="base">
                                        <p:cTn id="7" dur="500" fill="hold"/>
                                        <p:tgtEl>
                                          <p:spTgt spid="9882"/>
                                        </p:tgtEl>
                                        <p:attrNameLst>
                                          <p:attrName>ppt_x</p:attrName>
                                        </p:attrNameLst>
                                      </p:cBhvr>
                                      <p:tavLst>
                                        <p:tav tm="0">
                                          <p:val>
                                            <p:strVal val="#ppt_x"/>
                                          </p:val>
                                        </p:tav>
                                        <p:tav tm="100000">
                                          <p:val>
                                            <p:strVal val="#ppt_x"/>
                                          </p:val>
                                        </p:tav>
                                      </p:tavLst>
                                    </p:anim>
                                    <p:anim calcmode="lin" valueType="num">
                                      <p:cBhvr additive="base">
                                        <p:cTn id="8" dur="500" fill="hold"/>
                                        <p:tgtEl>
                                          <p:spTgt spid="988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884"/>
                                        </p:tgtEl>
                                        <p:attrNameLst>
                                          <p:attrName>style.visibility</p:attrName>
                                        </p:attrNameLst>
                                      </p:cBhvr>
                                      <p:to>
                                        <p:strVal val="visible"/>
                                      </p:to>
                                    </p:set>
                                    <p:anim calcmode="lin" valueType="num">
                                      <p:cBhvr additive="base">
                                        <p:cTn id="16" dur="500" fill="hold"/>
                                        <p:tgtEl>
                                          <p:spTgt spid="9884"/>
                                        </p:tgtEl>
                                        <p:attrNameLst>
                                          <p:attrName>ppt_x</p:attrName>
                                        </p:attrNameLst>
                                      </p:cBhvr>
                                      <p:tavLst>
                                        <p:tav tm="0">
                                          <p:val>
                                            <p:strVal val="#ppt_x"/>
                                          </p:val>
                                        </p:tav>
                                        <p:tav tm="100000">
                                          <p:val>
                                            <p:strVal val="#ppt_x"/>
                                          </p:val>
                                        </p:tav>
                                      </p:tavLst>
                                    </p:anim>
                                    <p:anim calcmode="lin" valueType="num">
                                      <p:cBhvr additive="base">
                                        <p:cTn id="17" dur="500" fill="hold"/>
                                        <p:tgtEl>
                                          <p:spTgt spid="988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885"/>
                                        </p:tgtEl>
                                        <p:attrNameLst>
                                          <p:attrName>style.visibility</p:attrName>
                                        </p:attrNameLst>
                                      </p:cBhvr>
                                      <p:to>
                                        <p:strVal val="visible"/>
                                      </p:to>
                                    </p:set>
                                    <p:anim calcmode="lin" valueType="num">
                                      <p:cBhvr additive="base">
                                        <p:cTn id="20" dur="500" fill="hold"/>
                                        <p:tgtEl>
                                          <p:spTgt spid="9885"/>
                                        </p:tgtEl>
                                        <p:attrNameLst>
                                          <p:attrName>ppt_x</p:attrName>
                                        </p:attrNameLst>
                                      </p:cBhvr>
                                      <p:tavLst>
                                        <p:tav tm="0">
                                          <p:val>
                                            <p:strVal val="#ppt_x"/>
                                          </p:val>
                                        </p:tav>
                                        <p:tav tm="100000">
                                          <p:val>
                                            <p:strVal val="#ppt_x"/>
                                          </p:val>
                                        </p:tav>
                                      </p:tavLst>
                                    </p:anim>
                                    <p:anim calcmode="lin" valueType="num">
                                      <p:cBhvr additive="base">
                                        <p:cTn id="21" dur="500" fill="hold"/>
                                        <p:tgtEl>
                                          <p:spTgt spid="988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886"/>
                                        </p:tgtEl>
                                        <p:attrNameLst>
                                          <p:attrName>style.visibility</p:attrName>
                                        </p:attrNameLst>
                                      </p:cBhvr>
                                      <p:to>
                                        <p:strVal val="visible"/>
                                      </p:to>
                                    </p:set>
                                    <p:anim calcmode="lin" valueType="num">
                                      <p:cBhvr additive="base">
                                        <p:cTn id="24" dur="500" fill="hold"/>
                                        <p:tgtEl>
                                          <p:spTgt spid="9886"/>
                                        </p:tgtEl>
                                        <p:attrNameLst>
                                          <p:attrName>ppt_x</p:attrName>
                                        </p:attrNameLst>
                                      </p:cBhvr>
                                      <p:tavLst>
                                        <p:tav tm="0">
                                          <p:val>
                                            <p:strVal val="#ppt_x"/>
                                          </p:val>
                                        </p:tav>
                                        <p:tav tm="100000">
                                          <p:val>
                                            <p:strVal val="#ppt_x"/>
                                          </p:val>
                                        </p:tav>
                                      </p:tavLst>
                                    </p:anim>
                                    <p:anim calcmode="lin" valueType="num">
                                      <p:cBhvr additive="base">
                                        <p:cTn id="25" dur="500" fill="hold"/>
                                        <p:tgtEl>
                                          <p:spTgt spid="988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887"/>
                                        </p:tgtEl>
                                        <p:attrNameLst>
                                          <p:attrName>style.visibility</p:attrName>
                                        </p:attrNameLst>
                                      </p:cBhvr>
                                      <p:to>
                                        <p:strVal val="visible"/>
                                      </p:to>
                                    </p:set>
                                    <p:anim calcmode="lin" valueType="num">
                                      <p:cBhvr additive="base">
                                        <p:cTn id="28" dur="500" fill="hold"/>
                                        <p:tgtEl>
                                          <p:spTgt spid="9887"/>
                                        </p:tgtEl>
                                        <p:attrNameLst>
                                          <p:attrName>ppt_x</p:attrName>
                                        </p:attrNameLst>
                                      </p:cBhvr>
                                      <p:tavLst>
                                        <p:tav tm="0">
                                          <p:val>
                                            <p:strVal val="#ppt_x"/>
                                          </p:val>
                                        </p:tav>
                                        <p:tav tm="100000">
                                          <p:val>
                                            <p:strVal val="#ppt_x"/>
                                          </p:val>
                                        </p:tav>
                                      </p:tavLst>
                                    </p:anim>
                                    <p:anim calcmode="lin" valueType="num">
                                      <p:cBhvr additive="base">
                                        <p:cTn id="29" dur="500" fill="hold"/>
                                        <p:tgtEl>
                                          <p:spTgt spid="988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9888"/>
                                        </p:tgtEl>
                                        <p:attrNameLst>
                                          <p:attrName>style.visibility</p:attrName>
                                        </p:attrNameLst>
                                      </p:cBhvr>
                                      <p:to>
                                        <p:strVal val="visible"/>
                                      </p:to>
                                    </p:set>
                                    <p:anim calcmode="lin" valueType="num">
                                      <p:cBhvr additive="base">
                                        <p:cTn id="32" dur="500" fill="hold"/>
                                        <p:tgtEl>
                                          <p:spTgt spid="9888"/>
                                        </p:tgtEl>
                                        <p:attrNameLst>
                                          <p:attrName>ppt_x</p:attrName>
                                        </p:attrNameLst>
                                      </p:cBhvr>
                                      <p:tavLst>
                                        <p:tav tm="0">
                                          <p:val>
                                            <p:strVal val="#ppt_x"/>
                                          </p:val>
                                        </p:tav>
                                        <p:tav tm="100000">
                                          <p:val>
                                            <p:strVal val="#ppt_x"/>
                                          </p:val>
                                        </p:tav>
                                      </p:tavLst>
                                    </p:anim>
                                    <p:anim calcmode="lin" valueType="num">
                                      <p:cBhvr additive="base">
                                        <p:cTn id="33" dur="500" fill="hold"/>
                                        <p:tgtEl>
                                          <p:spTgt spid="9888"/>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grpId="0" nodeType="afterEffect">
                                  <p:stCondLst>
                                    <p:cond delay="0"/>
                                  </p:stCondLst>
                                  <p:childTnLst>
                                    <p:set>
                                      <p:cBhvr>
                                        <p:cTn id="36" dur="1" fill="hold">
                                          <p:stCondLst>
                                            <p:cond delay="0"/>
                                          </p:stCondLst>
                                        </p:cTn>
                                        <p:tgtEl>
                                          <p:spTgt spid="9883"/>
                                        </p:tgtEl>
                                        <p:attrNameLst>
                                          <p:attrName>style.visibility</p:attrName>
                                        </p:attrNameLst>
                                      </p:cBhvr>
                                      <p:to>
                                        <p:strVal val="visible"/>
                                      </p:to>
                                    </p:set>
                                    <p:anim calcmode="lin" valueType="num">
                                      <p:cBhvr additive="base">
                                        <p:cTn id="37" dur="500" fill="hold"/>
                                        <p:tgtEl>
                                          <p:spTgt spid="9883"/>
                                        </p:tgtEl>
                                        <p:attrNameLst>
                                          <p:attrName>ppt_x</p:attrName>
                                        </p:attrNameLst>
                                      </p:cBhvr>
                                      <p:tavLst>
                                        <p:tav tm="0">
                                          <p:val>
                                            <p:strVal val="#ppt_x"/>
                                          </p:val>
                                        </p:tav>
                                        <p:tav tm="100000">
                                          <p:val>
                                            <p:strVal val="#ppt_x"/>
                                          </p:val>
                                        </p:tav>
                                      </p:tavLst>
                                    </p:anim>
                                    <p:anim calcmode="lin" valueType="num">
                                      <p:cBhvr additive="base">
                                        <p:cTn id="38" dur="500" fill="hold"/>
                                        <p:tgtEl>
                                          <p:spTgt spid="98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82" grpId="0" animBg="1"/>
      <p:bldP spid="9883" grpId="0"/>
      <p:bldP spid="9884" grpId="0"/>
      <p:bldP spid="9885" grpId="0" animBg="1"/>
      <p:bldP spid="9886" grpId="0" animBg="1"/>
      <p:bldP spid="988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1097267" y="311908"/>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1214207" y="560720"/>
            <a:ext cx="3606850" cy="51752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US" sz="36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1. Chuẩn</a:t>
            </a:r>
            <a:r>
              <a:rPr kumimoji="0" lang="en-US" sz="36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bị</a:t>
            </a:r>
            <a:endParaRPr kumimoji="0" sz="36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grpSp>
        <p:nvGrpSpPr>
          <p:cNvPr id="124" name="Google Shape;3536;p52">
            <a:extLst>
              <a:ext uri="{FF2B5EF4-FFF2-40B4-BE49-F238E27FC236}">
                <a16:creationId xmlns="" xmlns:a16="http://schemas.microsoft.com/office/drawing/2014/main" id="{9569B272-D414-443D-8724-D5EFE6D4CBF8}"/>
              </a:ext>
            </a:extLst>
          </p:cNvPr>
          <p:cNvGrpSpPr/>
          <p:nvPr/>
        </p:nvGrpSpPr>
        <p:grpSpPr>
          <a:xfrm>
            <a:off x="7987165" y="1091743"/>
            <a:ext cx="391513" cy="410557"/>
            <a:chOff x="8122400" y="1788150"/>
            <a:chExt cx="308375" cy="323375"/>
          </a:xfrm>
        </p:grpSpPr>
        <p:sp>
          <p:nvSpPr>
            <p:cNvPr id="125" name="Google Shape;3537;p52">
              <a:extLst>
                <a:ext uri="{FF2B5EF4-FFF2-40B4-BE49-F238E27FC236}">
                  <a16:creationId xmlns="" xmlns:a16="http://schemas.microsoft.com/office/drawing/2014/main" id="{293C35DC-9E58-02EA-BE6D-3AE5C54B9C67}"/>
                </a:ext>
              </a:extLst>
            </p:cNvPr>
            <p:cNvSpPr/>
            <p:nvPr/>
          </p:nvSpPr>
          <p:spPr>
            <a:xfrm>
              <a:off x="8122400" y="1788150"/>
              <a:ext cx="308375" cy="323375"/>
            </a:xfrm>
            <a:custGeom>
              <a:avLst/>
              <a:gdLst/>
              <a:ahLst/>
              <a:cxnLst/>
              <a:rect l="l" t="t" r="r" b="b"/>
              <a:pathLst>
                <a:path w="12335" h="12935" extrusionOk="0">
                  <a:moveTo>
                    <a:pt x="7416" y="1"/>
                  </a:moveTo>
                  <a:cubicBezTo>
                    <a:pt x="7147" y="1"/>
                    <a:pt x="6875" y="60"/>
                    <a:pt x="6625" y="182"/>
                  </a:cubicBezTo>
                  <a:cubicBezTo>
                    <a:pt x="6207" y="386"/>
                    <a:pt x="5873" y="748"/>
                    <a:pt x="5606" y="1141"/>
                  </a:cubicBezTo>
                  <a:cubicBezTo>
                    <a:pt x="5138" y="1831"/>
                    <a:pt x="4859" y="2730"/>
                    <a:pt x="4802" y="3548"/>
                  </a:cubicBezTo>
                  <a:cubicBezTo>
                    <a:pt x="4032" y="3214"/>
                    <a:pt x="3196" y="2893"/>
                    <a:pt x="2361" y="2893"/>
                  </a:cubicBezTo>
                  <a:cubicBezTo>
                    <a:pt x="2046" y="2893"/>
                    <a:pt x="1731" y="2938"/>
                    <a:pt x="1419" y="3046"/>
                  </a:cubicBezTo>
                  <a:cubicBezTo>
                    <a:pt x="1033" y="3180"/>
                    <a:pt x="662" y="3418"/>
                    <a:pt x="434" y="3772"/>
                  </a:cubicBezTo>
                  <a:cubicBezTo>
                    <a:pt x="1" y="4444"/>
                    <a:pt x="210" y="5357"/>
                    <a:pt x="709" y="5915"/>
                  </a:cubicBezTo>
                  <a:cubicBezTo>
                    <a:pt x="1207" y="6472"/>
                    <a:pt x="1929" y="6757"/>
                    <a:pt x="2627" y="7019"/>
                  </a:cubicBezTo>
                  <a:cubicBezTo>
                    <a:pt x="1955" y="7273"/>
                    <a:pt x="1239" y="8000"/>
                    <a:pt x="876" y="8643"/>
                  </a:cubicBezTo>
                  <a:cubicBezTo>
                    <a:pt x="514" y="9286"/>
                    <a:pt x="384" y="10053"/>
                    <a:pt x="516" y="10755"/>
                  </a:cubicBezTo>
                  <a:cubicBezTo>
                    <a:pt x="601" y="11205"/>
                    <a:pt x="805" y="11642"/>
                    <a:pt x="1165" y="11898"/>
                  </a:cubicBezTo>
                  <a:cubicBezTo>
                    <a:pt x="1402" y="12066"/>
                    <a:pt x="1689" y="12140"/>
                    <a:pt x="1985" y="12140"/>
                  </a:cubicBezTo>
                  <a:cubicBezTo>
                    <a:pt x="2266" y="12140"/>
                    <a:pt x="2556" y="12073"/>
                    <a:pt x="2820" y="11956"/>
                  </a:cubicBezTo>
                  <a:cubicBezTo>
                    <a:pt x="3362" y="11715"/>
                    <a:pt x="3814" y="11289"/>
                    <a:pt x="4226" y="10845"/>
                  </a:cubicBezTo>
                  <a:cubicBezTo>
                    <a:pt x="4658" y="10378"/>
                    <a:pt x="5141" y="9891"/>
                    <a:pt x="5253" y="9270"/>
                  </a:cubicBezTo>
                  <a:lnTo>
                    <a:pt x="5253" y="9270"/>
                  </a:lnTo>
                  <a:cubicBezTo>
                    <a:pt x="5226" y="9980"/>
                    <a:pt x="5323" y="10694"/>
                    <a:pt x="5602" y="11321"/>
                  </a:cubicBezTo>
                  <a:cubicBezTo>
                    <a:pt x="5882" y="11948"/>
                    <a:pt x="6355" y="12487"/>
                    <a:pt x="6966" y="12770"/>
                  </a:cubicBezTo>
                  <a:cubicBezTo>
                    <a:pt x="7178" y="12868"/>
                    <a:pt x="7413" y="12935"/>
                    <a:pt x="7649" y="12935"/>
                  </a:cubicBezTo>
                  <a:cubicBezTo>
                    <a:pt x="7766" y="12935"/>
                    <a:pt x="7884" y="12918"/>
                    <a:pt x="7999" y="12881"/>
                  </a:cubicBezTo>
                  <a:cubicBezTo>
                    <a:pt x="8518" y="12712"/>
                    <a:pt x="8856" y="12167"/>
                    <a:pt x="9030" y="11631"/>
                  </a:cubicBezTo>
                  <a:cubicBezTo>
                    <a:pt x="9416" y="10444"/>
                    <a:pt x="9192" y="9031"/>
                    <a:pt x="8481" y="8091"/>
                  </a:cubicBezTo>
                  <a:lnTo>
                    <a:pt x="8481" y="8091"/>
                  </a:lnTo>
                  <a:cubicBezTo>
                    <a:pt x="8946" y="8307"/>
                    <a:pt x="9419" y="8524"/>
                    <a:pt x="9929" y="8603"/>
                  </a:cubicBezTo>
                  <a:cubicBezTo>
                    <a:pt x="10051" y="8622"/>
                    <a:pt x="10177" y="8632"/>
                    <a:pt x="10303" y="8632"/>
                  </a:cubicBezTo>
                  <a:cubicBezTo>
                    <a:pt x="10703" y="8632"/>
                    <a:pt x="11109" y="8530"/>
                    <a:pt x="11440" y="8283"/>
                  </a:cubicBezTo>
                  <a:cubicBezTo>
                    <a:pt x="11669" y="8114"/>
                    <a:pt x="11854" y="7884"/>
                    <a:pt x="11989" y="7631"/>
                  </a:cubicBezTo>
                  <a:cubicBezTo>
                    <a:pt x="12335" y="6985"/>
                    <a:pt x="12335" y="6137"/>
                    <a:pt x="11886" y="5616"/>
                  </a:cubicBezTo>
                  <a:cubicBezTo>
                    <a:pt x="11698" y="5398"/>
                    <a:pt x="11447" y="5248"/>
                    <a:pt x="11188" y="5123"/>
                  </a:cubicBezTo>
                  <a:cubicBezTo>
                    <a:pt x="10525" y="4803"/>
                    <a:pt x="9746" y="4656"/>
                    <a:pt x="8981" y="4656"/>
                  </a:cubicBezTo>
                  <a:cubicBezTo>
                    <a:pt x="8806" y="4656"/>
                    <a:pt x="8631" y="4663"/>
                    <a:pt x="8459" y="4679"/>
                  </a:cubicBezTo>
                  <a:cubicBezTo>
                    <a:pt x="8719" y="4159"/>
                    <a:pt x="8975" y="3633"/>
                    <a:pt x="9129" y="3077"/>
                  </a:cubicBezTo>
                  <a:cubicBezTo>
                    <a:pt x="9285" y="2520"/>
                    <a:pt x="9334" y="1925"/>
                    <a:pt x="9178" y="1390"/>
                  </a:cubicBezTo>
                  <a:cubicBezTo>
                    <a:pt x="9025" y="866"/>
                    <a:pt x="8669" y="414"/>
                    <a:pt x="8193" y="179"/>
                  </a:cubicBezTo>
                  <a:cubicBezTo>
                    <a:pt x="7955" y="61"/>
                    <a:pt x="7687" y="1"/>
                    <a:pt x="741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3538;p52">
              <a:extLst>
                <a:ext uri="{FF2B5EF4-FFF2-40B4-BE49-F238E27FC236}">
                  <a16:creationId xmlns="" xmlns:a16="http://schemas.microsoft.com/office/drawing/2014/main" id="{FEED8D22-BD0B-9ADF-DED8-5278032E3E2E}"/>
                </a:ext>
              </a:extLst>
            </p:cNvPr>
            <p:cNvSpPr/>
            <p:nvPr/>
          </p:nvSpPr>
          <p:spPr>
            <a:xfrm>
              <a:off x="8233150" y="1913800"/>
              <a:ext cx="73750" cy="66875"/>
            </a:xfrm>
            <a:custGeom>
              <a:avLst/>
              <a:gdLst/>
              <a:ahLst/>
              <a:cxnLst/>
              <a:rect l="l" t="t" r="r" b="b"/>
              <a:pathLst>
                <a:path w="2950" h="2675" extrusionOk="0">
                  <a:moveTo>
                    <a:pt x="1559" y="0"/>
                  </a:moveTo>
                  <a:cubicBezTo>
                    <a:pt x="1111" y="0"/>
                    <a:pt x="661" y="241"/>
                    <a:pt x="396" y="671"/>
                  </a:cubicBezTo>
                  <a:cubicBezTo>
                    <a:pt x="0" y="1311"/>
                    <a:pt x="163" y="2128"/>
                    <a:pt x="759" y="2496"/>
                  </a:cubicBezTo>
                  <a:cubicBezTo>
                    <a:pt x="955" y="2617"/>
                    <a:pt x="1172" y="2674"/>
                    <a:pt x="1391" y="2674"/>
                  </a:cubicBezTo>
                  <a:cubicBezTo>
                    <a:pt x="1838" y="2674"/>
                    <a:pt x="2288" y="2434"/>
                    <a:pt x="2554" y="2004"/>
                  </a:cubicBezTo>
                  <a:cubicBezTo>
                    <a:pt x="2950" y="1364"/>
                    <a:pt x="2787" y="547"/>
                    <a:pt x="2190" y="179"/>
                  </a:cubicBezTo>
                  <a:cubicBezTo>
                    <a:pt x="1995" y="58"/>
                    <a:pt x="1777" y="0"/>
                    <a:pt x="1559" y="0"/>
                  </a:cubicBezTo>
                  <a:close/>
                </a:path>
              </a:pathLst>
            </a:custGeom>
            <a:solidFill>
              <a:srgbClr val="FFB9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27" name="Google Shape;3540;p52">
            <a:extLst>
              <a:ext uri="{FF2B5EF4-FFF2-40B4-BE49-F238E27FC236}">
                <a16:creationId xmlns="" xmlns:a16="http://schemas.microsoft.com/office/drawing/2014/main" id="{44C0DD9A-B9BD-4F55-BFBE-B6DAE565613B}"/>
              </a:ext>
            </a:extLst>
          </p:cNvPr>
          <p:cNvSpPr/>
          <p:nvPr/>
        </p:nvSpPr>
        <p:spPr>
          <a:xfrm>
            <a:off x="7363050" y="1986242"/>
            <a:ext cx="1780942" cy="408337"/>
          </a:xfrm>
          <a:custGeom>
            <a:avLst/>
            <a:gdLst/>
            <a:ahLst/>
            <a:cxnLst/>
            <a:rect l="l" t="t" r="r" b="b"/>
            <a:pathLst>
              <a:path w="28175" h="6460" extrusionOk="0">
                <a:moveTo>
                  <a:pt x="13361" y="1"/>
                </a:moveTo>
                <a:cubicBezTo>
                  <a:pt x="12760" y="1"/>
                  <a:pt x="12160" y="83"/>
                  <a:pt x="11582" y="252"/>
                </a:cubicBezTo>
                <a:cubicBezTo>
                  <a:pt x="9428" y="879"/>
                  <a:pt x="7666" y="2688"/>
                  <a:pt x="7090" y="4856"/>
                </a:cubicBezTo>
                <a:cubicBezTo>
                  <a:pt x="6270" y="4146"/>
                  <a:pt x="5183" y="3765"/>
                  <a:pt x="4099" y="3765"/>
                </a:cubicBezTo>
                <a:cubicBezTo>
                  <a:pt x="3620" y="3765"/>
                  <a:pt x="3142" y="3839"/>
                  <a:pt x="2688" y="3992"/>
                </a:cubicBezTo>
                <a:cubicBezTo>
                  <a:pt x="1501" y="4393"/>
                  <a:pt x="512" y="5321"/>
                  <a:pt x="1" y="6459"/>
                </a:cubicBezTo>
                <a:lnTo>
                  <a:pt x="28174" y="6459"/>
                </a:lnTo>
                <a:cubicBezTo>
                  <a:pt x="27648" y="5647"/>
                  <a:pt x="27052" y="4824"/>
                  <a:pt x="26519" y="4108"/>
                </a:cubicBezTo>
                <a:cubicBezTo>
                  <a:pt x="25693" y="3002"/>
                  <a:pt x="24808" y="1847"/>
                  <a:pt x="23539" y="1300"/>
                </a:cubicBezTo>
                <a:cubicBezTo>
                  <a:pt x="23054" y="1091"/>
                  <a:pt x="22527" y="989"/>
                  <a:pt x="21999" y="989"/>
                </a:cubicBezTo>
                <a:cubicBezTo>
                  <a:pt x="21055" y="989"/>
                  <a:pt x="20109" y="1314"/>
                  <a:pt x="19390" y="1931"/>
                </a:cubicBezTo>
                <a:cubicBezTo>
                  <a:pt x="19253" y="2048"/>
                  <a:pt x="19118" y="2178"/>
                  <a:pt x="18944" y="2230"/>
                </a:cubicBezTo>
                <a:cubicBezTo>
                  <a:pt x="18886" y="2247"/>
                  <a:pt x="18829" y="2255"/>
                  <a:pt x="18772" y="2255"/>
                </a:cubicBezTo>
                <a:cubicBezTo>
                  <a:pt x="18431" y="2255"/>
                  <a:pt x="18113" y="1967"/>
                  <a:pt x="17844" y="1718"/>
                </a:cubicBezTo>
                <a:cubicBezTo>
                  <a:pt x="16638" y="608"/>
                  <a:pt x="14997" y="1"/>
                  <a:pt x="1336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28" name="Google Shape;2046;p39">
            <a:extLst>
              <a:ext uri="{FF2B5EF4-FFF2-40B4-BE49-F238E27FC236}">
                <a16:creationId xmlns="" xmlns:a16="http://schemas.microsoft.com/office/drawing/2014/main" id="{0427BEAB-D306-198B-83BF-CD704CAE6C2A}"/>
              </a:ext>
            </a:extLst>
          </p:cNvPr>
          <p:cNvGrpSpPr/>
          <p:nvPr/>
        </p:nvGrpSpPr>
        <p:grpSpPr>
          <a:xfrm>
            <a:off x="3161750" y="3062501"/>
            <a:ext cx="2313403" cy="2289417"/>
            <a:chOff x="101650" y="1667318"/>
            <a:chExt cx="3381506" cy="3613268"/>
          </a:xfrm>
        </p:grpSpPr>
        <p:grpSp>
          <p:nvGrpSpPr>
            <p:cNvPr id="129" name="Google Shape;2047;p39">
              <a:extLst>
                <a:ext uri="{FF2B5EF4-FFF2-40B4-BE49-F238E27FC236}">
                  <a16:creationId xmlns="" xmlns:a16="http://schemas.microsoft.com/office/drawing/2014/main" id="{E1786D3E-2A34-F198-7ECF-9FD7826D3BA5}"/>
                </a:ext>
              </a:extLst>
            </p:cNvPr>
            <p:cNvGrpSpPr/>
            <p:nvPr/>
          </p:nvGrpSpPr>
          <p:grpSpPr>
            <a:xfrm>
              <a:off x="1077411" y="1667318"/>
              <a:ext cx="1883494" cy="3613268"/>
              <a:chOff x="1077411" y="1667318"/>
              <a:chExt cx="1883494" cy="3613268"/>
            </a:xfrm>
          </p:grpSpPr>
          <p:sp>
            <p:nvSpPr>
              <p:cNvPr id="160" name="Google Shape;2048;p39">
                <a:extLst>
                  <a:ext uri="{FF2B5EF4-FFF2-40B4-BE49-F238E27FC236}">
                    <a16:creationId xmlns="" xmlns:a16="http://schemas.microsoft.com/office/drawing/2014/main" id="{F984DB8B-7238-A16A-AD7B-0E6172B9BC8E}"/>
                  </a:ext>
                </a:extLst>
              </p:cNvPr>
              <p:cNvSpPr/>
              <p:nvPr/>
            </p:nvSpPr>
            <p:spPr>
              <a:xfrm>
                <a:off x="2184528" y="1667318"/>
                <a:ext cx="776377" cy="1507625"/>
              </a:xfrm>
              <a:custGeom>
                <a:avLst/>
                <a:gdLst/>
                <a:ahLst/>
                <a:cxnLst/>
                <a:rect l="l" t="t" r="r" b="b"/>
                <a:pathLst>
                  <a:path w="27383" h="53179" extrusionOk="0">
                    <a:moveTo>
                      <a:pt x="2891" y="0"/>
                    </a:moveTo>
                    <a:cubicBezTo>
                      <a:pt x="2457" y="0"/>
                      <a:pt x="2315" y="689"/>
                      <a:pt x="2478" y="889"/>
                    </a:cubicBezTo>
                    <a:cubicBezTo>
                      <a:pt x="2968" y="1380"/>
                      <a:pt x="3922" y="4731"/>
                      <a:pt x="4794" y="7701"/>
                    </a:cubicBezTo>
                    <a:cubicBezTo>
                      <a:pt x="3011" y="3977"/>
                      <a:pt x="1213" y="2355"/>
                      <a:pt x="438" y="2355"/>
                    </a:cubicBezTo>
                    <a:cubicBezTo>
                      <a:pt x="148" y="2355"/>
                      <a:pt x="1" y="2584"/>
                      <a:pt x="53" y="3015"/>
                    </a:cubicBezTo>
                    <a:cubicBezTo>
                      <a:pt x="1851" y="4813"/>
                      <a:pt x="4576" y="10835"/>
                      <a:pt x="4576" y="10835"/>
                    </a:cubicBezTo>
                    <a:cubicBezTo>
                      <a:pt x="4047" y="10428"/>
                      <a:pt x="2957" y="9931"/>
                      <a:pt x="2223" y="9931"/>
                    </a:cubicBezTo>
                    <a:cubicBezTo>
                      <a:pt x="1973" y="9931"/>
                      <a:pt x="1765" y="9988"/>
                      <a:pt x="1633" y="10126"/>
                    </a:cubicBezTo>
                    <a:cubicBezTo>
                      <a:pt x="1088" y="10644"/>
                      <a:pt x="3513" y="12633"/>
                      <a:pt x="5366" y="14323"/>
                    </a:cubicBezTo>
                    <a:cubicBezTo>
                      <a:pt x="7246" y="16012"/>
                      <a:pt x="15312" y="28982"/>
                      <a:pt x="17165" y="32361"/>
                    </a:cubicBezTo>
                    <a:cubicBezTo>
                      <a:pt x="19045" y="35767"/>
                      <a:pt x="13241" y="40971"/>
                      <a:pt x="13241" y="40971"/>
                    </a:cubicBezTo>
                    <a:lnTo>
                      <a:pt x="17137" y="53178"/>
                    </a:lnTo>
                    <a:cubicBezTo>
                      <a:pt x="17137" y="53178"/>
                      <a:pt x="27383" y="37129"/>
                      <a:pt x="27110" y="32797"/>
                    </a:cubicBezTo>
                    <a:cubicBezTo>
                      <a:pt x="26811" y="28492"/>
                      <a:pt x="19617" y="20889"/>
                      <a:pt x="17083" y="18737"/>
                    </a:cubicBezTo>
                    <a:cubicBezTo>
                      <a:pt x="14549" y="16611"/>
                      <a:pt x="11579" y="13941"/>
                      <a:pt x="10080" y="7674"/>
                    </a:cubicBezTo>
                    <a:cubicBezTo>
                      <a:pt x="9025" y="3323"/>
                      <a:pt x="7957" y="2461"/>
                      <a:pt x="7300" y="2461"/>
                    </a:cubicBezTo>
                    <a:cubicBezTo>
                      <a:pt x="7006" y="2461"/>
                      <a:pt x="6794" y="2633"/>
                      <a:pt x="6701" y="2742"/>
                    </a:cubicBezTo>
                    <a:cubicBezTo>
                      <a:pt x="6701" y="2742"/>
                      <a:pt x="6119" y="717"/>
                      <a:pt x="5467" y="717"/>
                    </a:cubicBezTo>
                    <a:cubicBezTo>
                      <a:pt x="5443" y="717"/>
                      <a:pt x="5418" y="720"/>
                      <a:pt x="5394" y="726"/>
                    </a:cubicBezTo>
                    <a:cubicBezTo>
                      <a:pt x="4712" y="835"/>
                      <a:pt x="5257" y="2252"/>
                      <a:pt x="5612" y="4786"/>
                    </a:cubicBezTo>
                    <a:cubicBezTo>
                      <a:pt x="4315" y="955"/>
                      <a:pt x="3401" y="0"/>
                      <a:pt x="2891" y="0"/>
                    </a:cubicBezTo>
                    <a:close/>
                  </a:path>
                </a:pathLst>
              </a:custGeom>
              <a:solidFill>
                <a:srgbClr val="AD5A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2049;p39">
                <a:extLst>
                  <a:ext uri="{FF2B5EF4-FFF2-40B4-BE49-F238E27FC236}">
                    <a16:creationId xmlns="" xmlns:a16="http://schemas.microsoft.com/office/drawing/2014/main" id="{634B4F97-FC5D-E902-74B2-1C5EBA05E5B2}"/>
                  </a:ext>
                </a:extLst>
              </p:cNvPr>
              <p:cNvSpPr/>
              <p:nvPr/>
            </p:nvSpPr>
            <p:spPr>
              <a:xfrm>
                <a:off x="1077411" y="1686314"/>
                <a:ext cx="867530" cy="1466205"/>
              </a:xfrm>
              <a:custGeom>
                <a:avLst/>
                <a:gdLst/>
                <a:ahLst/>
                <a:cxnLst/>
                <a:rect l="l" t="t" r="r" b="b"/>
                <a:pathLst>
                  <a:path w="30598" h="51718" extrusionOk="0">
                    <a:moveTo>
                      <a:pt x="27741" y="1"/>
                    </a:moveTo>
                    <a:cubicBezTo>
                      <a:pt x="27661" y="1"/>
                      <a:pt x="27577" y="18"/>
                      <a:pt x="27493" y="56"/>
                    </a:cubicBezTo>
                    <a:cubicBezTo>
                      <a:pt x="27221" y="165"/>
                      <a:pt x="26921" y="383"/>
                      <a:pt x="26621" y="764"/>
                    </a:cubicBezTo>
                    <a:cubicBezTo>
                      <a:pt x="26482" y="485"/>
                      <a:pt x="26215" y="334"/>
                      <a:pt x="25891" y="334"/>
                    </a:cubicBezTo>
                    <a:cubicBezTo>
                      <a:pt x="25329" y="334"/>
                      <a:pt x="24596" y="790"/>
                      <a:pt x="24060" y="1827"/>
                    </a:cubicBezTo>
                    <a:cubicBezTo>
                      <a:pt x="23836" y="1453"/>
                      <a:pt x="23536" y="1122"/>
                      <a:pt x="23175" y="1122"/>
                    </a:cubicBezTo>
                    <a:cubicBezTo>
                      <a:pt x="22613" y="1122"/>
                      <a:pt x="21902" y="1921"/>
                      <a:pt x="21090" y="4606"/>
                    </a:cubicBezTo>
                    <a:cubicBezTo>
                      <a:pt x="19728" y="9020"/>
                      <a:pt x="17738" y="11200"/>
                      <a:pt x="15422" y="13407"/>
                    </a:cubicBezTo>
                    <a:cubicBezTo>
                      <a:pt x="13134" y="15614"/>
                      <a:pt x="0" y="24361"/>
                      <a:pt x="681" y="29647"/>
                    </a:cubicBezTo>
                    <a:cubicBezTo>
                      <a:pt x="1362" y="34961"/>
                      <a:pt x="7684" y="47985"/>
                      <a:pt x="10545" y="51718"/>
                    </a:cubicBezTo>
                    <a:cubicBezTo>
                      <a:pt x="13515" y="42917"/>
                      <a:pt x="14006" y="40519"/>
                      <a:pt x="14006" y="40519"/>
                    </a:cubicBezTo>
                    <a:cubicBezTo>
                      <a:pt x="14006" y="40519"/>
                      <a:pt x="7575" y="33326"/>
                      <a:pt x="9864" y="29020"/>
                    </a:cubicBezTo>
                    <a:cubicBezTo>
                      <a:pt x="12180" y="24715"/>
                      <a:pt x="19210" y="15506"/>
                      <a:pt x="22698" y="13898"/>
                    </a:cubicBezTo>
                    <a:cubicBezTo>
                      <a:pt x="26076" y="12345"/>
                      <a:pt x="28828" y="10546"/>
                      <a:pt x="28447" y="10165"/>
                    </a:cubicBezTo>
                    <a:cubicBezTo>
                      <a:pt x="28414" y="10132"/>
                      <a:pt x="28352" y="10117"/>
                      <a:pt x="28265" y="10117"/>
                    </a:cubicBezTo>
                    <a:cubicBezTo>
                      <a:pt x="27354" y="10117"/>
                      <a:pt x="23760" y="11800"/>
                      <a:pt x="23760" y="11800"/>
                    </a:cubicBezTo>
                    <a:cubicBezTo>
                      <a:pt x="23760" y="11800"/>
                      <a:pt x="29319" y="5288"/>
                      <a:pt x="30273" y="3462"/>
                    </a:cubicBezTo>
                    <a:cubicBezTo>
                      <a:pt x="30575" y="3004"/>
                      <a:pt x="30598" y="2730"/>
                      <a:pt x="30333" y="2730"/>
                    </a:cubicBezTo>
                    <a:cubicBezTo>
                      <a:pt x="29763" y="2730"/>
                      <a:pt x="27855" y="4005"/>
                      <a:pt x="24523" y="7467"/>
                    </a:cubicBezTo>
                    <a:cubicBezTo>
                      <a:pt x="26049" y="4252"/>
                      <a:pt x="27466" y="2018"/>
                      <a:pt x="28202" y="928"/>
                    </a:cubicBezTo>
                    <a:cubicBezTo>
                      <a:pt x="28501" y="513"/>
                      <a:pt x="28177" y="1"/>
                      <a:pt x="27741" y="1"/>
                    </a:cubicBezTo>
                    <a:close/>
                  </a:path>
                </a:pathLst>
              </a:custGeom>
              <a:solidFill>
                <a:srgbClr val="AD5A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2050;p39">
                <a:extLst>
                  <a:ext uri="{FF2B5EF4-FFF2-40B4-BE49-F238E27FC236}">
                    <a16:creationId xmlns="" xmlns:a16="http://schemas.microsoft.com/office/drawing/2014/main" id="{69595B2A-FEA2-6AD2-2C87-D191AF51E3F3}"/>
                  </a:ext>
                </a:extLst>
              </p:cNvPr>
              <p:cNvSpPr/>
              <p:nvPr/>
            </p:nvSpPr>
            <p:spPr>
              <a:xfrm>
                <a:off x="1844551" y="2820444"/>
                <a:ext cx="387068" cy="300226"/>
              </a:xfrm>
              <a:custGeom>
                <a:avLst/>
                <a:gdLst/>
                <a:ahLst/>
                <a:cxnLst/>
                <a:rect l="l" t="t" r="r" b="b"/>
                <a:pathLst>
                  <a:path w="13652" h="10590" extrusionOk="0">
                    <a:moveTo>
                      <a:pt x="10791" y="0"/>
                    </a:moveTo>
                    <a:lnTo>
                      <a:pt x="10791" y="0"/>
                    </a:lnTo>
                    <a:cubicBezTo>
                      <a:pt x="10790" y="1"/>
                      <a:pt x="5080" y="1704"/>
                      <a:pt x="2359" y="1704"/>
                    </a:cubicBezTo>
                    <a:cubicBezTo>
                      <a:pt x="2120" y="1704"/>
                      <a:pt x="1904" y="1691"/>
                      <a:pt x="1717" y="1662"/>
                    </a:cubicBezTo>
                    <a:lnTo>
                      <a:pt x="1717" y="1662"/>
                    </a:lnTo>
                    <a:cubicBezTo>
                      <a:pt x="1908" y="6213"/>
                      <a:pt x="0" y="9401"/>
                      <a:pt x="0" y="9401"/>
                    </a:cubicBezTo>
                    <a:cubicBezTo>
                      <a:pt x="0" y="9401"/>
                      <a:pt x="3035" y="10589"/>
                      <a:pt x="7217" y="10589"/>
                    </a:cubicBezTo>
                    <a:cubicBezTo>
                      <a:pt x="9175" y="10589"/>
                      <a:pt x="11384" y="10329"/>
                      <a:pt x="13652" y="9564"/>
                    </a:cubicBezTo>
                    <a:cubicBezTo>
                      <a:pt x="10600" y="6458"/>
                      <a:pt x="10791" y="1"/>
                      <a:pt x="10791" y="0"/>
                    </a:cubicBezTo>
                    <a:close/>
                  </a:path>
                </a:pathLst>
              </a:custGeom>
              <a:solidFill>
                <a:srgbClr val="AD5A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2051;p39">
                <a:extLst>
                  <a:ext uri="{FF2B5EF4-FFF2-40B4-BE49-F238E27FC236}">
                    <a16:creationId xmlns="" xmlns:a16="http://schemas.microsoft.com/office/drawing/2014/main" id="{03386D98-6CE4-A40D-7921-656ED59E4238}"/>
                  </a:ext>
                </a:extLst>
              </p:cNvPr>
              <p:cNvSpPr/>
              <p:nvPr/>
            </p:nvSpPr>
            <p:spPr>
              <a:xfrm>
                <a:off x="1519288" y="4241161"/>
                <a:ext cx="1016721" cy="1039424"/>
              </a:xfrm>
              <a:custGeom>
                <a:avLst/>
                <a:gdLst/>
                <a:ahLst/>
                <a:cxnLst/>
                <a:rect l="l" t="t" r="r" b="b"/>
                <a:pathLst>
                  <a:path w="35860" h="36664" extrusionOk="0">
                    <a:moveTo>
                      <a:pt x="1" y="0"/>
                    </a:moveTo>
                    <a:lnTo>
                      <a:pt x="1" y="32098"/>
                    </a:lnTo>
                    <a:cubicBezTo>
                      <a:pt x="5741" y="35522"/>
                      <a:pt x="11639" y="36664"/>
                      <a:pt x="16951" y="36664"/>
                    </a:cubicBezTo>
                    <a:cubicBezTo>
                      <a:pt x="27576" y="36664"/>
                      <a:pt x="35859" y="32098"/>
                      <a:pt x="35859" y="32098"/>
                    </a:cubicBezTo>
                    <a:lnTo>
                      <a:pt x="32017" y="2943"/>
                    </a:lnTo>
                    <a:lnTo>
                      <a:pt x="1" y="0"/>
                    </a:lnTo>
                    <a:close/>
                  </a:path>
                </a:pathLst>
              </a:custGeom>
              <a:solidFill>
                <a:srgbClr val="211A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2052;p39">
                <a:extLst>
                  <a:ext uri="{FF2B5EF4-FFF2-40B4-BE49-F238E27FC236}">
                    <a16:creationId xmlns="" xmlns:a16="http://schemas.microsoft.com/office/drawing/2014/main" id="{6F8FF203-74EE-3D12-D1B4-F16DA5CF474E}"/>
                  </a:ext>
                </a:extLst>
              </p:cNvPr>
              <p:cNvSpPr/>
              <p:nvPr/>
            </p:nvSpPr>
            <p:spPr>
              <a:xfrm>
                <a:off x="1262809" y="2752454"/>
                <a:ext cx="1619296" cy="1807511"/>
              </a:xfrm>
              <a:custGeom>
                <a:avLst/>
                <a:gdLst/>
                <a:ahLst/>
                <a:cxnLst/>
                <a:rect l="l" t="t" r="r" b="b"/>
                <a:pathLst>
                  <a:path w="57113" h="63757" extrusionOk="0">
                    <a:moveTo>
                      <a:pt x="6513" y="1"/>
                    </a:moveTo>
                    <a:cubicBezTo>
                      <a:pt x="1227" y="2262"/>
                      <a:pt x="1" y="10954"/>
                      <a:pt x="1" y="10954"/>
                    </a:cubicBezTo>
                    <a:cubicBezTo>
                      <a:pt x="1" y="10954"/>
                      <a:pt x="8257" y="18420"/>
                      <a:pt x="9047" y="22044"/>
                    </a:cubicBezTo>
                    <a:cubicBezTo>
                      <a:pt x="9837" y="25668"/>
                      <a:pt x="7112" y="54578"/>
                      <a:pt x="7112" y="54578"/>
                    </a:cubicBezTo>
                    <a:cubicBezTo>
                      <a:pt x="7112" y="54578"/>
                      <a:pt x="12507" y="61526"/>
                      <a:pt x="21281" y="63079"/>
                    </a:cubicBezTo>
                    <a:cubicBezTo>
                      <a:pt x="24126" y="63561"/>
                      <a:pt x="26713" y="63757"/>
                      <a:pt x="29037" y="63757"/>
                    </a:cubicBezTo>
                    <a:cubicBezTo>
                      <a:pt x="38932" y="63757"/>
                      <a:pt x="44061" y="60218"/>
                      <a:pt x="44061" y="60218"/>
                    </a:cubicBezTo>
                    <a:lnTo>
                      <a:pt x="48502" y="17984"/>
                    </a:lnTo>
                    <a:cubicBezTo>
                      <a:pt x="48502" y="17984"/>
                      <a:pt x="50491" y="16595"/>
                      <a:pt x="57112" y="5477"/>
                    </a:cubicBezTo>
                    <a:cubicBezTo>
                      <a:pt x="51636" y="3379"/>
                      <a:pt x="47467" y="1"/>
                      <a:pt x="47467" y="1"/>
                    </a:cubicBezTo>
                    <a:cubicBezTo>
                      <a:pt x="47467" y="1"/>
                      <a:pt x="39292" y="10518"/>
                      <a:pt x="25614" y="10954"/>
                    </a:cubicBezTo>
                    <a:cubicBezTo>
                      <a:pt x="25357" y="10962"/>
                      <a:pt x="25104" y="10966"/>
                      <a:pt x="24853" y="10966"/>
                    </a:cubicBezTo>
                    <a:cubicBezTo>
                      <a:pt x="11760" y="10966"/>
                      <a:pt x="6513" y="1"/>
                      <a:pt x="6513" y="1"/>
                    </a:cubicBezTo>
                    <a:close/>
                  </a:path>
                </a:pathLst>
              </a:custGeom>
              <a:solidFill>
                <a:srgbClr val="45BE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2053;p39">
                <a:extLst>
                  <a:ext uri="{FF2B5EF4-FFF2-40B4-BE49-F238E27FC236}">
                    <a16:creationId xmlns="" xmlns:a16="http://schemas.microsoft.com/office/drawing/2014/main" id="{491FFCED-4DB9-A1C9-1496-B9450FB711CC}"/>
                  </a:ext>
                </a:extLst>
              </p:cNvPr>
              <p:cNvSpPr/>
              <p:nvPr/>
            </p:nvSpPr>
            <p:spPr>
              <a:xfrm>
                <a:off x="1892439" y="2820444"/>
                <a:ext cx="265011" cy="142033"/>
              </a:xfrm>
              <a:custGeom>
                <a:avLst/>
                <a:gdLst/>
                <a:ahLst/>
                <a:cxnLst/>
                <a:rect l="l" t="t" r="r" b="b"/>
                <a:pathLst>
                  <a:path w="9347" h="5010" extrusionOk="0">
                    <a:moveTo>
                      <a:pt x="9102" y="0"/>
                    </a:moveTo>
                    <a:cubicBezTo>
                      <a:pt x="9101" y="1"/>
                      <a:pt x="3391" y="1704"/>
                      <a:pt x="670" y="1704"/>
                    </a:cubicBezTo>
                    <a:cubicBezTo>
                      <a:pt x="431" y="1704"/>
                      <a:pt x="215" y="1691"/>
                      <a:pt x="28" y="1662"/>
                    </a:cubicBezTo>
                    <a:lnTo>
                      <a:pt x="28" y="1662"/>
                    </a:lnTo>
                    <a:cubicBezTo>
                      <a:pt x="55" y="2316"/>
                      <a:pt x="55" y="2943"/>
                      <a:pt x="1" y="3515"/>
                    </a:cubicBezTo>
                    <a:cubicBezTo>
                      <a:pt x="709" y="3951"/>
                      <a:pt x="1472" y="4360"/>
                      <a:pt x="2344" y="4742"/>
                    </a:cubicBezTo>
                    <a:cubicBezTo>
                      <a:pt x="2789" y="4923"/>
                      <a:pt x="3320" y="5010"/>
                      <a:pt x="3912" y="5010"/>
                    </a:cubicBezTo>
                    <a:cubicBezTo>
                      <a:pt x="5456" y="5010"/>
                      <a:pt x="7416" y="4416"/>
                      <a:pt x="9347" y="3352"/>
                    </a:cubicBezTo>
                    <a:cubicBezTo>
                      <a:pt x="9074" y="1472"/>
                      <a:pt x="9102" y="0"/>
                      <a:pt x="9102" y="0"/>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2054;p39">
                <a:extLst>
                  <a:ext uri="{FF2B5EF4-FFF2-40B4-BE49-F238E27FC236}">
                    <a16:creationId xmlns="" xmlns:a16="http://schemas.microsoft.com/office/drawing/2014/main" id="{3632338C-E949-396F-0731-B5DE72F06A21}"/>
                  </a:ext>
                </a:extLst>
              </p:cNvPr>
              <p:cNvSpPr/>
              <p:nvPr/>
            </p:nvSpPr>
            <p:spPr>
              <a:xfrm>
                <a:off x="1615092" y="2123595"/>
                <a:ext cx="803481" cy="800264"/>
              </a:xfrm>
              <a:custGeom>
                <a:avLst/>
                <a:gdLst/>
                <a:ahLst/>
                <a:cxnLst/>
                <a:rect l="l" t="t" r="r" b="b"/>
                <a:pathLst>
                  <a:path w="28339" h="28228" extrusionOk="0">
                    <a:moveTo>
                      <a:pt x="24687" y="1"/>
                    </a:moveTo>
                    <a:lnTo>
                      <a:pt x="10246" y="1390"/>
                    </a:lnTo>
                    <a:lnTo>
                      <a:pt x="6922" y="2317"/>
                    </a:lnTo>
                    <a:cubicBezTo>
                      <a:pt x="6922" y="2317"/>
                      <a:pt x="3924" y="5123"/>
                      <a:pt x="3434" y="10736"/>
                    </a:cubicBezTo>
                    <a:cubicBezTo>
                      <a:pt x="2862" y="12889"/>
                      <a:pt x="1" y="22453"/>
                      <a:pt x="12126" y="27957"/>
                    </a:cubicBezTo>
                    <a:cubicBezTo>
                      <a:pt x="12577" y="28140"/>
                      <a:pt x="13112" y="28228"/>
                      <a:pt x="13706" y="28228"/>
                    </a:cubicBezTo>
                    <a:cubicBezTo>
                      <a:pt x="17710" y="28228"/>
                      <a:pt x="24414" y="24252"/>
                      <a:pt x="26240" y="18747"/>
                    </a:cubicBezTo>
                    <a:cubicBezTo>
                      <a:pt x="28339" y="12399"/>
                      <a:pt x="27576" y="4851"/>
                      <a:pt x="27521" y="4715"/>
                    </a:cubicBezTo>
                    <a:cubicBezTo>
                      <a:pt x="27467" y="4551"/>
                      <a:pt x="24687" y="1"/>
                      <a:pt x="24687" y="1"/>
                    </a:cubicBezTo>
                    <a:close/>
                  </a:path>
                </a:pathLst>
              </a:custGeom>
              <a:solidFill>
                <a:srgbClr val="AD5A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2055;p39">
                <a:extLst>
                  <a:ext uri="{FF2B5EF4-FFF2-40B4-BE49-F238E27FC236}">
                    <a16:creationId xmlns="" xmlns:a16="http://schemas.microsoft.com/office/drawing/2014/main" id="{AF505923-7723-684D-EA2C-FC377C08CCEF}"/>
                  </a:ext>
                </a:extLst>
              </p:cNvPr>
              <p:cNvSpPr/>
              <p:nvPr/>
            </p:nvSpPr>
            <p:spPr>
              <a:xfrm>
                <a:off x="1693119" y="2000006"/>
                <a:ext cx="753269" cy="706822"/>
              </a:xfrm>
              <a:custGeom>
                <a:avLst/>
                <a:gdLst/>
                <a:ahLst/>
                <a:cxnLst/>
                <a:rect l="l" t="t" r="r" b="b"/>
                <a:pathLst>
                  <a:path w="26568" h="24932" extrusionOk="0">
                    <a:moveTo>
                      <a:pt x="12862" y="0"/>
                    </a:moveTo>
                    <a:cubicBezTo>
                      <a:pt x="7903" y="109"/>
                      <a:pt x="1" y="2643"/>
                      <a:pt x="1608" y="10899"/>
                    </a:cubicBezTo>
                    <a:cubicBezTo>
                      <a:pt x="2998" y="8638"/>
                      <a:pt x="3924" y="7602"/>
                      <a:pt x="3924" y="7602"/>
                    </a:cubicBezTo>
                    <a:cubicBezTo>
                      <a:pt x="3924" y="7602"/>
                      <a:pt x="6550" y="10344"/>
                      <a:pt x="11023" y="10344"/>
                    </a:cubicBezTo>
                    <a:cubicBezTo>
                      <a:pt x="13725" y="10344"/>
                      <a:pt x="17102" y="9343"/>
                      <a:pt x="20982" y="6131"/>
                    </a:cubicBezTo>
                    <a:cubicBezTo>
                      <a:pt x="20982" y="6131"/>
                      <a:pt x="24088" y="11063"/>
                      <a:pt x="23734" y="17221"/>
                    </a:cubicBezTo>
                    <a:cubicBezTo>
                      <a:pt x="25096" y="17412"/>
                      <a:pt x="23325" y="21880"/>
                      <a:pt x="22671" y="24932"/>
                    </a:cubicBezTo>
                    <a:cubicBezTo>
                      <a:pt x="26568" y="24360"/>
                      <a:pt x="26540" y="11826"/>
                      <a:pt x="25641" y="9019"/>
                    </a:cubicBezTo>
                    <a:cubicBezTo>
                      <a:pt x="24769" y="6240"/>
                      <a:pt x="20845" y="109"/>
                      <a:pt x="12862" y="0"/>
                    </a:cubicBezTo>
                    <a:close/>
                  </a:path>
                </a:pathLst>
              </a:custGeom>
              <a:solidFill>
                <a:srgbClr val="211A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2056;p39">
                <a:extLst>
                  <a:ext uri="{FF2B5EF4-FFF2-40B4-BE49-F238E27FC236}">
                    <a16:creationId xmlns="" xmlns:a16="http://schemas.microsoft.com/office/drawing/2014/main" id="{59AFAA51-C66B-6C30-02F0-525EBA085C11}"/>
                  </a:ext>
                </a:extLst>
              </p:cNvPr>
              <p:cNvSpPr/>
              <p:nvPr/>
            </p:nvSpPr>
            <p:spPr>
              <a:xfrm>
                <a:off x="1784273" y="2458127"/>
                <a:ext cx="102012" cy="35551"/>
              </a:xfrm>
              <a:custGeom>
                <a:avLst/>
                <a:gdLst/>
                <a:ahLst/>
                <a:cxnLst/>
                <a:rect l="l" t="t" r="r" b="b"/>
                <a:pathLst>
                  <a:path w="3598" h="1254" fill="none" extrusionOk="0">
                    <a:moveTo>
                      <a:pt x="1" y="382"/>
                    </a:moveTo>
                    <a:cubicBezTo>
                      <a:pt x="600" y="82"/>
                      <a:pt x="1309" y="0"/>
                      <a:pt x="1963" y="164"/>
                    </a:cubicBezTo>
                    <a:cubicBezTo>
                      <a:pt x="2617" y="327"/>
                      <a:pt x="3189" y="709"/>
                      <a:pt x="3598" y="1254"/>
                    </a:cubicBezTo>
                  </a:path>
                </a:pathLst>
              </a:custGeom>
              <a:noFill/>
              <a:ln w="14300"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2057;p39">
                <a:extLst>
                  <a:ext uri="{FF2B5EF4-FFF2-40B4-BE49-F238E27FC236}">
                    <a16:creationId xmlns="" xmlns:a16="http://schemas.microsoft.com/office/drawing/2014/main" id="{A7BA2C1F-718E-B7C4-E09B-9D594D86929D}"/>
                  </a:ext>
                </a:extLst>
              </p:cNvPr>
              <p:cNvSpPr/>
              <p:nvPr/>
            </p:nvSpPr>
            <p:spPr>
              <a:xfrm>
                <a:off x="2103355" y="2478200"/>
                <a:ext cx="121320" cy="23984"/>
              </a:xfrm>
              <a:custGeom>
                <a:avLst/>
                <a:gdLst/>
                <a:ahLst/>
                <a:cxnLst/>
                <a:rect l="l" t="t" r="r" b="b"/>
                <a:pathLst>
                  <a:path w="4279" h="846" fill="none" extrusionOk="0">
                    <a:moveTo>
                      <a:pt x="0" y="845"/>
                    </a:moveTo>
                    <a:cubicBezTo>
                      <a:pt x="600" y="355"/>
                      <a:pt x="1336" y="55"/>
                      <a:pt x="2126" y="28"/>
                    </a:cubicBezTo>
                    <a:cubicBezTo>
                      <a:pt x="2889" y="1"/>
                      <a:pt x="3652" y="246"/>
                      <a:pt x="4278" y="709"/>
                    </a:cubicBezTo>
                  </a:path>
                </a:pathLst>
              </a:custGeom>
              <a:noFill/>
              <a:ln w="14300"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2058;p39">
                <a:extLst>
                  <a:ext uri="{FF2B5EF4-FFF2-40B4-BE49-F238E27FC236}">
                    <a16:creationId xmlns="" xmlns:a16="http://schemas.microsoft.com/office/drawing/2014/main" id="{E03C8E0E-BF94-A995-EA33-C1E6F7453A3A}"/>
                  </a:ext>
                </a:extLst>
              </p:cNvPr>
              <p:cNvSpPr/>
              <p:nvPr/>
            </p:nvSpPr>
            <p:spPr>
              <a:xfrm>
                <a:off x="1801284" y="2348402"/>
                <a:ext cx="95831" cy="10093"/>
              </a:xfrm>
              <a:custGeom>
                <a:avLst/>
                <a:gdLst/>
                <a:ahLst/>
                <a:cxnLst/>
                <a:rect l="l" t="t" r="r" b="b"/>
                <a:pathLst>
                  <a:path w="3380" h="356" fill="none" extrusionOk="0">
                    <a:moveTo>
                      <a:pt x="0" y="355"/>
                    </a:moveTo>
                    <a:cubicBezTo>
                      <a:pt x="1118" y="219"/>
                      <a:pt x="2262" y="110"/>
                      <a:pt x="3379" y="1"/>
                    </a:cubicBezTo>
                  </a:path>
                </a:pathLst>
              </a:custGeom>
              <a:noFill/>
              <a:ln w="9525"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2059;p39">
                <a:extLst>
                  <a:ext uri="{FF2B5EF4-FFF2-40B4-BE49-F238E27FC236}">
                    <a16:creationId xmlns="" xmlns:a16="http://schemas.microsoft.com/office/drawing/2014/main" id="{06DC10E8-5E1A-9865-2E83-441310D74208}"/>
                  </a:ext>
                </a:extLst>
              </p:cNvPr>
              <p:cNvSpPr/>
              <p:nvPr/>
            </p:nvSpPr>
            <p:spPr>
              <a:xfrm>
                <a:off x="2119572" y="2368504"/>
                <a:ext cx="99687" cy="9299"/>
              </a:xfrm>
              <a:custGeom>
                <a:avLst/>
                <a:gdLst/>
                <a:ahLst/>
                <a:cxnLst/>
                <a:rect l="l" t="t" r="r" b="b"/>
                <a:pathLst>
                  <a:path w="3516" h="328" fill="none" extrusionOk="0">
                    <a:moveTo>
                      <a:pt x="1" y="0"/>
                    </a:moveTo>
                    <a:cubicBezTo>
                      <a:pt x="1172" y="109"/>
                      <a:pt x="2344" y="218"/>
                      <a:pt x="3516" y="327"/>
                    </a:cubicBezTo>
                  </a:path>
                </a:pathLst>
              </a:custGeom>
              <a:noFill/>
              <a:ln w="9525"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2060;p39">
                <a:extLst>
                  <a:ext uri="{FF2B5EF4-FFF2-40B4-BE49-F238E27FC236}">
                    <a16:creationId xmlns="" xmlns:a16="http://schemas.microsoft.com/office/drawing/2014/main" id="{D44ECC7A-AC96-7B7C-3AD3-48CBAC254236}"/>
                  </a:ext>
                </a:extLst>
              </p:cNvPr>
              <p:cNvSpPr/>
              <p:nvPr/>
            </p:nvSpPr>
            <p:spPr>
              <a:xfrm>
                <a:off x="1855353" y="2648174"/>
                <a:ext cx="247262" cy="164317"/>
              </a:xfrm>
              <a:custGeom>
                <a:avLst/>
                <a:gdLst/>
                <a:ahLst/>
                <a:cxnLst/>
                <a:rect l="l" t="t" r="r" b="b"/>
                <a:pathLst>
                  <a:path w="8721" h="5796" extrusionOk="0">
                    <a:moveTo>
                      <a:pt x="8720" y="0"/>
                    </a:moveTo>
                    <a:lnTo>
                      <a:pt x="8720" y="0"/>
                    </a:lnTo>
                    <a:cubicBezTo>
                      <a:pt x="7957" y="1063"/>
                      <a:pt x="6840" y="1853"/>
                      <a:pt x="5587" y="2262"/>
                    </a:cubicBezTo>
                    <a:cubicBezTo>
                      <a:pt x="4928" y="2477"/>
                      <a:pt x="4238" y="2586"/>
                      <a:pt x="3547" y="2586"/>
                    </a:cubicBezTo>
                    <a:cubicBezTo>
                      <a:pt x="2923" y="2586"/>
                      <a:pt x="2297" y="2497"/>
                      <a:pt x="1690" y="2316"/>
                    </a:cubicBezTo>
                    <a:cubicBezTo>
                      <a:pt x="1145" y="2153"/>
                      <a:pt x="600" y="1907"/>
                      <a:pt x="219" y="1471"/>
                    </a:cubicBezTo>
                    <a:lnTo>
                      <a:pt x="192" y="1499"/>
                    </a:lnTo>
                    <a:cubicBezTo>
                      <a:pt x="1" y="2071"/>
                      <a:pt x="83" y="2725"/>
                      <a:pt x="328" y="3270"/>
                    </a:cubicBezTo>
                    <a:cubicBezTo>
                      <a:pt x="573" y="3815"/>
                      <a:pt x="982" y="4305"/>
                      <a:pt x="1445" y="4687"/>
                    </a:cubicBezTo>
                    <a:cubicBezTo>
                      <a:pt x="1799" y="5014"/>
                      <a:pt x="2181" y="5286"/>
                      <a:pt x="2617" y="5477"/>
                    </a:cubicBezTo>
                    <a:cubicBezTo>
                      <a:pt x="3127" y="5711"/>
                      <a:pt x="3703" y="5795"/>
                      <a:pt x="4269" y="5795"/>
                    </a:cubicBezTo>
                    <a:cubicBezTo>
                      <a:pt x="4428" y="5795"/>
                      <a:pt x="4586" y="5789"/>
                      <a:pt x="4742" y="5777"/>
                    </a:cubicBezTo>
                    <a:cubicBezTo>
                      <a:pt x="5668" y="5695"/>
                      <a:pt x="6649" y="5395"/>
                      <a:pt x="7222" y="4659"/>
                    </a:cubicBezTo>
                    <a:cubicBezTo>
                      <a:pt x="7467" y="4333"/>
                      <a:pt x="7630" y="3951"/>
                      <a:pt x="7766" y="3570"/>
                    </a:cubicBezTo>
                    <a:cubicBezTo>
                      <a:pt x="8230" y="2425"/>
                      <a:pt x="8693" y="1253"/>
                      <a:pt x="8720" y="0"/>
                    </a:cubicBezTo>
                    <a:close/>
                  </a:path>
                </a:pathLst>
              </a:custGeom>
              <a:solidFill>
                <a:srgbClr val="762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2061;p39">
                <a:extLst>
                  <a:ext uri="{FF2B5EF4-FFF2-40B4-BE49-F238E27FC236}">
                    <a16:creationId xmlns="" xmlns:a16="http://schemas.microsoft.com/office/drawing/2014/main" id="{04C322B7-D459-5240-3ED5-3CCABE1B515E}"/>
                  </a:ext>
                </a:extLst>
              </p:cNvPr>
              <p:cNvSpPr/>
              <p:nvPr/>
            </p:nvSpPr>
            <p:spPr>
              <a:xfrm>
                <a:off x="1911747" y="2766829"/>
                <a:ext cx="142188" cy="45672"/>
              </a:xfrm>
              <a:custGeom>
                <a:avLst/>
                <a:gdLst/>
                <a:ahLst/>
                <a:cxnLst/>
                <a:rect l="l" t="t" r="r" b="b"/>
                <a:pathLst>
                  <a:path w="5015" h="1611" extrusionOk="0">
                    <a:moveTo>
                      <a:pt x="2798" y="1"/>
                    </a:moveTo>
                    <a:cubicBezTo>
                      <a:pt x="2311" y="1"/>
                      <a:pt x="1826" y="62"/>
                      <a:pt x="1363" y="202"/>
                    </a:cubicBezTo>
                    <a:cubicBezTo>
                      <a:pt x="846" y="365"/>
                      <a:pt x="382" y="611"/>
                      <a:pt x="1" y="938"/>
                    </a:cubicBezTo>
                    <a:cubicBezTo>
                      <a:pt x="192" y="1074"/>
                      <a:pt x="410" y="1210"/>
                      <a:pt x="628" y="1292"/>
                    </a:cubicBezTo>
                    <a:cubicBezTo>
                      <a:pt x="1138" y="1526"/>
                      <a:pt x="1714" y="1610"/>
                      <a:pt x="2280" y="1610"/>
                    </a:cubicBezTo>
                    <a:cubicBezTo>
                      <a:pt x="2439" y="1610"/>
                      <a:pt x="2597" y="1604"/>
                      <a:pt x="2753" y="1592"/>
                    </a:cubicBezTo>
                    <a:cubicBezTo>
                      <a:pt x="3598" y="1537"/>
                      <a:pt x="4442" y="1292"/>
                      <a:pt x="5015" y="720"/>
                    </a:cubicBezTo>
                    <a:cubicBezTo>
                      <a:pt x="5015" y="665"/>
                      <a:pt x="4987" y="611"/>
                      <a:pt x="4960" y="556"/>
                    </a:cubicBezTo>
                    <a:cubicBezTo>
                      <a:pt x="4797" y="284"/>
                      <a:pt x="4470" y="202"/>
                      <a:pt x="4170" y="148"/>
                    </a:cubicBezTo>
                    <a:cubicBezTo>
                      <a:pt x="3720" y="55"/>
                      <a:pt x="3258" y="1"/>
                      <a:pt x="2798" y="1"/>
                    </a:cubicBezTo>
                    <a:close/>
                  </a:path>
                </a:pathLst>
              </a:custGeom>
              <a:solidFill>
                <a:srgbClr val="F46B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2062;p39">
                <a:extLst>
                  <a:ext uri="{FF2B5EF4-FFF2-40B4-BE49-F238E27FC236}">
                    <a16:creationId xmlns="" xmlns:a16="http://schemas.microsoft.com/office/drawing/2014/main" id="{50397AAE-52ED-9564-3062-D4497F90FFF2}"/>
                  </a:ext>
                </a:extLst>
              </p:cNvPr>
              <p:cNvSpPr/>
              <p:nvPr/>
            </p:nvSpPr>
            <p:spPr>
              <a:xfrm>
                <a:off x="1931849" y="2470545"/>
                <a:ext cx="60533" cy="161907"/>
              </a:xfrm>
              <a:custGeom>
                <a:avLst/>
                <a:gdLst/>
                <a:ahLst/>
                <a:cxnLst/>
                <a:rect l="l" t="t" r="r" b="b"/>
                <a:pathLst>
                  <a:path w="2135" h="5711" extrusionOk="0">
                    <a:moveTo>
                      <a:pt x="1764" y="0"/>
                    </a:moveTo>
                    <a:cubicBezTo>
                      <a:pt x="1511" y="0"/>
                      <a:pt x="1390" y="1821"/>
                      <a:pt x="1118" y="2886"/>
                    </a:cubicBezTo>
                    <a:cubicBezTo>
                      <a:pt x="791" y="4167"/>
                      <a:pt x="0" y="4685"/>
                      <a:pt x="273" y="5121"/>
                    </a:cubicBezTo>
                    <a:cubicBezTo>
                      <a:pt x="476" y="5446"/>
                      <a:pt x="1697" y="5711"/>
                      <a:pt x="2019" y="5711"/>
                    </a:cubicBezTo>
                    <a:cubicBezTo>
                      <a:pt x="2129" y="5711"/>
                      <a:pt x="2135" y="5680"/>
                      <a:pt x="1962" y="5611"/>
                    </a:cubicBezTo>
                    <a:cubicBezTo>
                      <a:pt x="1254" y="5311"/>
                      <a:pt x="409" y="4603"/>
                      <a:pt x="1118" y="4058"/>
                    </a:cubicBezTo>
                    <a:cubicBezTo>
                      <a:pt x="1826" y="3486"/>
                      <a:pt x="1935" y="243"/>
                      <a:pt x="1935" y="243"/>
                    </a:cubicBezTo>
                    <a:cubicBezTo>
                      <a:pt x="1871" y="74"/>
                      <a:pt x="1815" y="0"/>
                      <a:pt x="1764" y="0"/>
                    </a:cubicBezTo>
                    <a:close/>
                  </a:path>
                </a:pathLst>
              </a:custGeom>
              <a:solidFill>
                <a:srgbClr val="762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30" name="Google Shape;2063;p39">
              <a:extLst>
                <a:ext uri="{FF2B5EF4-FFF2-40B4-BE49-F238E27FC236}">
                  <a16:creationId xmlns="" xmlns:a16="http://schemas.microsoft.com/office/drawing/2014/main" id="{847C0076-8585-01D3-6425-3E9F25CF0650}"/>
                </a:ext>
              </a:extLst>
            </p:cNvPr>
            <p:cNvGrpSpPr/>
            <p:nvPr/>
          </p:nvGrpSpPr>
          <p:grpSpPr>
            <a:xfrm>
              <a:off x="1721390" y="2097542"/>
              <a:ext cx="1761766" cy="3061975"/>
              <a:chOff x="1721390" y="2097542"/>
              <a:chExt cx="1761766" cy="3061975"/>
            </a:xfrm>
          </p:grpSpPr>
          <p:sp>
            <p:nvSpPr>
              <p:cNvPr id="151" name="Google Shape;2064;p39">
                <a:extLst>
                  <a:ext uri="{FF2B5EF4-FFF2-40B4-BE49-F238E27FC236}">
                    <a16:creationId xmlns="" xmlns:a16="http://schemas.microsoft.com/office/drawing/2014/main" id="{CCEA1964-9BB2-8843-54BB-E1583B765003}"/>
                  </a:ext>
                </a:extLst>
              </p:cNvPr>
              <p:cNvSpPr/>
              <p:nvPr/>
            </p:nvSpPr>
            <p:spPr>
              <a:xfrm>
                <a:off x="2359862" y="2984387"/>
                <a:ext cx="573599" cy="724499"/>
              </a:xfrm>
              <a:custGeom>
                <a:avLst/>
                <a:gdLst/>
                <a:ahLst/>
                <a:cxnLst/>
                <a:rect l="l" t="t" r="r" b="b"/>
                <a:pathLst>
                  <a:path w="19846" h="25067" extrusionOk="0">
                    <a:moveTo>
                      <a:pt x="12760" y="0"/>
                    </a:moveTo>
                    <a:cubicBezTo>
                      <a:pt x="11984" y="0"/>
                      <a:pt x="6008" y="214"/>
                      <a:pt x="4505" y="6759"/>
                    </a:cubicBezTo>
                    <a:cubicBezTo>
                      <a:pt x="3844" y="9450"/>
                      <a:pt x="4001" y="12611"/>
                      <a:pt x="2142" y="12611"/>
                    </a:cubicBezTo>
                    <a:cubicBezTo>
                      <a:pt x="1855" y="12611"/>
                      <a:pt x="1520" y="12536"/>
                      <a:pt x="1126" y="12372"/>
                    </a:cubicBezTo>
                    <a:cubicBezTo>
                      <a:pt x="1052" y="12321"/>
                      <a:pt x="979" y="12298"/>
                      <a:pt x="911" y="12298"/>
                    </a:cubicBezTo>
                    <a:cubicBezTo>
                      <a:pt x="275" y="12298"/>
                      <a:pt x="0" y="14275"/>
                      <a:pt x="2189" y="14742"/>
                    </a:cubicBezTo>
                    <a:cubicBezTo>
                      <a:pt x="1753" y="17603"/>
                      <a:pt x="1181" y="21963"/>
                      <a:pt x="7475" y="24470"/>
                    </a:cubicBezTo>
                    <a:cubicBezTo>
                      <a:pt x="8550" y="24891"/>
                      <a:pt x="9582" y="25066"/>
                      <a:pt x="10552" y="25066"/>
                    </a:cubicBezTo>
                    <a:cubicBezTo>
                      <a:pt x="15289" y="25066"/>
                      <a:pt x="18592" y="20900"/>
                      <a:pt x="18592" y="20900"/>
                    </a:cubicBezTo>
                    <a:lnTo>
                      <a:pt x="19846" y="3244"/>
                    </a:lnTo>
                    <a:lnTo>
                      <a:pt x="12843" y="1"/>
                    </a:lnTo>
                    <a:cubicBezTo>
                      <a:pt x="12843" y="1"/>
                      <a:pt x="12814" y="0"/>
                      <a:pt x="12760" y="0"/>
                    </a:cubicBezTo>
                    <a:close/>
                  </a:path>
                </a:pathLst>
              </a:custGeom>
              <a:solidFill>
                <a:srgbClr val="F8C6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2065;p39">
                <a:extLst>
                  <a:ext uri="{FF2B5EF4-FFF2-40B4-BE49-F238E27FC236}">
                    <a16:creationId xmlns="" xmlns:a16="http://schemas.microsoft.com/office/drawing/2014/main" id="{3E6ABDB5-9762-B4FA-EF41-8856270DB8D3}"/>
                  </a:ext>
                </a:extLst>
              </p:cNvPr>
              <p:cNvSpPr/>
              <p:nvPr/>
            </p:nvSpPr>
            <p:spPr>
              <a:xfrm>
                <a:off x="1721390" y="2560415"/>
                <a:ext cx="651318" cy="1502901"/>
              </a:xfrm>
              <a:custGeom>
                <a:avLst/>
                <a:gdLst/>
                <a:ahLst/>
                <a:cxnLst/>
                <a:rect l="l" t="t" r="r" b="b"/>
                <a:pathLst>
                  <a:path w="22535" h="51999" extrusionOk="0">
                    <a:moveTo>
                      <a:pt x="5260" y="0"/>
                    </a:moveTo>
                    <a:cubicBezTo>
                      <a:pt x="4920" y="0"/>
                      <a:pt x="4547" y="373"/>
                      <a:pt x="4251" y="1399"/>
                    </a:cubicBezTo>
                    <a:cubicBezTo>
                      <a:pt x="4142" y="1360"/>
                      <a:pt x="3992" y="1328"/>
                      <a:pt x="3829" y="1328"/>
                    </a:cubicBezTo>
                    <a:cubicBezTo>
                      <a:pt x="3421" y="1328"/>
                      <a:pt x="2927" y="1529"/>
                      <a:pt x="2752" y="2326"/>
                    </a:cubicBezTo>
                    <a:cubicBezTo>
                      <a:pt x="2715" y="2321"/>
                      <a:pt x="2677" y="2319"/>
                      <a:pt x="2640" y="2319"/>
                    </a:cubicBezTo>
                    <a:cubicBezTo>
                      <a:pt x="1568" y="2319"/>
                      <a:pt x="617" y="4235"/>
                      <a:pt x="327" y="9001"/>
                    </a:cubicBezTo>
                    <a:cubicBezTo>
                      <a:pt x="0" y="13933"/>
                      <a:pt x="5313" y="40691"/>
                      <a:pt x="18910" y="51999"/>
                    </a:cubicBezTo>
                    <a:cubicBezTo>
                      <a:pt x="21662" y="46249"/>
                      <a:pt x="22534" y="43388"/>
                      <a:pt x="22534" y="43388"/>
                    </a:cubicBezTo>
                    <a:cubicBezTo>
                      <a:pt x="22534" y="43388"/>
                      <a:pt x="11744" y="28892"/>
                      <a:pt x="8665" y="21672"/>
                    </a:cubicBezTo>
                    <a:cubicBezTo>
                      <a:pt x="5613" y="14424"/>
                      <a:pt x="5858" y="11808"/>
                      <a:pt x="7684" y="8184"/>
                    </a:cubicBezTo>
                    <a:cubicBezTo>
                      <a:pt x="7997" y="7506"/>
                      <a:pt x="7578" y="7138"/>
                      <a:pt x="7098" y="7138"/>
                    </a:cubicBezTo>
                    <a:cubicBezTo>
                      <a:pt x="6827" y="7138"/>
                      <a:pt x="6536" y="7256"/>
                      <a:pt x="6349" y="7503"/>
                    </a:cubicBezTo>
                    <a:cubicBezTo>
                      <a:pt x="6376" y="4803"/>
                      <a:pt x="8343" y="1395"/>
                      <a:pt x="6308" y="1395"/>
                    </a:cubicBezTo>
                    <a:cubicBezTo>
                      <a:pt x="6269" y="1395"/>
                      <a:pt x="6228" y="1397"/>
                      <a:pt x="6185" y="1399"/>
                    </a:cubicBezTo>
                    <a:cubicBezTo>
                      <a:pt x="6138" y="718"/>
                      <a:pt x="5731" y="0"/>
                      <a:pt x="5260" y="0"/>
                    </a:cubicBezTo>
                    <a:close/>
                  </a:path>
                </a:pathLst>
              </a:custGeom>
              <a:solidFill>
                <a:srgbClr val="F8C6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2066;p39">
                <a:extLst>
                  <a:ext uri="{FF2B5EF4-FFF2-40B4-BE49-F238E27FC236}">
                    <a16:creationId xmlns="" xmlns:a16="http://schemas.microsoft.com/office/drawing/2014/main" id="{B31B05F4-C1B5-5911-7B22-9C99FB3CE071}"/>
                  </a:ext>
                </a:extLst>
              </p:cNvPr>
              <p:cNvSpPr/>
              <p:nvPr/>
            </p:nvSpPr>
            <p:spPr>
              <a:xfrm>
                <a:off x="2542124" y="2097542"/>
                <a:ext cx="487117" cy="953072"/>
              </a:xfrm>
              <a:custGeom>
                <a:avLst/>
                <a:gdLst/>
                <a:ahLst/>
                <a:cxnLst/>
                <a:rect l="l" t="t" r="r" b="b"/>
                <a:pathLst>
                  <a:path w="15941" h="31192" extrusionOk="0">
                    <a:moveTo>
                      <a:pt x="3012" y="1"/>
                    </a:moveTo>
                    <a:cubicBezTo>
                      <a:pt x="2971" y="1"/>
                      <a:pt x="2930" y="7"/>
                      <a:pt x="2888" y="19"/>
                    </a:cubicBezTo>
                    <a:cubicBezTo>
                      <a:pt x="2180" y="265"/>
                      <a:pt x="3706" y="2962"/>
                      <a:pt x="4605" y="7567"/>
                    </a:cubicBezTo>
                    <a:cubicBezTo>
                      <a:pt x="3107" y="3734"/>
                      <a:pt x="1231" y="1509"/>
                      <a:pt x="607" y="1509"/>
                    </a:cubicBezTo>
                    <a:cubicBezTo>
                      <a:pt x="561" y="1509"/>
                      <a:pt x="522" y="1521"/>
                      <a:pt x="491" y="1545"/>
                    </a:cubicBezTo>
                    <a:cubicBezTo>
                      <a:pt x="0" y="1900"/>
                      <a:pt x="1880" y="5551"/>
                      <a:pt x="3433" y="9502"/>
                    </a:cubicBezTo>
                    <a:cubicBezTo>
                      <a:pt x="2221" y="7607"/>
                      <a:pt x="1373" y="7144"/>
                      <a:pt x="833" y="7144"/>
                    </a:cubicBezTo>
                    <a:cubicBezTo>
                      <a:pt x="316" y="7144"/>
                      <a:pt x="82" y="7567"/>
                      <a:pt x="82" y="7567"/>
                    </a:cubicBezTo>
                    <a:cubicBezTo>
                      <a:pt x="82" y="7567"/>
                      <a:pt x="2425" y="10265"/>
                      <a:pt x="3433" y="12308"/>
                    </a:cubicBezTo>
                    <a:cubicBezTo>
                      <a:pt x="5940" y="16368"/>
                      <a:pt x="7711" y="29257"/>
                      <a:pt x="7711" y="29257"/>
                    </a:cubicBezTo>
                    <a:cubicBezTo>
                      <a:pt x="7711" y="29257"/>
                      <a:pt x="12114" y="31192"/>
                      <a:pt x="14925" y="31192"/>
                    </a:cubicBezTo>
                    <a:cubicBezTo>
                      <a:pt x="15296" y="31192"/>
                      <a:pt x="15639" y="31158"/>
                      <a:pt x="15940" y="31082"/>
                    </a:cubicBezTo>
                    <a:cubicBezTo>
                      <a:pt x="14196" y="24243"/>
                      <a:pt x="8583" y="11791"/>
                      <a:pt x="8066" y="8957"/>
                    </a:cubicBezTo>
                    <a:cubicBezTo>
                      <a:pt x="7431" y="4321"/>
                      <a:pt x="7212" y="3050"/>
                      <a:pt x="6410" y="3050"/>
                    </a:cubicBezTo>
                    <a:cubicBezTo>
                      <a:pt x="6316" y="3050"/>
                      <a:pt x="6215" y="3067"/>
                      <a:pt x="6104" y="3099"/>
                    </a:cubicBezTo>
                    <a:cubicBezTo>
                      <a:pt x="5672" y="1559"/>
                      <a:pt x="5239" y="1171"/>
                      <a:pt x="4913" y="1171"/>
                    </a:cubicBezTo>
                    <a:cubicBezTo>
                      <a:pt x="4582" y="1171"/>
                      <a:pt x="4360" y="1573"/>
                      <a:pt x="4360" y="1573"/>
                    </a:cubicBezTo>
                    <a:cubicBezTo>
                      <a:pt x="4360" y="1573"/>
                      <a:pt x="3683" y="1"/>
                      <a:pt x="3012" y="1"/>
                    </a:cubicBezTo>
                    <a:close/>
                  </a:path>
                </a:pathLst>
              </a:custGeom>
              <a:solidFill>
                <a:srgbClr val="F8C6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2067;p39">
                <a:extLst>
                  <a:ext uri="{FF2B5EF4-FFF2-40B4-BE49-F238E27FC236}">
                    <a16:creationId xmlns="" xmlns:a16="http://schemas.microsoft.com/office/drawing/2014/main" id="{A77B6B72-E3C2-0D8C-FB27-E6F2DA697815}"/>
                  </a:ext>
                </a:extLst>
              </p:cNvPr>
              <p:cNvSpPr/>
              <p:nvPr/>
            </p:nvSpPr>
            <p:spPr>
              <a:xfrm>
                <a:off x="2185279" y="3710757"/>
                <a:ext cx="789905" cy="1095231"/>
              </a:xfrm>
              <a:custGeom>
                <a:avLst/>
                <a:gdLst/>
                <a:ahLst/>
                <a:cxnLst/>
                <a:rect l="l" t="t" r="r" b="b"/>
                <a:pathLst>
                  <a:path w="27330" h="37894" extrusionOk="0">
                    <a:moveTo>
                      <a:pt x="4469" y="0"/>
                    </a:moveTo>
                    <a:cubicBezTo>
                      <a:pt x="4448" y="0"/>
                      <a:pt x="4428" y="7"/>
                      <a:pt x="4414" y="21"/>
                    </a:cubicBezTo>
                    <a:cubicBezTo>
                      <a:pt x="2861" y="2119"/>
                      <a:pt x="600" y="6915"/>
                      <a:pt x="300" y="11165"/>
                    </a:cubicBezTo>
                    <a:cubicBezTo>
                      <a:pt x="1472" y="12473"/>
                      <a:pt x="4551" y="15498"/>
                      <a:pt x="4387" y="15961"/>
                    </a:cubicBezTo>
                    <a:cubicBezTo>
                      <a:pt x="4251" y="16424"/>
                      <a:pt x="0" y="21274"/>
                      <a:pt x="82" y="23836"/>
                    </a:cubicBezTo>
                    <a:cubicBezTo>
                      <a:pt x="136" y="26370"/>
                      <a:pt x="5096" y="33645"/>
                      <a:pt x="5395" y="36806"/>
                    </a:cubicBezTo>
                    <a:cubicBezTo>
                      <a:pt x="7987" y="37457"/>
                      <a:pt x="12817" y="37893"/>
                      <a:pt x="17351" y="37893"/>
                    </a:cubicBezTo>
                    <a:cubicBezTo>
                      <a:pt x="21351" y="37893"/>
                      <a:pt x="25121" y="37554"/>
                      <a:pt x="26921" y="36724"/>
                    </a:cubicBezTo>
                    <a:cubicBezTo>
                      <a:pt x="26921" y="32473"/>
                      <a:pt x="27330" y="10866"/>
                      <a:pt x="27330" y="10866"/>
                    </a:cubicBezTo>
                    <a:lnTo>
                      <a:pt x="11335" y="6451"/>
                    </a:lnTo>
                    <a:cubicBezTo>
                      <a:pt x="11335" y="6451"/>
                      <a:pt x="6267" y="2991"/>
                      <a:pt x="4523" y="21"/>
                    </a:cubicBezTo>
                    <a:cubicBezTo>
                      <a:pt x="4510" y="7"/>
                      <a:pt x="4489" y="0"/>
                      <a:pt x="4469" y="0"/>
                    </a:cubicBezTo>
                    <a:close/>
                  </a:path>
                </a:pathLst>
              </a:custGeom>
              <a:solidFill>
                <a:srgbClr val="7565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2068;p39">
                <a:extLst>
                  <a:ext uri="{FF2B5EF4-FFF2-40B4-BE49-F238E27FC236}">
                    <a16:creationId xmlns="" xmlns:a16="http://schemas.microsoft.com/office/drawing/2014/main" id="{C846E68B-717D-697C-2F3C-E53A5BEDDAC2}"/>
                  </a:ext>
                </a:extLst>
              </p:cNvPr>
              <p:cNvSpPr/>
              <p:nvPr/>
            </p:nvSpPr>
            <p:spPr>
              <a:xfrm>
                <a:off x="2334917" y="2963402"/>
                <a:ext cx="1148239" cy="1685218"/>
              </a:xfrm>
              <a:custGeom>
                <a:avLst/>
                <a:gdLst/>
                <a:ahLst/>
                <a:cxnLst/>
                <a:rect l="l" t="t" r="r" b="b"/>
                <a:pathLst>
                  <a:path w="39728" h="58307" extrusionOk="0">
                    <a:moveTo>
                      <a:pt x="16567" y="0"/>
                    </a:moveTo>
                    <a:cubicBezTo>
                      <a:pt x="15030" y="0"/>
                      <a:pt x="13344" y="220"/>
                      <a:pt x="11499" y="727"/>
                    </a:cubicBezTo>
                    <a:cubicBezTo>
                      <a:pt x="11499" y="727"/>
                      <a:pt x="8093" y="5059"/>
                      <a:pt x="8910" y="12198"/>
                    </a:cubicBezTo>
                    <a:cubicBezTo>
                      <a:pt x="9701" y="19337"/>
                      <a:pt x="8474" y="22662"/>
                      <a:pt x="5150" y="26694"/>
                    </a:cubicBezTo>
                    <a:cubicBezTo>
                      <a:pt x="1853" y="30700"/>
                      <a:pt x="3243" y="34433"/>
                      <a:pt x="5150" y="38057"/>
                    </a:cubicBezTo>
                    <a:cubicBezTo>
                      <a:pt x="7085" y="41653"/>
                      <a:pt x="4169" y="43888"/>
                      <a:pt x="2071" y="46994"/>
                    </a:cubicBezTo>
                    <a:cubicBezTo>
                      <a:pt x="0" y="50073"/>
                      <a:pt x="927" y="55550"/>
                      <a:pt x="5940" y="57866"/>
                    </a:cubicBezTo>
                    <a:cubicBezTo>
                      <a:pt x="6613" y="58177"/>
                      <a:pt x="7201" y="58307"/>
                      <a:pt x="7730" y="58307"/>
                    </a:cubicBezTo>
                    <a:cubicBezTo>
                      <a:pt x="10467" y="58307"/>
                      <a:pt x="11615" y="54813"/>
                      <a:pt x="14732" y="54813"/>
                    </a:cubicBezTo>
                    <a:cubicBezTo>
                      <a:pt x="15498" y="54813"/>
                      <a:pt x="16382" y="55024"/>
                      <a:pt x="17439" y="55550"/>
                    </a:cubicBezTo>
                    <a:cubicBezTo>
                      <a:pt x="19685" y="56667"/>
                      <a:pt x="21642" y="57216"/>
                      <a:pt x="23391" y="57216"/>
                    </a:cubicBezTo>
                    <a:cubicBezTo>
                      <a:pt x="25908" y="57216"/>
                      <a:pt x="27994" y="56079"/>
                      <a:pt x="29891" y="53860"/>
                    </a:cubicBezTo>
                    <a:cubicBezTo>
                      <a:pt x="30600" y="53016"/>
                      <a:pt x="31499" y="52335"/>
                      <a:pt x="32562" y="52035"/>
                    </a:cubicBezTo>
                    <a:cubicBezTo>
                      <a:pt x="37603" y="50563"/>
                      <a:pt x="39728" y="41136"/>
                      <a:pt x="36949" y="36258"/>
                    </a:cubicBezTo>
                    <a:cubicBezTo>
                      <a:pt x="33951" y="30918"/>
                      <a:pt x="30164" y="26613"/>
                      <a:pt x="29101" y="22662"/>
                    </a:cubicBezTo>
                    <a:cubicBezTo>
                      <a:pt x="28011" y="18738"/>
                      <a:pt x="30627" y="8847"/>
                      <a:pt x="28011" y="5604"/>
                    </a:cubicBezTo>
                    <a:cubicBezTo>
                      <a:pt x="25949" y="3048"/>
                      <a:pt x="22294" y="0"/>
                      <a:pt x="16567" y="0"/>
                    </a:cubicBezTo>
                    <a:close/>
                  </a:path>
                </a:pathLst>
              </a:custGeom>
              <a:solidFill>
                <a:srgbClr val="0C46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2069;p39">
                <a:extLst>
                  <a:ext uri="{FF2B5EF4-FFF2-40B4-BE49-F238E27FC236}">
                    <a16:creationId xmlns="" xmlns:a16="http://schemas.microsoft.com/office/drawing/2014/main" id="{2BBFF970-758E-B6A3-066D-663EDAAA6276}"/>
                  </a:ext>
                </a:extLst>
              </p:cNvPr>
              <p:cNvSpPr/>
              <p:nvPr/>
            </p:nvSpPr>
            <p:spPr>
              <a:xfrm>
                <a:off x="2342146" y="4768392"/>
                <a:ext cx="635072" cy="391124"/>
              </a:xfrm>
              <a:custGeom>
                <a:avLst/>
                <a:gdLst/>
                <a:ahLst/>
                <a:cxnLst/>
                <a:rect l="l" t="t" r="r" b="b"/>
                <a:pathLst>
                  <a:path w="22126" h="13628" extrusionOk="0">
                    <a:moveTo>
                      <a:pt x="21526" y="1"/>
                    </a:moveTo>
                    <a:lnTo>
                      <a:pt x="0" y="83"/>
                    </a:lnTo>
                    <a:cubicBezTo>
                      <a:pt x="0" y="83"/>
                      <a:pt x="355" y="10682"/>
                      <a:pt x="0" y="13543"/>
                    </a:cubicBezTo>
                    <a:cubicBezTo>
                      <a:pt x="1753" y="13607"/>
                      <a:pt x="4796" y="13628"/>
                      <a:pt x="8074" y="13628"/>
                    </a:cubicBezTo>
                    <a:cubicBezTo>
                      <a:pt x="14629" y="13628"/>
                      <a:pt x="22126" y="13543"/>
                      <a:pt x="22126" y="13543"/>
                    </a:cubicBezTo>
                    <a:lnTo>
                      <a:pt x="21526" y="1"/>
                    </a:lnTo>
                    <a:close/>
                  </a:path>
                </a:pathLst>
              </a:custGeom>
              <a:solidFill>
                <a:srgbClr val="7565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2070;p39">
                <a:extLst>
                  <a:ext uri="{FF2B5EF4-FFF2-40B4-BE49-F238E27FC236}">
                    <a16:creationId xmlns="" xmlns:a16="http://schemas.microsoft.com/office/drawing/2014/main" id="{CC6992F0-5B3C-08B1-FA8D-103AD4894D8D}"/>
                  </a:ext>
                </a:extLst>
              </p:cNvPr>
              <p:cNvSpPr/>
              <p:nvPr/>
            </p:nvSpPr>
            <p:spPr>
              <a:xfrm>
                <a:off x="2427845" y="3449316"/>
                <a:ext cx="116361" cy="73094"/>
              </a:xfrm>
              <a:custGeom>
                <a:avLst/>
                <a:gdLst/>
                <a:ahLst/>
                <a:cxnLst/>
                <a:rect l="l" t="t" r="r" b="b"/>
                <a:pathLst>
                  <a:path w="4026" h="2529" extrusionOk="0">
                    <a:moveTo>
                      <a:pt x="3836" y="0"/>
                    </a:moveTo>
                    <a:cubicBezTo>
                      <a:pt x="3790" y="0"/>
                      <a:pt x="3741" y="22"/>
                      <a:pt x="3706" y="74"/>
                    </a:cubicBezTo>
                    <a:cubicBezTo>
                      <a:pt x="2943" y="1273"/>
                      <a:pt x="1608" y="2118"/>
                      <a:pt x="164" y="2254"/>
                    </a:cubicBezTo>
                    <a:cubicBezTo>
                      <a:pt x="8" y="2254"/>
                      <a:pt x="1" y="2528"/>
                      <a:pt x="144" y="2528"/>
                    </a:cubicBezTo>
                    <a:cubicBezTo>
                      <a:pt x="150" y="2528"/>
                      <a:pt x="157" y="2528"/>
                      <a:pt x="164" y="2526"/>
                    </a:cubicBezTo>
                    <a:cubicBezTo>
                      <a:pt x="1717" y="2390"/>
                      <a:pt x="3134" y="1518"/>
                      <a:pt x="3952" y="210"/>
                    </a:cubicBezTo>
                    <a:cubicBezTo>
                      <a:pt x="4026" y="99"/>
                      <a:pt x="3936" y="0"/>
                      <a:pt x="3836" y="0"/>
                    </a:cubicBezTo>
                    <a:close/>
                  </a:path>
                </a:pathLst>
              </a:custGeom>
              <a:solidFill>
                <a:srgbClr val="762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2071;p39">
                <a:extLst>
                  <a:ext uri="{FF2B5EF4-FFF2-40B4-BE49-F238E27FC236}">
                    <a16:creationId xmlns="" xmlns:a16="http://schemas.microsoft.com/office/drawing/2014/main" id="{8569FBF5-3AEE-D57A-100D-AC04B71BA63E}"/>
                  </a:ext>
                </a:extLst>
              </p:cNvPr>
              <p:cNvSpPr/>
              <p:nvPr/>
            </p:nvSpPr>
            <p:spPr>
              <a:xfrm>
                <a:off x="2502679" y="3295486"/>
                <a:ext cx="74829" cy="32342"/>
              </a:xfrm>
              <a:custGeom>
                <a:avLst/>
                <a:gdLst/>
                <a:ahLst/>
                <a:cxnLst/>
                <a:rect l="l" t="t" r="r" b="b"/>
                <a:pathLst>
                  <a:path w="2589" h="1119" fill="none" extrusionOk="0">
                    <a:moveTo>
                      <a:pt x="0" y="355"/>
                    </a:moveTo>
                    <a:cubicBezTo>
                      <a:pt x="436" y="83"/>
                      <a:pt x="981" y="1"/>
                      <a:pt x="1472" y="137"/>
                    </a:cubicBezTo>
                    <a:cubicBezTo>
                      <a:pt x="1962" y="273"/>
                      <a:pt x="2371" y="655"/>
                      <a:pt x="2589" y="1118"/>
                    </a:cubicBezTo>
                  </a:path>
                </a:pathLst>
              </a:custGeom>
              <a:noFill/>
              <a:ln w="14300"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2072;p39">
                <a:extLst>
                  <a:ext uri="{FF2B5EF4-FFF2-40B4-BE49-F238E27FC236}">
                    <a16:creationId xmlns="" xmlns:a16="http://schemas.microsoft.com/office/drawing/2014/main" id="{77BD49E6-D3EA-6ED0-1890-E3FD64336911}"/>
                  </a:ext>
                </a:extLst>
              </p:cNvPr>
              <p:cNvSpPr/>
              <p:nvPr/>
            </p:nvSpPr>
            <p:spPr>
              <a:xfrm>
                <a:off x="2549938" y="3178741"/>
                <a:ext cx="49626" cy="22284"/>
              </a:xfrm>
              <a:custGeom>
                <a:avLst/>
                <a:gdLst/>
                <a:ahLst/>
                <a:cxnLst/>
                <a:rect l="l" t="t" r="r" b="b"/>
                <a:pathLst>
                  <a:path w="1717" h="771" extrusionOk="0">
                    <a:moveTo>
                      <a:pt x="175" y="0"/>
                    </a:moveTo>
                    <a:cubicBezTo>
                      <a:pt x="109" y="0"/>
                      <a:pt x="50" y="49"/>
                      <a:pt x="27" y="116"/>
                    </a:cubicBezTo>
                    <a:cubicBezTo>
                      <a:pt x="0" y="198"/>
                      <a:pt x="55" y="253"/>
                      <a:pt x="136" y="280"/>
                    </a:cubicBezTo>
                    <a:cubicBezTo>
                      <a:pt x="599" y="443"/>
                      <a:pt x="1063" y="607"/>
                      <a:pt x="1526" y="770"/>
                    </a:cubicBezTo>
                    <a:cubicBezTo>
                      <a:pt x="1608" y="770"/>
                      <a:pt x="1689" y="743"/>
                      <a:pt x="1689" y="661"/>
                    </a:cubicBezTo>
                    <a:cubicBezTo>
                      <a:pt x="1717" y="580"/>
                      <a:pt x="1662" y="498"/>
                      <a:pt x="1608" y="471"/>
                    </a:cubicBezTo>
                    <a:cubicBezTo>
                      <a:pt x="1144" y="334"/>
                      <a:pt x="681" y="171"/>
                      <a:pt x="218" y="7"/>
                    </a:cubicBezTo>
                    <a:cubicBezTo>
                      <a:pt x="204" y="2"/>
                      <a:pt x="189" y="0"/>
                      <a:pt x="175" y="0"/>
                    </a:cubicBezTo>
                    <a:close/>
                  </a:path>
                </a:pathLst>
              </a:custGeom>
              <a:solidFill>
                <a:srgbClr val="762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31" name="Google Shape;2073;p39">
              <a:extLst>
                <a:ext uri="{FF2B5EF4-FFF2-40B4-BE49-F238E27FC236}">
                  <a16:creationId xmlns="" xmlns:a16="http://schemas.microsoft.com/office/drawing/2014/main" id="{AB2E19A3-A05E-7351-05DD-BF0A80EF7824}"/>
                </a:ext>
              </a:extLst>
            </p:cNvPr>
            <p:cNvGrpSpPr/>
            <p:nvPr/>
          </p:nvGrpSpPr>
          <p:grpSpPr>
            <a:xfrm>
              <a:off x="101650" y="2570134"/>
              <a:ext cx="1536215" cy="2575352"/>
              <a:chOff x="101650" y="2570134"/>
              <a:chExt cx="1536215" cy="2575352"/>
            </a:xfrm>
          </p:grpSpPr>
          <p:sp>
            <p:nvSpPr>
              <p:cNvPr id="132" name="Google Shape;2074;p39">
                <a:extLst>
                  <a:ext uri="{FF2B5EF4-FFF2-40B4-BE49-F238E27FC236}">
                    <a16:creationId xmlns="" xmlns:a16="http://schemas.microsoft.com/office/drawing/2014/main" id="{59CC3457-F41D-DE75-F639-31C9725DC637}"/>
                  </a:ext>
                </a:extLst>
              </p:cNvPr>
              <p:cNvSpPr/>
              <p:nvPr/>
            </p:nvSpPr>
            <p:spPr>
              <a:xfrm>
                <a:off x="615940" y="3226905"/>
                <a:ext cx="314972" cy="513550"/>
              </a:xfrm>
              <a:custGeom>
                <a:avLst/>
                <a:gdLst/>
                <a:ahLst/>
                <a:cxnLst/>
                <a:rect l="l" t="t" r="r" b="b"/>
                <a:pathLst>
                  <a:path w="11582" h="18884" extrusionOk="0">
                    <a:moveTo>
                      <a:pt x="1" y="0"/>
                    </a:moveTo>
                    <a:lnTo>
                      <a:pt x="2562" y="9210"/>
                    </a:lnTo>
                    <a:cubicBezTo>
                      <a:pt x="2562" y="9210"/>
                      <a:pt x="4388" y="17058"/>
                      <a:pt x="4769" y="17058"/>
                    </a:cubicBezTo>
                    <a:cubicBezTo>
                      <a:pt x="5151" y="17058"/>
                      <a:pt x="11282" y="18883"/>
                      <a:pt x="11282" y="18883"/>
                    </a:cubicBezTo>
                    <a:cubicBezTo>
                      <a:pt x="11282" y="18883"/>
                      <a:pt x="11581" y="17575"/>
                      <a:pt x="11581" y="14251"/>
                    </a:cubicBezTo>
                    <a:cubicBezTo>
                      <a:pt x="9538" y="10981"/>
                      <a:pt x="9374" y="4714"/>
                      <a:pt x="9374" y="4714"/>
                    </a:cubicBezTo>
                    <a:lnTo>
                      <a:pt x="1" y="0"/>
                    </a:lnTo>
                    <a:close/>
                  </a:path>
                </a:pathLst>
              </a:custGeom>
              <a:solidFill>
                <a:srgbClr val="FFC2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2075;p39">
                <a:extLst>
                  <a:ext uri="{FF2B5EF4-FFF2-40B4-BE49-F238E27FC236}">
                    <a16:creationId xmlns="" xmlns:a16="http://schemas.microsoft.com/office/drawing/2014/main" id="{884275C4-CD6F-DFE3-AA6A-0BD192C05A58}"/>
                  </a:ext>
                </a:extLst>
              </p:cNvPr>
              <p:cNvSpPr/>
              <p:nvPr/>
            </p:nvSpPr>
            <p:spPr>
              <a:xfrm>
                <a:off x="615940" y="3226905"/>
                <a:ext cx="263846" cy="220116"/>
              </a:xfrm>
              <a:custGeom>
                <a:avLst/>
                <a:gdLst/>
                <a:ahLst/>
                <a:cxnLst/>
                <a:rect l="l" t="t" r="r" b="b"/>
                <a:pathLst>
                  <a:path w="9702" h="8094" extrusionOk="0">
                    <a:moveTo>
                      <a:pt x="1" y="0"/>
                    </a:moveTo>
                    <a:lnTo>
                      <a:pt x="1145" y="4088"/>
                    </a:lnTo>
                    <a:cubicBezTo>
                      <a:pt x="4088" y="6594"/>
                      <a:pt x="7058" y="7712"/>
                      <a:pt x="9701" y="8093"/>
                    </a:cubicBezTo>
                    <a:cubicBezTo>
                      <a:pt x="9429" y="6186"/>
                      <a:pt x="9374" y="4714"/>
                      <a:pt x="9374" y="4714"/>
                    </a:cubicBezTo>
                    <a:lnTo>
                      <a:pt x="1" y="0"/>
                    </a:lnTo>
                    <a:close/>
                  </a:path>
                </a:pathLst>
              </a:custGeom>
              <a:solidFill>
                <a:srgbClr val="000000">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2076;p39">
                <a:extLst>
                  <a:ext uri="{FF2B5EF4-FFF2-40B4-BE49-F238E27FC236}">
                    <a16:creationId xmlns="" xmlns:a16="http://schemas.microsoft.com/office/drawing/2014/main" id="{69A92E33-9D9E-B6D1-E9B2-7ED507710F0D}"/>
                  </a:ext>
                </a:extLst>
              </p:cNvPr>
              <p:cNvSpPr/>
              <p:nvPr/>
            </p:nvSpPr>
            <p:spPr>
              <a:xfrm>
                <a:off x="1382208" y="3132587"/>
                <a:ext cx="173423" cy="315489"/>
              </a:xfrm>
              <a:custGeom>
                <a:avLst/>
                <a:gdLst/>
                <a:ahLst/>
                <a:cxnLst/>
                <a:rect l="l" t="t" r="r" b="b"/>
                <a:pathLst>
                  <a:path w="6377" h="11601" extrusionOk="0">
                    <a:moveTo>
                      <a:pt x="4436" y="0"/>
                    </a:moveTo>
                    <a:cubicBezTo>
                      <a:pt x="4037" y="0"/>
                      <a:pt x="3874" y="682"/>
                      <a:pt x="4796" y="3141"/>
                    </a:cubicBezTo>
                    <a:cubicBezTo>
                      <a:pt x="4169" y="2515"/>
                      <a:pt x="3325" y="1316"/>
                      <a:pt x="2589" y="90"/>
                    </a:cubicBezTo>
                    <a:cubicBezTo>
                      <a:pt x="1826" y="1915"/>
                      <a:pt x="845" y="3768"/>
                      <a:pt x="0" y="5240"/>
                    </a:cubicBezTo>
                    <a:cubicBezTo>
                      <a:pt x="273" y="5893"/>
                      <a:pt x="763" y="6765"/>
                      <a:pt x="1581" y="8046"/>
                    </a:cubicBezTo>
                    <a:cubicBezTo>
                      <a:pt x="2017" y="8727"/>
                      <a:pt x="2126" y="10008"/>
                      <a:pt x="1826" y="11588"/>
                    </a:cubicBezTo>
                    <a:cubicBezTo>
                      <a:pt x="1871" y="11597"/>
                      <a:pt x="1914" y="11600"/>
                      <a:pt x="1950" y="11600"/>
                    </a:cubicBezTo>
                    <a:cubicBezTo>
                      <a:pt x="2023" y="11600"/>
                      <a:pt x="2071" y="11588"/>
                      <a:pt x="2071" y="11588"/>
                    </a:cubicBezTo>
                    <a:cubicBezTo>
                      <a:pt x="2071" y="11588"/>
                      <a:pt x="4360" y="7229"/>
                      <a:pt x="6376" y="2978"/>
                    </a:cubicBezTo>
                    <a:cubicBezTo>
                      <a:pt x="6131" y="2160"/>
                      <a:pt x="5777" y="1370"/>
                      <a:pt x="5314" y="607"/>
                    </a:cubicBezTo>
                    <a:cubicBezTo>
                      <a:pt x="5092" y="320"/>
                      <a:pt x="4709" y="0"/>
                      <a:pt x="4436" y="0"/>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2077;p39">
                <a:extLst>
                  <a:ext uri="{FF2B5EF4-FFF2-40B4-BE49-F238E27FC236}">
                    <a16:creationId xmlns="" xmlns:a16="http://schemas.microsoft.com/office/drawing/2014/main" id="{E880AA39-A3F4-8B9B-196D-41F1DA950D9F}"/>
                  </a:ext>
                </a:extLst>
              </p:cNvPr>
              <p:cNvSpPr/>
              <p:nvPr/>
            </p:nvSpPr>
            <p:spPr>
              <a:xfrm>
                <a:off x="1038360" y="3633740"/>
                <a:ext cx="278640" cy="1218989"/>
              </a:xfrm>
              <a:custGeom>
                <a:avLst/>
                <a:gdLst/>
                <a:ahLst/>
                <a:cxnLst/>
                <a:rect l="l" t="t" r="r" b="b"/>
                <a:pathLst>
                  <a:path w="10246" h="44824" extrusionOk="0">
                    <a:moveTo>
                      <a:pt x="4469" y="1"/>
                    </a:moveTo>
                    <a:lnTo>
                      <a:pt x="0" y="4496"/>
                    </a:lnTo>
                    <a:lnTo>
                      <a:pt x="4469" y="44823"/>
                    </a:lnTo>
                    <a:cubicBezTo>
                      <a:pt x="4469" y="44823"/>
                      <a:pt x="8992" y="43870"/>
                      <a:pt x="10246" y="42044"/>
                    </a:cubicBezTo>
                    <a:cubicBezTo>
                      <a:pt x="7276" y="37248"/>
                      <a:pt x="6976" y="19810"/>
                      <a:pt x="7303" y="15232"/>
                    </a:cubicBezTo>
                    <a:cubicBezTo>
                      <a:pt x="7630" y="10627"/>
                      <a:pt x="4469" y="1"/>
                      <a:pt x="4469" y="1"/>
                    </a:cubicBezTo>
                    <a:close/>
                  </a:path>
                </a:pathLst>
              </a:custGeom>
              <a:solidFill>
                <a:srgbClr val="F46B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2078;p39">
                <a:extLst>
                  <a:ext uri="{FF2B5EF4-FFF2-40B4-BE49-F238E27FC236}">
                    <a16:creationId xmlns="" xmlns:a16="http://schemas.microsoft.com/office/drawing/2014/main" id="{D069F99C-86D8-2A8C-C93D-7163653EF306}"/>
                  </a:ext>
                </a:extLst>
              </p:cNvPr>
              <p:cNvSpPr/>
              <p:nvPr/>
            </p:nvSpPr>
            <p:spPr>
              <a:xfrm>
                <a:off x="473674" y="2768180"/>
                <a:ext cx="721021" cy="645936"/>
              </a:xfrm>
              <a:custGeom>
                <a:avLst/>
                <a:gdLst/>
                <a:ahLst/>
                <a:cxnLst/>
                <a:rect l="l" t="t" r="r" b="b"/>
                <a:pathLst>
                  <a:path w="26513" h="23752" extrusionOk="0">
                    <a:moveTo>
                      <a:pt x="19074" y="1"/>
                    </a:moveTo>
                    <a:cubicBezTo>
                      <a:pt x="19074" y="1"/>
                      <a:pt x="9537" y="219"/>
                      <a:pt x="6131" y="2181"/>
                    </a:cubicBezTo>
                    <a:cubicBezTo>
                      <a:pt x="2725" y="4143"/>
                      <a:pt x="0" y="12344"/>
                      <a:pt x="4387" y="17712"/>
                    </a:cubicBezTo>
                    <a:cubicBezTo>
                      <a:pt x="8832" y="22472"/>
                      <a:pt x="13440" y="23752"/>
                      <a:pt x="17111" y="23752"/>
                    </a:cubicBezTo>
                    <a:cubicBezTo>
                      <a:pt x="21384" y="23752"/>
                      <a:pt x="24387" y="22017"/>
                      <a:pt x="24387" y="22017"/>
                    </a:cubicBezTo>
                    <a:cubicBezTo>
                      <a:pt x="24387" y="22017"/>
                      <a:pt x="26131" y="20273"/>
                      <a:pt x="26431" y="13625"/>
                    </a:cubicBezTo>
                    <a:cubicBezTo>
                      <a:pt x="26513" y="3788"/>
                      <a:pt x="19074" y="1"/>
                      <a:pt x="19074" y="1"/>
                    </a:cubicBezTo>
                    <a:close/>
                  </a:path>
                </a:pathLst>
              </a:custGeom>
              <a:solidFill>
                <a:srgbClr val="FFC2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2079;p39">
                <a:extLst>
                  <a:ext uri="{FF2B5EF4-FFF2-40B4-BE49-F238E27FC236}">
                    <a16:creationId xmlns="" xmlns:a16="http://schemas.microsoft.com/office/drawing/2014/main" id="{FA0E5B88-DD80-7B12-629F-9E24C299A11C}"/>
                  </a:ext>
                </a:extLst>
              </p:cNvPr>
              <p:cNvSpPr/>
              <p:nvPr/>
            </p:nvSpPr>
            <p:spPr>
              <a:xfrm>
                <a:off x="1331813" y="2654226"/>
                <a:ext cx="306053" cy="793577"/>
              </a:xfrm>
              <a:custGeom>
                <a:avLst/>
                <a:gdLst/>
                <a:ahLst/>
                <a:cxnLst/>
                <a:rect l="l" t="t" r="r" b="b"/>
                <a:pathLst>
                  <a:path w="11254" h="29181" extrusionOk="0">
                    <a:moveTo>
                      <a:pt x="3155" y="1"/>
                    </a:moveTo>
                    <a:cubicBezTo>
                      <a:pt x="2570" y="1"/>
                      <a:pt x="3679" y="1875"/>
                      <a:pt x="3679" y="1875"/>
                    </a:cubicBezTo>
                    <a:cubicBezTo>
                      <a:pt x="3679" y="1875"/>
                      <a:pt x="3134" y="1487"/>
                      <a:pt x="2738" y="1487"/>
                    </a:cubicBezTo>
                    <a:cubicBezTo>
                      <a:pt x="2541" y="1487"/>
                      <a:pt x="2380" y="1584"/>
                      <a:pt x="2344" y="1875"/>
                    </a:cubicBezTo>
                    <a:cubicBezTo>
                      <a:pt x="3325" y="2801"/>
                      <a:pt x="5804" y="9341"/>
                      <a:pt x="5804" y="9341"/>
                    </a:cubicBezTo>
                    <a:cubicBezTo>
                      <a:pt x="5804" y="9341"/>
                      <a:pt x="4039" y="8049"/>
                      <a:pt x="3360" y="8049"/>
                    </a:cubicBezTo>
                    <a:cubicBezTo>
                      <a:pt x="3275" y="8049"/>
                      <a:pt x="3207" y="8069"/>
                      <a:pt x="3161" y="8115"/>
                    </a:cubicBezTo>
                    <a:cubicBezTo>
                      <a:pt x="2753" y="8523"/>
                      <a:pt x="4197" y="10349"/>
                      <a:pt x="5777" y="11848"/>
                    </a:cubicBezTo>
                    <a:cubicBezTo>
                      <a:pt x="6377" y="16289"/>
                      <a:pt x="1" y="25853"/>
                      <a:pt x="1" y="25853"/>
                    </a:cubicBezTo>
                    <a:cubicBezTo>
                      <a:pt x="935" y="28991"/>
                      <a:pt x="3259" y="29181"/>
                      <a:pt x="3807" y="29181"/>
                    </a:cubicBezTo>
                    <a:cubicBezTo>
                      <a:pt x="3882" y="29181"/>
                      <a:pt x="3924" y="29177"/>
                      <a:pt x="3924" y="29177"/>
                    </a:cubicBezTo>
                    <a:cubicBezTo>
                      <a:pt x="3924" y="29177"/>
                      <a:pt x="11199" y="15308"/>
                      <a:pt x="11254" y="12938"/>
                    </a:cubicBezTo>
                    <a:cubicBezTo>
                      <a:pt x="11100" y="7737"/>
                      <a:pt x="7166" y="1911"/>
                      <a:pt x="6401" y="1911"/>
                    </a:cubicBezTo>
                    <a:cubicBezTo>
                      <a:pt x="6352" y="1911"/>
                      <a:pt x="6316" y="1935"/>
                      <a:pt x="6295" y="1984"/>
                    </a:cubicBezTo>
                    <a:cubicBezTo>
                      <a:pt x="5776" y="1195"/>
                      <a:pt x="5099" y="470"/>
                      <a:pt x="4661" y="470"/>
                    </a:cubicBezTo>
                    <a:cubicBezTo>
                      <a:pt x="4524" y="470"/>
                      <a:pt x="4411" y="541"/>
                      <a:pt x="4333" y="703"/>
                    </a:cubicBezTo>
                    <a:cubicBezTo>
                      <a:pt x="3704" y="194"/>
                      <a:pt x="3342" y="1"/>
                      <a:pt x="3155" y="1"/>
                    </a:cubicBezTo>
                    <a:close/>
                  </a:path>
                </a:pathLst>
              </a:custGeom>
              <a:solidFill>
                <a:srgbClr val="FFC2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2080;p39">
                <a:extLst>
                  <a:ext uri="{FF2B5EF4-FFF2-40B4-BE49-F238E27FC236}">
                    <a16:creationId xmlns="" xmlns:a16="http://schemas.microsoft.com/office/drawing/2014/main" id="{0B885AEB-32A0-70C4-3F3C-29D1D4A811B9}"/>
                  </a:ext>
                </a:extLst>
              </p:cNvPr>
              <p:cNvSpPr/>
              <p:nvPr/>
            </p:nvSpPr>
            <p:spPr>
              <a:xfrm>
                <a:off x="588526" y="4611186"/>
                <a:ext cx="649145" cy="534300"/>
              </a:xfrm>
              <a:custGeom>
                <a:avLst/>
                <a:gdLst/>
                <a:ahLst/>
                <a:cxnLst/>
                <a:rect l="l" t="t" r="r" b="b"/>
                <a:pathLst>
                  <a:path w="23870" h="19647" extrusionOk="0">
                    <a:moveTo>
                      <a:pt x="22072" y="0"/>
                    </a:moveTo>
                    <a:cubicBezTo>
                      <a:pt x="19999" y="2655"/>
                      <a:pt x="16382" y="3485"/>
                      <a:pt x="12668" y="3485"/>
                    </a:cubicBezTo>
                    <a:cubicBezTo>
                      <a:pt x="6469" y="3485"/>
                      <a:pt x="1" y="1172"/>
                      <a:pt x="1" y="1172"/>
                    </a:cubicBezTo>
                    <a:lnTo>
                      <a:pt x="1" y="1172"/>
                    </a:lnTo>
                    <a:lnTo>
                      <a:pt x="2181" y="19646"/>
                    </a:lnTo>
                    <a:lnTo>
                      <a:pt x="23570" y="19646"/>
                    </a:lnTo>
                    <a:cubicBezTo>
                      <a:pt x="23570" y="19646"/>
                      <a:pt x="23870" y="9810"/>
                      <a:pt x="22072" y="0"/>
                    </a:cubicBezTo>
                    <a:close/>
                  </a:path>
                </a:pathLst>
              </a:custGeom>
              <a:solidFill>
                <a:srgbClr val="0C46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2081;p39">
                <a:extLst>
                  <a:ext uri="{FF2B5EF4-FFF2-40B4-BE49-F238E27FC236}">
                    <a16:creationId xmlns="" xmlns:a16="http://schemas.microsoft.com/office/drawing/2014/main" id="{A71FAE3B-F808-C98A-3EAA-06837C983CCC}"/>
                  </a:ext>
                </a:extLst>
              </p:cNvPr>
              <p:cNvSpPr/>
              <p:nvPr/>
            </p:nvSpPr>
            <p:spPr>
              <a:xfrm>
                <a:off x="937569" y="3332945"/>
                <a:ext cx="518745" cy="539413"/>
              </a:xfrm>
              <a:custGeom>
                <a:avLst/>
                <a:gdLst/>
                <a:ahLst/>
                <a:cxnLst/>
                <a:rect l="l" t="t" r="r" b="b"/>
                <a:pathLst>
                  <a:path w="19075" h="19835" extrusionOk="0">
                    <a:moveTo>
                      <a:pt x="14572" y="0"/>
                    </a:moveTo>
                    <a:cubicBezTo>
                      <a:pt x="14433" y="0"/>
                      <a:pt x="14295" y="83"/>
                      <a:pt x="14251" y="243"/>
                    </a:cubicBezTo>
                    <a:cubicBezTo>
                      <a:pt x="11744" y="8145"/>
                      <a:pt x="1" y="10516"/>
                      <a:pt x="1" y="10516"/>
                    </a:cubicBezTo>
                    <a:lnTo>
                      <a:pt x="5532" y="19834"/>
                    </a:lnTo>
                    <a:lnTo>
                      <a:pt x="7385" y="19235"/>
                    </a:lnTo>
                    <a:lnTo>
                      <a:pt x="14497" y="14358"/>
                    </a:lnTo>
                    <a:cubicBezTo>
                      <a:pt x="14497" y="14358"/>
                      <a:pt x="19074" y="7137"/>
                      <a:pt x="19047" y="4439"/>
                    </a:cubicBezTo>
                    <a:cubicBezTo>
                      <a:pt x="16704" y="3513"/>
                      <a:pt x="15450" y="1442"/>
                      <a:pt x="14878" y="189"/>
                    </a:cubicBezTo>
                    <a:cubicBezTo>
                      <a:pt x="14815" y="62"/>
                      <a:pt x="14693" y="0"/>
                      <a:pt x="14572" y="0"/>
                    </a:cubicBezTo>
                    <a:close/>
                  </a:path>
                </a:pathLst>
              </a:custGeom>
              <a:solidFill>
                <a:srgbClr val="F46B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2082;p39">
                <a:extLst>
                  <a:ext uri="{FF2B5EF4-FFF2-40B4-BE49-F238E27FC236}">
                    <a16:creationId xmlns="" xmlns:a16="http://schemas.microsoft.com/office/drawing/2014/main" id="{DB885CF4-8299-4E1C-DE0C-2EA65FC466AA}"/>
                  </a:ext>
                </a:extLst>
              </p:cNvPr>
              <p:cNvSpPr/>
              <p:nvPr/>
            </p:nvSpPr>
            <p:spPr>
              <a:xfrm>
                <a:off x="1190281" y="3066554"/>
                <a:ext cx="405341" cy="810982"/>
              </a:xfrm>
              <a:custGeom>
                <a:avLst/>
                <a:gdLst/>
                <a:ahLst/>
                <a:cxnLst/>
                <a:rect l="l" t="t" r="r" b="b"/>
                <a:pathLst>
                  <a:path w="14905" h="29821" extrusionOk="0">
                    <a:moveTo>
                      <a:pt x="7340" y="0"/>
                    </a:moveTo>
                    <a:cubicBezTo>
                      <a:pt x="6991" y="0"/>
                      <a:pt x="6726" y="408"/>
                      <a:pt x="7166" y="1373"/>
                    </a:cubicBezTo>
                    <a:cubicBezTo>
                      <a:pt x="6660" y="718"/>
                      <a:pt x="6135" y="358"/>
                      <a:pt x="5779" y="358"/>
                    </a:cubicBezTo>
                    <a:cubicBezTo>
                      <a:pt x="5291" y="358"/>
                      <a:pt x="5119" y="1033"/>
                      <a:pt x="5749" y="2545"/>
                    </a:cubicBezTo>
                    <a:cubicBezTo>
                      <a:pt x="5736" y="2544"/>
                      <a:pt x="5722" y="2543"/>
                      <a:pt x="5708" y="2543"/>
                    </a:cubicBezTo>
                    <a:cubicBezTo>
                      <a:pt x="5030" y="2543"/>
                      <a:pt x="4780" y="3880"/>
                      <a:pt x="6730" y="6605"/>
                    </a:cubicBezTo>
                    <a:cubicBezTo>
                      <a:pt x="6376" y="6850"/>
                      <a:pt x="5913" y="7504"/>
                      <a:pt x="8284" y="11155"/>
                    </a:cubicBezTo>
                    <a:cubicBezTo>
                      <a:pt x="9510" y="13063"/>
                      <a:pt x="8229" y="19548"/>
                      <a:pt x="2725" y="24234"/>
                    </a:cubicBezTo>
                    <a:cubicBezTo>
                      <a:pt x="0" y="29139"/>
                      <a:pt x="5368" y="29820"/>
                      <a:pt x="5368" y="29820"/>
                    </a:cubicBezTo>
                    <a:cubicBezTo>
                      <a:pt x="5368" y="29820"/>
                      <a:pt x="9210" y="26687"/>
                      <a:pt x="11363" y="20365"/>
                    </a:cubicBezTo>
                    <a:cubicBezTo>
                      <a:pt x="13542" y="14016"/>
                      <a:pt x="14905" y="8567"/>
                      <a:pt x="12044" y="3717"/>
                    </a:cubicBezTo>
                    <a:cubicBezTo>
                      <a:pt x="11811" y="3429"/>
                      <a:pt x="11421" y="3109"/>
                      <a:pt x="11146" y="3109"/>
                    </a:cubicBezTo>
                    <a:cubicBezTo>
                      <a:pt x="10744" y="3109"/>
                      <a:pt x="10588" y="3791"/>
                      <a:pt x="11526" y="6251"/>
                    </a:cubicBezTo>
                    <a:cubicBezTo>
                      <a:pt x="10354" y="5133"/>
                      <a:pt x="8502" y="2054"/>
                      <a:pt x="7929" y="420"/>
                    </a:cubicBezTo>
                    <a:cubicBezTo>
                      <a:pt x="7795" y="151"/>
                      <a:pt x="7552" y="0"/>
                      <a:pt x="7340" y="0"/>
                    </a:cubicBezTo>
                    <a:close/>
                  </a:path>
                </a:pathLst>
              </a:custGeom>
              <a:solidFill>
                <a:srgbClr val="FFC2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2083;p39">
                <a:extLst>
                  <a:ext uri="{FF2B5EF4-FFF2-40B4-BE49-F238E27FC236}">
                    <a16:creationId xmlns="" xmlns:a16="http://schemas.microsoft.com/office/drawing/2014/main" id="{F6A34B05-743C-6F00-A86D-5DB8C2726CE2}"/>
                  </a:ext>
                </a:extLst>
              </p:cNvPr>
              <p:cNvSpPr/>
              <p:nvPr/>
            </p:nvSpPr>
            <p:spPr>
              <a:xfrm>
                <a:off x="554449" y="3609290"/>
                <a:ext cx="635058" cy="1102268"/>
              </a:xfrm>
              <a:custGeom>
                <a:avLst/>
                <a:gdLst/>
                <a:ahLst/>
                <a:cxnLst/>
                <a:rect l="l" t="t" r="r" b="b"/>
                <a:pathLst>
                  <a:path w="23352" h="40532" extrusionOk="0">
                    <a:moveTo>
                      <a:pt x="13733" y="0"/>
                    </a:moveTo>
                    <a:cubicBezTo>
                      <a:pt x="13099" y="1987"/>
                      <a:pt x="11824" y="2544"/>
                      <a:pt x="10593" y="2544"/>
                    </a:cubicBezTo>
                    <a:cubicBezTo>
                      <a:pt x="9021" y="2544"/>
                      <a:pt x="7521" y="1635"/>
                      <a:pt x="7521" y="1635"/>
                    </a:cubicBezTo>
                    <a:cubicBezTo>
                      <a:pt x="7521" y="1635"/>
                      <a:pt x="0" y="26376"/>
                      <a:pt x="1009" y="37875"/>
                    </a:cubicBezTo>
                    <a:cubicBezTo>
                      <a:pt x="6814" y="39720"/>
                      <a:pt x="10998" y="40531"/>
                      <a:pt x="14211" y="40531"/>
                    </a:cubicBezTo>
                    <a:cubicBezTo>
                      <a:pt x="18447" y="40531"/>
                      <a:pt x="20997" y="39121"/>
                      <a:pt x="23352" y="36812"/>
                    </a:cubicBezTo>
                    <a:cubicBezTo>
                      <a:pt x="22725" y="32534"/>
                      <a:pt x="22153" y="19292"/>
                      <a:pt x="22289" y="14850"/>
                    </a:cubicBezTo>
                    <a:cubicBezTo>
                      <a:pt x="22453" y="10436"/>
                      <a:pt x="18638" y="4769"/>
                      <a:pt x="13733" y="0"/>
                    </a:cubicBezTo>
                    <a:close/>
                  </a:path>
                </a:pathLst>
              </a:custGeom>
              <a:solidFill>
                <a:srgbClr val="C15C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2084;p39">
                <a:extLst>
                  <a:ext uri="{FF2B5EF4-FFF2-40B4-BE49-F238E27FC236}">
                    <a16:creationId xmlns="" xmlns:a16="http://schemas.microsoft.com/office/drawing/2014/main" id="{F54577CD-BE1A-05DC-7584-C784CB220B98}"/>
                  </a:ext>
                </a:extLst>
              </p:cNvPr>
              <p:cNvSpPr/>
              <p:nvPr/>
            </p:nvSpPr>
            <p:spPr>
              <a:xfrm>
                <a:off x="548520" y="3715248"/>
                <a:ext cx="818107" cy="381165"/>
              </a:xfrm>
              <a:custGeom>
                <a:avLst/>
                <a:gdLst/>
                <a:ahLst/>
                <a:cxnLst/>
                <a:rect l="l" t="t" r="r" b="b"/>
                <a:pathLst>
                  <a:path w="30083" h="14016" extrusionOk="0">
                    <a:moveTo>
                      <a:pt x="26758" y="1"/>
                    </a:moveTo>
                    <a:lnTo>
                      <a:pt x="26758" y="1"/>
                    </a:lnTo>
                    <a:cubicBezTo>
                      <a:pt x="23108" y="3526"/>
                      <a:pt x="18972" y="4552"/>
                      <a:pt x="15339" y="4552"/>
                    </a:cubicBezTo>
                    <a:cubicBezTo>
                      <a:pt x="10280" y="4552"/>
                      <a:pt x="6196" y="2562"/>
                      <a:pt x="5759" y="2562"/>
                    </a:cubicBezTo>
                    <a:cubicBezTo>
                      <a:pt x="5756" y="2562"/>
                      <a:pt x="5753" y="2562"/>
                      <a:pt x="5750" y="2562"/>
                    </a:cubicBezTo>
                    <a:cubicBezTo>
                      <a:pt x="3652" y="2753"/>
                      <a:pt x="0" y="7739"/>
                      <a:pt x="1608" y="11554"/>
                    </a:cubicBezTo>
                    <a:cubicBezTo>
                      <a:pt x="5398" y="13318"/>
                      <a:pt x="9031" y="14015"/>
                      <a:pt x="12360" y="14015"/>
                    </a:cubicBezTo>
                    <a:cubicBezTo>
                      <a:pt x="21886" y="14015"/>
                      <a:pt x="28931" y="8312"/>
                      <a:pt x="30082" y="5587"/>
                    </a:cubicBezTo>
                    <a:cubicBezTo>
                      <a:pt x="28148" y="5042"/>
                      <a:pt x="26731" y="3216"/>
                      <a:pt x="26758" y="1"/>
                    </a:cubicBezTo>
                    <a:close/>
                  </a:path>
                </a:pathLst>
              </a:custGeom>
              <a:solidFill>
                <a:srgbClr val="F46B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2085;p39">
                <a:extLst>
                  <a:ext uri="{FF2B5EF4-FFF2-40B4-BE49-F238E27FC236}">
                    <a16:creationId xmlns="" xmlns:a16="http://schemas.microsoft.com/office/drawing/2014/main" id="{82D17F01-9A54-6B50-B154-F3A5DE2FC2E1}"/>
                  </a:ext>
                </a:extLst>
              </p:cNvPr>
              <p:cNvSpPr/>
              <p:nvPr/>
            </p:nvSpPr>
            <p:spPr>
              <a:xfrm>
                <a:off x="431438" y="3663738"/>
                <a:ext cx="656542" cy="1413868"/>
              </a:xfrm>
              <a:custGeom>
                <a:avLst/>
                <a:gdLst/>
                <a:ahLst/>
                <a:cxnLst/>
                <a:rect l="l" t="t" r="r" b="b"/>
                <a:pathLst>
                  <a:path w="24142" h="51990" extrusionOk="0">
                    <a:moveTo>
                      <a:pt x="10587" y="0"/>
                    </a:moveTo>
                    <a:cubicBezTo>
                      <a:pt x="8407" y="0"/>
                      <a:pt x="5578" y="524"/>
                      <a:pt x="3651" y="2821"/>
                    </a:cubicBezTo>
                    <a:cubicBezTo>
                      <a:pt x="136" y="7017"/>
                      <a:pt x="1254" y="17753"/>
                      <a:pt x="2480" y="25900"/>
                    </a:cubicBezTo>
                    <a:cubicBezTo>
                      <a:pt x="3733" y="34047"/>
                      <a:pt x="3052" y="36908"/>
                      <a:pt x="0" y="44647"/>
                    </a:cubicBezTo>
                    <a:cubicBezTo>
                      <a:pt x="4544" y="50269"/>
                      <a:pt x="9631" y="51990"/>
                      <a:pt x="13985" y="51990"/>
                    </a:cubicBezTo>
                    <a:cubicBezTo>
                      <a:pt x="18978" y="51990"/>
                      <a:pt x="23006" y="49726"/>
                      <a:pt x="24142" y="48489"/>
                    </a:cubicBezTo>
                    <a:cubicBezTo>
                      <a:pt x="21172" y="43720"/>
                      <a:pt x="22889" y="27535"/>
                      <a:pt x="22017" y="17671"/>
                    </a:cubicBezTo>
                    <a:cubicBezTo>
                      <a:pt x="21172" y="7808"/>
                      <a:pt x="13788" y="369"/>
                      <a:pt x="13788" y="369"/>
                    </a:cubicBezTo>
                    <a:cubicBezTo>
                      <a:pt x="13788" y="369"/>
                      <a:pt x="12416" y="0"/>
                      <a:pt x="10587" y="0"/>
                    </a:cubicBezTo>
                    <a:close/>
                  </a:path>
                </a:pathLst>
              </a:custGeom>
              <a:solidFill>
                <a:srgbClr val="F46B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2086;p39">
                <a:extLst>
                  <a:ext uri="{FF2B5EF4-FFF2-40B4-BE49-F238E27FC236}">
                    <a16:creationId xmlns="" xmlns:a16="http://schemas.microsoft.com/office/drawing/2014/main" id="{BD09F3AA-7356-2676-E845-B622F8BCA5BD}"/>
                  </a:ext>
                </a:extLst>
              </p:cNvPr>
              <p:cNvSpPr/>
              <p:nvPr/>
            </p:nvSpPr>
            <p:spPr>
              <a:xfrm>
                <a:off x="101650" y="2570134"/>
                <a:ext cx="1076732" cy="1257470"/>
              </a:xfrm>
              <a:custGeom>
                <a:avLst/>
                <a:gdLst/>
                <a:ahLst/>
                <a:cxnLst/>
                <a:rect l="l" t="t" r="r" b="b"/>
                <a:pathLst>
                  <a:path w="39593" h="46239" extrusionOk="0">
                    <a:moveTo>
                      <a:pt x="27363" y="0"/>
                    </a:moveTo>
                    <a:cubicBezTo>
                      <a:pt x="22664" y="0"/>
                      <a:pt x="16589" y="2385"/>
                      <a:pt x="15777" y="9245"/>
                    </a:cubicBezTo>
                    <a:cubicBezTo>
                      <a:pt x="15454" y="9170"/>
                      <a:pt x="15122" y="9133"/>
                      <a:pt x="14787" y="9133"/>
                    </a:cubicBezTo>
                    <a:cubicBezTo>
                      <a:pt x="11565" y="9133"/>
                      <a:pt x="8001" y="12567"/>
                      <a:pt x="7903" y="19354"/>
                    </a:cubicBezTo>
                    <a:cubicBezTo>
                      <a:pt x="7794" y="26847"/>
                      <a:pt x="8584" y="26220"/>
                      <a:pt x="4551" y="27937"/>
                    </a:cubicBezTo>
                    <a:cubicBezTo>
                      <a:pt x="546" y="29626"/>
                      <a:pt x="1" y="33822"/>
                      <a:pt x="5232" y="36683"/>
                    </a:cubicBezTo>
                    <a:cubicBezTo>
                      <a:pt x="3303" y="39811"/>
                      <a:pt x="4840" y="43696"/>
                      <a:pt x="8388" y="43696"/>
                    </a:cubicBezTo>
                    <a:cubicBezTo>
                      <a:pt x="9199" y="43696"/>
                      <a:pt x="10114" y="43493"/>
                      <a:pt x="11118" y="43032"/>
                    </a:cubicBezTo>
                    <a:cubicBezTo>
                      <a:pt x="11972" y="45075"/>
                      <a:pt x="14215" y="46239"/>
                      <a:pt x="16336" y="46239"/>
                    </a:cubicBezTo>
                    <a:cubicBezTo>
                      <a:pt x="18007" y="46239"/>
                      <a:pt x="19602" y="45516"/>
                      <a:pt x="20382" y="43931"/>
                    </a:cubicBezTo>
                    <a:cubicBezTo>
                      <a:pt x="20545" y="43950"/>
                      <a:pt x="20704" y="43960"/>
                      <a:pt x="20858" y="43960"/>
                    </a:cubicBezTo>
                    <a:cubicBezTo>
                      <a:pt x="25121" y="43960"/>
                      <a:pt x="25787" y="36865"/>
                      <a:pt x="23788" y="33577"/>
                    </a:cubicBezTo>
                    <a:cubicBezTo>
                      <a:pt x="21717" y="30171"/>
                      <a:pt x="18611" y="24694"/>
                      <a:pt x="17521" y="21861"/>
                    </a:cubicBezTo>
                    <a:cubicBezTo>
                      <a:pt x="18666" y="21125"/>
                      <a:pt x="22153" y="16874"/>
                      <a:pt x="20137" y="12433"/>
                    </a:cubicBezTo>
                    <a:lnTo>
                      <a:pt x="20137" y="12433"/>
                    </a:lnTo>
                    <a:cubicBezTo>
                      <a:pt x="20137" y="12433"/>
                      <a:pt x="21992" y="14092"/>
                      <a:pt x="25010" y="14092"/>
                    </a:cubicBezTo>
                    <a:cubicBezTo>
                      <a:pt x="25898" y="14092"/>
                      <a:pt x="26886" y="13949"/>
                      <a:pt x="27957" y="13577"/>
                    </a:cubicBezTo>
                    <a:cubicBezTo>
                      <a:pt x="30810" y="12588"/>
                      <a:pt x="33033" y="11170"/>
                      <a:pt x="34973" y="11170"/>
                    </a:cubicBezTo>
                    <a:cubicBezTo>
                      <a:pt x="36239" y="11170"/>
                      <a:pt x="37383" y="11774"/>
                      <a:pt x="38502" y="13495"/>
                    </a:cubicBezTo>
                    <a:cubicBezTo>
                      <a:pt x="39592" y="8945"/>
                      <a:pt x="39047" y="3550"/>
                      <a:pt x="30791" y="498"/>
                    </a:cubicBezTo>
                    <a:cubicBezTo>
                      <a:pt x="29845" y="181"/>
                      <a:pt x="28656" y="0"/>
                      <a:pt x="27363" y="0"/>
                    </a:cubicBezTo>
                    <a:close/>
                  </a:path>
                </a:pathLst>
              </a:custGeom>
              <a:solidFill>
                <a:srgbClr val="F4AA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2087;p39">
                <a:extLst>
                  <a:ext uri="{FF2B5EF4-FFF2-40B4-BE49-F238E27FC236}">
                    <a16:creationId xmlns="" xmlns:a16="http://schemas.microsoft.com/office/drawing/2014/main" id="{9CFD5603-9FBF-5FE9-E9A3-43D04C2EF577}"/>
                  </a:ext>
                </a:extLst>
              </p:cNvPr>
              <p:cNvSpPr/>
              <p:nvPr/>
            </p:nvSpPr>
            <p:spPr>
              <a:xfrm>
                <a:off x="515911" y="3149096"/>
                <a:ext cx="155637" cy="155637"/>
              </a:xfrm>
              <a:custGeom>
                <a:avLst/>
                <a:gdLst/>
                <a:ahLst/>
                <a:cxnLst/>
                <a:rect l="l" t="t" r="r" b="b"/>
                <a:pathLst>
                  <a:path w="5723" h="5723" extrusionOk="0">
                    <a:moveTo>
                      <a:pt x="2861" y="0"/>
                    </a:moveTo>
                    <a:cubicBezTo>
                      <a:pt x="1281" y="0"/>
                      <a:pt x="0" y="1281"/>
                      <a:pt x="0" y="2861"/>
                    </a:cubicBezTo>
                    <a:cubicBezTo>
                      <a:pt x="0" y="4442"/>
                      <a:pt x="1281" y="5722"/>
                      <a:pt x="2861" y="5722"/>
                    </a:cubicBezTo>
                    <a:cubicBezTo>
                      <a:pt x="4442" y="5722"/>
                      <a:pt x="5723" y="4442"/>
                      <a:pt x="5723" y="2861"/>
                    </a:cubicBezTo>
                    <a:cubicBezTo>
                      <a:pt x="5723" y="1281"/>
                      <a:pt x="4442" y="0"/>
                      <a:pt x="2861" y="0"/>
                    </a:cubicBezTo>
                    <a:close/>
                  </a:path>
                </a:pathLst>
              </a:custGeom>
              <a:solidFill>
                <a:srgbClr val="FFC2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2088;p39">
                <a:extLst>
                  <a:ext uri="{FF2B5EF4-FFF2-40B4-BE49-F238E27FC236}">
                    <a16:creationId xmlns="" xmlns:a16="http://schemas.microsoft.com/office/drawing/2014/main" id="{A738D806-D780-8CF5-34E3-2C6E914FD1AA}"/>
                  </a:ext>
                </a:extLst>
              </p:cNvPr>
              <p:cNvSpPr/>
              <p:nvPr/>
            </p:nvSpPr>
            <p:spPr>
              <a:xfrm>
                <a:off x="793807" y="3080180"/>
                <a:ext cx="102280" cy="61515"/>
              </a:xfrm>
              <a:custGeom>
                <a:avLst/>
                <a:gdLst/>
                <a:ahLst/>
                <a:cxnLst/>
                <a:rect l="l" t="t" r="r" b="b"/>
                <a:pathLst>
                  <a:path w="3761" h="2262" fill="none" extrusionOk="0">
                    <a:moveTo>
                      <a:pt x="0" y="2262"/>
                    </a:moveTo>
                    <a:cubicBezTo>
                      <a:pt x="654" y="872"/>
                      <a:pt x="2235" y="0"/>
                      <a:pt x="3761" y="109"/>
                    </a:cubicBezTo>
                  </a:path>
                </a:pathLst>
              </a:custGeom>
              <a:noFill/>
              <a:ln w="14300"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2089;p39">
                <a:extLst>
                  <a:ext uri="{FF2B5EF4-FFF2-40B4-BE49-F238E27FC236}">
                    <a16:creationId xmlns="" xmlns:a16="http://schemas.microsoft.com/office/drawing/2014/main" id="{B40EA723-EDF0-FD6E-79CF-EB00DB3C0F67}"/>
                  </a:ext>
                </a:extLst>
              </p:cNvPr>
              <p:cNvSpPr/>
              <p:nvPr/>
            </p:nvSpPr>
            <p:spPr>
              <a:xfrm>
                <a:off x="1024272" y="2960134"/>
                <a:ext cx="79328" cy="55587"/>
              </a:xfrm>
              <a:custGeom>
                <a:avLst/>
                <a:gdLst/>
                <a:ahLst/>
                <a:cxnLst/>
                <a:rect l="l" t="t" r="r" b="b"/>
                <a:pathLst>
                  <a:path w="2917" h="2044" fill="none" extrusionOk="0">
                    <a:moveTo>
                      <a:pt x="1" y="2044"/>
                    </a:moveTo>
                    <a:cubicBezTo>
                      <a:pt x="546" y="927"/>
                      <a:pt x="1690" y="136"/>
                      <a:pt x="2916" y="0"/>
                    </a:cubicBezTo>
                  </a:path>
                </a:pathLst>
              </a:custGeom>
              <a:noFill/>
              <a:ln w="14300"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2090;p39">
                <a:extLst>
                  <a:ext uri="{FF2B5EF4-FFF2-40B4-BE49-F238E27FC236}">
                    <a16:creationId xmlns="" xmlns:a16="http://schemas.microsoft.com/office/drawing/2014/main" id="{FE363194-D56E-345A-5701-89ED35C36FB2}"/>
                  </a:ext>
                </a:extLst>
              </p:cNvPr>
              <p:cNvSpPr/>
              <p:nvPr/>
            </p:nvSpPr>
            <p:spPr>
              <a:xfrm>
                <a:off x="912385" y="3170581"/>
                <a:ext cx="220851" cy="142148"/>
              </a:xfrm>
              <a:custGeom>
                <a:avLst/>
                <a:gdLst/>
                <a:ahLst/>
                <a:cxnLst/>
                <a:rect l="l" t="t" r="r" b="b"/>
                <a:pathLst>
                  <a:path w="8121" h="5227" extrusionOk="0">
                    <a:moveTo>
                      <a:pt x="7630" y="1"/>
                    </a:moveTo>
                    <a:lnTo>
                      <a:pt x="7630" y="1"/>
                    </a:lnTo>
                    <a:cubicBezTo>
                      <a:pt x="6758" y="1118"/>
                      <a:pt x="5477" y="1908"/>
                      <a:pt x="4115" y="2208"/>
                    </a:cubicBezTo>
                    <a:cubicBezTo>
                      <a:pt x="3722" y="2285"/>
                      <a:pt x="3324" y="2322"/>
                      <a:pt x="2925" y="2322"/>
                    </a:cubicBezTo>
                    <a:cubicBezTo>
                      <a:pt x="1912" y="2322"/>
                      <a:pt x="900" y="2078"/>
                      <a:pt x="0" y="1608"/>
                    </a:cubicBezTo>
                    <a:lnTo>
                      <a:pt x="0" y="1608"/>
                    </a:lnTo>
                    <a:lnTo>
                      <a:pt x="109" y="1717"/>
                    </a:lnTo>
                    <a:cubicBezTo>
                      <a:pt x="245" y="3189"/>
                      <a:pt x="1281" y="4496"/>
                      <a:pt x="2670" y="5014"/>
                    </a:cubicBezTo>
                    <a:cubicBezTo>
                      <a:pt x="3076" y="5157"/>
                      <a:pt x="3503" y="5226"/>
                      <a:pt x="3929" y="5226"/>
                    </a:cubicBezTo>
                    <a:cubicBezTo>
                      <a:pt x="4963" y="5226"/>
                      <a:pt x="5997" y="4821"/>
                      <a:pt x="6730" y="4088"/>
                    </a:cubicBezTo>
                    <a:cubicBezTo>
                      <a:pt x="7766" y="3052"/>
                      <a:pt x="8120" y="1390"/>
                      <a:pt x="7630" y="1"/>
                    </a:cubicBezTo>
                    <a:close/>
                  </a:path>
                </a:pathLst>
              </a:custGeom>
              <a:solidFill>
                <a:srgbClr val="762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2091;p39">
                <a:extLst>
                  <a:ext uri="{FF2B5EF4-FFF2-40B4-BE49-F238E27FC236}">
                    <a16:creationId xmlns="" xmlns:a16="http://schemas.microsoft.com/office/drawing/2014/main" id="{21FDEAAF-784D-A918-5E63-C2235377A51C}"/>
                  </a:ext>
                </a:extLst>
              </p:cNvPr>
              <p:cNvSpPr/>
              <p:nvPr/>
            </p:nvSpPr>
            <p:spPr>
              <a:xfrm>
                <a:off x="991663" y="3260112"/>
                <a:ext cx="109705" cy="51970"/>
              </a:xfrm>
              <a:custGeom>
                <a:avLst/>
                <a:gdLst/>
                <a:ahLst/>
                <a:cxnLst/>
                <a:rect l="l" t="t" r="r" b="b"/>
                <a:pathLst>
                  <a:path w="4034" h="1911" extrusionOk="0">
                    <a:moveTo>
                      <a:pt x="3149" y="0"/>
                    </a:moveTo>
                    <a:cubicBezTo>
                      <a:pt x="2884" y="0"/>
                      <a:pt x="2607" y="71"/>
                      <a:pt x="2371" y="142"/>
                    </a:cubicBezTo>
                    <a:cubicBezTo>
                      <a:pt x="1445" y="496"/>
                      <a:pt x="627" y="1041"/>
                      <a:pt x="1" y="1777"/>
                    </a:cubicBezTo>
                    <a:cubicBezTo>
                      <a:pt x="339" y="1867"/>
                      <a:pt x="689" y="1911"/>
                      <a:pt x="1037" y="1911"/>
                    </a:cubicBezTo>
                    <a:cubicBezTo>
                      <a:pt x="2063" y="1911"/>
                      <a:pt x="3083" y="1528"/>
                      <a:pt x="3815" y="796"/>
                    </a:cubicBezTo>
                    <a:cubicBezTo>
                      <a:pt x="3897" y="714"/>
                      <a:pt x="3952" y="632"/>
                      <a:pt x="4033" y="551"/>
                    </a:cubicBezTo>
                    <a:cubicBezTo>
                      <a:pt x="4033" y="523"/>
                      <a:pt x="4033" y="496"/>
                      <a:pt x="4006" y="496"/>
                    </a:cubicBezTo>
                    <a:cubicBezTo>
                      <a:pt x="3897" y="196"/>
                      <a:pt x="3570" y="33"/>
                      <a:pt x="3270" y="6"/>
                    </a:cubicBezTo>
                    <a:cubicBezTo>
                      <a:pt x="3230" y="2"/>
                      <a:pt x="3190" y="0"/>
                      <a:pt x="3149" y="0"/>
                    </a:cubicBezTo>
                    <a:close/>
                  </a:path>
                </a:pathLst>
              </a:custGeom>
              <a:solidFill>
                <a:srgbClr val="F46B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2092;p39">
                <a:extLst>
                  <a:ext uri="{FF2B5EF4-FFF2-40B4-BE49-F238E27FC236}">
                    <a16:creationId xmlns="" xmlns:a16="http://schemas.microsoft.com/office/drawing/2014/main" id="{86F3CDA8-8DCA-C195-9384-E28B242D5750}"/>
                  </a:ext>
                </a:extLst>
              </p:cNvPr>
              <p:cNvSpPr/>
              <p:nvPr/>
            </p:nvSpPr>
            <p:spPr>
              <a:xfrm>
                <a:off x="951956" y="3028887"/>
                <a:ext cx="100486" cy="143535"/>
              </a:xfrm>
              <a:custGeom>
                <a:avLst/>
                <a:gdLst/>
                <a:ahLst/>
                <a:cxnLst/>
                <a:rect l="l" t="t" r="r" b="b"/>
                <a:pathLst>
                  <a:path w="3695" h="5278" extrusionOk="0">
                    <a:moveTo>
                      <a:pt x="97" y="0"/>
                    </a:moveTo>
                    <a:cubicBezTo>
                      <a:pt x="31" y="0"/>
                      <a:pt x="0" y="91"/>
                      <a:pt x="17" y="306"/>
                    </a:cubicBezTo>
                    <a:cubicBezTo>
                      <a:pt x="17" y="306"/>
                      <a:pt x="1542" y="3167"/>
                      <a:pt x="2414" y="3385"/>
                    </a:cubicBezTo>
                    <a:cubicBezTo>
                      <a:pt x="3314" y="3576"/>
                      <a:pt x="2850" y="4584"/>
                      <a:pt x="2333" y="5129"/>
                    </a:cubicBezTo>
                    <a:cubicBezTo>
                      <a:pt x="2243" y="5233"/>
                      <a:pt x="2228" y="5278"/>
                      <a:pt x="2263" y="5278"/>
                    </a:cubicBezTo>
                    <a:cubicBezTo>
                      <a:pt x="2422" y="5278"/>
                      <a:pt x="3596" y="4381"/>
                      <a:pt x="3641" y="3957"/>
                    </a:cubicBezTo>
                    <a:cubicBezTo>
                      <a:pt x="3695" y="3439"/>
                      <a:pt x="2741" y="3330"/>
                      <a:pt x="1897" y="2322"/>
                    </a:cubicBezTo>
                    <a:cubicBezTo>
                      <a:pt x="1218" y="1513"/>
                      <a:pt x="364" y="0"/>
                      <a:pt x="97" y="0"/>
                    </a:cubicBezTo>
                    <a:close/>
                  </a:path>
                </a:pathLst>
              </a:custGeom>
              <a:solidFill>
                <a:srgbClr val="762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75" name="Google Shape;2093;p39">
            <a:extLst>
              <a:ext uri="{FF2B5EF4-FFF2-40B4-BE49-F238E27FC236}">
                <a16:creationId xmlns="" xmlns:a16="http://schemas.microsoft.com/office/drawing/2014/main" id="{A26A334A-7BAE-D8E9-3E62-D2D381D9AA95}"/>
              </a:ext>
            </a:extLst>
          </p:cNvPr>
          <p:cNvGrpSpPr/>
          <p:nvPr/>
        </p:nvGrpSpPr>
        <p:grpSpPr>
          <a:xfrm>
            <a:off x="829235" y="1874934"/>
            <a:ext cx="2495050" cy="2190015"/>
            <a:chOff x="378455" y="3241839"/>
            <a:chExt cx="2495050" cy="2190015"/>
          </a:xfrm>
        </p:grpSpPr>
        <p:sp>
          <p:nvSpPr>
            <p:cNvPr id="176" name="Google Shape;2094;p39">
              <a:extLst>
                <a:ext uri="{FF2B5EF4-FFF2-40B4-BE49-F238E27FC236}">
                  <a16:creationId xmlns="" xmlns:a16="http://schemas.microsoft.com/office/drawing/2014/main" id="{DD0D5E81-5A74-5BFC-3066-4A72834BDEDB}"/>
                </a:ext>
              </a:extLst>
            </p:cNvPr>
            <p:cNvSpPr txBox="1"/>
            <p:nvPr/>
          </p:nvSpPr>
          <p:spPr>
            <a:xfrm>
              <a:off x="378455" y="4043908"/>
              <a:ext cx="2178499" cy="1387946"/>
            </a:xfrm>
            <a:prstGeom prst="rect">
              <a:avLst/>
            </a:prstGeom>
            <a:noFill/>
            <a:ln>
              <a:noFill/>
            </a:ln>
          </p:spPr>
          <p:txBody>
            <a:bodyPr spcFirstLastPara="1" wrap="square" lIns="91425" tIns="91425" rIns="91425" bIns="91425" anchor="ctr" anchorCtr="0">
              <a:noAutofit/>
            </a:bodyPr>
            <a:lstStyle/>
            <a:p>
              <a:pPr algn="just"/>
              <a:r>
                <a:rPr lang="vi-VN" sz="1800" i="1">
                  <a:effectLst/>
                  <a:latin typeface="Times New Roman" panose="02020603050405020304" pitchFamily="18" charset="0"/>
                  <a:ea typeface="Times New Roman" panose="02020603050405020304" pitchFamily="18" charset="0"/>
                </a:rPr>
                <a:t>Tìm hiểu về yêu cầu của bài viết (trọng tâm kiến thức cần làm rõ là gì? Xác định kiểu văn bản chính, phạm vi kiến thức cần huy động)</a:t>
              </a:r>
              <a:endParaRPr lang="en-US" sz="2400">
                <a:latin typeface=".VnTime"/>
                <a:ea typeface="Times New Roman" panose="02020603050405020304" pitchFamily="18" charset="0"/>
                <a:cs typeface="Times New Roman" panose="02020603050405020304" pitchFamily="18" charset="0"/>
              </a:endParaRPr>
            </a:p>
          </p:txBody>
        </p:sp>
        <p:sp>
          <p:nvSpPr>
            <p:cNvPr id="177" name="Google Shape;2095;p39">
              <a:extLst>
                <a:ext uri="{FF2B5EF4-FFF2-40B4-BE49-F238E27FC236}">
                  <a16:creationId xmlns="" xmlns:a16="http://schemas.microsoft.com/office/drawing/2014/main" id="{1940D28B-D2E9-78D1-DD5C-9C192DB69EF3}"/>
                </a:ext>
              </a:extLst>
            </p:cNvPr>
            <p:cNvSpPr txBox="1"/>
            <p:nvPr/>
          </p:nvSpPr>
          <p:spPr>
            <a:xfrm>
              <a:off x="707505" y="3241839"/>
              <a:ext cx="2166000" cy="337200"/>
            </a:xfrm>
            <a:prstGeom prst="rect">
              <a:avLst/>
            </a:prstGeom>
            <a:noFill/>
            <a:ln>
              <a:noFill/>
            </a:ln>
          </p:spPr>
          <p:txBody>
            <a:bodyPr spcFirstLastPara="1" wrap="square" lIns="91425" tIns="91425" rIns="91425" bIns="91425" anchor="ctr" anchorCtr="0">
              <a:noAutofit/>
            </a:bodyPr>
            <a:lstStyle/>
            <a:p>
              <a:r>
                <a:rPr lang="en" sz="3200" b="1">
                  <a:solidFill>
                    <a:srgbClr val="FFE9E2">
                      <a:lumMod val="10000"/>
                    </a:srgbClr>
                  </a:solidFill>
                  <a:latin typeface="Times New Roman" panose="02020603050405020304" pitchFamily="18" charset="0"/>
                  <a:ea typeface="Archivo Black"/>
                  <a:cs typeface="Times New Roman" panose="02020603050405020304" pitchFamily="18" charset="0"/>
                  <a:sym typeface="Archivo Black"/>
                </a:rPr>
                <a:t>01</a:t>
              </a:r>
              <a:endParaRPr sz="3200" b="1">
                <a:solidFill>
                  <a:srgbClr val="FFE9E2">
                    <a:lumMod val="10000"/>
                  </a:srgbClr>
                </a:solidFill>
                <a:latin typeface="Times New Roman" panose="02020603050405020304" pitchFamily="18" charset="0"/>
                <a:ea typeface="Archivo Black"/>
                <a:cs typeface="Times New Roman" panose="02020603050405020304" pitchFamily="18" charset="0"/>
                <a:sym typeface="Archivo Black"/>
              </a:endParaRPr>
            </a:p>
          </p:txBody>
        </p:sp>
      </p:grpSp>
      <p:grpSp>
        <p:nvGrpSpPr>
          <p:cNvPr id="178" name="Google Shape;2096;p39">
            <a:extLst>
              <a:ext uri="{FF2B5EF4-FFF2-40B4-BE49-F238E27FC236}">
                <a16:creationId xmlns="" xmlns:a16="http://schemas.microsoft.com/office/drawing/2014/main" id="{845A5A3E-6591-1F48-4D84-99B432C93B76}"/>
              </a:ext>
            </a:extLst>
          </p:cNvPr>
          <p:cNvGrpSpPr/>
          <p:nvPr/>
        </p:nvGrpSpPr>
        <p:grpSpPr>
          <a:xfrm>
            <a:off x="3914987" y="1767243"/>
            <a:ext cx="4864293" cy="1022374"/>
            <a:chOff x="6258260" y="1813254"/>
            <a:chExt cx="4864293" cy="1022374"/>
          </a:xfrm>
        </p:grpSpPr>
        <p:sp>
          <p:nvSpPr>
            <p:cNvPr id="179" name="Google Shape;2097;p39">
              <a:extLst>
                <a:ext uri="{FF2B5EF4-FFF2-40B4-BE49-F238E27FC236}">
                  <a16:creationId xmlns="" xmlns:a16="http://schemas.microsoft.com/office/drawing/2014/main" id="{6BE4F1AB-C027-DEB6-3968-06527C87C59C}"/>
                </a:ext>
              </a:extLst>
            </p:cNvPr>
            <p:cNvSpPr txBox="1"/>
            <p:nvPr/>
          </p:nvSpPr>
          <p:spPr>
            <a:xfrm>
              <a:off x="7874237" y="2281828"/>
              <a:ext cx="3248316" cy="553800"/>
            </a:xfrm>
            <a:prstGeom prst="rect">
              <a:avLst/>
            </a:prstGeom>
            <a:noFill/>
            <a:ln>
              <a:noFill/>
            </a:ln>
          </p:spPr>
          <p:txBody>
            <a:bodyPr spcFirstLastPara="1" wrap="square" lIns="91425" tIns="91425" rIns="91425" bIns="91425" anchor="ctr" anchorCtr="0">
              <a:noAutofit/>
            </a:bodyPr>
            <a:lstStyle/>
            <a:p>
              <a:r>
                <a:rPr lang="vi-VN" sz="1800" i="1">
                  <a:effectLst/>
                  <a:latin typeface="Times New Roman" panose="02020603050405020304" pitchFamily="18" charset="0"/>
                  <a:ea typeface="Times New Roman" panose="02020603050405020304" pitchFamily="18" charset="0"/>
                  <a:cs typeface="Times New Roman" panose="02020603050405020304" pitchFamily="18" charset="0"/>
                </a:rPr>
                <a:t>Tìm đọc và tham khảo các bài viết kể về một hoạt động xã hội</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80" name="Google Shape;2098;p39">
              <a:extLst>
                <a:ext uri="{FF2B5EF4-FFF2-40B4-BE49-F238E27FC236}">
                  <a16:creationId xmlns="" xmlns:a16="http://schemas.microsoft.com/office/drawing/2014/main" id="{B5124F7A-24B0-5DF1-6DED-119938139DA8}"/>
                </a:ext>
              </a:extLst>
            </p:cNvPr>
            <p:cNvSpPr txBox="1"/>
            <p:nvPr/>
          </p:nvSpPr>
          <p:spPr>
            <a:xfrm>
              <a:off x="6258260" y="1813254"/>
              <a:ext cx="2166000" cy="337200"/>
            </a:xfrm>
            <a:prstGeom prst="rect">
              <a:avLst/>
            </a:prstGeom>
            <a:noFill/>
            <a:ln>
              <a:noFill/>
            </a:ln>
          </p:spPr>
          <p:txBody>
            <a:bodyPr spcFirstLastPara="1" wrap="square" lIns="91425" tIns="91425" rIns="91425" bIns="91425" anchor="ctr" anchorCtr="0">
              <a:noAutofit/>
            </a:bodyPr>
            <a:lstStyle/>
            <a:p>
              <a:pPr algn="r"/>
              <a:r>
                <a:rPr lang="en" sz="3200" b="1">
                  <a:solidFill>
                    <a:srgbClr val="FFE9E2">
                      <a:lumMod val="10000"/>
                    </a:srgbClr>
                  </a:solidFill>
                  <a:latin typeface="Times New Roman" panose="02020603050405020304" pitchFamily="18" charset="0"/>
                  <a:ea typeface="Archivo Black"/>
                  <a:cs typeface="Times New Roman" panose="02020603050405020304" pitchFamily="18" charset="0"/>
                  <a:sym typeface="Archivo Black"/>
                </a:rPr>
                <a:t>02</a:t>
              </a:r>
              <a:endParaRPr sz="3200" b="1">
                <a:solidFill>
                  <a:srgbClr val="FFE9E2">
                    <a:lumMod val="10000"/>
                  </a:srgbClr>
                </a:solidFill>
                <a:latin typeface="Times New Roman" panose="02020603050405020304" pitchFamily="18" charset="0"/>
                <a:ea typeface="Archivo Black"/>
                <a:cs typeface="Times New Roman" panose="02020603050405020304" pitchFamily="18" charset="0"/>
                <a:sym typeface="Archivo Black"/>
              </a:endParaRPr>
            </a:p>
          </p:txBody>
        </p:sp>
      </p:grpSp>
      <p:grpSp>
        <p:nvGrpSpPr>
          <p:cNvPr id="181" name="Google Shape;2099;p39">
            <a:extLst>
              <a:ext uri="{FF2B5EF4-FFF2-40B4-BE49-F238E27FC236}">
                <a16:creationId xmlns="" xmlns:a16="http://schemas.microsoft.com/office/drawing/2014/main" id="{40C79309-62B1-91D7-921B-FFA784BC8FD2}"/>
              </a:ext>
            </a:extLst>
          </p:cNvPr>
          <p:cNvGrpSpPr/>
          <p:nvPr/>
        </p:nvGrpSpPr>
        <p:grpSpPr>
          <a:xfrm>
            <a:off x="4798627" y="3571437"/>
            <a:ext cx="3980653" cy="1070731"/>
            <a:chOff x="5409631" y="3423452"/>
            <a:chExt cx="3980653" cy="1070731"/>
          </a:xfrm>
        </p:grpSpPr>
        <p:sp>
          <p:nvSpPr>
            <p:cNvPr id="182" name="Google Shape;2100;p39">
              <a:extLst>
                <a:ext uri="{FF2B5EF4-FFF2-40B4-BE49-F238E27FC236}">
                  <a16:creationId xmlns="" xmlns:a16="http://schemas.microsoft.com/office/drawing/2014/main" id="{2138E818-9772-5F5D-E4C5-0CCD9DF5AB34}"/>
                </a:ext>
              </a:extLst>
            </p:cNvPr>
            <p:cNvSpPr txBox="1"/>
            <p:nvPr/>
          </p:nvSpPr>
          <p:spPr>
            <a:xfrm>
              <a:off x="6589720" y="3940383"/>
              <a:ext cx="2800564" cy="553800"/>
            </a:xfrm>
            <a:prstGeom prst="rect">
              <a:avLst/>
            </a:prstGeom>
            <a:noFill/>
            <a:ln>
              <a:noFill/>
            </a:ln>
          </p:spPr>
          <p:txBody>
            <a:bodyPr spcFirstLastPara="1" wrap="square" lIns="91425" tIns="91425" rIns="91425" bIns="91425" anchor="ctr" anchorCtr="0">
              <a:noAutofit/>
            </a:bodyPr>
            <a:lstStyle/>
            <a:p>
              <a:r>
                <a:rPr lang="vi-VN" sz="1800" i="1">
                  <a:effectLst/>
                  <a:latin typeface="Times New Roman" panose="02020603050405020304" pitchFamily="18" charset="0"/>
                  <a:ea typeface="Times New Roman" panose="02020603050405020304" pitchFamily="18" charset="0"/>
                  <a:cs typeface="Times New Roman" panose="02020603050405020304" pitchFamily="18" charset="0"/>
                </a:rPr>
                <a:t>Ghi chép những nội dung liên quan và chuẩn bị tranh ảnh, tư liệu,...</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83" name="Google Shape;2101;p39">
              <a:extLst>
                <a:ext uri="{FF2B5EF4-FFF2-40B4-BE49-F238E27FC236}">
                  <a16:creationId xmlns="" xmlns:a16="http://schemas.microsoft.com/office/drawing/2014/main" id="{322259E6-8FF6-E52B-E215-7619E14E41DF}"/>
                </a:ext>
              </a:extLst>
            </p:cNvPr>
            <p:cNvSpPr txBox="1"/>
            <p:nvPr/>
          </p:nvSpPr>
          <p:spPr>
            <a:xfrm>
              <a:off x="5409631" y="3423452"/>
              <a:ext cx="2166000" cy="337200"/>
            </a:xfrm>
            <a:prstGeom prst="rect">
              <a:avLst/>
            </a:prstGeom>
            <a:noFill/>
            <a:ln>
              <a:noFill/>
            </a:ln>
          </p:spPr>
          <p:txBody>
            <a:bodyPr spcFirstLastPara="1" wrap="square" lIns="91425" tIns="91425" rIns="91425" bIns="91425" anchor="ctr" anchorCtr="0">
              <a:noAutofit/>
            </a:bodyPr>
            <a:lstStyle/>
            <a:p>
              <a:pPr algn="r"/>
              <a:r>
                <a:rPr lang="en" sz="3200" b="1">
                  <a:solidFill>
                    <a:srgbClr val="FFE9E2">
                      <a:lumMod val="10000"/>
                    </a:srgbClr>
                  </a:solidFill>
                  <a:latin typeface="Times New Roman" panose="02020603050405020304" pitchFamily="18" charset="0"/>
                  <a:ea typeface="Archivo Black"/>
                  <a:cs typeface="Times New Roman" panose="02020603050405020304" pitchFamily="18" charset="0"/>
                  <a:sym typeface="Archivo Black"/>
                </a:rPr>
                <a:t>03</a:t>
              </a:r>
              <a:endParaRPr sz="3200" b="1">
                <a:solidFill>
                  <a:srgbClr val="FFE9E2">
                    <a:lumMod val="10000"/>
                  </a:srgbClr>
                </a:solidFill>
                <a:latin typeface="Times New Roman" panose="02020603050405020304" pitchFamily="18" charset="0"/>
                <a:ea typeface="Archivo Black"/>
                <a:cs typeface="Times New Roman" panose="02020603050405020304" pitchFamily="18" charset="0"/>
                <a:sym typeface="Archivo Black"/>
              </a:endParaRPr>
            </a:p>
          </p:txBody>
        </p:sp>
      </p:grpSp>
      <p:sp>
        <p:nvSpPr>
          <p:cNvPr id="184" name="Google Shape;2104;p39">
            <a:extLst>
              <a:ext uri="{FF2B5EF4-FFF2-40B4-BE49-F238E27FC236}">
                <a16:creationId xmlns="" xmlns:a16="http://schemas.microsoft.com/office/drawing/2014/main" id="{19B5D8F4-4FEE-F89E-6A30-312541ACA6F0}"/>
              </a:ext>
            </a:extLst>
          </p:cNvPr>
          <p:cNvSpPr/>
          <p:nvPr/>
        </p:nvSpPr>
        <p:spPr>
          <a:xfrm>
            <a:off x="4919044" y="2366726"/>
            <a:ext cx="303300" cy="303300"/>
          </a:xfrm>
          <a:prstGeom prst="ellipse">
            <a:avLst/>
          </a:prstGeom>
          <a:no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85" name="Google Shape;2105;p39">
            <a:extLst>
              <a:ext uri="{FF2B5EF4-FFF2-40B4-BE49-F238E27FC236}">
                <a16:creationId xmlns="" xmlns:a16="http://schemas.microsoft.com/office/drawing/2014/main" id="{4C26A025-AAB6-70FC-40F5-05E0BFAFD9F1}"/>
              </a:ext>
            </a:extLst>
          </p:cNvPr>
          <p:cNvSpPr/>
          <p:nvPr/>
        </p:nvSpPr>
        <p:spPr>
          <a:xfrm>
            <a:off x="5222344" y="3062501"/>
            <a:ext cx="303300" cy="303300"/>
          </a:xfrm>
          <a:prstGeom prst="ellipse">
            <a:avLst/>
          </a:prstGeom>
          <a:no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cxnSp>
        <p:nvCxnSpPr>
          <p:cNvPr id="186" name="Google Shape;2106;p39">
            <a:extLst>
              <a:ext uri="{FF2B5EF4-FFF2-40B4-BE49-F238E27FC236}">
                <a16:creationId xmlns="" xmlns:a16="http://schemas.microsoft.com/office/drawing/2014/main" id="{EFF90F3E-011C-E150-C72B-1066AECACF5C}"/>
              </a:ext>
            </a:extLst>
          </p:cNvPr>
          <p:cNvCxnSpPr>
            <a:cxnSpLocks/>
          </p:cNvCxnSpPr>
          <p:nvPr/>
        </p:nvCxnSpPr>
        <p:spPr>
          <a:xfrm>
            <a:off x="3025911" y="3028601"/>
            <a:ext cx="747750" cy="337200"/>
          </a:xfrm>
          <a:prstGeom prst="curvedConnector3">
            <a:avLst>
              <a:gd name="adj1" fmla="val 50000"/>
            </a:avLst>
          </a:prstGeom>
          <a:noFill/>
          <a:ln w="28575" cap="flat" cmpd="sng">
            <a:solidFill>
              <a:srgbClr val="045977"/>
            </a:solidFill>
            <a:prstDash val="solid"/>
            <a:round/>
            <a:headEnd type="none" w="med" len="med"/>
            <a:tailEnd type="oval" w="med" len="med"/>
          </a:ln>
        </p:spPr>
      </p:cxnSp>
      <p:cxnSp>
        <p:nvCxnSpPr>
          <p:cNvPr id="187" name="Google Shape;2107;p39">
            <a:extLst>
              <a:ext uri="{FF2B5EF4-FFF2-40B4-BE49-F238E27FC236}">
                <a16:creationId xmlns="" xmlns:a16="http://schemas.microsoft.com/office/drawing/2014/main" id="{7E3850BD-448D-0CF0-7FD5-3E39387958BA}"/>
              </a:ext>
            </a:extLst>
          </p:cNvPr>
          <p:cNvCxnSpPr>
            <a:cxnSpLocks/>
          </p:cNvCxnSpPr>
          <p:nvPr/>
        </p:nvCxnSpPr>
        <p:spPr>
          <a:xfrm rot="10800000" flipV="1">
            <a:off x="4497376" y="2177388"/>
            <a:ext cx="876619" cy="597580"/>
          </a:xfrm>
          <a:prstGeom prst="curvedConnector3">
            <a:avLst>
              <a:gd name="adj1" fmla="val 50000"/>
            </a:avLst>
          </a:prstGeom>
          <a:noFill/>
          <a:ln w="28575" cap="flat" cmpd="sng">
            <a:solidFill>
              <a:srgbClr val="045977"/>
            </a:solidFill>
            <a:prstDash val="solid"/>
            <a:round/>
            <a:headEnd type="none" w="med" len="med"/>
            <a:tailEnd type="oval" w="med" len="med"/>
          </a:ln>
        </p:spPr>
      </p:cxnSp>
      <p:cxnSp>
        <p:nvCxnSpPr>
          <p:cNvPr id="188" name="Google Shape;2108;p39">
            <a:extLst>
              <a:ext uri="{FF2B5EF4-FFF2-40B4-BE49-F238E27FC236}">
                <a16:creationId xmlns="" xmlns:a16="http://schemas.microsoft.com/office/drawing/2014/main" id="{656F17A0-B274-30A8-6C47-22F23BC53C03}"/>
              </a:ext>
            </a:extLst>
          </p:cNvPr>
          <p:cNvCxnSpPr>
            <a:cxnSpLocks/>
          </p:cNvCxnSpPr>
          <p:nvPr/>
        </p:nvCxnSpPr>
        <p:spPr>
          <a:xfrm rot="10800000">
            <a:off x="5239118" y="3309930"/>
            <a:ext cx="1069677" cy="186527"/>
          </a:xfrm>
          <a:prstGeom prst="curvedConnector3">
            <a:avLst>
              <a:gd name="adj1" fmla="val 50000"/>
            </a:avLst>
          </a:prstGeom>
          <a:noFill/>
          <a:ln w="28575" cap="flat" cmpd="sng">
            <a:solidFill>
              <a:srgbClr val="045977"/>
            </a:solidFill>
            <a:prstDash val="solid"/>
            <a:round/>
            <a:headEnd type="none" w="med" len="med"/>
            <a:tailEnd type="oval" w="med" len="med"/>
          </a:ln>
        </p:spPr>
      </p:cxnSp>
      <p:grpSp>
        <p:nvGrpSpPr>
          <p:cNvPr id="189" name="Google Shape;2109;p39">
            <a:extLst>
              <a:ext uri="{FF2B5EF4-FFF2-40B4-BE49-F238E27FC236}">
                <a16:creationId xmlns="" xmlns:a16="http://schemas.microsoft.com/office/drawing/2014/main" id="{A2A99322-1EF7-42AE-84FF-065C2D0552DD}"/>
              </a:ext>
            </a:extLst>
          </p:cNvPr>
          <p:cNvGrpSpPr/>
          <p:nvPr/>
        </p:nvGrpSpPr>
        <p:grpSpPr>
          <a:xfrm>
            <a:off x="5600042" y="1312885"/>
            <a:ext cx="379286" cy="378829"/>
            <a:chOff x="6831138" y="1548893"/>
            <a:chExt cx="379286" cy="378829"/>
          </a:xfrm>
        </p:grpSpPr>
        <p:sp>
          <p:nvSpPr>
            <p:cNvPr id="190" name="Google Shape;2110;p39">
              <a:extLst>
                <a:ext uri="{FF2B5EF4-FFF2-40B4-BE49-F238E27FC236}">
                  <a16:creationId xmlns="" xmlns:a16="http://schemas.microsoft.com/office/drawing/2014/main" id="{A0FBA748-845D-1170-5D9C-9F3404B8F60A}"/>
                </a:ext>
              </a:extLst>
            </p:cNvPr>
            <p:cNvSpPr/>
            <p:nvPr/>
          </p:nvSpPr>
          <p:spPr>
            <a:xfrm>
              <a:off x="6937481" y="1607988"/>
              <a:ext cx="49428" cy="61064"/>
            </a:xfrm>
            <a:custGeom>
              <a:avLst/>
              <a:gdLst/>
              <a:ahLst/>
              <a:cxnLst/>
              <a:rect l="l" t="t" r="r" b="b"/>
              <a:pathLst>
                <a:path w="1406" h="1737" extrusionOk="0">
                  <a:moveTo>
                    <a:pt x="1128" y="0"/>
                  </a:moveTo>
                  <a:cubicBezTo>
                    <a:pt x="1000" y="0"/>
                    <a:pt x="838" y="46"/>
                    <a:pt x="667" y="117"/>
                  </a:cubicBezTo>
                  <a:lnTo>
                    <a:pt x="48" y="427"/>
                  </a:lnTo>
                  <a:cubicBezTo>
                    <a:pt x="0" y="879"/>
                    <a:pt x="72" y="1331"/>
                    <a:pt x="286" y="1736"/>
                  </a:cubicBezTo>
                  <a:cubicBezTo>
                    <a:pt x="620" y="1498"/>
                    <a:pt x="691" y="1451"/>
                    <a:pt x="858" y="1284"/>
                  </a:cubicBezTo>
                  <a:cubicBezTo>
                    <a:pt x="1096" y="1046"/>
                    <a:pt x="1286" y="736"/>
                    <a:pt x="1358" y="498"/>
                  </a:cubicBezTo>
                  <a:cubicBezTo>
                    <a:pt x="1405" y="284"/>
                    <a:pt x="1405" y="141"/>
                    <a:pt x="1334" y="69"/>
                  </a:cubicBezTo>
                  <a:cubicBezTo>
                    <a:pt x="1286" y="21"/>
                    <a:pt x="1215" y="0"/>
                    <a:pt x="1128" y="0"/>
                  </a:cubicBezTo>
                  <a:close/>
                </a:path>
              </a:pathLst>
            </a:custGeom>
            <a:solidFill>
              <a:srgbClr val="45BEA5"/>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91" name="Google Shape;2111;p39">
              <a:extLst>
                <a:ext uri="{FF2B5EF4-FFF2-40B4-BE49-F238E27FC236}">
                  <a16:creationId xmlns="" xmlns:a16="http://schemas.microsoft.com/office/drawing/2014/main" id="{BB51FF7B-978B-CBED-7D4C-E623713A0D31}"/>
                </a:ext>
              </a:extLst>
            </p:cNvPr>
            <p:cNvSpPr/>
            <p:nvPr/>
          </p:nvSpPr>
          <p:spPr>
            <a:xfrm>
              <a:off x="6947536" y="1548893"/>
              <a:ext cx="125609" cy="165439"/>
            </a:xfrm>
            <a:custGeom>
              <a:avLst/>
              <a:gdLst/>
              <a:ahLst/>
              <a:cxnLst/>
              <a:rect l="l" t="t" r="r" b="b"/>
              <a:pathLst>
                <a:path w="3573" h="4706" extrusionOk="0">
                  <a:moveTo>
                    <a:pt x="2098" y="0"/>
                  </a:moveTo>
                  <a:cubicBezTo>
                    <a:pt x="1257" y="0"/>
                    <a:pt x="428" y="457"/>
                    <a:pt x="0" y="1298"/>
                  </a:cubicBezTo>
                  <a:lnTo>
                    <a:pt x="95" y="1250"/>
                  </a:lnTo>
                  <a:cubicBezTo>
                    <a:pt x="364" y="1116"/>
                    <a:pt x="617" y="1050"/>
                    <a:pt x="842" y="1050"/>
                  </a:cubicBezTo>
                  <a:cubicBezTo>
                    <a:pt x="1095" y="1050"/>
                    <a:pt x="1313" y="1134"/>
                    <a:pt x="1477" y="1298"/>
                  </a:cubicBezTo>
                  <a:cubicBezTo>
                    <a:pt x="1739" y="1536"/>
                    <a:pt x="1786" y="1917"/>
                    <a:pt x="1667" y="2346"/>
                  </a:cubicBezTo>
                  <a:cubicBezTo>
                    <a:pt x="1500" y="2893"/>
                    <a:pt x="1072" y="3417"/>
                    <a:pt x="596" y="3751"/>
                  </a:cubicBezTo>
                  <a:lnTo>
                    <a:pt x="357" y="3941"/>
                  </a:lnTo>
                  <a:cubicBezTo>
                    <a:pt x="813" y="4446"/>
                    <a:pt x="1447" y="4706"/>
                    <a:pt x="2083" y="4706"/>
                  </a:cubicBezTo>
                  <a:cubicBezTo>
                    <a:pt x="2378" y="4706"/>
                    <a:pt x="2674" y="4650"/>
                    <a:pt x="2953" y="4537"/>
                  </a:cubicBezTo>
                  <a:lnTo>
                    <a:pt x="2382" y="3584"/>
                  </a:lnTo>
                  <a:cubicBezTo>
                    <a:pt x="2167" y="3227"/>
                    <a:pt x="2191" y="2798"/>
                    <a:pt x="2453" y="2489"/>
                  </a:cubicBezTo>
                  <a:lnTo>
                    <a:pt x="2596" y="2298"/>
                  </a:lnTo>
                  <a:cubicBezTo>
                    <a:pt x="2667" y="2227"/>
                    <a:pt x="2691" y="2084"/>
                    <a:pt x="2644" y="1965"/>
                  </a:cubicBezTo>
                  <a:cubicBezTo>
                    <a:pt x="2382" y="1465"/>
                    <a:pt x="2644" y="822"/>
                    <a:pt x="3191" y="655"/>
                  </a:cubicBezTo>
                  <a:cubicBezTo>
                    <a:pt x="3453" y="560"/>
                    <a:pt x="3358" y="583"/>
                    <a:pt x="3572" y="536"/>
                  </a:cubicBezTo>
                  <a:cubicBezTo>
                    <a:pt x="3137" y="173"/>
                    <a:pt x="2615" y="0"/>
                    <a:pt x="2098" y="0"/>
                  </a:cubicBezTo>
                  <a:close/>
                </a:path>
              </a:pathLst>
            </a:custGeom>
            <a:solidFill>
              <a:srgbClr val="45BEA5"/>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92" name="Google Shape;2112;p39">
              <a:extLst>
                <a:ext uri="{FF2B5EF4-FFF2-40B4-BE49-F238E27FC236}">
                  <a16:creationId xmlns="" xmlns:a16="http://schemas.microsoft.com/office/drawing/2014/main" id="{8E579BF3-D351-75DB-E80A-776BCAB5FA78}"/>
                </a:ext>
              </a:extLst>
            </p:cNvPr>
            <p:cNvSpPr/>
            <p:nvPr/>
          </p:nvSpPr>
          <p:spPr>
            <a:xfrm>
              <a:off x="7047973" y="1586965"/>
              <a:ext cx="64509" cy="110527"/>
            </a:xfrm>
            <a:custGeom>
              <a:avLst/>
              <a:gdLst/>
              <a:ahLst/>
              <a:cxnLst/>
              <a:rect l="l" t="t" r="r" b="b"/>
              <a:pathLst>
                <a:path w="1835" h="3144" extrusionOk="0">
                  <a:moveTo>
                    <a:pt x="1192" y="1"/>
                  </a:moveTo>
                  <a:cubicBezTo>
                    <a:pt x="596" y="120"/>
                    <a:pt x="763" y="96"/>
                    <a:pt x="525" y="167"/>
                  </a:cubicBezTo>
                  <a:cubicBezTo>
                    <a:pt x="334" y="239"/>
                    <a:pt x="263" y="429"/>
                    <a:pt x="334" y="596"/>
                  </a:cubicBezTo>
                  <a:cubicBezTo>
                    <a:pt x="501" y="953"/>
                    <a:pt x="453" y="1334"/>
                    <a:pt x="239" y="1620"/>
                  </a:cubicBezTo>
                  <a:lnTo>
                    <a:pt x="96" y="1810"/>
                  </a:lnTo>
                  <a:cubicBezTo>
                    <a:pt x="1" y="1906"/>
                    <a:pt x="1" y="2049"/>
                    <a:pt x="72" y="2168"/>
                  </a:cubicBezTo>
                  <a:lnTo>
                    <a:pt x="644" y="3144"/>
                  </a:lnTo>
                  <a:cubicBezTo>
                    <a:pt x="1620" y="2382"/>
                    <a:pt x="1835" y="1025"/>
                    <a:pt x="1192" y="1"/>
                  </a:cubicBezTo>
                  <a:close/>
                </a:path>
              </a:pathLst>
            </a:custGeom>
            <a:solidFill>
              <a:srgbClr val="45BEA5"/>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93" name="Google Shape;2113;p39">
              <a:extLst>
                <a:ext uri="{FF2B5EF4-FFF2-40B4-BE49-F238E27FC236}">
                  <a16:creationId xmlns="" xmlns:a16="http://schemas.microsoft.com/office/drawing/2014/main" id="{AE6EEE5B-EA23-1716-CE08-372FB4DED938}"/>
                </a:ext>
              </a:extLst>
            </p:cNvPr>
            <p:cNvSpPr/>
            <p:nvPr/>
          </p:nvSpPr>
          <p:spPr>
            <a:xfrm>
              <a:off x="6861301" y="1868275"/>
              <a:ext cx="146526" cy="59447"/>
            </a:xfrm>
            <a:custGeom>
              <a:avLst/>
              <a:gdLst/>
              <a:ahLst/>
              <a:cxnLst/>
              <a:rect l="l" t="t" r="r" b="b"/>
              <a:pathLst>
                <a:path w="4168" h="1691" extrusionOk="0">
                  <a:moveTo>
                    <a:pt x="310" y="0"/>
                  </a:moveTo>
                  <a:cubicBezTo>
                    <a:pt x="143" y="0"/>
                    <a:pt x="0" y="143"/>
                    <a:pt x="0" y="310"/>
                  </a:cubicBezTo>
                  <a:cubicBezTo>
                    <a:pt x="0" y="715"/>
                    <a:pt x="0" y="1381"/>
                    <a:pt x="0" y="1381"/>
                  </a:cubicBezTo>
                  <a:cubicBezTo>
                    <a:pt x="0" y="1572"/>
                    <a:pt x="143" y="1691"/>
                    <a:pt x="310" y="1691"/>
                  </a:cubicBezTo>
                  <a:lnTo>
                    <a:pt x="3858" y="1691"/>
                  </a:lnTo>
                  <a:cubicBezTo>
                    <a:pt x="4025" y="1691"/>
                    <a:pt x="4168" y="1572"/>
                    <a:pt x="4168" y="1381"/>
                  </a:cubicBezTo>
                  <a:cubicBezTo>
                    <a:pt x="4168" y="1072"/>
                    <a:pt x="4168" y="548"/>
                    <a:pt x="4168" y="0"/>
                  </a:cubicBezTo>
                  <a:close/>
                </a:path>
              </a:pathLst>
            </a:custGeom>
            <a:solidFill>
              <a:srgbClr val="45BEA5"/>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94" name="Google Shape;2114;p39">
              <a:extLst>
                <a:ext uri="{FF2B5EF4-FFF2-40B4-BE49-F238E27FC236}">
                  <a16:creationId xmlns="" xmlns:a16="http://schemas.microsoft.com/office/drawing/2014/main" id="{A781EB9A-8F23-BC45-7972-CF9036E17DFB}"/>
                </a:ext>
              </a:extLst>
            </p:cNvPr>
            <p:cNvSpPr/>
            <p:nvPr/>
          </p:nvSpPr>
          <p:spPr>
            <a:xfrm>
              <a:off x="6831138" y="1585278"/>
              <a:ext cx="176689" cy="260428"/>
            </a:xfrm>
            <a:custGeom>
              <a:avLst/>
              <a:gdLst/>
              <a:ahLst/>
              <a:cxnLst/>
              <a:rect l="l" t="t" r="r" b="b"/>
              <a:pathLst>
                <a:path w="5026" h="7408" extrusionOk="0">
                  <a:moveTo>
                    <a:pt x="1073" y="1"/>
                  </a:moveTo>
                  <a:cubicBezTo>
                    <a:pt x="477" y="1"/>
                    <a:pt x="1" y="501"/>
                    <a:pt x="1" y="1096"/>
                  </a:cubicBezTo>
                  <a:lnTo>
                    <a:pt x="1" y="4359"/>
                  </a:lnTo>
                  <a:cubicBezTo>
                    <a:pt x="1" y="4430"/>
                    <a:pt x="1" y="5502"/>
                    <a:pt x="977" y="6288"/>
                  </a:cubicBezTo>
                  <a:cubicBezTo>
                    <a:pt x="1430" y="6645"/>
                    <a:pt x="1597" y="7074"/>
                    <a:pt x="1668" y="7407"/>
                  </a:cubicBezTo>
                  <a:lnTo>
                    <a:pt x="5026" y="7407"/>
                  </a:lnTo>
                  <a:cubicBezTo>
                    <a:pt x="5026" y="6359"/>
                    <a:pt x="5026" y="5311"/>
                    <a:pt x="5026" y="5264"/>
                  </a:cubicBezTo>
                  <a:cubicBezTo>
                    <a:pt x="4954" y="4788"/>
                    <a:pt x="4621" y="4359"/>
                    <a:pt x="4145" y="4168"/>
                  </a:cubicBezTo>
                  <a:cubicBezTo>
                    <a:pt x="3645" y="3978"/>
                    <a:pt x="3430" y="3740"/>
                    <a:pt x="3073" y="3359"/>
                  </a:cubicBezTo>
                  <a:cubicBezTo>
                    <a:pt x="2963" y="3249"/>
                    <a:pt x="2791" y="3183"/>
                    <a:pt x="2614" y="3183"/>
                  </a:cubicBezTo>
                  <a:cubicBezTo>
                    <a:pt x="2445" y="3183"/>
                    <a:pt x="2272" y="3243"/>
                    <a:pt x="2144" y="3383"/>
                  </a:cubicBezTo>
                  <a:cubicBezTo>
                    <a:pt x="2001" y="3525"/>
                    <a:pt x="2025" y="3740"/>
                    <a:pt x="2144" y="3859"/>
                  </a:cubicBezTo>
                  <a:lnTo>
                    <a:pt x="3192" y="4907"/>
                  </a:lnTo>
                  <a:cubicBezTo>
                    <a:pt x="3406" y="5097"/>
                    <a:pt x="3264" y="5454"/>
                    <a:pt x="2978" y="5454"/>
                  </a:cubicBezTo>
                  <a:cubicBezTo>
                    <a:pt x="2882" y="5454"/>
                    <a:pt x="2811" y="5431"/>
                    <a:pt x="2740" y="5359"/>
                  </a:cubicBezTo>
                  <a:lnTo>
                    <a:pt x="1692" y="4311"/>
                  </a:lnTo>
                  <a:cubicBezTo>
                    <a:pt x="1501" y="4097"/>
                    <a:pt x="1382" y="3811"/>
                    <a:pt x="1406" y="3549"/>
                  </a:cubicBezTo>
                  <a:lnTo>
                    <a:pt x="1406" y="358"/>
                  </a:lnTo>
                  <a:cubicBezTo>
                    <a:pt x="1406" y="168"/>
                    <a:pt x="1263" y="1"/>
                    <a:pt x="1073" y="1"/>
                  </a:cubicBezTo>
                  <a:close/>
                </a:path>
              </a:pathLst>
            </a:custGeom>
            <a:solidFill>
              <a:srgbClr val="45BEA5"/>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95" name="Google Shape;2115;p39">
              <a:extLst>
                <a:ext uri="{FF2B5EF4-FFF2-40B4-BE49-F238E27FC236}">
                  <a16:creationId xmlns="" xmlns:a16="http://schemas.microsoft.com/office/drawing/2014/main" id="{EFD4A497-0C56-E60A-FFAB-1EF4B733A4E7}"/>
                </a:ext>
              </a:extLst>
            </p:cNvPr>
            <p:cNvSpPr/>
            <p:nvPr/>
          </p:nvSpPr>
          <p:spPr>
            <a:xfrm>
              <a:off x="7033770" y="1868275"/>
              <a:ext cx="146526" cy="59447"/>
            </a:xfrm>
            <a:custGeom>
              <a:avLst/>
              <a:gdLst/>
              <a:ahLst/>
              <a:cxnLst/>
              <a:rect l="l" t="t" r="r" b="b"/>
              <a:pathLst>
                <a:path w="4168" h="1691" extrusionOk="0">
                  <a:moveTo>
                    <a:pt x="0" y="0"/>
                  </a:moveTo>
                  <a:cubicBezTo>
                    <a:pt x="0" y="548"/>
                    <a:pt x="0" y="1072"/>
                    <a:pt x="0" y="1381"/>
                  </a:cubicBezTo>
                  <a:cubicBezTo>
                    <a:pt x="0" y="1572"/>
                    <a:pt x="143" y="1691"/>
                    <a:pt x="310" y="1691"/>
                  </a:cubicBezTo>
                  <a:lnTo>
                    <a:pt x="3858" y="1691"/>
                  </a:lnTo>
                  <a:cubicBezTo>
                    <a:pt x="4025" y="1691"/>
                    <a:pt x="4168" y="1572"/>
                    <a:pt x="4168" y="1381"/>
                  </a:cubicBezTo>
                  <a:cubicBezTo>
                    <a:pt x="4168" y="1381"/>
                    <a:pt x="4168" y="715"/>
                    <a:pt x="4168" y="310"/>
                  </a:cubicBezTo>
                  <a:cubicBezTo>
                    <a:pt x="4168" y="143"/>
                    <a:pt x="4025" y="0"/>
                    <a:pt x="3858" y="0"/>
                  </a:cubicBezTo>
                  <a:close/>
                </a:path>
              </a:pathLst>
            </a:custGeom>
            <a:solidFill>
              <a:srgbClr val="45BEA5"/>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96" name="Google Shape;2116;p39">
              <a:extLst>
                <a:ext uri="{FF2B5EF4-FFF2-40B4-BE49-F238E27FC236}">
                  <a16:creationId xmlns="" xmlns:a16="http://schemas.microsoft.com/office/drawing/2014/main" id="{E5A5B25D-5D6F-0446-48C6-40FD75996431}"/>
                </a:ext>
              </a:extLst>
            </p:cNvPr>
            <p:cNvSpPr/>
            <p:nvPr/>
          </p:nvSpPr>
          <p:spPr>
            <a:xfrm>
              <a:off x="7033770" y="1585278"/>
              <a:ext cx="176654" cy="260428"/>
            </a:xfrm>
            <a:custGeom>
              <a:avLst/>
              <a:gdLst/>
              <a:ahLst/>
              <a:cxnLst/>
              <a:rect l="l" t="t" r="r" b="b"/>
              <a:pathLst>
                <a:path w="5025" h="7408" extrusionOk="0">
                  <a:moveTo>
                    <a:pt x="3953" y="1"/>
                  </a:moveTo>
                  <a:cubicBezTo>
                    <a:pt x="3763" y="1"/>
                    <a:pt x="3620" y="168"/>
                    <a:pt x="3620" y="358"/>
                  </a:cubicBezTo>
                  <a:lnTo>
                    <a:pt x="3620" y="3549"/>
                  </a:lnTo>
                  <a:cubicBezTo>
                    <a:pt x="3644" y="3811"/>
                    <a:pt x="3525" y="4097"/>
                    <a:pt x="3334" y="4311"/>
                  </a:cubicBezTo>
                  <a:lnTo>
                    <a:pt x="2286" y="5359"/>
                  </a:lnTo>
                  <a:cubicBezTo>
                    <a:pt x="2215" y="5431"/>
                    <a:pt x="2143" y="5454"/>
                    <a:pt x="2048" y="5454"/>
                  </a:cubicBezTo>
                  <a:cubicBezTo>
                    <a:pt x="1762" y="5454"/>
                    <a:pt x="1619" y="5097"/>
                    <a:pt x="1834" y="4907"/>
                  </a:cubicBezTo>
                  <a:lnTo>
                    <a:pt x="2882" y="3859"/>
                  </a:lnTo>
                  <a:cubicBezTo>
                    <a:pt x="3001" y="3740"/>
                    <a:pt x="3024" y="3525"/>
                    <a:pt x="2882" y="3383"/>
                  </a:cubicBezTo>
                  <a:cubicBezTo>
                    <a:pt x="2754" y="3243"/>
                    <a:pt x="2580" y="3183"/>
                    <a:pt x="2412" y="3183"/>
                  </a:cubicBezTo>
                  <a:cubicBezTo>
                    <a:pt x="2235" y="3183"/>
                    <a:pt x="2063" y="3249"/>
                    <a:pt x="1953" y="3359"/>
                  </a:cubicBezTo>
                  <a:cubicBezTo>
                    <a:pt x="1596" y="3740"/>
                    <a:pt x="1381" y="3978"/>
                    <a:pt x="881" y="4168"/>
                  </a:cubicBezTo>
                  <a:cubicBezTo>
                    <a:pt x="405" y="4359"/>
                    <a:pt x="71" y="4788"/>
                    <a:pt x="0" y="5264"/>
                  </a:cubicBezTo>
                  <a:cubicBezTo>
                    <a:pt x="0" y="5311"/>
                    <a:pt x="0" y="6359"/>
                    <a:pt x="0" y="7407"/>
                  </a:cubicBezTo>
                  <a:lnTo>
                    <a:pt x="3358" y="7407"/>
                  </a:lnTo>
                  <a:cubicBezTo>
                    <a:pt x="3429" y="7074"/>
                    <a:pt x="3596" y="6645"/>
                    <a:pt x="4049" y="6288"/>
                  </a:cubicBezTo>
                  <a:cubicBezTo>
                    <a:pt x="5025" y="5502"/>
                    <a:pt x="5025" y="4430"/>
                    <a:pt x="5025" y="4359"/>
                  </a:cubicBezTo>
                  <a:lnTo>
                    <a:pt x="5025" y="1096"/>
                  </a:lnTo>
                  <a:cubicBezTo>
                    <a:pt x="5025" y="501"/>
                    <a:pt x="4549" y="1"/>
                    <a:pt x="3953" y="1"/>
                  </a:cubicBezTo>
                  <a:close/>
                </a:path>
              </a:pathLst>
            </a:custGeom>
            <a:solidFill>
              <a:srgbClr val="45BEA5"/>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grpSp>
      <p:grpSp>
        <p:nvGrpSpPr>
          <p:cNvPr id="197" name="Google Shape;2117;p39">
            <a:extLst>
              <a:ext uri="{FF2B5EF4-FFF2-40B4-BE49-F238E27FC236}">
                <a16:creationId xmlns="" xmlns:a16="http://schemas.microsoft.com/office/drawing/2014/main" id="{3F371790-0DDE-216A-280C-2E8058D6F389}"/>
              </a:ext>
            </a:extLst>
          </p:cNvPr>
          <p:cNvGrpSpPr/>
          <p:nvPr/>
        </p:nvGrpSpPr>
        <p:grpSpPr>
          <a:xfrm>
            <a:off x="6516634" y="3122372"/>
            <a:ext cx="286337" cy="378443"/>
            <a:chOff x="4780872" y="1549279"/>
            <a:chExt cx="286337" cy="378443"/>
          </a:xfrm>
        </p:grpSpPr>
        <p:sp>
          <p:nvSpPr>
            <p:cNvPr id="198" name="Google Shape;2118;p39">
              <a:extLst>
                <a:ext uri="{FF2B5EF4-FFF2-40B4-BE49-F238E27FC236}">
                  <a16:creationId xmlns="" xmlns:a16="http://schemas.microsoft.com/office/drawing/2014/main" id="{4FFA01C6-5E73-C532-850A-45C9B6B1E37A}"/>
                </a:ext>
              </a:extLst>
            </p:cNvPr>
            <p:cNvSpPr/>
            <p:nvPr/>
          </p:nvSpPr>
          <p:spPr>
            <a:xfrm>
              <a:off x="4854522" y="1749381"/>
              <a:ext cx="79591" cy="56143"/>
            </a:xfrm>
            <a:custGeom>
              <a:avLst/>
              <a:gdLst/>
              <a:ahLst/>
              <a:cxnLst/>
              <a:rect l="l" t="t" r="r" b="b"/>
              <a:pathLst>
                <a:path w="2264" h="1597" extrusionOk="0">
                  <a:moveTo>
                    <a:pt x="1787" y="0"/>
                  </a:moveTo>
                  <a:cubicBezTo>
                    <a:pt x="1692" y="0"/>
                    <a:pt x="1597" y="48"/>
                    <a:pt x="1549" y="120"/>
                  </a:cubicBezTo>
                  <a:lnTo>
                    <a:pt x="1311" y="358"/>
                  </a:lnTo>
                  <a:cubicBezTo>
                    <a:pt x="1239" y="417"/>
                    <a:pt x="1156" y="447"/>
                    <a:pt x="1076" y="447"/>
                  </a:cubicBezTo>
                  <a:cubicBezTo>
                    <a:pt x="995" y="447"/>
                    <a:pt x="918" y="417"/>
                    <a:pt x="858" y="358"/>
                  </a:cubicBezTo>
                  <a:lnTo>
                    <a:pt x="620" y="120"/>
                  </a:lnTo>
                  <a:cubicBezTo>
                    <a:pt x="542" y="41"/>
                    <a:pt x="448" y="7"/>
                    <a:pt x="357" y="7"/>
                  </a:cubicBezTo>
                  <a:cubicBezTo>
                    <a:pt x="172" y="7"/>
                    <a:pt x="1" y="150"/>
                    <a:pt x="1" y="358"/>
                  </a:cubicBezTo>
                  <a:cubicBezTo>
                    <a:pt x="1" y="453"/>
                    <a:pt x="49" y="548"/>
                    <a:pt x="120" y="620"/>
                  </a:cubicBezTo>
                  <a:lnTo>
                    <a:pt x="1073" y="1596"/>
                  </a:lnTo>
                  <a:lnTo>
                    <a:pt x="2049" y="620"/>
                  </a:lnTo>
                  <a:cubicBezTo>
                    <a:pt x="2263" y="382"/>
                    <a:pt x="2120" y="0"/>
                    <a:pt x="1787" y="0"/>
                  </a:cubicBezTo>
                  <a:close/>
                </a:path>
              </a:pathLst>
            </a:custGeom>
            <a:solidFill>
              <a:srgbClr val="0C467C"/>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99" name="Google Shape;2119;p39">
              <a:extLst>
                <a:ext uri="{FF2B5EF4-FFF2-40B4-BE49-F238E27FC236}">
                  <a16:creationId xmlns="" xmlns:a16="http://schemas.microsoft.com/office/drawing/2014/main" id="{1EF15347-B0B0-E141-6852-2BBC2669F2E7}"/>
                </a:ext>
              </a:extLst>
            </p:cNvPr>
            <p:cNvSpPr/>
            <p:nvPr/>
          </p:nvSpPr>
          <p:spPr>
            <a:xfrm>
              <a:off x="4786708" y="1549279"/>
              <a:ext cx="280502" cy="308134"/>
            </a:xfrm>
            <a:custGeom>
              <a:avLst/>
              <a:gdLst/>
              <a:ahLst/>
              <a:cxnLst/>
              <a:rect l="l" t="t" r="r" b="b"/>
              <a:pathLst>
                <a:path w="7979" h="8765" extrusionOk="0">
                  <a:moveTo>
                    <a:pt x="3729" y="5069"/>
                  </a:moveTo>
                  <a:cubicBezTo>
                    <a:pt x="4242" y="5069"/>
                    <a:pt x="4716" y="5473"/>
                    <a:pt x="4716" y="6050"/>
                  </a:cubicBezTo>
                  <a:cubicBezTo>
                    <a:pt x="4716" y="6312"/>
                    <a:pt x="4597" y="6574"/>
                    <a:pt x="4430" y="6764"/>
                  </a:cubicBezTo>
                  <a:cubicBezTo>
                    <a:pt x="4430" y="6764"/>
                    <a:pt x="3240" y="7955"/>
                    <a:pt x="3240" y="7955"/>
                  </a:cubicBezTo>
                  <a:cubicBezTo>
                    <a:pt x="3168" y="8014"/>
                    <a:pt x="3085" y="8044"/>
                    <a:pt x="3005" y="8044"/>
                  </a:cubicBezTo>
                  <a:cubicBezTo>
                    <a:pt x="2924" y="8044"/>
                    <a:pt x="2847" y="8014"/>
                    <a:pt x="2787" y="7955"/>
                  </a:cubicBezTo>
                  <a:lnTo>
                    <a:pt x="1597" y="6764"/>
                  </a:lnTo>
                  <a:cubicBezTo>
                    <a:pt x="1192" y="6359"/>
                    <a:pt x="1216" y="5740"/>
                    <a:pt x="1597" y="5359"/>
                  </a:cubicBezTo>
                  <a:cubicBezTo>
                    <a:pt x="1778" y="5178"/>
                    <a:pt x="2027" y="5076"/>
                    <a:pt x="2284" y="5076"/>
                  </a:cubicBezTo>
                  <a:cubicBezTo>
                    <a:pt x="2533" y="5076"/>
                    <a:pt x="2791" y="5172"/>
                    <a:pt x="3002" y="5383"/>
                  </a:cubicBezTo>
                  <a:cubicBezTo>
                    <a:pt x="3220" y="5165"/>
                    <a:pt x="3479" y="5069"/>
                    <a:pt x="3729" y="5069"/>
                  </a:cubicBezTo>
                  <a:close/>
                  <a:moveTo>
                    <a:pt x="3811" y="1"/>
                  </a:moveTo>
                  <a:cubicBezTo>
                    <a:pt x="3549" y="1"/>
                    <a:pt x="3311" y="215"/>
                    <a:pt x="3311" y="477"/>
                  </a:cubicBezTo>
                  <a:lnTo>
                    <a:pt x="3311" y="3692"/>
                  </a:lnTo>
                  <a:cubicBezTo>
                    <a:pt x="3311" y="3859"/>
                    <a:pt x="3192" y="4002"/>
                    <a:pt x="3025" y="4002"/>
                  </a:cubicBezTo>
                  <a:cubicBezTo>
                    <a:pt x="3011" y="4003"/>
                    <a:pt x="2998" y="4004"/>
                    <a:pt x="2984" y="4004"/>
                  </a:cubicBezTo>
                  <a:cubicBezTo>
                    <a:pt x="2815" y="4004"/>
                    <a:pt x="2692" y="3869"/>
                    <a:pt x="2692" y="3692"/>
                  </a:cubicBezTo>
                  <a:lnTo>
                    <a:pt x="2692" y="1192"/>
                  </a:lnTo>
                  <a:cubicBezTo>
                    <a:pt x="2692" y="906"/>
                    <a:pt x="2478" y="691"/>
                    <a:pt x="2192" y="691"/>
                  </a:cubicBezTo>
                  <a:lnTo>
                    <a:pt x="2144" y="691"/>
                  </a:lnTo>
                  <a:cubicBezTo>
                    <a:pt x="1859" y="691"/>
                    <a:pt x="1644" y="906"/>
                    <a:pt x="1644" y="1192"/>
                  </a:cubicBezTo>
                  <a:lnTo>
                    <a:pt x="1644" y="3692"/>
                  </a:lnTo>
                  <a:cubicBezTo>
                    <a:pt x="1644" y="3859"/>
                    <a:pt x="1501" y="4002"/>
                    <a:pt x="1335" y="4002"/>
                  </a:cubicBezTo>
                  <a:cubicBezTo>
                    <a:pt x="1321" y="4003"/>
                    <a:pt x="1307" y="4004"/>
                    <a:pt x="1293" y="4004"/>
                  </a:cubicBezTo>
                  <a:cubicBezTo>
                    <a:pt x="1124" y="4004"/>
                    <a:pt x="1001" y="3869"/>
                    <a:pt x="1001" y="3692"/>
                  </a:cubicBezTo>
                  <a:lnTo>
                    <a:pt x="1001" y="2525"/>
                  </a:lnTo>
                  <a:cubicBezTo>
                    <a:pt x="1001" y="2263"/>
                    <a:pt x="787" y="2025"/>
                    <a:pt x="501" y="2025"/>
                  </a:cubicBezTo>
                  <a:cubicBezTo>
                    <a:pt x="191" y="2025"/>
                    <a:pt x="1" y="2263"/>
                    <a:pt x="1" y="2525"/>
                  </a:cubicBezTo>
                  <a:lnTo>
                    <a:pt x="1" y="6026"/>
                  </a:lnTo>
                  <a:cubicBezTo>
                    <a:pt x="1" y="6931"/>
                    <a:pt x="72" y="7860"/>
                    <a:pt x="263" y="8765"/>
                  </a:cubicBezTo>
                  <a:lnTo>
                    <a:pt x="5764" y="8765"/>
                  </a:lnTo>
                  <a:cubicBezTo>
                    <a:pt x="6026" y="8002"/>
                    <a:pt x="6431" y="7288"/>
                    <a:pt x="7026" y="6693"/>
                  </a:cubicBezTo>
                  <a:lnTo>
                    <a:pt x="7598" y="6121"/>
                  </a:lnTo>
                  <a:cubicBezTo>
                    <a:pt x="7907" y="5812"/>
                    <a:pt x="7979" y="5359"/>
                    <a:pt x="7836" y="4978"/>
                  </a:cubicBezTo>
                  <a:cubicBezTo>
                    <a:pt x="7812" y="4978"/>
                    <a:pt x="7812" y="4954"/>
                    <a:pt x="7812" y="4954"/>
                  </a:cubicBezTo>
                  <a:cubicBezTo>
                    <a:pt x="7715" y="4788"/>
                    <a:pt x="7545" y="4702"/>
                    <a:pt x="7378" y="4702"/>
                  </a:cubicBezTo>
                  <a:cubicBezTo>
                    <a:pt x="7258" y="4702"/>
                    <a:pt x="7139" y="4746"/>
                    <a:pt x="7050" y="4835"/>
                  </a:cubicBezTo>
                  <a:cubicBezTo>
                    <a:pt x="6740" y="5121"/>
                    <a:pt x="6717" y="5169"/>
                    <a:pt x="6550" y="5311"/>
                  </a:cubicBezTo>
                  <a:cubicBezTo>
                    <a:pt x="6489" y="5372"/>
                    <a:pt x="6414" y="5399"/>
                    <a:pt x="6340" y="5399"/>
                  </a:cubicBezTo>
                  <a:cubicBezTo>
                    <a:pt x="6181" y="5399"/>
                    <a:pt x="6026" y="5276"/>
                    <a:pt x="6026" y="5097"/>
                  </a:cubicBezTo>
                  <a:lnTo>
                    <a:pt x="6026" y="1192"/>
                  </a:lnTo>
                  <a:cubicBezTo>
                    <a:pt x="6026" y="906"/>
                    <a:pt x="5788" y="691"/>
                    <a:pt x="5526" y="691"/>
                  </a:cubicBezTo>
                  <a:cubicBezTo>
                    <a:pt x="5216" y="691"/>
                    <a:pt x="5002" y="930"/>
                    <a:pt x="5002" y="1192"/>
                  </a:cubicBezTo>
                  <a:lnTo>
                    <a:pt x="5002" y="3692"/>
                  </a:lnTo>
                  <a:cubicBezTo>
                    <a:pt x="5002" y="3859"/>
                    <a:pt x="4883" y="4002"/>
                    <a:pt x="4716" y="4002"/>
                  </a:cubicBezTo>
                  <a:cubicBezTo>
                    <a:pt x="4702" y="4003"/>
                    <a:pt x="4689" y="4004"/>
                    <a:pt x="4675" y="4004"/>
                  </a:cubicBezTo>
                  <a:cubicBezTo>
                    <a:pt x="4506" y="4004"/>
                    <a:pt x="4383" y="3869"/>
                    <a:pt x="4383" y="3692"/>
                  </a:cubicBezTo>
                  <a:lnTo>
                    <a:pt x="4383" y="477"/>
                  </a:lnTo>
                  <a:cubicBezTo>
                    <a:pt x="4383" y="215"/>
                    <a:pt x="4145" y="1"/>
                    <a:pt x="3883" y="1"/>
                  </a:cubicBezTo>
                  <a:close/>
                </a:path>
              </a:pathLst>
            </a:custGeom>
            <a:solidFill>
              <a:srgbClr val="0C467C"/>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200" name="Google Shape;2120;p39">
              <a:extLst>
                <a:ext uri="{FF2B5EF4-FFF2-40B4-BE49-F238E27FC236}">
                  <a16:creationId xmlns="" xmlns:a16="http://schemas.microsoft.com/office/drawing/2014/main" id="{6156A3C1-D4FC-15A1-264F-D5B3F93328E8}"/>
                </a:ext>
              </a:extLst>
            </p:cNvPr>
            <p:cNvSpPr/>
            <p:nvPr/>
          </p:nvSpPr>
          <p:spPr>
            <a:xfrm>
              <a:off x="4780872" y="1879981"/>
              <a:ext cx="235292" cy="47740"/>
            </a:xfrm>
            <a:custGeom>
              <a:avLst/>
              <a:gdLst/>
              <a:ahLst/>
              <a:cxnLst/>
              <a:rect l="l" t="t" r="r" b="b"/>
              <a:pathLst>
                <a:path w="6693" h="1358" extrusionOk="0">
                  <a:moveTo>
                    <a:pt x="310" y="1"/>
                  </a:moveTo>
                  <a:cubicBezTo>
                    <a:pt x="143" y="1"/>
                    <a:pt x="0" y="143"/>
                    <a:pt x="0" y="310"/>
                  </a:cubicBezTo>
                  <a:lnTo>
                    <a:pt x="0" y="1048"/>
                  </a:lnTo>
                  <a:cubicBezTo>
                    <a:pt x="0" y="1239"/>
                    <a:pt x="143" y="1358"/>
                    <a:pt x="310" y="1358"/>
                  </a:cubicBezTo>
                  <a:lnTo>
                    <a:pt x="6383" y="1358"/>
                  </a:lnTo>
                  <a:cubicBezTo>
                    <a:pt x="6549" y="1358"/>
                    <a:pt x="6692" y="1239"/>
                    <a:pt x="6692" y="1048"/>
                  </a:cubicBezTo>
                  <a:lnTo>
                    <a:pt x="6692" y="310"/>
                  </a:lnTo>
                  <a:cubicBezTo>
                    <a:pt x="6692" y="143"/>
                    <a:pt x="6549" y="1"/>
                    <a:pt x="6383" y="1"/>
                  </a:cubicBezTo>
                  <a:close/>
                </a:path>
              </a:pathLst>
            </a:custGeom>
            <a:solidFill>
              <a:srgbClr val="0C467C"/>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grpSp>
      <p:grpSp>
        <p:nvGrpSpPr>
          <p:cNvPr id="201" name="Google Shape;2121;p39">
            <a:extLst>
              <a:ext uri="{FF2B5EF4-FFF2-40B4-BE49-F238E27FC236}">
                <a16:creationId xmlns="" xmlns:a16="http://schemas.microsoft.com/office/drawing/2014/main" id="{34F31DF0-E9C5-5022-998D-356BE2B7066C}"/>
              </a:ext>
            </a:extLst>
          </p:cNvPr>
          <p:cNvGrpSpPr/>
          <p:nvPr/>
        </p:nvGrpSpPr>
        <p:grpSpPr>
          <a:xfrm>
            <a:off x="1272958" y="1503842"/>
            <a:ext cx="380129" cy="294880"/>
            <a:chOff x="1253752" y="1591008"/>
            <a:chExt cx="380129" cy="294880"/>
          </a:xfrm>
        </p:grpSpPr>
        <p:sp>
          <p:nvSpPr>
            <p:cNvPr id="202" name="Google Shape;2122;p39">
              <a:extLst>
                <a:ext uri="{FF2B5EF4-FFF2-40B4-BE49-F238E27FC236}">
                  <a16:creationId xmlns="" xmlns:a16="http://schemas.microsoft.com/office/drawing/2014/main" id="{4646FA21-FC38-0EEC-67A0-D1DBDB0D3D10}"/>
                </a:ext>
              </a:extLst>
            </p:cNvPr>
            <p:cNvSpPr/>
            <p:nvPr/>
          </p:nvSpPr>
          <p:spPr>
            <a:xfrm>
              <a:off x="1416168" y="1591360"/>
              <a:ext cx="172506" cy="140268"/>
            </a:xfrm>
            <a:custGeom>
              <a:avLst/>
              <a:gdLst/>
              <a:ahLst/>
              <a:cxnLst/>
              <a:rect l="l" t="t" r="r" b="b"/>
              <a:pathLst>
                <a:path w="4907" h="3990" extrusionOk="0">
                  <a:moveTo>
                    <a:pt x="1418" y="1"/>
                  </a:moveTo>
                  <a:cubicBezTo>
                    <a:pt x="1084" y="1"/>
                    <a:pt x="751" y="126"/>
                    <a:pt x="501" y="376"/>
                  </a:cubicBezTo>
                  <a:cubicBezTo>
                    <a:pt x="1" y="876"/>
                    <a:pt x="1" y="1685"/>
                    <a:pt x="501" y="2185"/>
                  </a:cubicBezTo>
                  <a:lnTo>
                    <a:pt x="2216" y="3900"/>
                  </a:lnTo>
                  <a:cubicBezTo>
                    <a:pt x="2287" y="3960"/>
                    <a:pt x="2370" y="3989"/>
                    <a:pt x="2451" y="3989"/>
                  </a:cubicBezTo>
                  <a:cubicBezTo>
                    <a:pt x="2531" y="3989"/>
                    <a:pt x="2609" y="3960"/>
                    <a:pt x="2668" y="3900"/>
                  </a:cubicBezTo>
                  <a:cubicBezTo>
                    <a:pt x="4168" y="2424"/>
                    <a:pt x="4383" y="2185"/>
                    <a:pt x="4383" y="2185"/>
                  </a:cubicBezTo>
                  <a:cubicBezTo>
                    <a:pt x="4883" y="1685"/>
                    <a:pt x="4907" y="876"/>
                    <a:pt x="4383" y="376"/>
                  </a:cubicBezTo>
                  <a:cubicBezTo>
                    <a:pt x="4133" y="126"/>
                    <a:pt x="3805" y="1"/>
                    <a:pt x="3478" y="1"/>
                  </a:cubicBezTo>
                  <a:cubicBezTo>
                    <a:pt x="3150" y="1"/>
                    <a:pt x="2823" y="126"/>
                    <a:pt x="2573" y="376"/>
                  </a:cubicBezTo>
                  <a:lnTo>
                    <a:pt x="2454" y="495"/>
                  </a:lnTo>
                  <a:lnTo>
                    <a:pt x="2335" y="376"/>
                  </a:lnTo>
                  <a:cubicBezTo>
                    <a:pt x="2085" y="126"/>
                    <a:pt x="1751" y="1"/>
                    <a:pt x="1418" y="1"/>
                  </a:cubicBezTo>
                  <a:close/>
                </a:path>
              </a:pathLst>
            </a:custGeom>
            <a:solidFill>
              <a:srgbClr val="F4AA0E"/>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203" name="Google Shape;2123;p39">
              <a:extLst>
                <a:ext uri="{FF2B5EF4-FFF2-40B4-BE49-F238E27FC236}">
                  <a16:creationId xmlns="" xmlns:a16="http://schemas.microsoft.com/office/drawing/2014/main" id="{E9171A56-8CE7-F691-DBD3-5EE344ED803E}"/>
                </a:ext>
              </a:extLst>
            </p:cNvPr>
            <p:cNvSpPr/>
            <p:nvPr/>
          </p:nvSpPr>
          <p:spPr>
            <a:xfrm>
              <a:off x="1597004" y="1591008"/>
              <a:ext cx="36878" cy="28476"/>
            </a:xfrm>
            <a:custGeom>
              <a:avLst/>
              <a:gdLst/>
              <a:ahLst/>
              <a:cxnLst/>
              <a:rect l="l" t="t" r="r" b="b"/>
              <a:pathLst>
                <a:path w="1049" h="810" extrusionOk="0">
                  <a:moveTo>
                    <a:pt x="685" y="0"/>
                  </a:moveTo>
                  <a:cubicBezTo>
                    <a:pt x="640" y="0"/>
                    <a:pt x="593" y="9"/>
                    <a:pt x="549" y="28"/>
                  </a:cubicBezTo>
                  <a:lnTo>
                    <a:pt x="215" y="219"/>
                  </a:lnTo>
                  <a:cubicBezTo>
                    <a:pt x="72" y="290"/>
                    <a:pt x="1" y="481"/>
                    <a:pt x="72" y="624"/>
                  </a:cubicBezTo>
                  <a:cubicBezTo>
                    <a:pt x="122" y="739"/>
                    <a:pt x="229" y="809"/>
                    <a:pt x="345" y="809"/>
                  </a:cubicBezTo>
                  <a:cubicBezTo>
                    <a:pt x="397" y="809"/>
                    <a:pt x="450" y="796"/>
                    <a:pt x="501" y="767"/>
                  </a:cubicBezTo>
                  <a:lnTo>
                    <a:pt x="834" y="600"/>
                  </a:lnTo>
                  <a:cubicBezTo>
                    <a:pt x="1001" y="528"/>
                    <a:pt x="1049" y="338"/>
                    <a:pt x="977" y="171"/>
                  </a:cubicBezTo>
                  <a:cubicBezTo>
                    <a:pt x="925" y="67"/>
                    <a:pt x="809" y="0"/>
                    <a:pt x="685" y="0"/>
                  </a:cubicBezTo>
                  <a:close/>
                </a:path>
              </a:pathLst>
            </a:custGeom>
            <a:solidFill>
              <a:srgbClr val="F4AA0E"/>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204" name="Google Shape;2124;p39">
              <a:extLst>
                <a:ext uri="{FF2B5EF4-FFF2-40B4-BE49-F238E27FC236}">
                  <a16:creationId xmlns="" xmlns:a16="http://schemas.microsoft.com/office/drawing/2014/main" id="{11BA04A0-82CA-A28B-2F2D-3CA241C6C11C}"/>
                </a:ext>
              </a:extLst>
            </p:cNvPr>
            <p:cNvSpPr/>
            <p:nvPr/>
          </p:nvSpPr>
          <p:spPr>
            <a:xfrm>
              <a:off x="1597004" y="1668033"/>
              <a:ext cx="36878" cy="28476"/>
            </a:xfrm>
            <a:custGeom>
              <a:avLst/>
              <a:gdLst/>
              <a:ahLst/>
              <a:cxnLst/>
              <a:rect l="l" t="t" r="r" b="b"/>
              <a:pathLst>
                <a:path w="1049" h="810" extrusionOk="0">
                  <a:moveTo>
                    <a:pt x="365" y="0"/>
                  </a:moveTo>
                  <a:cubicBezTo>
                    <a:pt x="241" y="0"/>
                    <a:pt x="125" y="67"/>
                    <a:pt x="72" y="171"/>
                  </a:cubicBezTo>
                  <a:cubicBezTo>
                    <a:pt x="1" y="338"/>
                    <a:pt x="72" y="528"/>
                    <a:pt x="215" y="600"/>
                  </a:cubicBezTo>
                  <a:lnTo>
                    <a:pt x="549" y="767"/>
                  </a:lnTo>
                  <a:cubicBezTo>
                    <a:pt x="599" y="796"/>
                    <a:pt x="653" y="809"/>
                    <a:pt x="704" y="809"/>
                  </a:cubicBezTo>
                  <a:cubicBezTo>
                    <a:pt x="821" y="809"/>
                    <a:pt x="928" y="739"/>
                    <a:pt x="977" y="624"/>
                  </a:cubicBezTo>
                  <a:cubicBezTo>
                    <a:pt x="1049" y="481"/>
                    <a:pt x="1001" y="290"/>
                    <a:pt x="834" y="219"/>
                  </a:cubicBezTo>
                  <a:lnTo>
                    <a:pt x="501" y="28"/>
                  </a:lnTo>
                  <a:cubicBezTo>
                    <a:pt x="456" y="9"/>
                    <a:pt x="410" y="0"/>
                    <a:pt x="365" y="0"/>
                  </a:cubicBezTo>
                  <a:close/>
                </a:path>
              </a:pathLst>
            </a:custGeom>
            <a:solidFill>
              <a:srgbClr val="F4AA0E"/>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205" name="Google Shape;2125;p39">
              <a:extLst>
                <a:ext uri="{FF2B5EF4-FFF2-40B4-BE49-F238E27FC236}">
                  <a16:creationId xmlns="" xmlns:a16="http://schemas.microsoft.com/office/drawing/2014/main" id="{3EB74336-E338-BA10-1D50-B60744C23D59}"/>
                </a:ext>
              </a:extLst>
            </p:cNvPr>
            <p:cNvSpPr/>
            <p:nvPr/>
          </p:nvSpPr>
          <p:spPr>
            <a:xfrm>
              <a:off x="1370958" y="1591008"/>
              <a:ext cx="37721" cy="28476"/>
            </a:xfrm>
            <a:custGeom>
              <a:avLst/>
              <a:gdLst/>
              <a:ahLst/>
              <a:cxnLst/>
              <a:rect l="l" t="t" r="r" b="b"/>
              <a:pathLst>
                <a:path w="1073" h="810" extrusionOk="0">
                  <a:moveTo>
                    <a:pt x="379" y="0"/>
                  </a:moveTo>
                  <a:cubicBezTo>
                    <a:pt x="263" y="0"/>
                    <a:pt x="142" y="67"/>
                    <a:pt x="72" y="171"/>
                  </a:cubicBezTo>
                  <a:cubicBezTo>
                    <a:pt x="1" y="338"/>
                    <a:pt x="72" y="528"/>
                    <a:pt x="215" y="600"/>
                  </a:cubicBezTo>
                  <a:lnTo>
                    <a:pt x="549" y="767"/>
                  </a:lnTo>
                  <a:cubicBezTo>
                    <a:pt x="600" y="796"/>
                    <a:pt x="653" y="809"/>
                    <a:pt x="704" y="809"/>
                  </a:cubicBezTo>
                  <a:cubicBezTo>
                    <a:pt x="821" y="809"/>
                    <a:pt x="928" y="739"/>
                    <a:pt x="977" y="624"/>
                  </a:cubicBezTo>
                  <a:cubicBezTo>
                    <a:pt x="1073" y="481"/>
                    <a:pt x="1001" y="290"/>
                    <a:pt x="834" y="219"/>
                  </a:cubicBezTo>
                  <a:lnTo>
                    <a:pt x="501" y="28"/>
                  </a:lnTo>
                  <a:cubicBezTo>
                    <a:pt x="463" y="9"/>
                    <a:pt x="421" y="0"/>
                    <a:pt x="379" y="0"/>
                  </a:cubicBezTo>
                  <a:close/>
                </a:path>
              </a:pathLst>
            </a:custGeom>
            <a:solidFill>
              <a:srgbClr val="F4AA0E"/>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206" name="Google Shape;2126;p39">
              <a:extLst>
                <a:ext uri="{FF2B5EF4-FFF2-40B4-BE49-F238E27FC236}">
                  <a16:creationId xmlns="" xmlns:a16="http://schemas.microsoft.com/office/drawing/2014/main" id="{F9EAE5AF-C539-3111-7092-B20713F330A8}"/>
                </a:ext>
              </a:extLst>
            </p:cNvPr>
            <p:cNvSpPr/>
            <p:nvPr/>
          </p:nvSpPr>
          <p:spPr>
            <a:xfrm>
              <a:off x="1370958" y="1668033"/>
              <a:ext cx="37721" cy="28476"/>
            </a:xfrm>
            <a:custGeom>
              <a:avLst/>
              <a:gdLst/>
              <a:ahLst/>
              <a:cxnLst/>
              <a:rect l="l" t="t" r="r" b="b"/>
              <a:pathLst>
                <a:path w="1073" h="810" extrusionOk="0">
                  <a:moveTo>
                    <a:pt x="685" y="0"/>
                  </a:moveTo>
                  <a:cubicBezTo>
                    <a:pt x="640" y="0"/>
                    <a:pt x="593" y="9"/>
                    <a:pt x="549" y="28"/>
                  </a:cubicBezTo>
                  <a:lnTo>
                    <a:pt x="215" y="219"/>
                  </a:lnTo>
                  <a:cubicBezTo>
                    <a:pt x="72" y="290"/>
                    <a:pt x="1" y="481"/>
                    <a:pt x="72" y="624"/>
                  </a:cubicBezTo>
                  <a:cubicBezTo>
                    <a:pt x="138" y="739"/>
                    <a:pt x="250" y="809"/>
                    <a:pt x="361" y="809"/>
                  </a:cubicBezTo>
                  <a:cubicBezTo>
                    <a:pt x="409" y="809"/>
                    <a:pt x="457" y="796"/>
                    <a:pt x="501" y="767"/>
                  </a:cubicBezTo>
                  <a:lnTo>
                    <a:pt x="834" y="600"/>
                  </a:lnTo>
                  <a:cubicBezTo>
                    <a:pt x="1001" y="528"/>
                    <a:pt x="1073" y="338"/>
                    <a:pt x="977" y="171"/>
                  </a:cubicBezTo>
                  <a:cubicBezTo>
                    <a:pt x="925" y="67"/>
                    <a:pt x="809" y="0"/>
                    <a:pt x="685" y="0"/>
                  </a:cubicBezTo>
                  <a:close/>
                </a:path>
              </a:pathLst>
            </a:custGeom>
            <a:solidFill>
              <a:srgbClr val="F4AA0E"/>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207" name="Google Shape;2127;p39">
              <a:extLst>
                <a:ext uri="{FF2B5EF4-FFF2-40B4-BE49-F238E27FC236}">
                  <a16:creationId xmlns="" xmlns:a16="http://schemas.microsoft.com/office/drawing/2014/main" id="{63774F00-FD47-FA66-5B06-72B2AA80E977}"/>
                </a:ext>
              </a:extLst>
            </p:cNvPr>
            <p:cNvSpPr/>
            <p:nvPr/>
          </p:nvSpPr>
          <p:spPr>
            <a:xfrm>
              <a:off x="1336647" y="1745198"/>
              <a:ext cx="25136" cy="140690"/>
            </a:xfrm>
            <a:custGeom>
              <a:avLst/>
              <a:gdLst/>
              <a:ahLst/>
              <a:cxnLst/>
              <a:rect l="l" t="t" r="r" b="b"/>
              <a:pathLst>
                <a:path w="715" h="4002" extrusionOk="0">
                  <a:moveTo>
                    <a:pt x="0" y="0"/>
                  </a:moveTo>
                  <a:lnTo>
                    <a:pt x="0" y="4001"/>
                  </a:lnTo>
                  <a:lnTo>
                    <a:pt x="382" y="4001"/>
                  </a:lnTo>
                  <a:cubicBezTo>
                    <a:pt x="572" y="4001"/>
                    <a:pt x="715" y="3858"/>
                    <a:pt x="715" y="3692"/>
                  </a:cubicBezTo>
                  <a:lnTo>
                    <a:pt x="715" y="310"/>
                  </a:lnTo>
                  <a:cubicBezTo>
                    <a:pt x="715" y="143"/>
                    <a:pt x="572" y="0"/>
                    <a:pt x="382" y="0"/>
                  </a:cubicBezTo>
                  <a:close/>
                </a:path>
              </a:pathLst>
            </a:custGeom>
            <a:solidFill>
              <a:srgbClr val="F4AA0E"/>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208" name="Google Shape;2128;p39">
              <a:extLst>
                <a:ext uri="{FF2B5EF4-FFF2-40B4-BE49-F238E27FC236}">
                  <a16:creationId xmlns="" xmlns:a16="http://schemas.microsoft.com/office/drawing/2014/main" id="{988A3660-F682-C9FE-2539-16CC8A3A47C6}"/>
                </a:ext>
              </a:extLst>
            </p:cNvPr>
            <p:cNvSpPr/>
            <p:nvPr/>
          </p:nvSpPr>
          <p:spPr>
            <a:xfrm>
              <a:off x="1253752" y="1710043"/>
              <a:ext cx="60326" cy="175845"/>
            </a:xfrm>
            <a:custGeom>
              <a:avLst/>
              <a:gdLst/>
              <a:ahLst/>
              <a:cxnLst/>
              <a:rect l="l" t="t" r="r" b="b"/>
              <a:pathLst>
                <a:path w="1716" h="5002" extrusionOk="0">
                  <a:moveTo>
                    <a:pt x="310" y="0"/>
                  </a:moveTo>
                  <a:cubicBezTo>
                    <a:pt x="120" y="0"/>
                    <a:pt x="1" y="143"/>
                    <a:pt x="1" y="310"/>
                  </a:cubicBezTo>
                  <a:lnTo>
                    <a:pt x="1" y="4692"/>
                  </a:lnTo>
                  <a:cubicBezTo>
                    <a:pt x="1" y="4858"/>
                    <a:pt x="120" y="5001"/>
                    <a:pt x="310" y="5001"/>
                  </a:cubicBezTo>
                  <a:lnTo>
                    <a:pt x="1715" y="5001"/>
                  </a:lnTo>
                  <a:lnTo>
                    <a:pt x="1715" y="310"/>
                  </a:lnTo>
                  <a:cubicBezTo>
                    <a:pt x="1715" y="143"/>
                    <a:pt x="1573" y="0"/>
                    <a:pt x="1406" y="0"/>
                  </a:cubicBezTo>
                  <a:close/>
                </a:path>
              </a:pathLst>
            </a:custGeom>
            <a:solidFill>
              <a:srgbClr val="F4AA0E"/>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209" name="Google Shape;2129;p39">
              <a:extLst>
                <a:ext uri="{FF2B5EF4-FFF2-40B4-BE49-F238E27FC236}">
                  <a16:creationId xmlns="" xmlns:a16="http://schemas.microsoft.com/office/drawing/2014/main" id="{6CEA5682-4B13-A90A-9045-657AE30A8A34}"/>
                </a:ext>
              </a:extLst>
            </p:cNvPr>
            <p:cNvSpPr/>
            <p:nvPr/>
          </p:nvSpPr>
          <p:spPr>
            <a:xfrm>
              <a:off x="1383544" y="1744248"/>
              <a:ext cx="248651" cy="134995"/>
            </a:xfrm>
            <a:custGeom>
              <a:avLst/>
              <a:gdLst/>
              <a:ahLst/>
              <a:cxnLst/>
              <a:rect l="l" t="t" r="r" b="b"/>
              <a:pathLst>
                <a:path w="7073" h="3840" extrusionOk="0">
                  <a:moveTo>
                    <a:pt x="1224" y="0"/>
                  </a:moveTo>
                  <a:cubicBezTo>
                    <a:pt x="1003" y="0"/>
                    <a:pt x="781" y="48"/>
                    <a:pt x="572" y="146"/>
                  </a:cubicBezTo>
                  <a:lnTo>
                    <a:pt x="0" y="408"/>
                  </a:lnTo>
                  <a:lnTo>
                    <a:pt x="0" y="3457"/>
                  </a:lnTo>
                  <a:lnTo>
                    <a:pt x="953" y="3099"/>
                  </a:lnTo>
                  <a:lnTo>
                    <a:pt x="2763" y="3766"/>
                  </a:lnTo>
                  <a:cubicBezTo>
                    <a:pt x="2907" y="3814"/>
                    <a:pt x="3054" y="3839"/>
                    <a:pt x="3202" y="3839"/>
                  </a:cubicBezTo>
                  <a:cubicBezTo>
                    <a:pt x="3419" y="3839"/>
                    <a:pt x="3635" y="3785"/>
                    <a:pt x="3834" y="3671"/>
                  </a:cubicBezTo>
                  <a:cubicBezTo>
                    <a:pt x="6564" y="2098"/>
                    <a:pt x="6597" y="2075"/>
                    <a:pt x="6597" y="2075"/>
                  </a:cubicBezTo>
                  <a:lnTo>
                    <a:pt x="6597" y="2075"/>
                  </a:lnTo>
                  <a:cubicBezTo>
                    <a:pt x="6597" y="2075"/>
                    <a:pt x="6597" y="2075"/>
                    <a:pt x="6597" y="2075"/>
                  </a:cubicBezTo>
                  <a:cubicBezTo>
                    <a:pt x="6906" y="1885"/>
                    <a:pt x="7073" y="1575"/>
                    <a:pt x="7073" y="1218"/>
                  </a:cubicBezTo>
                  <a:cubicBezTo>
                    <a:pt x="7073" y="948"/>
                    <a:pt x="6841" y="746"/>
                    <a:pt x="6584" y="746"/>
                  </a:cubicBezTo>
                  <a:cubicBezTo>
                    <a:pt x="6501" y="746"/>
                    <a:pt x="6416" y="767"/>
                    <a:pt x="6335" y="813"/>
                  </a:cubicBezTo>
                  <a:lnTo>
                    <a:pt x="4120" y="2099"/>
                  </a:lnTo>
                  <a:cubicBezTo>
                    <a:pt x="3853" y="2259"/>
                    <a:pt x="3557" y="2337"/>
                    <a:pt x="3260" y="2337"/>
                  </a:cubicBezTo>
                  <a:cubicBezTo>
                    <a:pt x="3026" y="2337"/>
                    <a:pt x="2792" y="2289"/>
                    <a:pt x="2572" y="2195"/>
                  </a:cubicBezTo>
                  <a:lnTo>
                    <a:pt x="1548" y="1766"/>
                  </a:lnTo>
                  <a:cubicBezTo>
                    <a:pt x="1381" y="1694"/>
                    <a:pt x="1310" y="1528"/>
                    <a:pt x="1381" y="1361"/>
                  </a:cubicBezTo>
                  <a:cubicBezTo>
                    <a:pt x="1434" y="1238"/>
                    <a:pt x="1552" y="1167"/>
                    <a:pt x="1667" y="1167"/>
                  </a:cubicBezTo>
                  <a:cubicBezTo>
                    <a:pt x="1708" y="1167"/>
                    <a:pt x="1749" y="1176"/>
                    <a:pt x="1786" y="1194"/>
                  </a:cubicBezTo>
                  <a:lnTo>
                    <a:pt x="2739" y="1599"/>
                  </a:lnTo>
                  <a:cubicBezTo>
                    <a:pt x="2786" y="1623"/>
                    <a:pt x="2882" y="1647"/>
                    <a:pt x="2953" y="1647"/>
                  </a:cubicBezTo>
                  <a:cubicBezTo>
                    <a:pt x="3406" y="1647"/>
                    <a:pt x="3644" y="1099"/>
                    <a:pt x="3358" y="813"/>
                  </a:cubicBezTo>
                  <a:cubicBezTo>
                    <a:pt x="3286" y="742"/>
                    <a:pt x="3167" y="670"/>
                    <a:pt x="3096" y="647"/>
                  </a:cubicBezTo>
                  <a:lnTo>
                    <a:pt x="1834" y="123"/>
                  </a:lnTo>
                  <a:cubicBezTo>
                    <a:pt x="1638" y="42"/>
                    <a:pt x="1431" y="0"/>
                    <a:pt x="1224" y="0"/>
                  </a:cubicBezTo>
                  <a:close/>
                </a:path>
              </a:pathLst>
            </a:custGeom>
            <a:solidFill>
              <a:srgbClr val="F4AA0E"/>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3661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000"/>
                                        <p:tgtEl>
                                          <p:spTgt spid="128"/>
                                        </p:tgtEl>
                                      </p:cBhvr>
                                    </p:animEffect>
                                    <p:anim calcmode="lin" valueType="num">
                                      <p:cBhvr>
                                        <p:cTn id="17" dur="1000" fill="hold"/>
                                        <p:tgtEl>
                                          <p:spTgt spid="128"/>
                                        </p:tgtEl>
                                        <p:attrNameLst>
                                          <p:attrName>ppt_x</p:attrName>
                                        </p:attrNameLst>
                                      </p:cBhvr>
                                      <p:tavLst>
                                        <p:tav tm="0">
                                          <p:val>
                                            <p:strVal val="#ppt_x"/>
                                          </p:val>
                                        </p:tav>
                                        <p:tav tm="100000">
                                          <p:val>
                                            <p:strVal val="#ppt_x"/>
                                          </p:val>
                                        </p:tav>
                                      </p:tavLst>
                                    </p:anim>
                                    <p:anim calcmode="lin" valueType="num">
                                      <p:cBhvr>
                                        <p:cTn id="18"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6"/>
                                        </p:tgtEl>
                                        <p:attrNameLst>
                                          <p:attrName>style.visibility</p:attrName>
                                        </p:attrNameLst>
                                      </p:cBhvr>
                                      <p:to>
                                        <p:strVal val="visible"/>
                                      </p:to>
                                    </p:set>
                                    <p:animEffect transition="in" filter="barn(inVertical)">
                                      <p:cBhvr>
                                        <p:cTn id="23" dur="500"/>
                                        <p:tgtEl>
                                          <p:spTgt spid="186"/>
                                        </p:tgtEl>
                                      </p:cBhvr>
                                    </p:animEffect>
                                  </p:childTnLst>
                                </p:cTn>
                              </p:par>
                              <p:par>
                                <p:cTn id="24" presetID="16" presetClass="entr" presetSubtype="21" fill="hold" nodeType="withEffect">
                                  <p:stCondLst>
                                    <p:cond delay="0"/>
                                  </p:stCondLst>
                                  <p:childTnLst>
                                    <p:set>
                                      <p:cBhvr>
                                        <p:cTn id="25" dur="1" fill="hold">
                                          <p:stCondLst>
                                            <p:cond delay="0"/>
                                          </p:stCondLst>
                                        </p:cTn>
                                        <p:tgtEl>
                                          <p:spTgt spid="175"/>
                                        </p:tgtEl>
                                        <p:attrNameLst>
                                          <p:attrName>style.visibility</p:attrName>
                                        </p:attrNameLst>
                                      </p:cBhvr>
                                      <p:to>
                                        <p:strVal val="visible"/>
                                      </p:to>
                                    </p:set>
                                    <p:animEffect transition="in" filter="barn(inVertical)">
                                      <p:cBhvr>
                                        <p:cTn id="26" dur="500"/>
                                        <p:tgtEl>
                                          <p:spTgt spid="175"/>
                                        </p:tgtEl>
                                      </p:cBhvr>
                                    </p:animEffect>
                                  </p:childTnLst>
                                </p:cTn>
                              </p:par>
                              <p:par>
                                <p:cTn id="27" presetID="16" presetClass="entr" presetSubtype="21" fill="hold" nodeType="withEffect">
                                  <p:stCondLst>
                                    <p:cond delay="0"/>
                                  </p:stCondLst>
                                  <p:childTnLst>
                                    <p:set>
                                      <p:cBhvr>
                                        <p:cTn id="28" dur="1" fill="hold">
                                          <p:stCondLst>
                                            <p:cond delay="0"/>
                                          </p:stCondLst>
                                        </p:cTn>
                                        <p:tgtEl>
                                          <p:spTgt spid="201"/>
                                        </p:tgtEl>
                                        <p:attrNameLst>
                                          <p:attrName>style.visibility</p:attrName>
                                        </p:attrNameLst>
                                      </p:cBhvr>
                                      <p:to>
                                        <p:strVal val="visible"/>
                                      </p:to>
                                    </p:set>
                                    <p:animEffect transition="in" filter="barn(inVertical)">
                                      <p:cBhvr>
                                        <p:cTn id="29" dur="500"/>
                                        <p:tgtEl>
                                          <p:spTgt spid="20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87"/>
                                        </p:tgtEl>
                                        <p:attrNameLst>
                                          <p:attrName>style.visibility</p:attrName>
                                        </p:attrNameLst>
                                      </p:cBhvr>
                                      <p:to>
                                        <p:strVal val="visible"/>
                                      </p:to>
                                    </p:set>
                                    <p:animEffect transition="in" filter="barn(inVertical)">
                                      <p:cBhvr>
                                        <p:cTn id="34" dur="500"/>
                                        <p:tgtEl>
                                          <p:spTgt spid="187"/>
                                        </p:tgtEl>
                                      </p:cBhvr>
                                    </p:animEffect>
                                  </p:childTnLst>
                                </p:cTn>
                              </p:par>
                              <p:par>
                                <p:cTn id="35" presetID="16" presetClass="entr" presetSubtype="21" fill="hold" nodeType="withEffect">
                                  <p:stCondLst>
                                    <p:cond delay="0"/>
                                  </p:stCondLst>
                                  <p:childTnLst>
                                    <p:set>
                                      <p:cBhvr>
                                        <p:cTn id="36" dur="1" fill="hold">
                                          <p:stCondLst>
                                            <p:cond delay="0"/>
                                          </p:stCondLst>
                                        </p:cTn>
                                        <p:tgtEl>
                                          <p:spTgt spid="178"/>
                                        </p:tgtEl>
                                        <p:attrNameLst>
                                          <p:attrName>style.visibility</p:attrName>
                                        </p:attrNameLst>
                                      </p:cBhvr>
                                      <p:to>
                                        <p:strVal val="visible"/>
                                      </p:to>
                                    </p:set>
                                    <p:animEffect transition="in" filter="barn(inVertical)">
                                      <p:cBhvr>
                                        <p:cTn id="37" dur="500"/>
                                        <p:tgtEl>
                                          <p:spTgt spid="178"/>
                                        </p:tgtEl>
                                      </p:cBhvr>
                                    </p:animEffect>
                                  </p:childTnLst>
                                </p:cTn>
                              </p:par>
                              <p:par>
                                <p:cTn id="38" presetID="16" presetClass="entr" presetSubtype="21" fill="hold" nodeType="withEffect">
                                  <p:stCondLst>
                                    <p:cond delay="0"/>
                                  </p:stCondLst>
                                  <p:childTnLst>
                                    <p:set>
                                      <p:cBhvr>
                                        <p:cTn id="39" dur="1" fill="hold">
                                          <p:stCondLst>
                                            <p:cond delay="0"/>
                                          </p:stCondLst>
                                        </p:cTn>
                                        <p:tgtEl>
                                          <p:spTgt spid="189"/>
                                        </p:tgtEl>
                                        <p:attrNameLst>
                                          <p:attrName>style.visibility</p:attrName>
                                        </p:attrNameLst>
                                      </p:cBhvr>
                                      <p:to>
                                        <p:strVal val="visible"/>
                                      </p:to>
                                    </p:set>
                                    <p:animEffect transition="in" filter="barn(inVertical)">
                                      <p:cBhvr>
                                        <p:cTn id="40" dur="500"/>
                                        <p:tgtEl>
                                          <p:spTgt spid="18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88"/>
                                        </p:tgtEl>
                                        <p:attrNameLst>
                                          <p:attrName>style.visibility</p:attrName>
                                        </p:attrNameLst>
                                      </p:cBhvr>
                                      <p:to>
                                        <p:strVal val="visible"/>
                                      </p:to>
                                    </p:set>
                                    <p:animEffect transition="in" filter="barn(inVertical)">
                                      <p:cBhvr>
                                        <p:cTn id="45" dur="500"/>
                                        <p:tgtEl>
                                          <p:spTgt spid="188"/>
                                        </p:tgtEl>
                                      </p:cBhvr>
                                    </p:animEffect>
                                  </p:childTnLst>
                                </p:cTn>
                              </p:par>
                              <p:par>
                                <p:cTn id="46" presetID="16" presetClass="entr" presetSubtype="21" fill="hold" nodeType="withEffect">
                                  <p:stCondLst>
                                    <p:cond delay="0"/>
                                  </p:stCondLst>
                                  <p:childTnLst>
                                    <p:set>
                                      <p:cBhvr>
                                        <p:cTn id="47" dur="1" fill="hold">
                                          <p:stCondLst>
                                            <p:cond delay="0"/>
                                          </p:stCondLst>
                                        </p:cTn>
                                        <p:tgtEl>
                                          <p:spTgt spid="181"/>
                                        </p:tgtEl>
                                        <p:attrNameLst>
                                          <p:attrName>style.visibility</p:attrName>
                                        </p:attrNameLst>
                                      </p:cBhvr>
                                      <p:to>
                                        <p:strVal val="visible"/>
                                      </p:to>
                                    </p:set>
                                    <p:animEffect transition="in" filter="barn(inVertical)">
                                      <p:cBhvr>
                                        <p:cTn id="48" dur="500"/>
                                        <p:tgtEl>
                                          <p:spTgt spid="181"/>
                                        </p:tgtEl>
                                      </p:cBhvr>
                                    </p:animEffect>
                                  </p:childTnLst>
                                </p:cTn>
                              </p:par>
                              <p:par>
                                <p:cTn id="49" presetID="16" presetClass="entr" presetSubtype="21" fill="hold" nodeType="withEffect">
                                  <p:stCondLst>
                                    <p:cond delay="0"/>
                                  </p:stCondLst>
                                  <p:childTnLst>
                                    <p:set>
                                      <p:cBhvr>
                                        <p:cTn id="50" dur="1" fill="hold">
                                          <p:stCondLst>
                                            <p:cond delay="0"/>
                                          </p:stCondLst>
                                        </p:cTn>
                                        <p:tgtEl>
                                          <p:spTgt spid="197"/>
                                        </p:tgtEl>
                                        <p:attrNameLst>
                                          <p:attrName>style.visibility</p:attrName>
                                        </p:attrNameLst>
                                      </p:cBhvr>
                                      <p:to>
                                        <p:strVal val="visible"/>
                                      </p:to>
                                    </p:set>
                                    <p:animEffect transition="in" filter="barn(inVertical)">
                                      <p:cBhvr>
                                        <p:cTn id="51"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1097267" y="311908"/>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1214207" y="560720"/>
            <a:ext cx="3606850" cy="51752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US" sz="36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1. Chuẩn</a:t>
            </a:r>
            <a:r>
              <a:rPr kumimoji="0" lang="en-US" sz="36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bị</a:t>
            </a:r>
            <a:endParaRPr kumimoji="0" sz="36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grpSp>
        <p:nvGrpSpPr>
          <p:cNvPr id="124" name="Google Shape;3541;p52">
            <a:extLst>
              <a:ext uri="{FF2B5EF4-FFF2-40B4-BE49-F238E27FC236}">
                <a16:creationId xmlns="" xmlns:a16="http://schemas.microsoft.com/office/drawing/2014/main" id="{8BC2F13D-F284-EB77-CF46-F6D78B215DA3}"/>
              </a:ext>
            </a:extLst>
          </p:cNvPr>
          <p:cNvGrpSpPr/>
          <p:nvPr/>
        </p:nvGrpSpPr>
        <p:grpSpPr>
          <a:xfrm rot="-4615500">
            <a:off x="542580" y="2397598"/>
            <a:ext cx="671968" cy="630793"/>
            <a:chOff x="2684975" y="639179"/>
            <a:chExt cx="607581" cy="570352"/>
          </a:xfrm>
        </p:grpSpPr>
        <p:sp>
          <p:nvSpPr>
            <p:cNvPr id="125" name="Google Shape;3542;p52">
              <a:extLst>
                <a:ext uri="{FF2B5EF4-FFF2-40B4-BE49-F238E27FC236}">
                  <a16:creationId xmlns="" xmlns:a16="http://schemas.microsoft.com/office/drawing/2014/main" id="{53D534FB-7F59-68C8-F579-53AC320B5308}"/>
                </a:ext>
              </a:extLst>
            </p:cNvPr>
            <p:cNvSpPr/>
            <p:nvPr/>
          </p:nvSpPr>
          <p:spPr>
            <a:xfrm>
              <a:off x="2873508" y="651283"/>
              <a:ext cx="386394" cy="368378"/>
            </a:xfrm>
            <a:custGeom>
              <a:avLst/>
              <a:gdLst/>
              <a:ahLst/>
              <a:cxnLst/>
              <a:rect l="l" t="t" r="r" b="b"/>
              <a:pathLst>
                <a:path w="10981" h="10469" extrusionOk="0">
                  <a:moveTo>
                    <a:pt x="5746" y="0"/>
                  </a:moveTo>
                  <a:cubicBezTo>
                    <a:pt x="4406" y="0"/>
                    <a:pt x="3067" y="511"/>
                    <a:pt x="2045" y="1533"/>
                  </a:cubicBezTo>
                  <a:cubicBezTo>
                    <a:pt x="1" y="3578"/>
                    <a:pt x="1" y="6892"/>
                    <a:pt x="2045" y="8936"/>
                  </a:cubicBezTo>
                  <a:cubicBezTo>
                    <a:pt x="3026" y="9917"/>
                    <a:pt x="4358" y="10469"/>
                    <a:pt x="5746" y="10469"/>
                  </a:cubicBezTo>
                  <a:cubicBezTo>
                    <a:pt x="7133" y="10469"/>
                    <a:pt x="8465" y="9917"/>
                    <a:pt x="9446" y="8936"/>
                  </a:cubicBezTo>
                  <a:cubicBezTo>
                    <a:pt x="10429" y="7955"/>
                    <a:pt x="10980" y="6624"/>
                    <a:pt x="10980" y="5236"/>
                  </a:cubicBezTo>
                  <a:cubicBezTo>
                    <a:pt x="10980" y="3846"/>
                    <a:pt x="10429" y="2516"/>
                    <a:pt x="9446" y="1533"/>
                  </a:cubicBezTo>
                  <a:cubicBezTo>
                    <a:pt x="8424" y="511"/>
                    <a:pt x="7085" y="0"/>
                    <a:pt x="57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3543;p52">
              <a:extLst>
                <a:ext uri="{FF2B5EF4-FFF2-40B4-BE49-F238E27FC236}">
                  <a16:creationId xmlns="" xmlns:a16="http://schemas.microsoft.com/office/drawing/2014/main" id="{BDF536F5-79B6-187D-8D1F-1CA7116F510A}"/>
                </a:ext>
              </a:extLst>
            </p:cNvPr>
            <p:cNvSpPr/>
            <p:nvPr/>
          </p:nvSpPr>
          <p:spPr>
            <a:xfrm>
              <a:off x="2878153" y="639179"/>
              <a:ext cx="414403" cy="392552"/>
            </a:xfrm>
            <a:custGeom>
              <a:avLst/>
              <a:gdLst/>
              <a:ahLst/>
              <a:cxnLst/>
              <a:rect l="l" t="t" r="r" b="b"/>
              <a:pathLst>
                <a:path w="11777" h="11156" extrusionOk="0">
                  <a:moveTo>
                    <a:pt x="5612" y="689"/>
                  </a:moveTo>
                  <a:cubicBezTo>
                    <a:pt x="5654" y="689"/>
                    <a:pt x="5696" y="689"/>
                    <a:pt x="5737" y="691"/>
                  </a:cubicBezTo>
                  <a:cubicBezTo>
                    <a:pt x="7043" y="723"/>
                    <a:pt x="8258" y="1263"/>
                    <a:pt x="9158" y="2209"/>
                  </a:cubicBezTo>
                  <a:cubicBezTo>
                    <a:pt x="11016" y="4163"/>
                    <a:pt x="10938" y="7265"/>
                    <a:pt x="8984" y="9123"/>
                  </a:cubicBezTo>
                  <a:cubicBezTo>
                    <a:pt x="8040" y="10021"/>
                    <a:pt x="6827" y="10467"/>
                    <a:pt x="5616" y="10467"/>
                  </a:cubicBezTo>
                  <a:cubicBezTo>
                    <a:pt x="4323" y="10467"/>
                    <a:pt x="3031" y="9958"/>
                    <a:pt x="2071" y="8949"/>
                  </a:cubicBezTo>
                  <a:cubicBezTo>
                    <a:pt x="1172" y="8003"/>
                    <a:pt x="694" y="6762"/>
                    <a:pt x="726" y="5456"/>
                  </a:cubicBezTo>
                  <a:cubicBezTo>
                    <a:pt x="758" y="4150"/>
                    <a:pt x="1299" y="2936"/>
                    <a:pt x="2244" y="2035"/>
                  </a:cubicBezTo>
                  <a:cubicBezTo>
                    <a:pt x="3161" y="1165"/>
                    <a:pt x="4353" y="689"/>
                    <a:pt x="5612" y="689"/>
                  </a:cubicBezTo>
                  <a:close/>
                  <a:moveTo>
                    <a:pt x="5613" y="1"/>
                  </a:moveTo>
                  <a:cubicBezTo>
                    <a:pt x="4181" y="1"/>
                    <a:pt x="2816" y="543"/>
                    <a:pt x="1770" y="1537"/>
                  </a:cubicBezTo>
                  <a:cubicBezTo>
                    <a:pt x="691" y="2564"/>
                    <a:pt x="75" y="3949"/>
                    <a:pt x="38" y="5440"/>
                  </a:cubicBezTo>
                  <a:cubicBezTo>
                    <a:pt x="1" y="6929"/>
                    <a:pt x="546" y="8344"/>
                    <a:pt x="1572" y="9423"/>
                  </a:cubicBezTo>
                  <a:cubicBezTo>
                    <a:pt x="2667" y="10575"/>
                    <a:pt x="4140" y="11155"/>
                    <a:pt x="5615" y="11155"/>
                  </a:cubicBezTo>
                  <a:cubicBezTo>
                    <a:pt x="6997" y="11155"/>
                    <a:pt x="8381" y="10647"/>
                    <a:pt x="9459" y="9621"/>
                  </a:cubicBezTo>
                  <a:cubicBezTo>
                    <a:pt x="11688" y="7502"/>
                    <a:pt x="11776" y="3963"/>
                    <a:pt x="9657" y="1734"/>
                  </a:cubicBezTo>
                  <a:cubicBezTo>
                    <a:pt x="8631" y="655"/>
                    <a:pt x="7244" y="39"/>
                    <a:pt x="5755" y="2"/>
                  </a:cubicBezTo>
                  <a:cubicBezTo>
                    <a:pt x="5708" y="1"/>
                    <a:pt x="5661" y="1"/>
                    <a:pt x="5613" y="1"/>
                  </a:cubicBezTo>
                  <a:close/>
                </a:path>
              </a:pathLst>
            </a:custGeom>
            <a:solidFill>
              <a:srgbClr val="6C91E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3544;p52">
              <a:extLst>
                <a:ext uri="{FF2B5EF4-FFF2-40B4-BE49-F238E27FC236}">
                  <a16:creationId xmlns="" xmlns:a16="http://schemas.microsoft.com/office/drawing/2014/main" id="{2A892672-D92F-B2C1-4370-5E06372ED5C6}"/>
                </a:ext>
              </a:extLst>
            </p:cNvPr>
            <p:cNvSpPr/>
            <p:nvPr/>
          </p:nvSpPr>
          <p:spPr>
            <a:xfrm>
              <a:off x="2863621" y="953647"/>
              <a:ext cx="87019" cy="84344"/>
            </a:xfrm>
            <a:custGeom>
              <a:avLst/>
              <a:gdLst/>
              <a:ahLst/>
              <a:cxnLst/>
              <a:rect l="l" t="t" r="r" b="b"/>
              <a:pathLst>
                <a:path w="2473" h="2397" extrusionOk="0">
                  <a:moveTo>
                    <a:pt x="1998" y="1"/>
                  </a:moveTo>
                  <a:lnTo>
                    <a:pt x="0" y="1898"/>
                  </a:lnTo>
                  <a:lnTo>
                    <a:pt x="475" y="2397"/>
                  </a:lnTo>
                  <a:lnTo>
                    <a:pt x="2472" y="499"/>
                  </a:lnTo>
                  <a:lnTo>
                    <a:pt x="1998" y="1"/>
                  </a:lnTo>
                  <a:close/>
                </a:path>
              </a:pathLst>
            </a:custGeom>
            <a:solidFill>
              <a:srgbClr val="6C91E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3545;p52">
              <a:extLst>
                <a:ext uri="{FF2B5EF4-FFF2-40B4-BE49-F238E27FC236}">
                  <a16:creationId xmlns="" xmlns:a16="http://schemas.microsoft.com/office/drawing/2014/main" id="{F251DFFE-85F8-0F9B-2E30-8044E9158854}"/>
                </a:ext>
              </a:extLst>
            </p:cNvPr>
            <p:cNvSpPr/>
            <p:nvPr/>
          </p:nvSpPr>
          <p:spPr>
            <a:xfrm>
              <a:off x="2685081" y="976695"/>
              <a:ext cx="243146" cy="232836"/>
            </a:xfrm>
            <a:custGeom>
              <a:avLst/>
              <a:gdLst/>
              <a:ahLst/>
              <a:cxnLst/>
              <a:rect l="l" t="t" r="r" b="b"/>
              <a:pathLst>
                <a:path w="6910" h="6617" extrusionOk="0">
                  <a:moveTo>
                    <a:pt x="5695" y="1"/>
                  </a:moveTo>
                  <a:cubicBezTo>
                    <a:pt x="5490" y="1"/>
                    <a:pt x="5285" y="77"/>
                    <a:pt x="5124" y="229"/>
                  </a:cubicBezTo>
                  <a:lnTo>
                    <a:pt x="0" y="5102"/>
                  </a:lnTo>
                  <a:lnTo>
                    <a:pt x="1441" y="6617"/>
                  </a:lnTo>
                  <a:lnTo>
                    <a:pt x="6565" y="1744"/>
                  </a:lnTo>
                  <a:cubicBezTo>
                    <a:pt x="6897" y="1428"/>
                    <a:pt x="6909" y="907"/>
                    <a:pt x="6594" y="576"/>
                  </a:cubicBezTo>
                  <a:lnTo>
                    <a:pt x="6287" y="251"/>
                  </a:lnTo>
                  <a:cubicBezTo>
                    <a:pt x="6125" y="85"/>
                    <a:pt x="5910" y="1"/>
                    <a:pt x="5695" y="1"/>
                  </a:cubicBezTo>
                  <a:close/>
                </a:path>
              </a:pathLst>
            </a:custGeom>
            <a:solidFill>
              <a:srgbClr val="FFB9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3546;p52">
              <a:extLst>
                <a:ext uri="{FF2B5EF4-FFF2-40B4-BE49-F238E27FC236}">
                  <a16:creationId xmlns="" xmlns:a16="http://schemas.microsoft.com/office/drawing/2014/main" id="{5A413449-D7CF-DEBD-9456-957F12EFC339}"/>
                </a:ext>
              </a:extLst>
            </p:cNvPr>
            <p:cNvSpPr/>
            <p:nvPr/>
          </p:nvSpPr>
          <p:spPr>
            <a:xfrm>
              <a:off x="2684975" y="986864"/>
              <a:ext cx="228648" cy="222561"/>
            </a:xfrm>
            <a:custGeom>
              <a:avLst/>
              <a:gdLst/>
              <a:ahLst/>
              <a:cxnLst/>
              <a:rect l="l" t="t" r="r" b="b"/>
              <a:pathLst>
                <a:path w="6498" h="6325" extrusionOk="0">
                  <a:moveTo>
                    <a:pt x="5057" y="1"/>
                  </a:moveTo>
                  <a:lnTo>
                    <a:pt x="0" y="4809"/>
                  </a:lnTo>
                  <a:lnTo>
                    <a:pt x="1440" y="6324"/>
                  </a:lnTo>
                  <a:lnTo>
                    <a:pt x="6498" y="1516"/>
                  </a:lnTo>
                  <a:lnTo>
                    <a:pt x="5057" y="1"/>
                  </a:lnTo>
                  <a:close/>
                </a:path>
              </a:pathLst>
            </a:custGeom>
            <a:solidFill>
              <a:srgbClr val="6C91E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3547;p52">
              <a:extLst>
                <a:ext uri="{FF2B5EF4-FFF2-40B4-BE49-F238E27FC236}">
                  <a16:creationId xmlns="" xmlns:a16="http://schemas.microsoft.com/office/drawing/2014/main" id="{F8AC66AD-08E5-D140-2567-33F191664411}"/>
                </a:ext>
              </a:extLst>
            </p:cNvPr>
            <p:cNvSpPr/>
            <p:nvPr/>
          </p:nvSpPr>
          <p:spPr>
            <a:xfrm>
              <a:off x="2810312" y="1064557"/>
              <a:ext cx="47855" cy="45322"/>
            </a:xfrm>
            <a:custGeom>
              <a:avLst/>
              <a:gdLst/>
              <a:ahLst/>
              <a:cxnLst/>
              <a:rect l="l" t="t" r="r" b="b"/>
              <a:pathLst>
                <a:path w="1360" h="1288" extrusionOk="0">
                  <a:moveTo>
                    <a:pt x="1197" y="0"/>
                  </a:moveTo>
                  <a:cubicBezTo>
                    <a:pt x="1193" y="0"/>
                    <a:pt x="1189" y="1"/>
                    <a:pt x="1184" y="1"/>
                  </a:cubicBezTo>
                  <a:cubicBezTo>
                    <a:pt x="1129" y="4"/>
                    <a:pt x="1076" y="36"/>
                    <a:pt x="1028" y="62"/>
                  </a:cubicBezTo>
                  <a:cubicBezTo>
                    <a:pt x="973" y="89"/>
                    <a:pt x="922" y="120"/>
                    <a:pt x="871" y="154"/>
                  </a:cubicBezTo>
                  <a:cubicBezTo>
                    <a:pt x="671" y="282"/>
                    <a:pt x="496" y="450"/>
                    <a:pt x="337" y="625"/>
                  </a:cubicBezTo>
                  <a:cubicBezTo>
                    <a:pt x="205" y="771"/>
                    <a:pt x="1" y="959"/>
                    <a:pt x="28" y="1177"/>
                  </a:cubicBezTo>
                  <a:cubicBezTo>
                    <a:pt x="37" y="1247"/>
                    <a:pt x="91" y="1286"/>
                    <a:pt x="160" y="1287"/>
                  </a:cubicBezTo>
                  <a:cubicBezTo>
                    <a:pt x="164" y="1288"/>
                    <a:pt x="168" y="1288"/>
                    <a:pt x="172" y="1288"/>
                  </a:cubicBezTo>
                  <a:cubicBezTo>
                    <a:pt x="346" y="1288"/>
                    <a:pt x="500" y="1127"/>
                    <a:pt x="621" y="1021"/>
                  </a:cubicBezTo>
                  <a:cubicBezTo>
                    <a:pt x="748" y="910"/>
                    <a:pt x="867" y="791"/>
                    <a:pt x="978" y="663"/>
                  </a:cubicBezTo>
                  <a:cubicBezTo>
                    <a:pt x="1125" y="559"/>
                    <a:pt x="1261" y="433"/>
                    <a:pt x="1322" y="261"/>
                  </a:cubicBezTo>
                  <a:cubicBezTo>
                    <a:pt x="1360" y="154"/>
                    <a:pt x="1340" y="0"/>
                    <a:pt x="119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3548;p52">
              <a:extLst>
                <a:ext uri="{FF2B5EF4-FFF2-40B4-BE49-F238E27FC236}">
                  <a16:creationId xmlns="" xmlns:a16="http://schemas.microsoft.com/office/drawing/2014/main" id="{4516A31C-8289-677C-EF95-1F61603A34D8}"/>
                </a:ext>
              </a:extLst>
            </p:cNvPr>
            <p:cNvSpPr/>
            <p:nvPr/>
          </p:nvSpPr>
          <p:spPr>
            <a:xfrm>
              <a:off x="2788707" y="1120646"/>
              <a:ext cx="9747" cy="9852"/>
            </a:xfrm>
            <a:custGeom>
              <a:avLst/>
              <a:gdLst/>
              <a:ahLst/>
              <a:cxnLst/>
              <a:rect l="l" t="t" r="r" b="b"/>
              <a:pathLst>
                <a:path w="277" h="280" extrusionOk="0">
                  <a:moveTo>
                    <a:pt x="138" y="1"/>
                  </a:moveTo>
                  <a:cubicBezTo>
                    <a:pt x="129" y="2"/>
                    <a:pt x="116" y="5"/>
                    <a:pt x="108" y="7"/>
                  </a:cubicBezTo>
                  <a:cubicBezTo>
                    <a:pt x="106" y="7"/>
                    <a:pt x="106" y="7"/>
                    <a:pt x="106" y="9"/>
                  </a:cubicBezTo>
                  <a:lnTo>
                    <a:pt x="101" y="9"/>
                  </a:lnTo>
                  <a:cubicBezTo>
                    <a:pt x="97" y="12"/>
                    <a:pt x="90" y="15"/>
                    <a:pt x="85" y="17"/>
                  </a:cubicBezTo>
                  <a:cubicBezTo>
                    <a:pt x="81" y="20"/>
                    <a:pt x="74" y="23"/>
                    <a:pt x="69" y="25"/>
                  </a:cubicBezTo>
                  <a:cubicBezTo>
                    <a:pt x="69" y="26"/>
                    <a:pt x="68" y="26"/>
                    <a:pt x="66" y="28"/>
                  </a:cubicBezTo>
                  <a:cubicBezTo>
                    <a:pt x="66" y="28"/>
                    <a:pt x="64" y="30"/>
                    <a:pt x="64" y="30"/>
                  </a:cubicBezTo>
                  <a:cubicBezTo>
                    <a:pt x="56" y="36"/>
                    <a:pt x="47" y="44"/>
                    <a:pt x="40" y="52"/>
                  </a:cubicBezTo>
                  <a:lnTo>
                    <a:pt x="39" y="52"/>
                  </a:lnTo>
                  <a:cubicBezTo>
                    <a:pt x="37" y="54"/>
                    <a:pt x="37" y="55"/>
                    <a:pt x="36" y="55"/>
                  </a:cubicBezTo>
                  <a:cubicBezTo>
                    <a:pt x="29" y="67"/>
                    <a:pt x="23" y="76"/>
                    <a:pt x="16" y="87"/>
                  </a:cubicBezTo>
                  <a:cubicBezTo>
                    <a:pt x="15" y="89"/>
                    <a:pt x="15" y="91"/>
                    <a:pt x="15" y="91"/>
                  </a:cubicBezTo>
                  <a:cubicBezTo>
                    <a:pt x="10" y="102"/>
                    <a:pt x="7" y="113"/>
                    <a:pt x="3" y="126"/>
                  </a:cubicBezTo>
                  <a:cubicBezTo>
                    <a:pt x="3" y="128"/>
                    <a:pt x="2" y="129"/>
                    <a:pt x="2" y="131"/>
                  </a:cubicBezTo>
                  <a:cubicBezTo>
                    <a:pt x="2" y="141"/>
                    <a:pt x="0" y="153"/>
                    <a:pt x="0" y="163"/>
                  </a:cubicBezTo>
                  <a:cubicBezTo>
                    <a:pt x="0" y="165"/>
                    <a:pt x="2" y="166"/>
                    <a:pt x="2" y="166"/>
                  </a:cubicBezTo>
                  <a:cubicBezTo>
                    <a:pt x="2" y="182"/>
                    <a:pt x="7" y="197"/>
                    <a:pt x="15" y="211"/>
                  </a:cubicBezTo>
                  <a:cubicBezTo>
                    <a:pt x="21" y="226"/>
                    <a:pt x="31" y="239"/>
                    <a:pt x="44" y="250"/>
                  </a:cubicBezTo>
                  <a:cubicBezTo>
                    <a:pt x="56" y="261"/>
                    <a:pt x="69" y="268"/>
                    <a:pt x="85" y="272"/>
                  </a:cubicBezTo>
                  <a:cubicBezTo>
                    <a:pt x="97" y="276"/>
                    <a:pt x="110" y="279"/>
                    <a:pt x="123" y="279"/>
                  </a:cubicBezTo>
                  <a:cubicBezTo>
                    <a:pt x="126" y="279"/>
                    <a:pt x="129" y="279"/>
                    <a:pt x="132" y="279"/>
                  </a:cubicBezTo>
                  <a:lnTo>
                    <a:pt x="163" y="272"/>
                  </a:lnTo>
                  <a:cubicBezTo>
                    <a:pt x="169" y="269"/>
                    <a:pt x="175" y="266"/>
                    <a:pt x="182" y="261"/>
                  </a:cubicBezTo>
                  <a:lnTo>
                    <a:pt x="187" y="261"/>
                  </a:lnTo>
                  <a:cubicBezTo>
                    <a:pt x="190" y="260"/>
                    <a:pt x="212" y="248"/>
                    <a:pt x="216" y="247"/>
                  </a:cubicBezTo>
                  <a:cubicBezTo>
                    <a:pt x="216" y="247"/>
                    <a:pt x="216" y="245"/>
                    <a:pt x="216" y="245"/>
                  </a:cubicBezTo>
                  <a:lnTo>
                    <a:pt x="217" y="245"/>
                  </a:lnTo>
                  <a:lnTo>
                    <a:pt x="217" y="243"/>
                  </a:lnTo>
                  <a:cubicBezTo>
                    <a:pt x="225" y="237"/>
                    <a:pt x="233" y="229"/>
                    <a:pt x="241" y="223"/>
                  </a:cubicBezTo>
                  <a:cubicBezTo>
                    <a:pt x="243" y="223"/>
                    <a:pt x="243" y="221"/>
                    <a:pt x="243" y="221"/>
                  </a:cubicBezTo>
                  <a:cubicBezTo>
                    <a:pt x="251" y="213"/>
                    <a:pt x="257" y="200"/>
                    <a:pt x="264" y="190"/>
                  </a:cubicBezTo>
                  <a:cubicBezTo>
                    <a:pt x="264" y="189"/>
                    <a:pt x="264" y="187"/>
                    <a:pt x="266" y="187"/>
                  </a:cubicBezTo>
                  <a:lnTo>
                    <a:pt x="270" y="171"/>
                  </a:lnTo>
                  <a:cubicBezTo>
                    <a:pt x="272" y="166"/>
                    <a:pt x="274" y="161"/>
                    <a:pt x="275" y="157"/>
                  </a:cubicBezTo>
                  <a:cubicBezTo>
                    <a:pt x="275" y="155"/>
                    <a:pt x="275" y="155"/>
                    <a:pt x="275" y="155"/>
                  </a:cubicBezTo>
                  <a:cubicBezTo>
                    <a:pt x="275" y="153"/>
                    <a:pt x="275" y="153"/>
                    <a:pt x="275" y="153"/>
                  </a:cubicBezTo>
                  <a:cubicBezTo>
                    <a:pt x="277" y="147"/>
                    <a:pt x="277" y="137"/>
                    <a:pt x="277" y="136"/>
                  </a:cubicBezTo>
                  <a:cubicBezTo>
                    <a:pt x="277" y="136"/>
                    <a:pt x="277" y="126"/>
                    <a:pt x="277" y="120"/>
                  </a:cubicBezTo>
                  <a:cubicBezTo>
                    <a:pt x="277" y="120"/>
                    <a:pt x="277" y="118"/>
                    <a:pt x="277" y="118"/>
                  </a:cubicBezTo>
                  <a:cubicBezTo>
                    <a:pt x="277" y="112"/>
                    <a:pt x="274" y="102"/>
                    <a:pt x="274" y="102"/>
                  </a:cubicBezTo>
                  <a:cubicBezTo>
                    <a:pt x="274" y="102"/>
                    <a:pt x="272" y="91"/>
                    <a:pt x="270" y="86"/>
                  </a:cubicBezTo>
                  <a:cubicBezTo>
                    <a:pt x="270" y="84"/>
                    <a:pt x="270" y="84"/>
                    <a:pt x="269" y="84"/>
                  </a:cubicBezTo>
                  <a:cubicBezTo>
                    <a:pt x="269" y="83"/>
                    <a:pt x="269" y="83"/>
                    <a:pt x="269" y="83"/>
                  </a:cubicBezTo>
                  <a:cubicBezTo>
                    <a:pt x="269" y="79"/>
                    <a:pt x="256" y="55"/>
                    <a:pt x="254" y="54"/>
                  </a:cubicBezTo>
                  <a:cubicBezTo>
                    <a:pt x="243" y="34"/>
                    <a:pt x="235" y="31"/>
                    <a:pt x="219" y="22"/>
                  </a:cubicBezTo>
                  <a:cubicBezTo>
                    <a:pt x="203" y="10"/>
                    <a:pt x="196" y="5"/>
                    <a:pt x="175" y="2"/>
                  </a:cubicBezTo>
                  <a:lnTo>
                    <a:pt x="159" y="2"/>
                  </a:lnTo>
                  <a:cubicBezTo>
                    <a:pt x="155" y="1"/>
                    <a:pt x="148" y="1"/>
                    <a:pt x="14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3549;p52">
              <a:extLst>
                <a:ext uri="{FF2B5EF4-FFF2-40B4-BE49-F238E27FC236}">
                  <a16:creationId xmlns="" xmlns:a16="http://schemas.microsoft.com/office/drawing/2014/main" id="{86A9D1E0-AAC5-AE79-C4DA-403E6AABA516}"/>
                </a:ext>
              </a:extLst>
            </p:cNvPr>
            <p:cNvSpPr/>
            <p:nvPr/>
          </p:nvSpPr>
          <p:spPr>
            <a:xfrm>
              <a:off x="2760663" y="1139999"/>
              <a:ext cx="11893" cy="8586"/>
            </a:xfrm>
            <a:custGeom>
              <a:avLst/>
              <a:gdLst/>
              <a:ahLst/>
              <a:cxnLst/>
              <a:rect l="l" t="t" r="r" b="b"/>
              <a:pathLst>
                <a:path w="338" h="244" extrusionOk="0">
                  <a:moveTo>
                    <a:pt x="163" y="0"/>
                  </a:moveTo>
                  <a:cubicBezTo>
                    <a:pt x="133" y="0"/>
                    <a:pt x="102" y="13"/>
                    <a:pt x="77" y="42"/>
                  </a:cubicBezTo>
                  <a:cubicBezTo>
                    <a:pt x="1" y="132"/>
                    <a:pt x="85" y="243"/>
                    <a:pt x="175" y="243"/>
                  </a:cubicBezTo>
                  <a:cubicBezTo>
                    <a:pt x="205" y="243"/>
                    <a:pt x="236" y="230"/>
                    <a:pt x="262" y="200"/>
                  </a:cubicBezTo>
                  <a:cubicBezTo>
                    <a:pt x="337" y="111"/>
                    <a:pt x="253" y="0"/>
                    <a:pt x="1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33" name="Google Shape;2136;p40">
            <a:extLst>
              <a:ext uri="{FF2B5EF4-FFF2-40B4-BE49-F238E27FC236}">
                <a16:creationId xmlns="" xmlns:a16="http://schemas.microsoft.com/office/drawing/2014/main" id="{6EF7BEAE-906D-922A-C4B2-0815587C9098}"/>
              </a:ext>
            </a:extLst>
          </p:cNvPr>
          <p:cNvGrpSpPr/>
          <p:nvPr/>
        </p:nvGrpSpPr>
        <p:grpSpPr>
          <a:xfrm>
            <a:off x="2806192" y="1687070"/>
            <a:ext cx="5808675" cy="881992"/>
            <a:chOff x="3233738" y="1396088"/>
            <a:chExt cx="5808675" cy="881992"/>
          </a:xfrm>
        </p:grpSpPr>
        <p:sp>
          <p:nvSpPr>
            <p:cNvPr id="134" name="Google Shape;2137;p40">
              <a:extLst>
                <a:ext uri="{FF2B5EF4-FFF2-40B4-BE49-F238E27FC236}">
                  <a16:creationId xmlns="" xmlns:a16="http://schemas.microsoft.com/office/drawing/2014/main" id="{B233894B-FCAE-D613-053F-7FA8066B22FB}"/>
                </a:ext>
              </a:extLst>
            </p:cNvPr>
            <p:cNvSpPr/>
            <p:nvPr/>
          </p:nvSpPr>
          <p:spPr>
            <a:xfrm>
              <a:off x="3233738" y="1396088"/>
              <a:ext cx="627300" cy="627300"/>
            </a:xfrm>
            <a:prstGeom prst="ellipse">
              <a:avLst/>
            </a:prstGeom>
            <a:solidFill>
              <a:srgbClr val="ED7341"/>
            </a:solidFill>
            <a:ln>
              <a:noFill/>
            </a:ln>
          </p:spPr>
          <p:txBody>
            <a:bodyPr spcFirstLastPara="1" wrap="square" lIns="91425" tIns="91425" rIns="91425" bIns="91425" anchor="ctr" anchorCtr="0">
              <a:noAutofit/>
            </a:bodyPr>
            <a:lstStyle/>
            <a:p>
              <a:pPr algn="ctr">
                <a:buClrTx/>
                <a:buFontTx/>
                <a:buNone/>
                <a:defRPr/>
              </a:pPr>
              <a:r>
                <a:rPr lang="fr" sz="2000" b="1">
                  <a:solidFill>
                    <a:srgbClr val="FFFFFF"/>
                  </a:solidFill>
                  <a:latin typeface="Fira Sans Extra Condensed"/>
                  <a:ea typeface="Fira Sans Extra Condensed"/>
                  <a:cs typeface="Fira Sans Extra Condensed"/>
                  <a:sym typeface="Fira Sans Extra Condensed"/>
                </a:rPr>
                <a:t>01</a:t>
              </a:r>
              <a:endParaRPr sz="2000" b="1">
                <a:solidFill>
                  <a:srgbClr val="FFFFFF"/>
                </a:solidFill>
                <a:latin typeface="Fira Sans Extra Condensed"/>
                <a:ea typeface="Fira Sans Extra Condensed"/>
                <a:cs typeface="Fira Sans Extra Condensed"/>
                <a:sym typeface="Fira Sans Extra Condensed"/>
              </a:endParaRPr>
            </a:p>
          </p:txBody>
        </p:sp>
        <p:sp>
          <p:nvSpPr>
            <p:cNvPr id="135" name="Google Shape;2139;p40">
              <a:extLst>
                <a:ext uri="{FF2B5EF4-FFF2-40B4-BE49-F238E27FC236}">
                  <a16:creationId xmlns="" xmlns:a16="http://schemas.microsoft.com/office/drawing/2014/main" id="{08FCA272-EEFC-B1E8-E8E2-CCD7A2801252}"/>
                </a:ext>
              </a:extLst>
            </p:cNvPr>
            <p:cNvSpPr txBox="1"/>
            <p:nvPr/>
          </p:nvSpPr>
          <p:spPr>
            <a:xfrm>
              <a:off x="4069051" y="1808172"/>
              <a:ext cx="4973362" cy="469908"/>
            </a:xfrm>
            <a:prstGeom prst="rect">
              <a:avLst/>
            </a:prstGeom>
            <a:noFill/>
            <a:ln>
              <a:noFill/>
            </a:ln>
          </p:spPr>
          <p:txBody>
            <a:bodyPr spcFirstLastPara="1" wrap="square" lIns="91425" tIns="91425" rIns="91425" bIns="91425" anchor="ctr" anchorCtr="0">
              <a:noAutofit/>
            </a:bodyPr>
            <a:lstStyle/>
            <a:p>
              <a:r>
                <a:rPr lang="vi-VN" sz="2400">
                  <a:effectLst/>
                  <a:latin typeface="Times New Roman" panose="02020603050405020304" pitchFamily="18" charset="0"/>
                  <a:ea typeface="Calibri" panose="020F0502020204030204" pitchFamily="34" charset="0"/>
                  <a:cs typeface="Times New Roman" panose="02020603050405020304" pitchFamily="18" charset="0"/>
                </a:rPr>
                <a:t>Trọng tâm cần làm rõ: một hoạt động xã hội giàu ý nghĩa.</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a:p>
              <a:pPr>
                <a:buClrTx/>
                <a:buFontTx/>
                <a:buNone/>
                <a:defRPr/>
              </a:pPr>
              <a:endParaRPr sz="6000" b="1">
                <a:solidFill>
                  <a:srgbClr val="FFFFFF"/>
                </a:solidFill>
                <a:latin typeface="Fira Sans Extra Condensed"/>
                <a:ea typeface="Fira Sans Extra Condensed"/>
                <a:cs typeface="Fira Sans Extra Condensed"/>
                <a:sym typeface="Fira Sans Extra Condensed"/>
              </a:endParaRPr>
            </a:p>
          </p:txBody>
        </p:sp>
      </p:grpSp>
      <p:grpSp>
        <p:nvGrpSpPr>
          <p:cNvPr id="136" name="Google Shape;2141;p40">
            <a:extLst>
              <a:ext uri="{FF2B5EF4-FFF2-40B4-BE49-F238E27FC236}">
                <a16:creationId xmlns="" xmlns:a16="http://schemas.microsoft.com/office/drawing/2014/main" id="{FC8F3EEE-555F-DE6C-53A9-39CFD935AD3B}"/>
              </a:ext>
            </a:extLst>
          </p:cNvPr>
          <p:cNvGrpSpPr/>
          <p:nvPr/>
        </p:nvGrpSpPr>
        <p:grpSpPr>
          <a:xfrm>
            <a:off x="2868901" y="2606792"/>
            <a:ext cx="5940775" cy="713153"/>
            <a:chOff x="3233738" y="2528938"/>
            <a:chExt cx="5940775" cy="713153"/>
          </a:xfrm>
        </p:grpSpPr>
        <p:sp>
          <p:nvSpPr>
            <p:cNvPr id="137" name="Google Shape;2142;p40">
              <a:extLst>
                <a:ext uri="{FF2B5EF4-FFF2-40B4-BE49-F238E27FC236}">
                  <a16:creationId xmlns="" xmlns:a16="http://schemas.microsoft.com/office/drawing/2014/main" id="{D1C5183F-C7B9-394B-351F-2791F56A067C}"/>
                </a:ext>
              </a:extLst>
            </p:cNvPr>
            <p:cNvSpPr/>
            <p:nvPr/>
          </p:nvSpPr>
          <p:spPr>
            <a:xfrm>
              <a:off x="3233738" y="2614791"/>
              <a:ext cx="627300" cy="627300"/>
            </a:xfrm>
            <a:prstGeom prst="ellipse">
              <a:avLst/>
            </a:prstGeom>
            <a:solidFill>
              <a:srgbClr val="E76C5F"/>
            </a:solidFill>
            <a:ln>
              <a:noFill/>
            </a:ln>
          </p:spPr>
          <p:txBody>
            <a:bodyPr spcFirstLastPara="1" wrap="square" lIns="91425" tIns="91425" rIns="91425" bIns="91425" anchor="ctr" anchorCtr="0">
              <a:noAutofit/>
            </a:bodyPr>
            <a:lstStyle/>
            <a:p>
              <a:pPr algn="ctr">
                <a:buClrTx/>
                <a:buFontTx/>
                <a:buNone/>
                <a:defRPr/>
              </a:pPr>
              <a:r>
                <a:rPr lang="fr" sz="2000" b="1">
                  <a:solidFill>
                    <a:srgbClr val="FFFFFF"/>
                  </a:solidFill>
                  <a:latin typeface="Fira Sans Extra Condensed"/>
                  <a:ea typeface="Fira Sans Extra Condensed"/>
                  <a:cs typeface="Fira Sans Extra Condensed"/>
                  <a:sym typeface="Fira Sans Extra Condensed"/>
                </a:rPr>
                <a:t>02</a:t>
              </a:r>
              <a:endParaRPr sz="2000" b="1">
                <a:solidFill>
                  <a:srgbClr val="FFFFFF"/>
                </a:solidFill>
                <a:latin typeface="Fira Sans Extra Condensed"/>
                <a:ea typeface="Fira Sans Extra Condensed"/>
                <a:cs typeface="Fira Sans Extra Condensed"/>
                <a:sym typeface="Fira Sans Extra Condensed"/>
              </a:endParaRPr>
            </a:p>
          </p:txBody>
        </p:sp>
        <p:sp>
          <p:nvSpPr>
            <p:cNvPr id="138" name="Google Shape;2144;p40">
              <a:extLst>
                <a:ext uri="{FF2B5EF4-FFF2-40B4-BE49-F238E27FC236}">
                  <a16:creationId xmlns="" xmlns:a16="http://schemas.microsoft.com/office/drawing/2014/main" id="{F747C669-0005-7D44-7D66-D17AC7506C28}"/>
                </a:ext>
              </a:extLst>
            </p:cNvPr>
            <p:cNvSpPr txBox="1"/>
            <p:nvPr/>
          </p:nvSpPr>
          <p:spPr>
            <a:xfrm>
              <a:off x="4053167" y="2528938"/>
              <a:ext cx="5121346" cy="469907"/>
            </a:xfrm>
            <a:prstGeom prst="rect">
              <a:avLst/>
            </a:prstGeom>
            <a:noFill/>
            <a:ln>
              <a:noFill/>
            </a:ln>
          </p:spPr>
          <p:txBody>
            <a:bodyPr spcFirstLastPara="1" wrap="square" lIns="91425" tIns="91425" rIns="91425" bIns="91425" anchor="ctr" anchorCtr="0">
              <a:noAutofit/>
            </a:bodyPr>
            <a:lstStyle/>
            <a:p>
              <a:pPr>
                <a:lnSpc>
                  <a:spcPct val="150000"/>
                </a:lnSpc>
              </a:pPr>
              <a:r>
                <a:rPr lang="vi-VN" sz="2400">
                  <a:effectLst/>
                  <a:latin typeface="Times New Roman" panose="02020603050405020304" pitchFamily="18" charset="0"/>
                  <a:ea typeface="Calibri" panose="020F0502020204030204" pitchFamily="34" charset="0"/>
                  <a:cs typeface="Times New Roman" panose="02020603050405020304" pitchFamily="18" charset="0"/>
                </a:rPr>
                <a:t>Kiểu văn bản chính: tự sự (kể lại).</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p:txBody>
        </p:sp>
      </p:grpSp>
      <p:grpSp>
        <p:nvGrpSpPr>
          <p:cNvPr id="139" name="Google Shape;2146;p40">
            <a:extLst>
              <a:ext uri="{FF2B5EF4-FFF2-40B4-BE49-F238E27FC236}">
                <a16:creationId xmlns="" xmlns:a16="http://schemas.microsoft.com/office/drawing/2014/main" id="{7DC921E2-60F9-D92F-F0D9-B6350EDC09BF}"/>
              </a:ext>
            </a:extLst>
          </p:cNvPr>
          <p:cNvGrpSpPr/>
          <p:nvPr/>
        </p:nvGrpSpPr>
        <p:grpSpPr>
          <a:xfrm>
            <a:off x="2857877" y="3925945"/>
            <a:ext cx="5756990" cy="627300"/>
            <a:chOff x="3222714" y="3568409"/>
            <a:chExt cx="5756990" cy="627300"/>
          </a:xfrm>
        </p:grpSpPr>
        <p:sp>
          <p:nvSpPr>
            <p:cNvPr id="140" name="Google Shape;2147;p40">
              <a:extLst>
                <a:ext uri="{FF2B5EF4-FFF2-40B4-BE49-F238E27FC236}">
                  <a16:creationId xmlns="" xmlns:a16="http://schemas.microsoft.com/office/drawing/2014/main" id="{3F63E5E4-30A5-1008-4447-FB8FF0DE61EB}"/>
                </a:ext>
              </a:extLst>
            </p:cNvPr>
            <p:cNvSpPr/>
            <p:nvPr/>
          </p:nvSpPr>
          <p:spPr>
            <a:xfrm>
              <a:off x="3222714" y="3568409"/>
              <a:ext cx="627300" cy="627300"/>
            </a:xfrm>
            <a:prstGeom prst="ellipse">
              <a:avLst/>
            </a:prstGeom>
            <a:solidFill>
              <a:srgbClr val="F3D676"/>
            </a:solidFill>
            <a:ln>
              <a:noFill/>
            </a:ln>
          </p:spPr>
          <p:txBody>
            <a:bodyPr spcFirstLastPara="1" wrap="square" lIns="91425" tIns="91425" rIns="91425" bIns="91425" anchor="ctr" anchorCtr="0">
              <a:noAutofit/>
            </a:bodyPr>
            <a:lstStyle/>
            <a:p>
              <a:pPr algn="ctr">
                <a:buClrTx/>
                <a:buFontTx/>
                <a:buNone/>
                <a:defRPr/>
              </a:pPr>
              <a:r>
                <a:rPr lang="fr" sz="2000" b="1">
                  <a:solidFill>
                    <a:srgbClr val="512651"/>
                  </a:solidFill>
                  <a:latin typeface="Fira Sans Extra Condensed"/>
                  <a:ea typeface="Fira Sans Extra Condensed"/>
                  <a:cs typeface="Fira Sans Extra Condensed"/>
                  <a:sym typeface="Fira Sans Extra Condensed"/>
                </a:rPr>
                <a:t>03</a:t>
              </a:r>
              <a:endParaRPr sz="2000" b="1">
                <a:solidFill>
                  <a:srgbClr val="512651"/>
                </a:solidFill>
                <a:latin typeface="Fira Sans Extra Condensed"/>
                <a:ea typeface="Fira Sans Extra Condensed"/>
                <a:cs typeface="Fira Sans Extra Condensed"/>
                <a:sym typeface="Fira Sans Extra Condensed"/>
              </a:endParaRPr>
            </a:p>
          </p:txBody>
        </p:sp>
        <p:sp>
          <p:nvSpPr>
            <p:cNvPr id="141" name="Google Shape;2149;p40">
              <a:extLst>
                <a:ext uri="{FF2B5EF4-FFF2-40B4-BE49-F238E27FC236}">
                  <a16:creationId xmlns="" xmlns:a16="http://schemas.microsoft.com/office/drawing/2014/main" id="{609F3398-D253-3CD0-2BE4-FF5CF65BAA20}"/>
                </a:ext>
              </a:extLst>
            </p:cNvPr>
            <p:cNvSpPr txBox="1"/>
            <p:nvPr/>
          </p:nvSpPr>
          <p:spPr>
            <a:xfrm>
              <a:off x="4084075" y="3667650"/>
              <a:ext cx="4895629" cy="331800"/>
            </a:xfrm>
            <a:prstGeom prst="rect">
              <a:avLst/>
            </a:prstGeom>
            <a:noFill/>
            <a:ln>
              <a:noFill/>
            </a:ln>
          </p:spPr>
          <p:txBody>
            <a:bodyPr spcFirstLastPara="1" wrap="square" lIns="91425" tIns="91425" rIns="91425" bIns="91425" anchor="ctr" anchorCtr="0">
              <a:noAutofit/>
            </a:bodyPr>
            <a:lstStyle/>
            <a:p>
              <a:r>
                <a:rPr lang="vi-VN" sz="2400">
                  <a:effectLst/>
                  <a:latin typeface="Times New Roman" panose="02020603050405020304" pitchFamily="18" charset="0"/>
                  <a:ea typeface="Calibri" panose="020F0502020204030204" pitchFamily="34" charset="0"/>
                  <a:cs typeface="Times New Roman" panose="02020603050405020304" pitchFamily="18" charset="0"/>
                </a:rPr>
                <a:t>Phạm vi kiến thức cần huy động: kiến thức thực tế, các hoạt động xã hội gần gũi với học sinh; kiến thức lịch sử, địa lí và thơ văn liên quan.</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p:txBody>
        </p:sp>
      </p:grpSp>
      <p:cxnSp>
        <p:nvCxnSpPr>
          <p:cNvPr id="142" name="Google Shape;2151;p40">
            <a:extLst>
              <a:ext uri="{FF2B5EF4-FFF2-40B4-BE49-F238E27FC236}">
                <a16:creationId xmlns="" xmlns:a16="http://schemas.microsoft.com/office/drawing/2014/main" id="{F7005FEF-A76C-8576-EBDE-F73C0D415CD5}"/>
              </a:ext>
            </a:extLst>
          </p:cNvPr>
          <p:cNvCxnSpPr>
            <a:endCxn id="134" idx="2"/>
          </p:cNvCxnSpPr>
          <p:nvPr/>
        </p:nvCxnSpPr>
        <p:spPr>
          <a:xfrm rot="10800000" flipH="1">
            <a:off x="1852842" y="2000832"/>
            <a:ext cx="953400" cy="1218600"/>
          </a:xfrm>
          <a:prstGeom prst="curvedConnector3">
            <a:avLst>
              <a:gd name="adj1" fmla="val 49997"/>
            </a:avLst>
          </a:prstGeom>
          <a:noFill/>
          <a:ln w="9525" cap="flat" cmpd="sng">
            <a:solidFill>
              <a:srgbClr val="666666"/>
            </a:solidFill>
            <a:prstDash val="solid"/>
            <a:round/>
            <a:headEnd type="none" w="med" len="med"/>
            <a:tailEnd type="none" w="med" len="med"/>
          </a:ln>
        </p:spPr>
      </p:cxnSp>
      <p:cxnSp>
        <p:nvCxnSpPr>
          <p:cNvPr id="143" name="Google Shape;2152;p40">
            <a:extLst>
              <a:ext uri="{FF2B5EF4-FFF2-40B4-BE49-F238E27FC236}">
                <a16:creationId xmlns="" xmlns:a16="http://schemas.microsoft.com/office/drawing/2014/main" id="{F7D8CF51-61D8-DC29-349B-2E56C461BDED}"/>
              </a:ext>
            </a:extLst>
          </p:cNvPr>
          <p:cNvCxnSpPr>
            <a:cxnSpLocks/>
            <a:endCxn id="137" idx="2"/>
          </p:cNvCxnSpPr>
          <p:nvPr/>
        </p:nvCxnSpPr>
        <p:spPr>
          <a:xfrm flipV="1">
            <a:off x="2001510" y="3006295"/>
            <a:ext cx="867391" cy="251784"/>
          </a:xfrm>
          <a:prstGeom prst="curvedConnector3">
            <a:avLst>
              <a:gd name="adj1" fmla="val 50000"/>
            </a:avLst>
          </a:prstGeom>
          <a:noFill/>
          <a:ln w="9525" cap="flat" cmpd="sng">
            <a:solidFill>
              <a:srgbClr val="666666"/>
            </a:solidFill>
            <a:prstDash val="solid"/>
            <a:round/>
            <a:headEnd type="none" w="med" len="med"/>
            <a:tailEnd type="none" w="med" len="med"/>
          </a:ln>
        </p:spPr>
      </p:cxnSp>
      <p:cxnSp>
        <p:nvCxnSpPr>
          <p:cNvPr id="144" name="Google Shape;2153;p40">
            <a:extLst>
              <a:ext uri="{FF2B5EF4-FFF2-40B4-BE49-F238E27FC236}">
                <a16:creationId xmlns="" xmlns:a16="http://schemas.microsoft.com/office/drawing/2014/main" id="{27A25069-019B-C146-4638-055C19BB60A4}"/>
              </a:ext>
            </a:extLst>
          </p:cNvPr>
          <p:cNvCxnSpPr>
            <a:cxnSpLocks/>
            <a:endCxn id="140" idx="2"/>
          </p:cNvCxnSpPr>
          <p:nvPr/>
        </p:nvCxnSpPr>
        <p:spPr>
          <a:xfrm>
            <a:off x="1825033" y="3291656"/>
            <a:ext cx="1032844" cy="947939"/>
          </a:xfrm>
          <a:prstGeom prst="curvedConnector3">
            <a:avLst>
              <a:gd name="adj1" fmla="val 50000"/>
            </a:avLst>
          </a:prstGeom>
          <a:noFill/>
          <a:ln w="9525" cap="flat" cmpd="sng">
            <a:solidFill>
              <a:srgbClr val="666666"/>
            </a:solidFill>
            <a:prstDash val="solid"/>
            <a:round/>
            <a:headEnd type="none" w="med" len="med"/>
            <a:tailEnd type="none" w="med" len="med"/>
          </a:ln>
        </p:spPr>
      </p:cxnSp>
      <p:grpSp>
        <p:nvGrpSpPr>
          <p:cNvPr id="145" name="Google Shape;2133;p40">
            <a:extLst>
              <a:ext uri="{FF2B5EF4-FFF2-40B4-BE49-F238E27FC236}">
                <a16:creationId xmlns="" xmlns:a16="http://schemas.microsoft.com/office/drawing/2014/main" id="{E9D2AA84-64F1-BBE9-2B65-813C3245321A}"/>
              </a:ext>
            </a:extLst>
          </p:cNvPr>
          <p:cNvGrpSpPr/>
          <p:nvPr/>
        </p:nvGrpSpPr>
        <p:grpSpPr>
          <a:xfrm>
            <a:off x="297711" y="1217103"/>
            <a:ext cx="2200939" cy="3365677"/>
            <a:chOff x="655455" y="1344580"/>
            <a:chExt cx="2200939" cy="3365677"/>
          </a:xfrm>
        </p:grpSpPr>
        <p:sp>
          <p:nvSpPr>
            <p:cNvPr id="146" name="Google Shape;2134;p40">
              <a:extLst>
                <a:ext uri="{FF2B5EF4-FFF2-40B4-BE49-F238E27FC236}">
                  <a16:creationId xmlns="" xmlns:a16="http://schemas.microsoft.com/office/drawing/2014/main" id="{B79ACBC9-BA3E-D0C7-9F6E-B147DB103670}"/>
                </a:ext>
              </a:extLst>
            </p:cNvPr>
            <p:cNvSpPr/>
            <p:nvPr/>
          </p:nvSpPr>
          <p:spPr>
            <a:xfrm>
              <a:off x="840052" y="1523157"/>
              <a:ext cx="1771500" cy="3187100"/>
            </a:xfrm>
            <a:prstGeom prst="roundRect">
              <a:avLst>
                <a:gd name="adj" fmla="val 8831"/>
              </a:avLst>
            </a:prstGeom>
            <a:solidFill>
              <a:srgbClr val="7AB848">
                <a:alpha val="12549"/>
              </a:srgbClr>
            </a:solidFill>
            <a:ln>
              <a:noFill/>
            </a:ln>
          </p:spPr>
          <p:txBody>
            <a:bodyPr spcFirstLastPara="1" wrap="square" lIns="91425" tIns="91425" rIns="91425" bIns="91425" anchor="ctr" anchorCtr="0">
              <a:noAutofit/>
            </a:bodyPr>
            <a:lstStyle/>
            <a:p>
              <a:pPr algn="ctr">
                <a:buClrTx/>
                <a:buFontTx/>
                <a:buNone/>
                <a:defRPr/>
              </a:pPr>
              <a:endParaRPr sz="1800">
                <a:solidFill>
                  <a:sysClr val="windowText" lastClr="000000"/>
                </a:solidFill>
                <a:latin typeface="Roboto"/>
                <a:ea typeface="Roboto"/>
                <a:cs typeface="Roboto"/>
                <a:sym typeface="Roboto"/>
              </a:endParaRPr>
            </a:p>
          </p:txBody>
        </p:sp>
        <p:sp>
          <p:nvSpPr>
            <p:cNvPr id="147" name="Google Shape;2135;p40">
              <a:extLst>
                <a:ext uri="{FF2B5EF4-FFF2-40B4-BE49-F238E27FC236}">
                  <a16:creationId xmlns="" xmlns:a16="http://schemas.microsoft.com/office/drawing/2014/main" id="{E2E363C9-9ADD-BE50-AB31-318668ED78B3}"/>
                </a:ext>
              </a:extLst>
            </p:cNvPr>
            <p:cNvSpPr/>
            <p:nvPr/>
          </p:nvSpPr>
          <p:spPr>
            <a:xfrm>
              <a:off x="655455" y="1344580"/>
              <a:ext cx="2200939" cy="1019374"/>
            </a:xfrm>
            <a:prstGeom prst="roundRect">
              <a:avLst>
                <a:gd name="adj" fmla="val 16667"/>
              </a:avLst>
            </a:prstGeom>
            <a:solidFill>
              <a:srgbClr val="5F4776"/>
            </a:solidFill>
            <a:ln>
              <a:noFill/>
            </a:ln>
          </p:spPr>
          <p:txBody>
            <a:bodyPr spcFirstLastPara="1" wrap="square" lIns="91425" tIns="91425" rIns="91425" bIns="91425" anchor="b" anchorCtr="0">
              <a:noAutofit/>
            </a:bodyPr>
            <a:lstStyle/>
            <a:p>
              <a:r>
                <a:rPr lang="vi-VN" sz="2000" b="1" i="1">
                  <a:solidFill>
                    <a:schemeClr val="accent5"/>
                  </a:solidFill>
                  <a:effectLst/>
                  <a:latin typeface="Times New Roman" panose="02020603050405020304" pitchFamily="18" charset="0"/>
                  <a:ea typeface="Calibri" panose="020F0502020204030204" pitchFamily="34" charset="0"/>
                  <a:cs typeface="Times New Roman" panose="02020603050405020304" pitchFamily="18" charset="0"/>
                </a:rPr>
                <a:t>Đọc kĩ và tìm hiểu đề để biết yêu cầu đối với bài viết:</a:t>
              </a:r>
              <a:endParaRPr lang="en-US" sz="2000" b="1" i="1">
                <a:solidFill>
                  <a:schemeClr val="accent5"/>
                </a:solidFill>
                <a:effectLst/>
                <a:latin typeface="Calibri" panose="020F0502020204030204" pitchFamily="34" charset="0"/>
                <a:ea typeface="SimSun" panose="02010600030101010101" pitchFamily="2" charset="-122"/>
                <a:cs typeface="Times New Roman" panose="02020603050405020304" pitchFamily="18" charset="0"/>
              </a:endParaRPr>
            </a:p>
          </p:txBody>
        </p:sp>
      </p:grpSp>
      <p:pic>
        <p:nvPicPr>
          <p:cNvPr id="148" name="Picture 147">
            <a:extLst>
              <a:ext uri="{FF2B5EF4-FFF2-40B4-BE49-F238E27FC236}">
                <a16:creationId xmlns="" xmlns:a16="http://schemas.microsoft.com/office/drawing/2014/main" id="{448348CB-0DDB-2B7F-15DF-0ECDA177E474}"/>
              </a:ext>
            </a:extLst>
          </p:cNvPr>
          <p:cNvPicPr>
            <a:picLocks noChangeAspect="1"/>
          </p:cNvPicPr>
          <p:nvPr/>
        </p:nvPicPr>
        <p:blipFill>
          <a:blip r:embed="rId4"/>
          <a:stretch>
            <a:fillRect/>
          </a:stretch>
        </p:blipFill>
        <p:spPr>
          <a:xfrm>
            <a:off x="709986" y="2312386"/>
            <a:ext cx="1327180" cy="2547652"/>
          </a:xfrm>
          <a:prstGeom prst="rect">
            <a:avLst/>
          </a:prstGeom>
        </p:spPr>
      </p:pic>
    </p:spTree>
    <p:extLst>
      <p:ext uri="{BB962C8B-B14F-4D97-AF65-F5344CB8AC3E}">
        <p14:creationId xmlns:p14="http://schemas.microsoft.com/office/powerpoint/2010/main" val="3963503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45"/>
                                        </p:tgtEl>
                                        <p:attrNameLst>
                                          <p:attrName>style.visibility</p:attrName>
                                        </p:attrNameLst>
                                      </p:cBhvr>
                                      <p:to>
                                        <p:strVal val="visible"/>
                                      </p:to>
                                    </p:set>
                                    <p:anim calcmode="lin" valueType="num">
                                      <p:cBhvr additive="base">
                                        <p:cTn id="16" dur="500" fill="hold"/>
                                        <p:tgtEl>
                                          <p:spTgt spid="145"/>
                                        </p:tgtEl>
                                        <p:attrNameLst>
                                          <p:attrName>ppt_x</p:attrName>
                                        </p:attrNameLst>
                                      </p:cBhvr>
                                      <p:tavLst>
                                        <p:tav tm="0">
                                          <p:val>
                                            <p:strVal val="#ppt_x"/>
                                          </p:val>
                                        </p:tav>
                                        <p:tav tm="100000">
                                          <p:val>
                                            <p:strVal val="#ppt_x"/>
                                          </p:val>
                                        </p:tav>
                                      </p:tavLst>
                                    </p:anim>
                                    <p:anim calcmode="lin" valueType="num">
                                      <p:cBhvr additive="base">
                                        <p:cTn id="17"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2"/>
                                        </p:tgtEl>
                                        <p:attrNameLst>
                                          <p:attrName>style.visibility</p:attrName>
                                        </p:attrNameLst>
                                      </p:cBhvr>
                                      <p:to>
                                        <p:strVal val="visible"/>
                                      </p:to>
                                    </p:set>
                                    <p:animEffect transition="in" filter="barn(inVertical)">
                                      <p:cBhvr>
                                        <p:cTn id="22" dur="500"/>
                                        <p:tgtEl>
                                          <p:spTgt spid="142"/>
                                        </p:tgtEl>
                                      </p:cBhvr>
                                    </p:animEffect>
                                  </p:childTnLst>
                                </p:cTn>
                              </p:par>
                              <p:par>
                                <p:cTn id="23" presetID="16" presetClass="entr" presetSubtype="21" fill="hold" nodeType="withEffect">
                                  <p:stCondLst>
                                    <p:cond delay="0"/>
                                  </p:stCondLst>
                                  <p:childTnLst>
                                    <p:set>
                                      <p:cBhvr>
                                        <p:cTn id="24" dur="1" fill="hold">
                                          <p:stCondLst>
                                            <p:cond delay="0"/>
                                          </p:stCondLst>
                                        </p:cTn>
                                        <p:tgtEl>
                                          <p:spTgt spid="133"/>
                                        </p:tgtEl>
                                        <p:attrNameLst>
                                          <p:attrName>style.visibility</p:attrName>
                                        </p:attrNameLst>
                                      </p:cBhvr>
                                      <p:to>
                                        <p:strVal val="visible"/>
                                      </p:to>
                                    </p:set>
                                    <p:animEffect transition="in" filter="barn(inVertical)">
                                      <p:cBhvr>
                                        <p:cTn id="25" dur="500"/>
                                        <p:tgtEl>
                                          <p:spTgt spid="13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43"/>
                                        </p:tgtEl>
                                        <p:attrNameLst>
                                          <p:attrName>style.visibility</p:attrName>
                                        </p:attrNameLst>
                                      </p:cBhvr>
                                      <p:to>
                                        <p:strVal val="visible"/>
                                      </p:to>
                                    </p:set>
                                    <p:animEffect transition="in" filter="barn(inVertical)">
                                      <p:cBhvr>
                                        <p:cTn id="30" dur="500"/>
                                        <p:tgtEl>
                                          <p:spTgt spid="143"/>
                                        </p:tgtEl>
                                      </p:cBhvr>
                                    </p:animEffect>
                                  </p:childTnLst>
                                </p:cTn>
                              </p:par>
                              <p:par>
                                <p:cTn id="31" presetID="16" presetClass="entr" presetSubtype="21" fill="hold" nodeType="withEffect">
                                  <p:stCondLst>
                                    <p:cond delay="0"/>
                                  </p:stCondLst>
                                  <p:childTnLst>
                                    <p:set>
                                      <p:cBhvr>
                                        <p:cTn id="32" dur="1" fill="hold">
                                          <p:stCondLst>
                                            <p:cond delay="0"/>
                                          </p:stCondLst>
                                        </p:cTn>
                                        <p:tgtEl>
                                          <p:spTgt spid="136"/>
                                        </p:tgtEl>
                                        <p:attrNameLst>
                                          <p:attrName>style.visibility</p:attrName>
                                        </p:attrNameLst>
                                      </p:cBhvr>
                                      <p:to>
                                        <p:strVal val="visible"/>
                                      </p:to>
                                    </p:set>
                                    <p:animEffect transition="in" filter="barn(inVertical)">
                                      <p:cBhvr>
                                        <p:cTn id="33" dur="500"/>
                                        <p:tgtEl>
                                          <p:spTgt spid="13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44"/>
                                        </p:tgtEl>
                                        <p:attrNameLst>
                                          <p:attrName>style.visibility</p:attrName>
                                        </p:attrNameLst>
                                      </p:cBhvr>
                                      <p:to>
                                        <p:strVal val="visible"/>
                                      </p:to>
                                    </p:set>
                                    <p:animEffect transition="in" filter="barn(inVertical)">
                                      <p:cBhvr>
                                        <p:cTn id="38" dur="500"/>
                                        <p:tgtEl>
                                          <p:spTgt spid="144"/>
                                        </p:tgtEl>
                                      </p:cBhvr>
                                    </p:animEffect>
                                  </p:childTnLst>
                                </p:cTn>
                              </p:par>
                              <p:par>
                                <p:cTn id="39" presetID="16" presetClass="entr" presetSubtype="21" fill="hold" nodeType="withEffect">
                                  <p:stCondLst>
                                    <p:cond delay="0"/>
                                  </p:stCondLst>
                                  <p:childTnLst>
                                    <p:set>
                                      <p:cBhvr>
                                        <p:cTn id="40" dur="1" fill="hold">
                                          <p:stCondLst>
                                            <p:cond delay="0"/>
                                          </p:stCondLst>
                                        </p:cTn>
                                        <p:tgtEl>
                                          <p:spTgt spid="139"/>
                                        </p:tgtEl>
                                        <p:attrNameLst>
                                          <p:attrName>style.visibility</p:attrName>
                                        </p:attrNameLst>
                                      </p:cBhvr>
                                      <p:to>
                                        <p:strVal val="visible"/>
                                      </p:to>
                                    </p:set>
                                    <p:animEffect transition="in" filter="barn(inVertical)">
                                      <p:cBhvr>
                                        <p:cTn id="41"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1097267" y="311908"/>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1214207" y="560720"/>
            <a:ext cx="3606850" cy="51752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US" sz="36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1. Chuẩn</a:t>
            </a:r>
            <a:r>
              <a:rPr kumimoji="0" lang="en-US" sz="36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bị</a:t>
            </a:r>
            <a:endParaRPr kumimoji="0" sz="36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 xmlns:a16="http://schemas.microsoft.com/office/drawing/2014/main" id="{4A334565-1D81-4AF1-9B5F-DEB8333F4FD5}"/>
              </a:ext>
            </a:extLst>
          </p:cNvPr>
          <p:cNvPicPr preferRelativeResize="0"/>
          <p:nvPr/>
        </p:nvPicPr>
        <p:blipFill>
          <a:blip r:embed="rId4">
            <a:alphaModFix/>
          </a:blip>
          <a:stretch>
            <a:fillRect/>
          </a:stretch>
        </p:blipFill>
        <p:spPr>
          <a:xfrm rot="712773">
            <a:off x="7836163" y="3663487"/>
            <a:ext cx="1152060" cy="1633322"/>
          </a:xfrm>
          <a:prstGeom prst="rect">
            <a:avLst/>
          </a:prstGeom>
          <a:noFill/>
          <a:ln>
            <a:noFill/>
          </a:ln>
        </p:spPr>
      </p:pic>
      <p:grpSp>
        <p:nvGrpSpPr>
          <p:cNvPr id="2" name="Google Shape;937;p45">
            <a:extLst>
              <a:ext uri="{FF2B5EF4-FFF2-40B4-BE49-F238E27FC236}">
                <a16:creationId xmlns="" xmlns:a16="http://schemas.microsoft.com/office/drawing/2014/main" id="{699ED163-BCCB-01EB-1A57-3EEDDFA76313}"/>
              </a:ext>
            </a:extLst>
          </p:cNvPr>
          <p:cNvGrpSpPr/>
          <p:nvPr/>
        </p:nvGrpSpPr>
        <p:grpSpPr>
          <a:xfrm>
            <a:off x="4920781" y="2164051"/>
            <a:ext cx="3463741" cy="2729785"/>
            <a:chOff x="2342171" y="1680880"/>
            <a:chExt cx="3902367" cy="3075467"/>
          </a:xfrm>
        </p:grpSpPr>
        <p:grpSp>
          <p:nvGrpSpPr>
            <p:cNvPr id="3" name="Google Shape;938;p45">
              <a:extLst>
                <a:ext uri="{FF2B5EF4-FFF2-40B4-BE49-F238E27FC236}">
                  <a16:creationId xmlns="" xmlns:a16="http://schemas.microsoft.com/office/drawing/2014/main" id="{F29B9A90-DC24-954A-AEB6-9BE6576BB0C6}"/>
                </a:ext>
              </a:extLst>
            </p:cNvPr>
            <p:cNvGrpSpPr/>
            <p:nvPr/>
          </p:nvGrpSpPr>
          <p:grpSpPr>
            <a:xfrm>
              <a:off x="2342171" y="2505421"/>
              <a:ext cx="3902367" cy="2250926"/>
              <a:chOff x="1995700" y="1859350"/>
              <a:chExt cx="1461725" cy="843075"/>
            </a:xfrm>
          </p:grpSpPr>
          <p:sp>
            <p:nvSpPr>
              <p:cNvPr id="85" name="Google Shape;939;p45">
                <a:extLst>
                  <a:ext uri="{FF2B5EF4-FFF2-40B4-BE49-F238E27FC236}">
                    <a16:creationId xmlns="" xmlns:a16="http://schemas.microsoft.com/office/drawing/2014/main" id="{0BDA36AE-8D13-6708-FD19-54DD50922FA5}"/>
                  </a:ext>
                </a:extLst>
              </p:cNvPr>
              <p:cNvSpPr/>
              <p:nvPr/>
            </p:nvSpPr>
            <p:spPr>
              <a:xfrm>
                <a:off x="2168650" y="1983650"/>
                <a:ext cx="1140275" cy="651325"/>
              </a:xfrm>
              <a:custGeom>
                <a:avLst/>
                <a:gdLst/>
                <a:ahLst/>
                <a:cxnLst/>
                <a:rect l="l" t="t" r="r" b="b"/>
                <a:pathLst>
                  <a:path w="45611" h="26053" extrusionOk="0">
                    <a:moveTo>
                      <a:pt x="21936" y="0"/>
                    </a:moveTo>
                    <a:cubicBezTo>
                      <a:pt x="20319" y="0"/>
                      <a:pt x="18806" y="329"/>
                      <a:pt x="17509" y="1081"/>
                    </a:cubicBezTo>
                    <a:cubicBezTo>
                      <a:pt x="15235" y="2378"/>
                      <a:pt x="13722" y="4652"/>
                      <a:pt x="12105" y="6598"/>
                    </a:cubicBezTo>
                    <a:cubicBezTo>
                      <a:pt x="11457" y="7246"/>
                      <a:pt x="10808" y="7998"/>
                      <a:pt x="9944" y="8327"/>
                    </a:cubicBezTo>
                    <a:cubicBezTo>
                      <a:pt x="9511" y="8543"/>
                      <a:pt x="8967" y="8543"/>
                      <a:pt x="8430" y="8543"/>
                    </a:cubicBezTo>
                    <a:lnTo>
                      <a:pt x="7350" y="8543"/>
                    </a:lnTo>
                    <a:cubicBezTo>
                      <a:pt x="6917" y="8431"/>
                      <a:pt x="6589" y="8431"/>
                      <a:pt x="6156" y="8431"/>
                    </a:cubicBezTo>
                    <a:lnTo>
                      <a:pt x="5940" y="8431"/>
                    </a:lnTo>
                    <a:cubicBezTo>
                      <a:pt x="4211" y="8543"/>
                      <a:pt x="2482" y="9408"/>
                      <a:pt x="1401" y="10808"/>
                    </a:cubicBezTo>
                    <a:cubicBezTo>
                      <a:pt x="320" y="12218"/>
                      <a:pt x="0" y="14163"/>
                      <a:pt x="432" y="15780"/>
                    </a:cubicBezTo>
                    <a:cubicBezTo>
                      <a:pt x="752" y="17077"/>
                      <a:pt x="1513" y="18270"/>
                      <a:pt x="1297" y="19567"/>
                    </a:cubicBezTo>
                    <a:cubicBezTo>
                      <a:pt x="1185" y="20320"/>
                      <a:pt x="752" y="20968"/>
                      <a:pt x="432" y="21729"/>
                    </a:cubicBezTo>
                    <a:cubicBezTo>
                      <a:pt x="0" y="22914"/>
                      <a:pt x="0" y="24323"/>
                      <a:pt x="649" y="25404"/>
                    </a:cubicBezTo>
                    <a:cubicBezTo>
                      <a:pt x="752" y="25620"/>
                      <a:pt x="865" y="25836"/>
                      <a:pt x="1081" y="26052"/>
                    </a:cubicBezTo>
                    <a:cubicBezTo>
                      <a:pt x="3130" y="25940"/>
                      <a:pt x="5508" y="25836"/>
                      <a:pt x="8102" y="25724"/>
                    </a:cubicBezTo>
                    <a:cubicBezTo>
                      <a:pt x="7566" y="25291"/>
                      <a:pt x="7133" y="24755"/>
                      <a:pt x="6805" y="24211"/>
                    </a:cubicBezTo>
                    <a:cubicBezTo>
                      <a:pt x="5940" y="22810"/>
                      <a:pt x="6156" y="20752"/>
                      <a:pt x="7566" y="19887"/>
                    </a:cubicBezTo>
                    <a:cubicBezTo>
                      <a:pt x="8102" y="19671"/>
                      <a:pt x="8647" y="19567"/>
                      <a:pt x="9183" y="19455"/>
                    </a:cubicBezTo>
                    <a:cubicBezTo>
                      <a:pt x="10376" y="19135"/>
                      <a:pt x="11673" y="18487"/>
                      <a:pt x="11993" y="17293"/>
                    </a:cubicBezTo>
                    <a:cubicBezTo>
                      <a:pt x="12105" y="16645"/>
                      <a:pt x="11993" y="16109"/>
                      <a:pt x="11889" y="15460"/>
                    </a:cubicBezTo>
                    <a:cubicBezTo>
                      <a:pt x="11889" y="14596"/>
                      <a:pt x="11993" y="13731"/>
                      <a:pt x="12209" y="12754"/>
                    </a:cubicBezTo>
                    <a:cubicBezTo>
                      <a:pt x="12857" y="10488"/>
                      <a:pt x="13835" y="8327"/>
                      <a:pt x="15668" y="6814"/>
                    </a:cubicBezTo>
                    <a:cubicBezTo>
                      <a:pt x="16965" y="5620"/>
                      <a:pt x="18590" y="4972"/>
                      <a:pt x="20319" y="4972"/>
                    </a:cubicBezTo>
                    <a:cubicBezTo>
                      <a:pt x="20968" y="4972"/>
                      <a:pt x="21616" y="5084"/>
                      <a:pt x="22153" y="5301"/>
                    </a:cubicBezTo>
                    <a:cubicBezTo>
                      <a:pt x="24530" y="6165"/>
                      <a:pt x="25940" y="8431"/>
                      <a:pt x="26692" y="10808"/>
                    </a:cubicBezTo>
                    <a:cubicBezTo>
                      <a:pt x="27124" y="12538"/>
                      <a:pt x="27453" y="14483"/>
                      <a:pt x="28966" y="15348"/>
                    </a:cubicBezTo>
                    <a:cubicBezTo>
                      <a:pt x="29502" y="15676"/>
                      <a:pt x="30151" y="15780"/>
                      <a:pt x="30799" y="15780"/>
                    </a:cubicBezTo>
                    <a:cubicBezTo>
                      <a:pt x="31448" y="15780"/>
                      <a:pt x="31992" y="15676"/>
                      <a:pt x="32641" y="15564"/>
                    </a:cubicBezTo>
                    <a:cubicBezTo>
                      <a:pt x="33289" y="15460"/>
                      <a:pt x="33938" y="15348"/>
                      <a:pt x="34586" y="15348"/>
                    </a:cubicBezTo>
                    <a:cubicBezTo>
                      <a:pt x="34906" y="15348"/>
                      <a:pt x="35235" y="15348"/>
                      <a:pt x="35555" y="15460"/>
                    </a:cubicBezTo>
                    <a:cubicBezTo>
                      <a:pt x="37829" y="15996"/>
                      <a:pt x="39126" y="18374"/>
                      <a:pt x="39126" y="20648"/>
                    </a:cubicBezTo>
                    <a:cubicBezTo>
                      <a:pt x="39013" y="22481"/>
                      <a:pt x="38365" y="24107"/>
                      <a:pt x="37613" y="25724"/>
                    </a:cubicBezTo>
                    <a:cubicBezTo>
                      <a:pt x="39446" y="25836"/>
                      <a:pt x="41071" y="25940"/>
                      <a:pt x="42584" y="25940"/>
                    </a:cubicBezTo>
                    <a:cubicBezTo>
                      <a:pt x="43121" y="26052"/>
                      <a:pt x="43553" y="26052"/>
                      <a:pt x="44098" y="26052"/>
                    </a:cubicBezTo>
                    <a:cubicBezTo>
                      <a:pt x="44850" y="24107"/>
                      <a:pt x="45611" y="22049"/>
                      <a:pt x="45498" y="20000"/>
                    </a:cubicBezTo>
                    <a:cubicBezTo>
                      <a:pt x="45395" y="17406"/>
                      <a:pt x="43985" y="14812"/>
                      <a:pt x="41504" y="14163"/>
                    </a:cubicBezTo>
                    <a:cubicBezTo>
                      <a:pt x="41071" y="14051"/>
                      <a:pt x="40527" y="14051"/>
                      <a:pt x="39990" y="14051"/>
                    </a:cubicBezTo>
                    <a:lnTo>
                      <a:pt x="38365" y="14051"/>
                    </a:lnTo>
                    <a:cubicBezTo>
                      <a:pt x="37613" y="14051"/>
                      <a:pt x="36964" y="14051"/>
                      <a:pt x="36316" y="13731"/>
                    </a:cubicBezTo>
                    <a:cubicBezTo>
                      <a:pt x="35122" y="13299"/>
                      <a:pt x="34258" y="12322"/>
                      <a:pt x="33722" y="11137"/>
                    </a:cubicBezTo>
                    <a:cubicBezTo>
                      <a:pt x="33177" y="10056"/>
                      <a:pt x="32857" y="8863"/>
                      <a:pt x="32312" y="7678"/>
                    </a:cubicBezTo>
                    <a:cubicBezTo>
                      <a:pt x="31128" y="4868"/>
                      <a:pt x="29070" y="2378"/>
                      <a:pt x="26372" y="1081"/>
                    </a:cubicBezTo>
                    <a:cubicBezTo>
                      <a:pt x="24963" y="329"/>
                      <a:pt x="23450" y="0"/>
                      <a:pt x="21936" y="0"/>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940;p45">
                <a:extLst>
                  <a:ext uri="{FF2B5EF4-FFF2-40B4-BE49-F238E27FC236}">
                    <a16:creationId xmlns="" xmlns:a16="http://schemas.microsoft.com/office/drawing/2014/main" id="{21283CAD-BEFB-4F04-046C-432343843952}"/>
                  </a:ext>
                </a:extLst>
              </p:cNvPr>
              <p:cNvSpPr/>
              <p:nvPr/>
            </p:nvSpPr>
            <p:spPr>
              <a:xfrm>
                <a:off x="3079125" y="1967425"/>
                <a:ext cx="248600" cy="251425"/>
              </a:xfrm>
              <a:custGeom>
                <a:avLst/>
                <a:gdLst/>
                <a:ahLst/>
                <a:cxnLst/>
                <a:rect l="l" t="t" r="r" b="b"/>
                <a:pathLst>
                  <a:path w="9944" h="10057" extrusionOk="0">
                    <a:moveTo>
                      <a:pt x="5085" y="1"/>
                    </a:moveTo>
                    <a:cubicBezTo>
                      <a:pt x="3891" y="1"/>
                      <a:pt x="2811" y="545"/>
                      <a:pt x="1946" y="1410"/>
                    </a:cubicBezTo>
                    <a:cubicBezTo>
                      <a:pt x="865" y="2378"/>
                      <a:pt x="113" y="3788"/>
                      <a:pt x="0" y="5189"/>
                    </a:cubicBezTo>
                    <a:cubicBezTo>
                      <a:pt x="0" y="6702"/>
                      <a:pt x="649" y="8215"/>
                      <a:pt x="1842" y="9080"/>
                    </a:cubicBezTo>
                    <a:cubicBezTo>
                      <a:pt x="2707" y="9624"/>
                      <a:pt x="4220" y="10057"/>
                      <a:pt x="5517" y="10057"/>
                    </a:cubicBezTo>
                    <a:cubicBezTo>
                      <a:pt x="5949" y="10057"/>
                      <a:pt x="6485" y="10057"/>
                      <a:pt x="6918" y="9841"/>
                    </a:cubicBezTo>
                    <a:cubicBezTo>
                      <a:pt x="8327" y="9296"/>
                      <a:pt x="9408" y="7463"/>
                      <a:pt x="9624" y="5837"/>
                    </a:cubicBezTo>
                    <a:cubicBezTo>
                      <a:pt x="9944" y="4108"/>
                      <a:pt x="9192" y="2275"/>
                      <a:pt x="7895" y="1082"/>
                    </a:cubicBezTo>
                    <a:cubicBezTo>
                      <a:pt x="7134" y="545"/>
                      <a:pt x="6382" y="113"/>
                      <a:pt x="5517" y="113"/>
                    </a:cubicBezTo>
                    <a:cubicBezTo>
                      <a:pt x="5301" y="1"/>
                      <a:pt x="5188" y="1"/>
                      <a:pt x="5085" y="1"/>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941;p45">
                <a:extLst>
                  <a:ext uri="{FF2B5EF4-FFF2-40B4-BE49-F238E27FC236}">
                    <a16:creationId xmlns="" xmlns:a16="http://schemas.microsoft.com/office/drawing/2014/main" id="{D607DAFC-F00D-4340-90CE-56B430656CFB}"/>
                  </a:ext>
                </a:extLst>
              </p:cNvPr>
              <p:cNvSpPr/>
              <p:nvPr/>
            </p:nvSpPr>
            <p:spPr>
              <a:xfrm>
                <a:off x="2314550" y="2013475"/>
                <a:ext cx="159325" cy="143125"/>
              </a:xfrm>
              <a:custGeom>
                <a:avLst/>
                <a:gdLst/>
                <a:ahLst/>
                <a:cxnLst/>
                <a:rect l="l" t="t" r="r" b="b"/>
                <a:pathLst>
                  <a:path w="6373" h="5725" extrusionOk="0">
                    <a:moveTo>
                      <a:pt x="2811" y="0"/>
                    </a:moveTo>
                    <a:cubicBezTo>
                      <a:pt x="2482" y="0"/>
                      <a:pt x="2162" y="0"/>
                      <a:pt x="1834" y="104"/>
                    </a:cubicBezTo>
                    <a:cubicBezTo>
                      <a:pt x="1401" y="217"/>
                      <a:pt x="1081" y="433"/>
                      <a:pt x="753" y="753"/>
                    </a:cubicBezTo>
                    <a:cubicBezTo>
                      <a:pt x="649" y="969"/>
                      <a:pt x="433" y="1185"/>
                      <a:pt x="320" y="1514"/>
                    </a:cubicBezTo>
                    <a:cubicBezTo>
                      <a:pt x="0" y="2482"/>
                      <a:pt x="217" y="3675"/>
                      <a:pt x="753" y="4427"/>
                    </a:cubicBezTo>
                    <a:cubicBezTo>
                      <a:pt x="1401" y="5292"/>
                      <a:pt x="2378" y="5724"/>
                      <a:pt x="3347" y="5724"/>
                    </a:cubicBezTo>
                    <a:cubicBezTo>
                      <a:pt x="3891" y="5724"/>
                      <a:pt x="4428" y="5508"/>
                      <a:pt x="4860" y="5188"/>
                    </a:cubicBezTo>
                    <a:cubicBezTo>
                      <a:pt x="6053" y="4427"/>
                      <a:pt x="6373" y="2594"/>
                      <a:pt x="5621" y="1401"/>
                    </a:cubicBezTo>
                    <a:cubicBezTo>
                      <a:pt x="5076" y="433"/>
                      <a:pt x="3995" y="0"/>
                      <a:pt x="2811" y="0"/>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942;p45">
                <a:extLst>
                  <a:ext uri="{FF2B5EF4-FFF2-40B4-BE49-F238E27FC236}">
                    <a16:creationId xmlns="" xmlns:a16="http://schemas.microsoft.com/office/drawing/2014/main" id="{44A15F43-84FF-65D7-9849-6010F7C881E8}"/>
                  </a:ext>
                </a:extLst>
              </p:cNvPr>
              <p:cNvSpPr/>
              <p:nvPr/>
            </p:nvSpPr>
            <p:spPr>
              <a:xfrm>
                <a:off x="2219875" y="2105350"/>
                <a:ext cx="70275" cy="59475"/>
              </a:xfrm>
              <a:custGeom>
                <a:avLst/>
                <a:gdLst/>
                <a:ahLst/>
                <a:cxnLst/>
                <a:rect l="l" t="t" r="r" b="b"/>
                <a:pathLst>
                  <a:path w="2811" h="2379" extrusionOk="0">
                    <a:moveTo>
                      <a:pt x="1626" y="0"/>
                    </a:moveTo>
                    <a:cubicBezTo>
                      <a:pt x="649" y="0"/>
                      <a:pt x="0" y="1401"/>
                      <a:pt x="761" y="2049"/>
                    </a:cubicBezTo>
                    <a:cubicBezTo>
                      <a:pt x="977" y="2266"/>
                      <a:pt x="1193" y="2378"/>
                      <a:pt x="1513" y="2378"/>
                    </a:cubicBezTo>
                    <a:cubicBezTo>
                      <a:pt x="1946" y="2378"/>
                      <a:pt x="2378" y="2162"/>
                      <a:pt x="2594" y="1730"/>
                    </a:cubicBezTo>
                    <a:cubicBezTo>
                      <a:pt x="2810" y="1401"/>
                      <a:pt x="2810" y="969"/>
                      <a:pt x="2594" y="649"/>
                    </a:cubicBezTo>
                    <a:cubicBezTo>
                      <a:pt x="2594" y="536"/>
                      <a:pt x="2490" y="320"/>
                      <a:pt x="2274" y="216"/>
                    </a:cubicBezTo>
                    <a:cubicBezTo>
                      <a:pt x="2162" y="104"/>
                      <a:pt x="2058" y="0"/>
                      <a:pt x="1842" y="0"/>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943;p45">
                <a:extLst>
                  <a:ext uri="{FF2B5EF4-FFF2-40B4-BE49-F238E27FC236}">
                    <a16:creationId xmlns="" xmlns:a16="http://schemas.microsoft.com/office/drawing/2014/main" id="{92C6FDA5-EA39-43DA-4040-1AF9788DA67E}"/>
                  </a:ext>
                </a:extLst>
              </p:cNvPr>
              <p:cNvSpPr/>
              <p:nvPr/>
            </p:nvSpPr>
            <p:spPr>
              <a:xfrm>
                <a:off x="3135975" y="1859350"/>
                <a:ext cx="64875" cy="62275"/>
              </a:xfrm>
              <a:custGeom>
                <a:avLst/>
                <a:gdLst/>
                <a:ahLst/>
                <a:cxnLst/>
                <a:rect l="l" t="t" r="r" b="b"/>
                <a:pathLst>
                  <a:path w="2595" h="2491" extrusionOk="0">
                    <a:moveTo>
                      <a:pt x="1514" y="0"/>
                    </a:moveTo>
                    <a:cubicBezTo>
                      <a:pt x="649" y="0"/>
                      <a:pt x="0" y="1297"/>
                      <a:pt x="433" y="1946"/>
                    </a:cubicBezTo>
                    <a:cubicBezTo>
                      <a:pt x="537" y="2058"/>
                      <a:pt x="537" y="2162"/>
                      <a:pt x="649" y="2274"/>
                    </a:cubicBezTo>
                    <a:cubicBezTo>
                      <a:pt x="865" y="2378"/>
                      <a:pt x="1081" y="2491"/>
                      <a:pt x="1401" y="2491"/>
                    </a:cubicBezTo>
                    <a:cubicBezTo>
                      <a:pt x="1834" y="2491"/>
                      <a:pt x="2266" y="2162"/>
                      <a:pt x="2482" y="1842"/>
                    </a:cubicBezTo>
                    <a:cubicBezTo>
                      <a:pt x="2594" y="1514"/>
                      <a:pt x="2594" y="1194"/>
                      <a:pt x="2482" y="865"/>
                    </a:cubicBezTo>
                    <a:cubicBezTo>
                      <a:pt x="2378" y="433"/>
                      <a:pt x="2050" y="217"/>
                      <a:pt x="1730" y="113"/>
                    </a:cubicBezTo>
                    <a:cubicBezTo>
                      <a:pt x="1617" y="0"/>
                      <a:pt x="1514" y="0"/>
                      <a:pt x="1514" y="0"/>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944;p45">
                <a:extLst>
                  <a:ext uri="{FF2B5EF4-FFF2-40B4-BE49-F238E27FC236}">
                    <a16:creationId xmlns="" xmlns:a16="http://schemas.microsoft.com/office/drawing/2014/main" id="{7EC6788F-D4A5-C8F2-0801-5DBA3BE7427A}"/>
                  </a:ext>
                </a:extLst>
              </p:cNvPr>
              <p:cNvSpPr/>
              <p:nvPr/>
            </p:nvSpPr>
            <p:spPr>
              <a:xfrm>
                <a:off x="2317150" y="2107925"/>
                <a:ext cx="829650" cy="518825"/>
              </a:xfrm>
              <a:custGeom>
                <a:avLst/>
                <a:gdLst/>
                <a:ahLst/>
                <a:cxnLst/>
                <a:rect l="l" t="t" r="r" b="b"/>
                <a:pathLst>
                  <a:path w="33186" h="20753" extrusionOk="0">
                    <a:moveTo>
                      <a:pt x="14379" y="1"/>
                    </a:moveTo>
                    <a:cubicBezTo>
                      <a:pt x="12650" y="1"/>
                      <a:pt x="11025" y="649"/>
                      <a:pt x="9728" y="1843"/>
                    </a:cubicBezTo>
                    <a:cubicBezTo>
                      <a:pt x="7895" y="3356"/>
                      <a:pt x="6917" y="5517"/>
                      <a:pt x="6269" y="7783"/>
                    </a:cubicBezTo>
                    <a:cubicBezTo>
                      <a:pt x="6053" y="8760"/>
                      <a:pt x="5949" y="9625"/>
                      <a:pt x="5949" y="10489"/>
                    </a:cubicBezTo>
                    <a:cubicBezTo>
                      <a:pt x="6053" y="11138"/>
                      <a:pt x="6165" y="11674"/>
                      <a:pt x="6053" y="12322"/>
                    </a:cubicBezTo>
                    <a:cubicBezTo>
                      <a:pt x="5733" y="13516"/>
                      <a:pt x="4436" y="14164"/>
                      <a:pt x="3243" y="14484"/>
                    </a:cubicBezTo>
                    <a:cubicBezTo>
                      <a:pt x="2707" y="14596"/>
                      <a:pt x="2162" y="14700"/>
                      <a:pt x="1626" y="14916"/>
                    </a:cubicBezTo>
                    <a:cubicBezTo>
                      <a:pt x="216" y="15781"/>
                      <a:pt x="0" y="17839"/>
                      <a:pt x="865" y="19240"/>
                    </a:cubicBezTo>
                    <a:cubicBezTo>
                      <a:pt x="1193" y="19784"/>
                      <a:pt x="1626" y="20320"/>
                      <a:pt x="2162" y="20753"/>
                    </a:cubicBezTo>
                    <a:cubicBezTo>
                      <a:pt x="6381" y="20649"/>
                      <a:pt x="11241" y="20537"/>
                      <a:pt x="16325" y="20537"/>
                    </a:cubicBezTo>
                    <a:lnTo>
                      <a:pt x="20536" y="20537"/>
                    </a:lnTo>
                    <a:cubicBezTo>
                      <a:pt x="24539" y="20649"/>
                      <a:pt x="28318" y="20649"/>
                      <a:pt x="31673" y="20753"/>
                    </a:cubicBezTo>
                    <a:cubicBezTo>
                      <a:pt x="32425" y="19136"/>
                      <a:pt x="33073" y="17510"/>
                      <a:pt x="33186" y="15677"/>
                    </a:cubicBezTo>
                    <a:cubicBezTo>
                      <a:pt x="33186" y="13403"/>
                      <a:pt x="31889" y="11025"/>
                      <a:pt x="29615" y="10489"/>
                    </a:cubicBezTo>
                    <a:cubicBezTo>
                      <a:pt x="29295" y="10377"/>
                      <a:pt x="28966" y="10377"/>
                      <a:pt x="28646" y="10377"/>
                    </a:cubicBezTo>
                    <a:cubicBezTo>
                      <a:pt x="27998" y="10377"/>
                      <a:pt x="27349" y="10489"/>
                      <a:pt x="26701" y="10593"/>
                    </a:cubicBezTo>
                    <a:cubicBezTo>
                      <a:pt x="26052" y="10705"/>
                      <a:pt x="25508" y="10809"/>
                      <a:pt x="24859" y="10809"/>
                    </a:cubicBezTo>
                    <a:cubicBezTo>
                      <a:pt x="24211" y="10809"/>
                      <a:pt x="23562" y="10705"/>
                      <a:pt x="23026" y="10377"/>
                    </a:cubicBezTo>
                    <a:cubicBezTo>
                      <a:pt x="21513" y="9512"/>
                      <a:pt x="21184" y="7567"/>
                      <a:pt x="20752" y="5837"/>
                    </a:cubicBezTo>
                    <a:cubicBezTo>
                      <a:pt x="20000" y="3460"/>
                      <a:pt x="18590" y="1194"/>
                      <a:pt x="16213" y="330"/>
                    </a:cubicBezTo>
                    <a:cubicBezTo>
                      <a:pt x="15676" y="113"/>
                      <a:pt x="15028" y="1"/>
                      <a:pt x="14379" y="1"/>
                    </a:cubicBezTo>
                    <a:close/>
                  </a:path>
                </a:pathLst>
              </a:custGeom>
              <a:solidFill>
                <a:srgbClr val="CEC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945;p45">
                <a:extLst>
                  <a:ext uri="{FF2B5EF4-FFF2-40B4-BE49-F238E27FC236}">
                    <a16:creationId xmlns="" xmlns:a16="http://schemas.microsoft.com/office/drawing/2014/main" id="{786DB542-BF3F-25D6-A9E3-081E40747DDE}"/>
                  </a:ext>
                </a:extLst>
              </p:cNvPr>
              <p:cNvSpPr/>
              <p:nvPr/>
            </p:nvSpPr>
            <p:spPr>
              <a:xfrm>
                <a:off x="1995700" y="2621325"/>
                <a:ext cx="1461725" cy="81100"/>
              </a:xfrm>
              <a:custGeom>
                <a:avLst/>
                <a:gdLst/>
                <a:ahLst/>
                <a:cxnLst/>
                <a:rect l="l" t="t" r="r" b="b"/>
                <a:pathLst>
                  <a:path w="58469" h="3244" extrusionOk="0">
                    <a:moveTo>
                      <a:pt x="29183" y="1"/>
                    </a:moveTo>
                    <a:cubicBezTo>
                      <a:pt x="24099" y="1"/>
                      <a:pt x="19239" y="113"/>
                      <a:pt x="15020" y="217"/>
                    </a:cubicBezTo>
                    <a:cubicBezTo>
                      <a:pt x="12426" y="329"/>
                      <a:pt x="10048" y="433"/>
                      <a:pt x="7999" y="545"/>
                    </a:cubicBezTo>
                    <a:lnTo>
                      <a:pt x="7454" y="545"/>
                    </a:lnTo>
                    <a:cubicBezTo>
                      <a:pt x="2811" y="865"/>
                      <a:pt x="1" y="1194"/>
                      <a:pt x="1" y="1626"/>
                    </a:cubicBezTo>
                    <a:lnTo>
                      <a:pt x="1" y="1730"/>
                    </a:lnTo>
                    <a:cubicBezTo>
                      <a:pt x="865" y="2595"/>
                      <a:pt x="13619" y="3243"/>
                      <a:pt x="29183" y="3243"/>
                    </a:cubicBezTo>
                    <a:cubicBezTo>
                      <a:pt x="45395" y="3243"/>
                      <a:pt x="58469" y="2491"/>
                      <a:pt x="58469" y="1626"/>
                    </a:cubicBezTo>
                    <a:lnTo>
                      <a:pt x="58365" y="1514"/>
                    </a:lnTo>
                    <a:cubicBezTo>
                      <a:pt x="57717" y="1194"/>
                      <a:pt x="55123" y="865"/>
                      <a:pt x="51016" y="545"/>
                    </a:cubicBezTo>
                    <a:cubicBezTo>
                      <a:pt x="50471" y="545"/>
                      <a:pt x="50039" y="545"/>
                      <a:pt x="49502" y="433"/>
                    </a:cubicBezTo>
                    <a:cubicBezTo>
                      <a:pt x="47989" y="433"/>
                      <a:pt x="46364" y="329"/>
                      <a:pt x="44531" y="217"/>
                    </a:cubicBezTo>
                    <a:cubicBezTo>
                      <a:pt x="41176" y="113"/>
                      <a:pt x="37397" y="113"/>
                      <a:pt x="33394" y="1"/>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 name="Google Shape;946;p45">
              <a:extLst>
                <a:ext uri="{FF2B5EF4-FFF2-40B4-BE49-F238E27FC236}">
                  <a16:creationId xmlns="" xmlns:a16="http://schemas.microsoft.com/office/drawing/2014/main" id="{95EB9F4E-D47A-3841-5F64-96741703080F}"/>
                </a:ext>
              </a:extLst>
            </p:cNvPr>
            <p:cNvGrpSpPr/>
            <p:nvPr/>
          </p:nvGrpSpPr>
          <p:grpSpPr>
            <a:xfrm>
              <a:off x="2783034" y="1680880"/>
              <a:ext cx="2734307" cy="2831162"/>
              <a:chOff x="2214475" y="3357925"/>
              <a:chExt cx="1024200" cy="1060400"/>
            </a:xfrm>
          </p:grpSpPr>
          <p:sp>
            <p:nvSpPr>
              <p:cNvPr id="9" name="Google Shape;947;p45">
                <a:extLst>
                  <a:ext uri="{FF2B5EF4-FFF2-40B4-BE49-F238E27FC236}">
                    <a16:creationId xmlns="" xmlns:a16="http://schemas.microsoft.com/office/drawing/2014/main" id="{4E036EA8-2936-F127-7393-0ED29F0EAB61}"/>
                  </a:ext>
                </a:extLst>
              </p:cNvPr>
              <p:cNvSpPr/>
              <p:nvPr/>
            </p:nvSpPr>
            <p:spPr>
              <a:xfrm>
                <a:off x="2225275" y="3566875"/>
                <a:ext cx="172950" cy="192150"/>
              </a:xfrm>
              <a:custGeom>
                <a:avLst/>
                <a:gdLst/>
                <a:ahLst/>
                <a:cxnLst/>
                <a:rect l="l" t="t" r="r" b="b"/>
                <a:pathLst>
                  <a:path w="6918" h="7686" extrusionOk="0">
                    <a:moveTo>
                      <a:pt x="4208" y="1"/>
                    </a:moveTo>
                    <a:cubicBezTo>
                      <a:pt x="4091" y="1"/>
                      <a:pt x="3975" y="36"/>
                      <a:pt x="3891" y="120"/>
                    </a:cubicBezTo>
                    <a:lnTo>
                      <a:pt x="0" y="2818"/>
                    </a:lnTo>
                    <a:lnTo>
                      <a:pt x="2707" y="7686"/>
                    </a:lnTo>
                    <a:lnTo>
                      <a:pt x="6702" y="5092"/>
                    </a:lnTo>
                    <a:cubicBezTo>
                      <a:pt x="6918" y="4875"/>
                      <a:pt x="6918" y="4659"/>
                      <a:pt x="6814" y="4443"/>
                    </a:cubicBezTo>
                    <a:lnTo>
                      <a:pt x="4652" y="224"/>
                    </a:lnTo>
                    <a:cubicBezTo>
                      <a:pt x="4583" y="91"/>
                      <a:pt x="4394" y="1"/>
                      <a:pt x="4208" y="1"/>
                    </a:cubicBez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948;p45">
                <a:extLst>
                  <a:ext uri="{FF2B5EF4-FFF2-40B4-BE49-F238E27FC236}">
                    <a16:creationId xmlns="" xmlns:a16="http://schemas.microsoft.com/office/drawing/2014/main" id="{96BB16CD-7196-4C8D-9E32-8DCDF5D2BD42}"/>
                  </a:ext>
                </a:extLst>
              </p:cNvPr>
              <p:cNvSpPr/>
              <p:nvPr/>
            </p:nvSpPr>
            <p:spPr>
              <a:xfrm>
                <a:off x="2244300" y="3580675"/>
                <a:ext cx="140525" cy="159325"/>
              </a:xfrm>
              <a:custGeom>
                <a:avLst/>
                <a:gdLst/>
                <a:ahLst/>
                <a:cxnLst/>
                <a:rect l="l" t="t" r="r" b="b"/>
                <a:pathLst>
                  <a:path w="5621" h="6373" extrusionOk="0">
                    <a:moveTo>
                      <a:pt x="3459" y="0"/>
                    </a:moveTo>
                    <a:lnTo>
                      <a:pt x="0" y="2482"/>
                    </a:lnTo>
                    <a:lnTo>
                      <a:pt x="2162" y="6373"/>
                    </a:lnTo>
                    <a:lnTo>
                      <a:pt x="5621" y="3995"/>
                    </a:lnTo>
                    <a:lnTo>
                      <a:pt x="3459" y="0"/>
                    </a:lnTo>
                    <a:close/>
                  </a:path>
                </a:pathLst>
              </a:custGeom>
              <a:solidFill>
                <a:srgbClr val="E8AD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949;p45">
                <a:extLst>
                  <a:ext uri="{FF2B5EF4-FFF2-40B4-BE49-F238E27FC236}">
                    <a16:creationId xmlns="" xmlns:a16="http://schemas.microsoft.com/office/drawing/2014/main" id="{C8F1B089-6CAD-D09F-E000-5FECC60DFD0C}"/>
                  </a:ext>
                </a:extLst>
              </p:cNvPr>
              <p:cNvSpPr/>
              <p:nvPr/>
            </p:nvSpPr>
            <p:spPr>
              <a:xfrm>
                <a:off x="2214475" y="3637300"/>
                <a:ext cx="78475" cy="128200"/>
              </a:xfrm>
              <a:custGeom>
                <a:avLst/>
                <a:gdLst/>
                <a:ahLst/>
                <a:cxnLst/>
                <a:rect l="l" t="t" r="r" b="b"/>
                <a:pathLst>
                  <a:path w="3139" h="5128" extrusionOk="0">
                    <a:moveTo>
                      <a:pt x="432" y="1"/>
                    </a:moveTo>
                    <a:lnTo>
                      <a:pt x="113" y="113"/>
                    </a:lnTo>
                    <a:cubicBezTo>
                      <a:pt x="0" y="217"/>
                      <a:pt x="0" y="329"/>
                      <a:pt x="113" y="433"/>
                    </a:cubicBezTo>
                    <a:lnTo>
                      <a:pt x="2490" y="4972"/>
                    </a:lnTo>
                    <a:cubicBezTo>
                      <a:pt x="2564" y="5052"/>
                      <a:pt x="2642" y="5128"/>
                      <a:pt x="2718" y="5128"/>
                    </a:cubicBezTo>
                    <a:cubicBezTo>
                      <a:pt x="2749" y="5128"/>
                      <a:pt x="2780" y="5115"/>
                      <a:pt x="2810" y="5085"/>
                    </a:cubicBezTo>
                    <a:lnTo>
                      <a:pt x="3139" y="4869"/>
                    </a:lnTo>
                    <a:lnTo>
                      <a:pt x="432" y="1"/>
                    </a:lnTo>
                    <a:close/>
                  </a:path>
                </a:pathLst>
              </a:custGeom>
              <a:solidFill>
                <a:srgbClr val="CC6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950;p45">
                <a:extLst>
                  <a:ext uri="{FF2B5EF4-FFF2-40B4-BE49-F238E27FC236}">
                    <a16:creationId xmlns="" xmlns:a16="http://schemas.microsoft.com/office/drawing/2014/main" id="{B7F89E13-8510-F06F-011C-B38ED62FE1E2}"/>
                  </a:ext>
                </a:extLst>
              </p:cNvPr>
              <p:cNvSpPr/>
              <p:nvPr/>
            </p:nvSpPr>
            <p:spPr>
              <a:xfrm>
                <a:off x="2214475" y="3553325"/>
                <a:ext cx="94700" cy="89400"/>
              </a:xfrm>
              <a:custGeom>
                <a:avLst/>
                <a:gdLst/>
                <a:ahLst/>
                <a:cxnLst/>
                <a:rect l="l" t="t" r="r" b="b"/>
                <a:pathLst>
                  <a:path w="3788" h="3576" extrusionOk="0">
                    <a:moveTo>
                      <a:pt x="3015" y="1"/>
                    </a:moveTo>
                    <a:cubicBezTo>
                      <a:pt x="2901" y="1"/>
                      <a:pt x="2788" y="35"/>
                      <a:pt x="2706" y="117"/>
                    </a:cubicBezTo>
                    <a:lnTo>
                      <a:pt x="0" y="3576"/>
                    </a:lnTo>
                    <a:lnTo>
                      <a:pt x="0" y="3576"/>
                    </a:lnTo>
                    <a:lnTo>
                      <a:pt x="3787" y="982"/>
                    </a:lnTo>
                    <a:lnTo>
                      <a:pt x="3459" y="230"/>
                    </a:lnTo>
                    <a:cubicBezTo>
                      <a:pt x="3394" y="95"/>
                      <a:pt x="3202" y="1"/>
                      <a:pt x="3015" y="1"/>
                    </a:cubicBezTo>
                    <a:close/>
                  </a:path>
                </a:pathLst>
              </a:custGeom>
              <a:solidFill>
                <a:srgbClr val="E8AD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951;p45">
                <a:extLst>
                  <a:ext uri="{FF2B5EF4-FFF2-40B4-BE49-F238E27FC236}">
                    <a16:creationId xmlns="" xmlns:a16="http://schemas.microsoft.com/office/drawing/2014/main" id="{8267323C-D609-9630-20A5-684990DBA7F4}"/>
                  </a:ext>
                </a:extLst>
              </p:cNvPr>
              <p:cNvSpPr/>
              <p:nvPr/>
            </p:nvSpPr>
            <p:spPr>
              <a:xfrm>
                <a:off x="2303750" y="3357925"/>
                <a:ext cx="129725" cy="157925"/>
              </a:xfrm>
              <a:custGeom>
                <a:avLst/>
                <a:gdLst/>
                <a:ahLst/>
                <a:cxnLst/>
                <a:rect l="l" t="t" r="r" b="b"/>
                <a:pathLst>
                  <a:path w="5189" h="6317" extrusionOk="0">
                    <a:moveTo>
                      <a:pt x="682" y="1"/>
                    </a:moveTo>
                    <a:cubicBezTo>
                      <a:pt x="639" y="1"/>
                      <a:pt x="615" y="78"/>
                      <a:pt x="536" y="151"/>
                    </a:cubicBezTo>
                    <a:lnTo>
                      <a:pt x="0" y="5668"/>
                    </a:lnTo>
                    <a:cubicBezTo>
                      <a:pt x="0" y="5771"/>
                      <a:pt x="104" y="5884"/>
                      <a:pt x="104" y="5884"/>
                    </a:cubicBezTo>
                    <a:lnTo>
                      <a:pt x="4427" y="6316"/>
                    </a:lnTo>
                    <a:cubicBezTo>
                      <a:pt x="4540" y="6316"/>
                      <a:pt x="4540" y="6316"/>
                      <a:pt x="4540" y="6204"/>
                    </a:cubicBezTo>
                    <a:lnTo>
                      <a:pt x="5188" y="583"/>
                    </a:lnTo>
                    <a:cubicBezTo>
                      <a:pt x="5188" y="583"/>
                      <a:pt x="5076" y="480"/>
                      <a:pt x="4972" y="480"/>
                    </a:cubicBezTo>
                    <a:lnTo>
                      <a:pt x="752" y="47"/>
                    </a:lnTo>
                    <a:cubicBezTo>
                      <a:pt x="722" y="14"/>
                      <a:pt x="700" y="1"/>
                      <a:pt x="682" y="1"/>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952;p45">
                <a:extLst>
                  <a:ext uri="{FF2B5EF4-FFF2-40B4-BE49-F238E27FC236}">
                    <a16:creationId xmlns="" xmlns:a16="http://schemas.microsoft.com/office/drawing/2014/main" id="{D4C982D7-41B2-6D66-BFAB-754F19C9F3B4}"/>
                  </a:ext>
                </a:extLst>
              </p:cNvPr>
              <p:cNvSpPr/>
              <p:nvPr/>
            </p:nvSpPr>
            <p:spPr>
              <a:xfrm>
                <a:off x="2317150" y="3372500"/>
                <a:ext cx="102700" cy="124325"/>
              </a:xfrm>
              <a:custGeom>
                <a:avLst/>
                <a:gdLst/>
                <a:ahLst/>
                <a:cxnLst/>
                <a:rect l="l" t="t" r="r" b="b"/>
                <a:pathLst>
                  <a:path w="4108" h="4973" extrusionOk="0">
                    <a:moveTo>
                      <a:pt x="545" y="0"/>
                    </a:moveTo>
                    <a:lnTo>
                      <a:pt x="0" y="4652"/>
                    </a:lnTo>
                    <a:lnTo>
                      <a:pt x="3571" y="4972"/>
                    </a:lnTo>
                    <a:lnTo>
                      <a:pt x="4107" y="329"/>
                    </a:lnTo>
                    <a:lnTo>
                      <a:pt x="545" y="0"/>
                    </a:ln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953;p45">
                <a:extLst>
                  <a:ext uri="{FF2B5EF4-FFF2-40B4-BE49-F238E27FC236}">
                    <a16:creationId xmlns="" xmlns:a16="http://schemas.microsoft.com/office/drawing/2014/main" id="{771ACFD7-D62F-D75E-4CDC-1DFA6DC675BD}"/>
                  </a:ext>
                </a:extLst>
              </p:cNvPr>
              <p:cNvSpPr/>
              <p:nvPr/>
            </p:nvSpPr>
            <p:spPr>
              <a:xfrm>
                <a:off x="2498300" y="3448150"/>
                <a:ext cx="137700" cy="27050"/>
              </a:xfrm>
              <a:custGeom>
                <a:avLst/>
                <a:gdLst/>
                <a:ahLst/>
                <a:cxnLst/>
                <a:rect l="l" t="t" r="r" b="b"/>
                <a:pathLst>
                  <a:path w="5508" h="1082" extrusionOk="0">
                    <a:moveTo>
                      <a:pt x="5508" y="1"/>
                    </a:moveTo>
                    <a:lnTo>
                      <a:pt x="0" y="433"/>
                    </a:lnTo>
                    <a:lnTo>
                      <a:pt x="536" y="649"/>
                    </a:lnTo>
                    <a:lnTo>
                      <a:pt x="5292" y="1082"/>
                    </a:lnTo>
                    <a:lnTo>
                      <a:pt x="5508" y="1"/>
                    </a:lnTo>
                    <a:close/>
                  </a:path>
                </a:pathLst>
              </a:custGeom>
              <a:solidFill>
                <a:srgbClr val="C06D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954;p45">
                <a:extLst>
                  <a:ext uri="{FF2B5EF4-FFF2-40B4-BE49-F238E27FC236}">
                    <a16:creationId xmlns="" xmlns:a16="http://schemas.microsoft.com/office/drawing/2014/main" id="{29813E0D-3997-01F2-0DD3-DA2F9216B0DC}"/>
                  </a:ext>
                </a:extLst>
              </p:cNvPr>
              <p:cNvSpPr/>
              <p:nvPr/>
            </p:nvSpPr>
            <p:spPr>
              <a:xfrm>
                <a:off x="2492875" y="3464375"/>
                <a:ext cx="151350" cy="137925"/>
              </a:xfrm>
              <a:custGeom>
                <a:avLst/>
                <a:gdLst/>
                <a:ahLst/>
                <a:cxnLst/>
                <a:rect l="l" t="t" r="r" b="b"/>
                <a:pathLst>
                  <a:path w="6054" h="5517" extrusionOk="0">
                    <a:moveTo>
                      <a:pt x="753" y="0"/>
                    </a:moveTo>
                    <a:lnTo>
                      <a:pt x="1" y="5084"/>
                    </a:lnTo>
                    <a:lnTo>
                      <a:pt x="5189" y="5517"/>
                    </a:lnTo>
                    <a:lnTo>
                      <a:pt x="6054" y="216"/>
                    </a:lnTo>
                    <a:lnTo>
                      <a:pt x="753" y="0"/>
                    </a:lnTo>
                    <a:close/>
                  </a:path>
                </a:pathLst>
              </a:custGeom>
              <a:solidFill>
                <a:srgbClr val="DFA4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955;p45">
                <a:extLst>
                  <a:ext uri="{FF2B5EF4-FFF2-40B4-BE49-F238E27FC236}">
                    <a16:creationId xmlns="" xmlns:a16="http://schemas.microsoft.com/office/drawing/2014/main" id="{D55A23EC-FE8D-6A19-5967-42B5D5B12D74}"/>
                  </a:ext>
                </a:extLst>
              </p:cNvPr>
              <p:cNvSpPr/>
              <p:nvPr/>
            </p:nvSpPr>
            <p:spPr>
              <a:xfrm>
                <a:off x="2509100" y="3480575"/>
                <a:ext cx="121500" cy="105525"/>
              </a:xfrm>
              <a:custGeom>
                <a:avLst/>
                <a:gdLst/>
                <a:ahLst/>
                <a:cxnLst/>
                <a:rect l="l" t="t" r="r" b="b"/>
                <a:pathLst>
                  <a:path w="4860" h="4221" extrusionOk="0">
                    <a:moveTo>
                      <a:pt x="536" y="1"/>
                    </a:moveTo>
                    <a:lnTo>
                      <a:pt x="0" y="3892"/>
                    </a:lnTo>
                    <a:lnTo>
                      <a:pt x="4108" y="4220"/>
                    </a:lnTo>
                    <a:lnTo>
                      <a:pt x="4860" y="329"/>
                    </a:lnTo>
                    <a:lnTo>
                      <a:pt x="536" y="1"/>
                    </a:lnTo>
                    <a:close/>
                  </a:path>
                </a:pathLst>
              </a:custGeom>
              <a:solidFill>
                <a:srgbClr val="C06D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956;p45">
                <a:extLst>
                  <a:ext uri="{FF2B5EF4-FFF2-40B4-BE49-F238E27FC236}">
                    <a16:creationId xmlns="" xmlns:a16="http://schemas.microsoft.com/office/drawing/2014/main" id="{03C49FA7-8524-5C4C-C6E7-96047F554188}"/>
                  </a:ext>
                </a:extLst>
              </p:cNvPr>
              <p:cNvSpPr/>
              <p:nvPr/>
            </p:nvSpPr>
            <p:spPr>
              <a:xfrm>
                <a:off x="2476675" y="3458975"/>
                <a:ext cx="35050" cy="132525"/>
              </a:xfrm>
              <a:custGeom>
                <a:avLst/>
                <a:gdLst/>
                <a:ahLst/>
                <a:cxnLst/>
                <a:rect l="l" t="t" r="r" b="b"/>
                <a:pathLst>
                  <a:path w="1402" h="5301" extrusionOk="0">
                    <a:moveTo>
                      <a:pt x="865" y="0"/>
                    </a:moveTo>
                    <a:lnTo>
                      <a:pt x="0" y="5084"/>
                    </a:lnTo>
                    <a:lnTo>
                      <a:pt x="649" y="5300"/>
                    </a:lnTo>
                    <a:lnTo>
                      <a:pt x="1401" y="216"/>
                    </a:lnTo>
                    <a:lnTo>
                      <a:pt x="865" y="0"/>
                    </a:ln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957;p45">
                <a:extLst>
                  <a:ext uri="{FF2B5EF4-FFF2-40B4-BE49-F238E27FC236}">
                    <a16:creationId xmlns="" xmlns:a16="http://schemas.microsoft.com/office/drawing/2014/main" id="{BAFC9FDD-2A06-A3CE-0D5C-D8AF9160CC66}"/>
                  </a:ext>
                </a:extLst>
              </p:cNvPr>
              <p:cNvSpPr/>
              <p:nvPr/>
            </p:nvSpPr>
            <p:spPr>
              <a:xfrm>
                <a:off x="2390200" y="3694450"/>
                <a:ext cx="213375" cy="191200"/>
              </a:xfrm>
              <a:custGeom>
                <a:avLst/>
                <a:gdLst/>
                <a:ahLst/>
                <a:cxnLst/>
                <a:rect l="l" t="t" r="r" b="b"/>
                <a:pathLst>
                  <a:path w="8535" h="7648" extrusionOk="0">
                    <a:moveTo>
                      <a:pt x="7670" y="3767"/>
                    </a:moveTo>
                    <a:cubicBezTo>
                      <a:pt x="7669" y="3767"/>
                      <a:pt x="7669" y="3767"/>
                      <a:pt x="7668" y="3768"/>
                    </a:cubicBezTo>
                    <a:lnTo>
                      <a:pt x="7668" y="3768"/>
                    </a:lnTo>
                    <a:cubicBezTo>
                      <a:pt x="7669" y="3768"/>
                      <a:pt x="7669" y="3767"/>
                      <a:pt x="7670" y="3767"/>
                    </a:cubicBezTo>
                    <a:close/>
                    <a:moveTo>
                      <a:pt x="1815" y="0"/>
                    </a:moveTo>
                    <a:cubicBezTo>
                      <a:pt x="1751" y="0"/>
                      <a:pt x="1685" y="26"/>
                      <a:pt x="1618" y="92"/>
                    </a:cubicBezTo>
                    <a:cubicBezTo>
                      <a:pt x="1618" y="205"/>
                      <a:pt x="1514" y="421"/>
                      <a:pt x="1514" y="525"/>
                    </a:cubicBezTo>
                    <a:cubicBezTo>
                      <a:pt x="1433" y="294"/>
                      <a:pt x="1244" y="118"/>
                      <a:pt x="1064" y="118"/>
                    </a:cubicBezTo>
                    <a:cubicBezTo>
                      <a:pt x="994" y="118"/>
                      <a:pt x="926" y="144"/>
                      <a:pt x="865" y="205"/>
                    </a:cubicBezTo>
                    <a:cubicBezTo>
                      <a:pt x="753" y="309"/>
                      <a:pt x="753" y="525"/>
                      <a:pt x="753" y="637"/>
                    </a:cubicBezTo>
                    <a:lnTo>
                      <a:pt x="865" y="853"/>
                    </a:lnTo>
                    <a:cubicBezTo>
                      <a:pt x="716" y="776"/>
                      <a:pt x="567" y="649"/>
                      <a:pt x="418" y="649"/>
                    </a:cubicBezTo>
                    <a:cubicBezTo>
                      <a:pt x="351" y="649"/>
                      <a:pt x="284" y="674"/>
                      <a:pt x="217" y="741"/>
                    </a:cubicBezTo>
                    <a:cubicBezTo>
                      <a:pt x="1" y="957"/>
                      <a:pt x="105" y="1389"/>
                      <a:pt x="105" y="1718"/>
                    </a:cubicBezTo>
                    <a:lnTo>
                      <a:pt x="433" y="2686"/>
                    </a:lnTo>
                    <a:cubicBezTo>
                      <a:pt x="537" y="3447"/>
                      <a:pt x="753" y="4096"/>
                      <a:pt x="1185" y="4744"/>
                    </a:cubicBezTo>
                    <a:cubicBezTo>
                      <a:pt x="2256" y="6630"/>
                      <a:pt x="4261" y="7647"/>
                      <a:pt x="6301" y="7647"/>
                    </a:cubicBezTo>
                    <a:cubicBezTo>
                      <a:pt x="6945" y="7647"/>
                      <a:pt x="7592" y="7546"/>
                      <a:pt x="8215" y="7338"/>
                    </a:cubicBezTo>
                    <a:cubicBezTo>
                      <a:pt x="8431" y="7226"/>
                      <a:pt x="8535" y="7122"/>
                      <a:pt x="8535" y="7010"/>
                    </a:cubicBezTo>
                    <a:cubicBezTo>
                      <a:pt x="8535" y="6581"/>
                      <a:pt x="7583" y="3816"/>
                      <a:pt x="7668" y="3768"/>
                    </a:cubicBezTo>
                    <a:lnTo>
                      <a:pt x="7668" y="3768"/>
                    </a:lnTo>
                    <a:cubicBezTo>
                      <a:pt x="7236" y="3880"/>
                      <a:pt x="6805" y="3984"/>
                      <a:pt x="6486" y="4096"/>
                    </a:cubicBezTo>
                    <a:cubicBezTo>
                      <a:pt x="6396" y="4107"/>
                      <a:pt x="6308" y="4112"/>
                      <a:pt x="6222" y="4112"/>
                    </a:cubicBezTo>
                    <a:cubicBezTo>
                      <a:pt x="4636" y="4112"/>
                      <a:pt x="3552" y="2294"/>
                      <a:pt x="3347" y="957"/>
                    </a:cubicBezTo>
                    <a:cubicBezTo>
                      <a:pt x="3243" y="741"/>
                      <a:pt x="3131" y="421"/>
                      <a:pt x="2915" y="421"/>
                    </a:cubicBezTo>
                    <a:cubicBezTo>
                      <a:pt x="2699" y="421"/>
                      <a:pt x="2595" y="741"/>
                      <a:pt x="2595" y="957"/>
                    </a:cubicBezTo>
                    <a:cubicBezTo>
                      <a:pt x="2595" y="853"/>
                      <a:pt x="2482" y="741"/>
                      <a:pt x="2379" y="637"/>
                    </a:cubicBezTo>
                    <a:cubicBezTo>
                      <a:pt x="2379" y="525"/>
                      <a:pt x="2266" y="309"/>
                      <a:pt x="2162" y="205"/>
                    </a:cubicBezTo>
                    <a:cubicBezTo>
                      <a:pt x="2085" y="127"/>
                      <a:pt x="1958" y="0"/>
                      <a:pt x="1815" y="0"/>
                    </a:cubicBezTo>
                    <a:close/>
                  </a:path>
                </a:pathLst>
              </a:custGeom>
              <a:solidFill>
                <a:srgbClr val="DFA4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958;p45">
                <a:extLst>
                  <a:ext uri="{FF2B5EF4-FFF2-40B4-BE49-F238E27FC236}">
                    <a16:creationId xmlns="" xmlns:a16="http://schemas.microsoft.com/office/drawing/2014/main" id="{87DB3E63-64DA-ACF4-D1FF-F0C7BDA6180E}"/>
                  </a:ext>
                </a:extLst>
              </p:cNvPr>
              <p:cNvSpPr/>
              <p:nvPr/>
            </p:nvSpPr>
            <p:spPr>
              <a:xfrm>
                <a:off x="2565725" y="3701075"/>
                <a:ext cx="172975" cy="193450"/>
              </a:xfrm>
              <a:custGeom>
                <a:avLst/>
                <a:gdLst/>
                <a:ahLst/>
                <a:cxnLst/>
                <a:rect l="l" t="t" r="r" b="b"/>
                <a:pathLst>
                  <a:path w="6919" h="7738" extrusionOk="0">
                    <a:moveTo>
                      <a:pt x="5782" y="1"/>
                    </a:moveTo>
                    <a:cubicBezTo>
                      <a:pt x="5656" y="1"/>
                      <a:pt x="5530" y="13"/>
                      <a:pt x="5405" y="44"/>
                    </a:cubicBezTo>
                    <a:cubicBezTo>
                      <a:pt x="5085" y="44"/>
                      <a:pt x="4653" y="260"/>
                      <a:pt x="4220" y="372"/>
                    </a:cubicBezTo>
                    <a:cubicBezTo>
                      <a:pt x="3676" y="692"/>
                      <a:pt x="3140" y="908"/>
                      <a:pt x="2707" y="1237"/>
                    </a:cubicBezTo>
                    <a:cubicBezTo>
                      <a:pt x="2379" y="1453"/>
                      <a:pt x="2162" y="1557"/>
                      <a:pt x="1843" y="1773"/>
                    </a:cubicBezTo>
                    <a:cubicBezTo>
                      <a:pt x="1298" y="2101"/>
                      <a:pt x="649" y="2421"/>
                      <a:pt x="1" y="2638"/>
                    </a:cubicBezTo>
                    <a:cubicBezTo>
                      <a:pt x="217" y="4479"/>
                      <a:pt x="546" y="6312"/>
                      <a:pt x="1730" y="7722"/>
                    </a:cubicBezTo>
                    <a:cubicBezTo>
                      <a:pt x="1816" y="7732"/>
                      <a:pt x="1904" y="7737"/>
                      <a:pt x="1992" y="7737"/>
                    </a:cubicBezTo>
                    <a:cubicBezTo>
                      <a:pt x="2786" y="7737"/>
                      <a:pt x="3637" y="7328"/>
                      <a:pt x="4220" y="6745"/>
                    </a:cubicBezTo>
                    <a:cubicBezTo>
                      <a:pt x="4973" y="6096"/>
                      <a:pt x="5517" y="5344"/>
                      <a:pt x="5837" y="4479"/>
                    </a:cubicBezTo>
                    <a:cubicBezTo>
                      <a:pt x="6166" y="3935"/>
                      <a:pt x="6382" y="3286"/>
                      <a:pt x="6598" y="2750"/>
                    </a:cubicBezTo>
                    <a:cubicBezTo>
                      <a:pt x="6814" y="1989"/>
                      <a:pt x="6918" y="1021"/>
                      <a:pt x="6702" y="156"/>
                    </a:cubicBezTo>
                    <a:cubicBezTo>
                      <a:pt x="6395" y="76"/>
                      <a:pt x="6088" y="1"/>
                      <a:pt x="5782" y="1"/>
                    </a:cubicBezTo>
                    <a:close/>
                  </a:path>
                </a:pathLst>
              </a:custGeom>
              <a:solidFill>
                <a:srgbClr val="BC5B0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959;p45">
                <a:extLst>
                  <a:ext uri="{FF2B5EF4-FFF2-40B4-BE49-F238E27FC236}">
                    <a16:creationId xmlns="" xmlns:a16="http://schemas.microsoft.com/office/drawing/2014/main" id="{2B6D3B47-0550-3333-7907-27248D10734B}"/>
                  </a:ext>
                </a:extLst>
              </p:cNvPr>
              <p:cNvSpPr/>
              <p:nvPr/>
            </p:nvSpPr>
            <p:spPr>
              <a:xfrm>
                <a:off x="2573950" y="3769800"/>
                <a:ext cx="43250" cy="121525"/>
              </a:xfrm>
              <a:custGeom>
                <a:avLst/>
                <a:gdLst/>
                <a:ahLst/>
                <a:cxnLst/>
                <a:rect l="l" t="t" r="r" b="b"/>
                <a:pathLst>
                  <a:path w="1730" h="4861" extrusionOk="0">
                    <a:moveTo>
                      <a:pt x="0" y="1"/>
                    </a:moveTo>
                    <a:cubicBezTo>
                      <a:pt x="104" y="1298"/>
                      <a:pt x="433" y="2699"/>
                      <a:pt x="969" y="3892"/>
                    </a:cubicBezTo>
                    <a:cubicBezTo>
                      <a:pt x="1185" y="4212"/>
                      <a:pt x="1297" y="4540"/>
                      <a:pt x="1617" y="4757"/>
                    </a:cubicBezTo>
                    <a:lnTo>
                      <a:pt x="1617" y="4860"/>
                    </a:lnTo>
                    <a:cubicBezTo>
                      <a:pt x="1730" y="4860"/>
                      <a:pt x="1730" y="4757"/>
                      <a:pt x="1730" y="4644"/>
                    </a:cubicBezTo>
                    <a:cubicBezTo>
                      <a:pt x="1514" y="4428"/>
                      <a:pt x="1401" y="4108"/>
                      <a:pt x="1185" y="3892"/>
                    </a:cubicBezTo>
                    <a:lnTo>
                      <a:pt x="865" y="2915"/>
                    </a:lnTo>
                    <a:cubicBezTo>
                      <a:pt x="536" y="2379"/>
                      <a:pt x="433" y="1730"/>
                      <a:pt x="320" y="1082"/>
                    </a:cubicBezTo>
                    <a:cubicBezTo>
                      <a:pt x="217" y="753"/>
                      <a:pt x="104" y="433"/>
                      <a:pt x="104" y="1"/>
                    </a:cubicBezTo>
                    <a:close/>
                  </a:path>
                </a:pathLst>
              </a:custGeom>
              <a:solidFill>
                <a:srgbClr val="8B2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960;p45">
                <a:extLst>
                  <a:ext uri="{FF2B5EF4-FFF2-40B4-BE49-F238E27FC236}">
                    <a16:creationId xmlns="" xmlns:a16="http://schemas.microsoft.com/office/drawing/2014/main" id="{754683A2-31A9-810F-507A-EC29E837CA02}"/>
                  </a:ext>
                </a:extLst>
              </p:cNvPr>
              <p:cNvSpPr/>
              <p:nvPr/>
            </p:nvSpPr>
            <p:spPr>
              <a:xfrm>
                <a:off x="2682025" y="3695050"/>
                <a:ext cx="81100" cy="166650"/>
              </a:xfrm>
              <a:custGeom>
                <a:avLst/>
                <a:gdLst/>
                <a:ahLst/>
                <a:cxnLst/>
                <a:rect l="l" t="t" r="r" b="b"/>
                <a:pathLst>
                  <a:path w="3244" h="6666" extrusionOk="0">
                    <a:moveTo>
                      <a:pt x="2161" y="0"/>
                    </a:moveTo>
                    <a:cubicBezTo>
                      <a:pt x="1808" y="0"/>
                      <a:pt x="1571" y="275"/>
                      <a:pt x="1401" y="613"/>
                    </a:cubicBezTo>
                    <a:cubicBezTo>
                      <a:pt x="649" y="2559"/>
                      <a:pt x="104" y="4504"/>
                      <a:pt x="1" y="6450"/>
                    </a:cubicBezTo>
                    <a:cubicBezTo>
                      <a:pt x="1" y="6553"/>
                      <a:pt x="1" y="6666"/>
                      <a:pt x="104" y="6666"/>
                    </a:cubicBezTo>
                    <a:cubicBezTo>
                      <a:pt x="217" y="6666"/>
                      <a:pt x="217" y="6666"/>
                      <a:pt x="217" y="6553"/>
                    </a:cubicBezTo>
                    <a:lnTo>
                      <a:pt x="865" y="5585"/>
                    </a:lnTo>
                    <a:cubicBezTo>
                      <a:pt x="1401" y="4608"/>
                      <a:pt x="1946" y="3743"/>
                      <a:pt x="2378" y="2662"/>
                    </a:cubicBezTo>
                    <a:cubicBezTo>
                      <a:pt x="2595" y="2126"/>
                      <a:pt x="3243" y="501"/>
                      <a:pt x="2482" y="68"/>
                    </a:cubicBezTo>
                    <a:cubicBezTo>
                      <a:pt x="2366" y="21"/>
                      <a:pt x="2259" y="0"/>
                      <a:pt x="2161" y="0"/>
                    </a:cubicBezTo>
                    <a:close/>
                  </a:path>
                </a:pathLst>
              </a:custGeom>
              <a:solidFill>
                <a:srgbClr val="6F79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961;p45">
                <a:extLst>
                  <a:ext uri="{FF2B5EF4-FFF2-40B4-BE49-F238E27FC236}">
                    <a16:creationId xmlns="" xmlns:a16="http://schemas.microsoft.com/office/drawing/2014/main" id="{AE21D7DA-3E63-C2F9-BC6A-255C09E9CDC5}"/>
                  </a:ext>
                </a:extLst>
              </p:cNvPr>
              <p:cNvSpPr/>
              <p:nvPr/>
            </p:nvSpPr>
            <p:spPr>
              <a:xfrm>
                <a:off x="2673825" y="3674725"/>
                <a:ext cx="273025" cy="299050"/>
              </a:xfrm>
              <a:custGeom>
                <a:avLst/>
                <a:gdLst/>
                <a:ahLst/>
                <a:cxnLst/>
                <a:rect l="l" t="t" r="r" b="b"/>
                <a:pathLst>
                  <a:path w="10921" h="11962" extrusionOk="0">
                    <a:moveTo>
                      <a:pt x="4132" y="1"/>
                    </a:moveTo>
                    <a:cubicBezTo>
                      <a:pt x="3577" y="1"/>
                      <a:pt x="3015" y="39"/>
                      <a:pt x="2490" y="233"/>
                    </a:cubicBezTo>
                    <a:cubicBezTo>
                      <a:pt x="329" y="994"/>
                      <a:pt x="545" y="3475"/>
                      <a:pt x="216" y="5205"/>
                    </a:cubicBezTo>
                    <a:cubicBezTo>
                      <a:pt x="112" y="6069"/>
                      <a:pt x="0" y="6830"/>
                      <a:pt x="0" y="7695"/>
                    </a:cubicBezTo>
                    <a:cubicBezTo>
                      <a:pt x="0" y="8447"/>
                      <a:pt x="216" y="9208"/>
                      <a:pt x="432" y="10073"/>
                    </a:cubicBezTo>
                    <a:cubicBezTo>
                      <a:pt x="432" y="10289"/>
                      <a:pt x="545" y="10609"/>
                      <a:pt x="649" y="10825"/>
                    </a:cubicBezTo>
                    <a:cubicBezTo>
                      <a:pt x="1081" y="11370"/>
                      <a:pt x="1729" y="11586"/>
                      <a:pt x="2378" y="11690"/>
                    </a:cubicBezTo>
                    <a:cubicBezTo>
                      <a:pt x="3407" y="11854"/>
                      <a:pt x="4462" y="11962"/>
                      <a:pt x="5503" y="11962"/>
                    </a:cubicBezTo>
                    <a:cubicBezTo>
                      <a:pt x="6543" y="11962"/>
                      <a:pt x="7570" y="11854"/>
                      <a:pt x="8543" y="11586"/>
                    </a:cubicBezTo>
                    <a:cubicBezTo>
                      <a:pt x="9191" y="11370"/>
                      <a:pt x="9840" y="11041"/>
                      <a:pt x="10160" y="10609"/>
                    </a:cubicBezTo>
                    <a:cubicBezTo>
                      <a:pt x="10488" y="10073"/>
                      <a:pt x="10488" y="9528"/>
                      <a:pt x="10592" y="8992"/>
                    </a:cubicBezTo>
                    <a:cubicBezTo>
                      <a:pt x="10592" y="7799"/>
                      <a:pt x="10705" y="6718"/>
                      <a:pt x="10705" y="5533"/>
                    </a:cubicBezTo>
                    <a:cubicBezTo>
                      <a:pt x="10808" y="4236"/>
                      <a:pt x="10921" y="2827"/>
                      <a:pt x="10592" y="1530"/>
                    </a:cubicBezTo>
                    <a:cubicBezTo>
                      <a:pt x="10592" y="1314"/>
                      <a:pt x="10488" y="1098"/>
                      <a:pt x="10376" y="881"/>
                    </a:cubicBezTo>
                    <a:cubicBezTo>
                      <a:pt x="10056" y="561"/>
                      <a:pt x="9511" y="449"/>
                      <a:pt x="8975" y="345"/>
                    </a:cubicBezTo>
                    <a:cubicBezTo>
                      <a:pt x="7678" y="233"/>
                      <a:pt x="6485" y="129"/>
                      <a:pt x="5188" y="17"/>
                    </a:cubicBezTo>
                    <a:cubicBezTo>
                      <a:pt x="4848" y="17"/>
                      <a:pt x="4492" y="1"/>
                      <a:pt x="4132" y="1"/>
                    </a:cubicBezTo>
                    <a:close/>
                  </a:path>
                </a:pathLst>
              </a:custGeom>
              <a:solidFill>
                <a:srgbClr val="6F79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962;p45">
                <a:extLst>
                  <a:ext uri="{FF2B5EF4-FFF2-40B4-BE49-F238E27FC236}">
                    <a16:creationId xmlns="" xmlns:a16="http://schemas.microsoft.com/office/drawing/2014/main" id="{8DA4A8DD-A95D-D548-4E05-C9AA5FDD9040}"/>
                  </a:ext>
                </a:extLst>
              </p:cNvPr>
              <p:cNvSpPr/>
              <p:nvPr/>
            </p:nvSpPr>
            <p:spPr>
              <a:xfrm>
                <a:off x="2325350" y="3911850"/>
                <a:ext cx="191775" cy="395575"/>
              </a:xfrm>
              <a:custGeom>
                <a:avLst/>
                <a:gdLst/>
                <a:ahLst/>
                <a:cxnLst/>
                <a:rect l="l" t="t" r="r" b="b"/>
                <a:pathLst>
                  <a:path w="7671" h="15823" extrusionOk="0">
                    <a:moveTo>
                      <a:pt x="5728" y="0"/>
                    </a:moveTo>
                    <a:cubicBezTo>
                      <a:pt x="5475" y="0"/>
                      <a:pt x="5224" y="13"/>
                      <a:pt x="4973" y="43"/>
                    </a:cubicBezTo>
                    <a:cubicBezTo>
                      <a:pt x="3996" y="155"/>
                      <a:pt x="3131" y="372"/>
                      <a:pt x="2482" y="1020"/>
                    </a:cubicBezTo>
                    <a:cubicBezTo>
                      <a:pt x="1946" y="1452"/>
                      <a:pt x="1618" y="1988"/>
                      <a:pt x="1402" y="2533"/>
                    </a:cubicBezTo>
                    <a:cubicBezTo>
                      <a:pt x="537" y="4150"/>
                      <a:pt x="217" y="5879"/>
                      <a:pt x="105" y="7721"/>
                    </a:cubicBezTo>
                    <a:cubicBezTo>
                      <a:pt x="1" y="9554"/>
                      <a:pt x="217" y="11284"/>
                      <a:pt x="433" y="13125"/>
                    </a:cubicBezTo>
                    <a:cubicBezTo>
                      <a:pt x="537" y="13990"/>
                      <a:pt x="753" y="14855"/>
                      <a:pt x="1082" y="15719"/>
                    </a:cubicBezTo>
                    <a:cubicBezTo>
                      <a:pt x="1298" y="15823"/>
                      <a:pt x="1402" y="15823"/>
                      <a:pt x="1730" y="15823"/>
                    </a:cubicBezTo>
                    <a:lnTo>
                      <a:pt x="4428" y="15823"/>
                    </a:lnTo>
                    <a:cubicBezTo>
                      <a:pt x="4860" y="13445"/>
                      <a:pt x="5293" y="10851"/>
                      <a:pt x="5621" y="8473"/>
                    </a:cubicBezTo>
                    <a:cubicBezTo>
                      <a:pt x="6053" y="5663"/>
                      <a:pt x="6053" y="2533"/>
                      <a:pt x="7670" y="155"/>
                    </a:cubicBezTo>
                    <a:cubicBezTo>
                      <a:pt x="6983" y="76"/>
                      <a:pt x="6348" y="0"/>
                      <a:pt x="5728" y="0"/>
                    </a:cubicBezTo>
                    <a:close/>
                  </a:path>
                </a:pathLst>
              </a:custGeom>
              <a:solidFill>
                <a:srgbClr val="DFA4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963;p45">
                <a:extLst>
                  <a:ext uri="{FF2B5EF4-FFF2-40B4-BE49-F238E27FC236}">
                    <a16:creationId xmlns="" xmlns:a16="http://schemas.microsoft.com/office/drawing/2014/main" id="{B82FD66E-5B65-BCBA-4BE6-E1B1A72C0152}"/>
                  </a:ext>
                </a:extLst>
              </p:cNvPr>
              <p:cNvSpPr/>
              <p:nvPr/>
            </p:nvSpPr>
            <p:spPr>
              <a:xfrm>
                <a:off x="2222675" y="4302000"/>
                <a:ext cx="235000" cy="116325"/>
              </a:xfrm>
              <a:custGeom>
                <a:avLst/>
                <a:gdLst/>
                <a:ahLst/>
                <a:cxnLst/>
                <a:rect l="l" t="t" r="r" b="b"/>
                <a:pathLst>
                  <a:path w="9400" h="4653" extrusionOk="0">
                    <a:moveTo>
                      <a:pt x="8535" y="1"/>
                    </a:moveTo>
                    <a:cubicBezTo>
                      <a:pt x="7798" y="135"/>
                      <a:pt x="7101" y="230"/>
                      <a:pt x="6419" y="230"/>
                    </a:cubicBezTo>
                    <a:cubicBezTo>
                      <a:pt x="6005" y="230"/>
                      <a:pt x="5597" y="195"/>
                      <a:pt x="5189" y="113"/>
                    </a:cubicBezTo>
                    <a:cubicBezTo>
                      <a:pt x="5025" y="80"/>
                      <a:pt x="4861" y="65"/>
                      <a:pt x="4697" y="65"/>
                    </a:cubicBezTo>
                    <a:cubicBezTo>
                      <a:pt x="3785" y="65"/>
                      <a:pt x="2896" y="549"/>
                      <a:pt x="2162" y="1194"/>
                    </a:cubicBezTo>
                    <a:cubicBezTo>
                      <a:pt x="1185" y="2059"/>
                      <a:pt x="321" y="3243"/>
                      <a:pt x="1" y="4653"/>
                    </a:cubicBezTo>
                    <a:cubicBezTo>
                      <a:pt x="2811" y="4653"/>
                      <a:pt x="5725" y="4437"/>
                      <a:pt x="8535" y="4004"/>
                    </a:cubicBezTo>
                    <a:cubicBezTo>
                      <a:pt x="8751" y="4004"/>
                      <a:pt x="8967" y="3892"/>
                      <a:pt x="9080" y="3788"/>
                    </a:cubicBezTo>
                    <a:cubicBezTo>
                      <a:pt x="9183" y="3676"/>
                      <a:pt x="9183" y="3459"/>
                      <a:pt x="9183" y="3356"/>
                    </a:cubicBezTo>
                    <a:cubicBezTo>
                      <a:pt x="9296" y="2811"/>
                      <a:pt x="9400" y="2162"/>
                      <a:pt x="9296" y="1514"/>
                    </a:cubicBezTo>
                    <a:cubicBezTo>
                      <a:pt x="9296" y="978"/>
                      <a:pt x="8967" y="329"/>
                      <a:pt x="8535" y="1"/>
                    </a:cubicBezTo>
                    <a:close/>
                  </a:path>
                </a:pathLst>
              </a:custGeom>
              <a:solidFill>
                <a:srgbClr val="D3ED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964;p45">
                <a:extLst>
                  <a:ext uri="{FF2B5EF4-FFF2-40B4-BE49-F238E27FC236}">
                    <a16:creationId xmlns="" xmlns:a16="http://schemas.microsoft.com/office/drawing/2014/main" id="{55AF1024-5AE6-C5FD-B509-F84731F1FD2E}"/>
                  </a:ext>
                </a:extLst>
              </p:cNvPr>
              <p:cNvSpPr/>
              <p:nvPr/>
            </p:nvSpPr>
            <p:spPr>
              <a:xfrm>
                <a:off x="2265900" y="4337250"/>
                <a:ext cx="5450" cy="2600"/>
              </a:xfrm>
              <a:custGeom>
                <a:avLst/>
                <a:gdLst/>
                <a:ahLst/>
                <a:cxnLst/>
                <a:rect l="l" t="t" r="r" b="b"/>
                <a:pathLst>
                  <a:path w="218" h="104" extrusionOk="0">
                    <a:moveTo>
                      <a:pt x="105" y="0"/>
                    </a:moveTo>
                    <a:cubicBezTo>
                      <a:pt x="1" y="0"/>
                      <a:pt x="105" y="104"/>
                      <a:pt x="105" y="104"/>
                    </a:cubicBezTo>
                    <a:cubicBezTo>
                      <a:pt x="105" y="0"/>
                      <a:pt x="217" y="0"/>
                      <a:pt x="217" y="0"/>
                    </a:cubicBezTo>
                    <a:close/>
                  </a:path>
                </a:pathLst>
              </a:custGeom>
              <a:solidFill>
                <a:srgbClr val="D3ED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965;p45">
                <a:extLst>
                  <a:ext uri="{FF2B5EF4-FFF2-40B4-BE49-F238E27FC236}">
                    <a16:creationId xmlns="" xmlns:a16="http://schemas.microsoft.com/office/drawing/2014/main" id="{DB40FB4E-4A32-2227-469C-D36ADC839955}"/>
                  </a:ext>
                </a:extLst>
              </p:cNvPr>
              <p:cNvSpPr/>
              <p:nvPr/>
            </p:nvSpPr>
            <p:spPr>
              <a:xfrm>
                <a:off x="2268500" y="4337250"/>
                <a:ext cx="40675" cy="29625"/>
              </a:xfrm>
              <a:custGeom>
                <a:avLst/>
                <a:gdLst/>
                <a:ahLst/>
                <a:cxnLst/>
                <a:rect l="l" t="t" r="r" b="b"/>
                <a:pathLst>
                  <a:path w="1627" h="1185" extrusionOk="0">
                    <a:moveTo>
                      <a:pt x="113" y="0"/>
                    </a:moveTo>
                    <a:cubicBezTo>
                      <a:pt x="113" y="0"/>
                      <a:pt x="1" y="0"/>
                      <a:pt x="1" y="104"/>
                    </a:cubicBezTo>
                    <a:lnTo>
                      <a:pt x="113" y="104"/>
                    </a:lnTo>
                    <a:cubicBezTo>
                      <a:pt x="433" y="104"/>
                      <a:pt x="649" y="216"/>
                      <a:pt x="865" y="433"/>
                    </a:cubicBezTo>
                    <a:cubicBezTo>
                      <a:pt x="1082" y="649"/>
                      <a:pt x="1298" y="865"/>
                      <a:pt x="1410" y="1185"/>
                    </a:cubicBezTo>
                    <a:lnTo>
                      <a:pt x="1514" y="1185"/>
                    </a:lnTo>
                    <a:cubicBezTo>
                      <a:pt x="1626" y="1185"/>
                      <a:pt x="1626" y="1185"/>
                      <a:pt x="1626" y="1081"/>
                    </a:cubicBezTo>
                    <a:cubicBezTo>
                      <a:pt x="1514" y="752"/>
                      <a:pt x="1194" y="536"/>
                      <a:pt x="978" y="320"/>
                    </a:cubicBezTo>
                    <a:cubicBezTo>
                      <a:pt x="762" y="104"/>
                      <a:pt x="433" y="0"/>
                      <a:pt x="217" y="0"/>
                    </a:cubicBez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966;p45">
                <a:extLst>
                  <a:ext uri="{FF2B5EF4-FFF2-40B4-BE49-F238E27FC236}">
                    <a16:creationId xmlns="" xmlns:a16="http://schemas.microsoft.com/office/drawing/2014/main" id="{175FC372-34AB-88AD-BBA0-AEC54A6B9316}"/>
                  </a:ext>
                </a:extLst>
              </p:cNvPr>
              <p:cNvSpPr/>
              <p:nvPr/>
            </p:nvSpPr>
            <p:spPr>
              <a:xfrm>
                <a:off x="2290125" y="4318225"/>
                <a:ext cx="2825" cy="2825"/>
              </a:xfrm>
              <a:custGeom>
                <a:avLst/>
                <a:gdLst/>
                <a:ahLst/>
                <a:cxnLst/>
                <a:rect l="l" t="t" r="r" b="b"/>
                <a:pathLst>
                  <a:path w="113" h="113" extrusionOk="0">
                    <a:moveTo>
                      <a:pt x="113" y="0"/>
                    </a:moveTo>
                    <a:cubicBezTo>
                      <a:pt x="0" y="0"/>
                      <a:pt x="0" y="113"/>
                      <a:pt x="0" y="113"/>
                    </a:cubicBezTo>
                    <a:cubicBezTo>
                      <a:pt x="113" y="113"/>
                      <a:pt x="113" y="113"/>
                      <a:pt x="113" y="0"/>
                    </a:cubicBezTo>
                    <a:close/>
                  </a:path>
                </a:pathLst>
              </a:custGeom>
              <a:solidFill>
                <a:srgbClr val="D3ED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967;p45">
                <a:extLst>
                  <a:ext uri="{FF2B5EF4-FFF2-40B4-BE49-F238E27FC236}">
                    <a16:creationId xmlns="" xmlns:a16="http://schemas.microsoft.com/office/drawing/2014/main" id="{8F7355C0-078C-2295-2E01-ADA24934A08D}"/>
                  </a:ext>
                </a:extLst>
              </p:cNvPr>
              <p:cNvSpPr/>
              <p:nvPr/>
            </p:nvSpPr>
            <p:spPr>
              <a:xfrm>
                <a:off x="2290125" y="4318225"/>
                <a:ext cx="37850" cy="37850"/>
              </a:xfrm>
              <a:custGeom>
                <a:avLst/>
                <a:gdLst/>
                <a:ahLst/>
                <a:cxnLst/>
                <a:rect l="l" t="t" r="r" b="b"/>
                <a:pathLst>
                  <a:path w="1514" h="1514" extrusionOk="0">
                    <a:moveTo>
                      <a:pt x="113" y="0"/>
                    </a:moveTo>
                    <a:cubicBezTo>
                      <a:pt x="113" y="113"/>
                      <a:pt x="113" y="113"/>
                      <a:pt x="0" y="113"/>
                    </a:cubicBezTo>
                    <a:lnTo>
                      <a:pt x="113" y="113"/>
                    </a:lnTo>
                    <a:cubicBezTo>
                      <a:pt x="329" y="216"/>
                      <a:pt x="649" y="433"/>
                      <a:pt x="865" y="649"/>
                    </a:cubicBezTo>
                    <a:cubicBezTo>
                      <a:pt x="977" y="761"/>
                      <a:pt x="1081" y="865"/>
                      <a:pt x="1081" y="977"/>
                    </a:cubicBezTo>
                    <a:cubicBezTo>
                      <a:pt x="1194" y="1081"/>
                      <a:pt x="1297" y="1297"/>
                      <a:pt x="1297" y="1410"/>
                    </a:cubicBezTo>
                    <a:cubicBezTo>
                      <a:pt x="1410" y="1410"/>
                      <a:pt x="1410" y="1513"/>
                      <a:pt x="1410" y="1513"/>
                    </a:cubicBezTo>
                    <a:cubicBezTo>
                      <a:pt x="1514" y="1513"/>
                      <a:pt x="1514" y="1410"/>
                      <a:pt x="1514" y="1297"/>
                    </a:cubicBezTo>
                    <a:cubicBezTo>
                      <a:pt x="1514" y="1194"/>
                      <a:pt x="1410" y="977"/>
                      <a:pt x="1297" y="865"/>
                    </a:cubicBezTo>
                    <a:lnTo>
                      <a:pt x="977" y="545"/>
                    </a:lnTo>
                    <a:cubicBezTo>
                      <a:pt x="761" y="329"/>
                      <a:pt x="433" y="113"/>
                      <a:pt x="113" y="0"/>
                    </a:cubicBez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968;p45">
                <a:extLst>
                  <a:ext uri="{FF2B5EF4-FFF2-40B4-BE49-F238E27FC236}">
                    <a16:creationId xmlns="" xmlns:a16="http://schemas.microsoft.com/office/drawing/2014/main" id="{94BF08C7-193E-3806-BB88-4F33575228CA}"/>
                  </a:ext>
                </a:extLst>
              </p:cNvPr>
              <p:cNvSpPr/>
              <p:nvPr/>
            </p:nvSpPr>
            <p:spPr>
              <a:xfrm>
                <a:off x="2319950" y="4307400"/>
                <a:ext cx="29650" cy="32450"/>
              </a:xfrm>
              <a:custGeom>
                <a:avLst/>
                <a:gdLst/>
                <a:ahLst/>
                <a:cxnLst/>
                <a:rect l="l" t="t" r="r" b="b"/>
                <a:pathLst>
                  <a:path w="1186" h="1298" extrusionOk="0">
                    <a:moveTo>
                      <a:pt x="104" y="1"/>
                    </a:moveTo>
                    <a:cubicBezTo>
                      <a:pt x="1" y="1"/>
                      <a:pt x="1" y="113"/>
                      <a:pt x="104" y="113"/>
                    </a:cubicBezTo>
                    <a:cubicBezTo>
                      <a:pt x="537" y="330"/>
                      <a:pt x="865" y="762"/>
                      <a:pt x="969" y="1298"/>
                    </a:cubicBezTo>
                    <a:lnTo>
                      <a:pt x="1081" y="1298"/>
                    </a:lnTo>
                    <a:cubicBezTo>
                      <a:pt x="1081" y="1298"/>
                      <a:pt x="1185" y="1298"/>
                      <a:pt x="1185" y="1194"/>
                    </a:cubicBezTo>
                    <a:cubicBezTo>
                      <a:pt x="1081" y="649"/>
                      <a:pt x="649" y="217"/>
                      <a:pt x="104" y="1"/>
                    </a:cubicBez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969;p45">
                <a:extLst>
                  <a:ext uri="{FF2B5EF4-FFF2-40B4-BE49-F238E27FC236}">
                    <a16:creationId xmlns="" xmlns:a16="http://schemas.microsoft.com/office/drawing/2014/main" id="{67CD3DC5-5797-4995-A16E-3801B5EC431B}"/>
                  </a:ext>
                </a:extLst>
              </p:cNvPr>
              <p:cNvSpPr/>
              <p:nvPr/>
            </p:nvSpPr>
            <p:spPr>
              <a:xfrm>
                <a:off x="2419825" y="4337250"/>
                <a:ext cx="32450" cy="54050"/>
              </a:xfrm>
              <a:custGeom>
                <a:avLst/>
                <a:gdLst/>
                <a:ahLst/>
                <a:cxnLst/>
                <a:rect l="l" t="t" r="r" b="b"/>
                <a:pathLst>
                  <a:path w="1298" h="2162" extrusionOk="0">
                    <a:moveTo>
                      <a:pt x="1194" y="0"/>
                    </a:moveTo>
                    <a:cubicBezTo>
                      <a:pt x="1081" y="0"/>
                      <a:pt x="865" y="216"/>
                      <a:pt x="865" y="216"/>
                    </a:cubicBezTo>
                    <a:cubicBezTo>
                      <a:pt x="649" y="433"/>
                      <a:pt x="545" y="649"/>
                      <a:pt x="329" y="752"/>
                    </a:cubicBezTo>
                    <a:cubicBezTo>
                      <a:pt x="113" y="1185"/>
                      <a:pt x="0" y="1617"/>
                      <a:pt x="113" y="2162"/>
                    </a:cubicBezTo>
                    <a:lnTo>
                      <a:pt x="217" y="2049"/>
                    </a:lnTo>
                    <a:cubicBezTo>
                      <a:pt x="217" y="1730"/>
                      <a:pt x="329" y="1401"/>
                      <a:pt x="433" y="969"/>
                    </a:cubicBezTo>
                    <a:cubicBezTo>
                      <a:pt x="545" y="865"/>
                      <a:pt x="649" y="649"/>
                      <a:pt x="761" y="536"/>
                    </a:cubicBezTo>
                    <a:cubicBezTo>
                      <a:pt x="865" y="433"/>
                      <a:pt x="865" y="320"/>
                      <a:pt x="977" y="216"/>
                    </a:cubicBezTo>
                    <a:cubicBezTo>
                      <a:pt x="1081" y="216"/>
                      <a:pt x="1081" y="104"/>
                      <a:pt x="1194" y="104"/>
                    </a:cubicBezTo>
                    <a:lnTo>
                      <a:pt x="1297" y="104"/>
                    </a:lnTo>
                    <a:lnTo>
                      <a:pt x="1194" y="0"/>
                    </a:ln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970;p45">
                <a:extLst>
                  <a:ext uri="{FF2B5EF4-FFF2-40B4-BE49-F238E27FC236}">
                    <a16:creationId xmlns="" xmlns:a16="http://schemas.microsoft.com/office/drawing/2014/main" id="{186D8C75-72E5-E42E-9ACB-390C435C90DB}"/>
                  </a:ext>
                </a:extLst>
              </p:cNvPr>
              <p:cNvSpPr/>
              <p:nvPr/>
            </p:nvSpPr>
            <p:spPr>
              <a:xfrm>
                <a:off x="2452250" y="4385875"/>
                <a:ext cx="2825" cy="2625"/>
              </a:xfrm>
              <a:custGeom>
                <a:avLst/>
                <a:gdLst/>
                <a:ahLst/>
                <a:cxnLst/>
                <a:rect l="l" t="t" r="r" b="b"/>
                <a:pathLst>
                  <a:path w="113" h="105" extrusionOk="0">
                    <a:moveTo>
                      <a:pt x="0" y="1"/>
                    </a:moveTo>
                    <a:lnTo>
                      <a:pt x="0" y="104"/>
                    </a:lnTo>
                    <a:cubicBezTo>
                      <a:pt x="113" y="104"/>
                      <a:pt x="113" y="1"/>
                      <a:pt x="0" y="1"/>
                    </a:cubicBezTo>
                    <a:close/>
                  </a:path>
                </a:pathLst>
              </a:custGeom>
              <a:solidFill>
                <a:srgbClr val="D3ED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971;p45">
                <a:extLst>
                  <a:ext uri="{FF2B5EF4-FFF2-40B4-BE49-F238E27FC236}">
                    <a16:creationId xmlns="" xmlns:a16="http://schemas.microsoft.com/office/drawing/2014/main" id="{5BD1D150-5B99-0686-5FF5-08927A37EDB5}"/>
                  </a:ext>
                </a:extLst>
              </p:cNvPr>
              <p:cNvSpPr/>
              <p:nvPr/>
            </p:nvSpPr>
            <p:spPr>
              <a:xfrm>
                <a:off x="2225275" y="4385875"/>
                <a:ext cx="227000" cy="18825"/>
              </a:xfrm>
              <a:custGeom>
                <a:avLst/>
                <a:gdLst/>
                <a:ahLst/>
                <a:cxnLst/>
                <a:rect l="l" t="t" r="r" b="b"/>
                <a:pathLst>
                  <a:path w="9080" h="753" extrusionOk="0">
                    <a:moveTo>
                      <a:pt x="9079" y="1"/>
                    </a:moveTo>
                    <a:cubicBezTo>
                      <a:pt x="8759" y="1"/>
                      <a:pt x="8327" y="104"/>
                      <a:pt x="7999" y="104"/>
                    </a:cubicBezTo>
                    <a:lnTo>
                      <a:pt x="7999" y="217"/>
                    </a:lnTo>
                    <a:cubicBezTo>
                      <a:pt x="7999" y="321"/>
                      <a:pt x="7999" y="321"/>
                      <a:pt x="7895" y="321"/>
                    </a:cubicBezTo>
                    <a:lnTo>
                      <a:pt x="7895" y="217"/>
                    </a:lnTo>
                    <a:cubicBezTo>
                      <a:pt x="7134" y="217"/>
                      <a:pt x="6382" y="321"/>
                      <a:pt x="5621" y="321"/>
                    </a:cubicBezTo>
                    <a:cubicBezTo>
                      <a:pt x="4436" y="433"/>
                      <a:pt x="3243" y="433"/>
                      <a:pt x="2058" y="537"/>
                    </a:cubicBezTo>
                    <a:cubicBezTo>
                      <a:pt x="1410" y="537"/>
                      <a:pt x="761" y="649"/>
                      <a:pt x="113" y="649"/>
                    </a:cubicBezTo>
                    <a:lnTo>
                      <a:pt x="0" y="649"/>
                    </a:lnTo>
                    <a:lnTo>
                      <a:pt x="0" y="753"/>
                    </a:lnTo>
                    <a:lnTo>
                      <a:pt x="1842" y="753"/>
                    </a:lnTo>
                    <a:cubicBezTo>
                      <a:pt x="2491" y="649"/>
                      <a:pt x="3027" y="649"/>
                      <a:pt x="3675" y="649"/>
                    </a:cubicBezTo>
                    <a:cubicBezTo>
                      <a:pt x="4868" y="537"/>
                      <a:pt x="6053" y="537"/>
                      <a:pt x="7246" y="433"/>
                    </a:cubicBezTo>
                    <a:cubicBezTo>
                      <a:pt x="7782" y="321"/>
                      <a:pt x="8431" y="321"/>
                      <a:pt x="9079" y="104"/>
                    </a:cubicBezTo>
                    <a:lnTo>
                      <a:pt x="9079" y="1"/>
                    </a:ln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972;p45">
                <a:extLst>
                  <a:ext uri="{FF2B5EF4-FFF2-40B4-BE49-F238E27FC236}">
                    <a16:creationId xmlns="" xmlns:a16="http://schemas.microsoft.com/office/drawing/2014/main" id="{2DA08B12-0D6B-2955-3CCF-330FACDF0B27}"/>
                  </a:ext>
                </a:extLst>
              </p:cNvPr>
              <p:cNvSpPr/>
              <p:nvPr/>
            </p:nvSpPr>
            <p:spPr>
              <a:xfrm>
                <a:off x="2422625" y="4388475"/>
                <a:ext cx="2625" cy="5425"/>
              </a:xfrm>
              <a:custGeom>
                <a:avLst/>
                <a:gdLst/>
                <a:ahLst/>
                <a:cxnLst/>
                <a:rect l="l" t="t" r="r" b="b"/>
                <a:pathLst>
                  <a:path w="105" h="217" extrusionOk="0">
                    <a:moveTo>
                      <a:pt x="105" y="0"/>
                    </a:moveTo>
                    <a:lnTo>
                      <a:pt x="1" y="113"/>
                    </a:lnTo>
                    <a:lnTo>
                      <a:pt x="1" y="217"/>
                    </a:lnTo>
                    <a:cubicBezTo>
                      <a:pt x="105" y="217"/>
                      <a:pt x="105" y="217"/>
                      <a:pt x="105" y="113"/>
                    </a:cubicBezTo>
                    <a:lnTo>
                      <a:pt x="105" y="0"/>
                    </a:lnTo>
                    <a:close/>
                  </a:path>
                </a:pathLst>
              </a:custGeom>
              <a:solidFill>
                <a:srgbClr val="91CC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973;p45">
                <a:extLst>
                  <a:ext uri="{FF2B5EF4-FFF2-40B4-BE49-F238E27FC236}">
                    <a16:creationId xmlns="" xmlns:a16="http://schemas.microsoft.com/office/drawing/2014/main" id="{06D70746-F5EB-95C2-3B0D-2BF3F9EA494C}"/>
                  </a:ext>
                </a:extLst>
              </p:cNvPr>
              <p:cNvSpPr/>
              <p:nvPr/>
            </p:nvSpPr>
            <p:spPr>
              <a:xfrm>
                <a:off x="2461227" y="3894100"/>
                <a:ext cx="294425" cy="267425"/>
              </a:xfrm>
              <a:custGeom>
                <a:avLst/>
                <a:gdLst/>
                <a:ahLst/>
                <a:cxnLst/>
                <a:rect l="l" t="t" r="r" b="b"/>
                <a:pathLst>
                  <a:path w="11777" h="10697" extrusionOk="0">
                    <a:moveTo>
                      <a:pt x="2482" y="1"/>
                    </a:moveTo>
                    <a:cubicBezTo>
                      <a:pt x="968" y="2811"/>
                      <a:pt x="0" y="6053"/>
                      <a:pt x="0" y="9183"/>
                    </a:cubicBezTo>
                    <a:cubicBezTo>
                      <a:pt x="1833" y="9728"/>
                      <a:pt x="3675" y="10160"/>
                      <a:pt x="5620" y="10480"/>
                    </a:cubicBezTo>
                    <a:cubicBezTo>
                      <a:pt x="6269" y="10593"/>
                      <a:pt x="7021" y="10697"/>
                      <a:pt x="7670" y="10697"/>
                    </a:cubicBezTo>
                    <a:cubicBezTo>
                      <a:pt x="8430" y="10697"/>
                      <a:pt x="9079" y="10480"/>
                      <a:pt x="9615" y="10048"/>
                    </a:cubicBezTo>
                    <a:cubicBezTo>
                      <a:pt x="10264" y="9512"/>
                      <a:pt x="10592" y="8647"/>
                      <a:pt x="10912" y="7886"/>
                    </a:cubicBezTo>
                    <a:cubicBezTo>
                      <a:pt x="11457" y="6373"/>
                      <a:pt x="11777" y="4756"/>
                      <a:pt x="11457" y="3131"/>
                    </a:cubicBezTo>
                    <a:cubicBezTo>
                      <a:pt x="11241" y="2482"/>
                      <a:pt x="11024" y="1834"/>
                      <a:pt x="10480" y="1514"/>
                    </a:cubicBezTo>
                    <a:cubicBezTo>
                      <a:pt x="10096" y="1204"/>
                      <a:pt x="9654" y="948"/>
                      <a:pt x="9235" y="948"/>
                    </a:cubicBezTo>
                    <a:cubicBezTo>
                      <a:pt x="9068" y="948"/>
                      <a:pt x="8905" y="988"/>
                      <a:pt x="8750" y="1082"/>
                    </a:cubicBezTo>
                    <a:cubicBezTo>
                      <a:pt x="6701" y="753"/>
                      <a:pt x="4540" y="321"/>
                      <a:pt x="2482" y="1"/>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974;p45">
                <a:extLst>
                  <a:ext uri="{FF2B5EF4-FFF2-40B4-BE49-F238E27FC236}">
                    <a16:creationId xmlns="" xmlns:a16="http://schemas.microsoft.com/office/drawing/2014/main" id="{0EDB0FCE-B287-BE3C-800D-B8F72179CFFD}"/>
                  </a:ext>
                </a:extLst>
              </p:cNvPr>
              <p:cNvSpPr/>
              <p:nvPr/>
            </p:nvSpPr>
            <p:spPr>
              <a:xfrm>
                <a:off x="2471275" y="3899500"/>
                <a:ext cx="62050" cy="213400"/>
              </a:xfrm>
              <a:custGeom>
                <a:avLst/>
                <a:gdLst/>
                <a:ahLst/>
                <a:cxnLst/>
                <a:rect l="l" t="t" r="r" b="b"/>
                <a:pathLst>
                  <a:path w="2482" h="8536" extrusionOk="0">
                    <a:moveTo>
                      <a:pt x="2378" y="1"/>
                    </a:moveTo>
                    <a:cubicBezTo>
                      <a:pt x="1833" y="1082"/>
                      <a:pt x="1401" y="2163"/>
                      <a:pt x="1081" y="3243"/>
                    </a:cubicBezTo>
                    <a:cubicBezTo>
                      <a:pt x="649" y="4324"/>
                      <a:pt x="433" y="5405"/>
                      <a:pt x="216" y="6590"/>
                    </a:cubicBezTo>
                    <a:cubicBezTo>
                      <a:pt x="104" y="7238"/>
                      <a:pt x="104" y="7887"/>
                      <a:pt x="0" y="8535"/>
                    </a:cubicBezTo>
                    <a:lnTo>
                      <a:pt x="216" y="8535"/>
                    </a:lnTo>
                    <a:cubicBezTo>
                      <a:pt x="216" y="7887"/>
                      <a:pt x="320" y="7350"/>
                      <a:pt x="433" y="6806"/>
                    </a:cubicBezTo>
                    <a:cubicBezTo>
                      <a:pt x="433" y="6270"/>
                      <a:pt x="536" y="5725"/>
                      <a:pt x="752" y="5076"/>
                    </a:cubicBezTo>
                    <a:cubicBezTo>
                      <a:pt x="969" y="3996"/>
                      <a:pt x="1297" y="2915"/>
                      <a:pt x="1730" y="1834"/>
                    </a:cubicBezTo>
                    <a:cubicBezTo>
                      <a:pt x="1946" y="1298"/>
                      <a:pt x="2162" y="649"/>
                      <a:pt x="2482" y="105"/>
                    </a:cubicBezTo>
                    <a:lnTo>
                      <a:pt x="2482" y="1"/>
                    </a:ln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975;p45">
                <a:extLst>
                  <a:ext uri="{FF2B5EF4-FFF2-40B4-BE49-F238E27FC236}">
                    <a16:creationId xmlns="" xmlns:a16="http://schemas.microsoft.com/office/drawing/2014/main" id="{DC3F276C-655F-276C-CC5D-F46A4B6CEBFE}"/>
                  </a:ext>
                </a:extLst>
              </p:cNvPr>
              <p:cNvSpPr/>
              <p:nvPr/>
            </p:nvSpPr>
            <p:spPr>
              <a:xfrm>
                <a:off x="2600975" y="4153500"/>
                <a:ext cx="43250" cy="8025"/>
              </a:xfrm>
              <a:custGeom>
                <a:avLst/>
                <a:gdLst/>
                <a:ahLst/>
                <a:cxnLst/>
                <a:rect l="l" t="t" r="r" b="b"/>
                <a:pathLst>
                  <a:path w="1730" h="321" extrusionOk="0">
                    <a:moveTo>
                      <a:pt x="0" y="1"/>
                    </a:moveTo>
                    <a:cubicBezTo>
                      <a:pt x="0" y="104"/>
                      <a:pt x="104" y="104"/>
                      <a:pt x="216" y="104"/>
                    </a:cubicBezTo>
                    <a:cubicBezTo>
                      <a:pt x="289" y="120"/>
                      <a:pt x="360" y="135"/>
                      <a:pt x="430" y="149"/>
                    </a:cubicBezTo>
                    <a:lnTo>
                      <a:pt x="430" y="149"/>
                    </a:lnTo>
                    <a:cubicBezTo>
                      <a:pt x="286" y="108"/>
                      <a:pt x="143" y="58"/>
                      <a:pt x="0" y="1"/>
                    </a:cubicBezTo>
                    <a:close/>
                    <a:moveTo>
                      <a:pt x="430" y="149"/>
                    </a:moveTo>
                    <a:lnTo>
                      <a:pt x="430" y="149"/>
                    </a:lnTo>
                    <a:cubicBezTo>
                      <a:pt x="826" y="265"/>
                      <a:pt x="1224" y="321"/>
                      <a:pt x="1617" y="321"/>
                    </a:cubicBezTo>
                    <a:lnTo>
                      <a:pt x="1730" y="321"/>
                    </a:lnTo>
                    <a:cubicBezTo>
                      <a:pt x="1259" y="321"/>
                      <a:pt x="872" y="243"/>
                      <a:pt x="430" y="149"/>
                    </a:cubicBezTo>
                    <a:close/>
                  </a:path>
                </a:pathLst>
              </a:custGeom>
              <a:solidFill>
                <a:srgbClr val="C6C7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976;p45">
                <a:extLst>
                  <a:ext uri="{FF2B5EF4-FFF2-40B4-BE49-F238E27FC236}">
                    <a16:creationId xmlns="" xmlns:a16="http://schemas.microsoft.com/office/drawing/2014/main" id="{D325C462-613E-812C-DAA5-2F5BBBFE2C90}"/>
                  </a:ext>
                </a:extLst>
              </p:cNvPr>
              <p:cNvSpPr/>
              <p:nvPr/>
            </p:nvSpPr>
            <p:spPr>
              <a:xfrm>
                <a:off x="2595575" y="3966950"/>
                <a:ext cx="102700" cy="194575"/>
              </a:xfrm>
              <a:custGeom>
                <a:avLst/>
                <a:gdLst/>
                <a:ahLst/>
                <a:cxnLst/>
                <a:rect l="l" t="t" r="r" b="b"/>
                <a:pathLst>
                  <a:path w="4108" h="7783" extrusionOk="0">
                    <a:moveTo>
                      <a:pt x="4107" y="1"/>
                    </a:moveTo>
                    <a:cubicBezTo>
                      <a:pt x="2698" y="1946"/>
                      <a:pt x="1617" y="4004"/>
                      <a:pt x="536" y="6166"/>
                    </a:cubicBezTo>
                    <a:cubicBezTo>
                      <a:pt x="320" y="6598"/>
                      <a:pt x="104" y="6918"/>
                      <a:pt x="0" y="7350"/>
                    </a:cubicBezTo>
                    <a:lnTo>
                      <a:pt x="0" y="7463"/>
                    </a:lnTo>
                    <a:lnTo>
                      <a:pt x="216" y="7463"/>
                    </a:lnTo>
                    <a:cubicBezTo>
                      <a:pt x="216" y="7566"/>
                      <a:pt x="320" y="7566"/>
                      <a:pt x="432" y="7566"/>
                    </a:cubicBezTo>
                    <a:cubicBezTo>
                      <a:pt x="968" y="7679"/>
                      <a:pt x="1401" y="7783"/>
                      <a:pt x="1946" y="7783"/>
                    </a:cubicBezTo>
                    <a:cubicBezTo>
                      <a:pt x="2482" y="7783"/>
                      <a:pt x="3026" y="7679"/>
                      <a:pt x="3562" y="7566"/>
                    </a:cubicBezTo>
                    <a:cubicBezTo>
                      <a:pt x="3459" y="4972"/>
                      <a:pt x="3562" y="2378"/>
                      <a:pt x="4107" y="1"/>
                    </a:cubicBezTo>
                    <a:close/>
                  </a:path>
                </a:pathLst>
              </a:custGeom>
              <a:solidFill>
                <a:srgbClr val="3129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977;p45">
                <a:extLst>
                  <a:ext uri="{FF2B5EF4-FFF2-40B4-BE49-F238E27FC236}">
                    <a16:creationId xmlns="" xmlns:a16="http://schemas.microsoft.com/office/drawing/2014/main" id="{61D31972-25D3-9ACD-E125-D743EDAFAD04}"/>
                  </a:ext>
                </a:extLst>
              </p:cNvPr>
              <p:cNvSpPr/>
              <p:nvPr/>
            </p:nvSpPr>
            <p:spPr>
              <a:xfrm>
                <a:off x="2725250" y="4102050"/>
                <a:ext cx="343100" cy="254025"/>
              </a:xfrm>
              <a:custGeom>
                <a:avLst/>
                <a:gdLst/>
                <a:ahLst/>
                <a:cxnLst/>
                <a:rect l="l" t="t" r="r" b="b"/>
                <a:pathLst>
                  <a:path w="13724" h="10161" extrusionOk="0">
                    <a:moveTo>
                      <a:pt x="11674" y="1"/>
                    </a:moveTo>
                    <a:cubicBezTo>
                      <a:pt x="10809" y="649"/>
                      <a:pt x="9728" y="1410"/>
                      <a:pt x="8864" y="2059"/>
                    </a:cubicBezTo>
                    <a:cubicBezTo>
                      <a:pt x="8967" y="2379"/>
                      <a:pt x="8967" y="2595"/>
                      <a:pt x="8864" y="2811"/>
                    </a:cubicBezTo>
                    <a:cubicBezTo>
                      <a:pt x="7567" y="3572"/>
                      <a:pt x="6157" y="4220"/>
                      <a:pt x="4757" y="4756"/>
                    </a:cubicBezTo>
                    <a:cubicBezTo>
                      <a:pt x="3573" y="5095"/>
                      <a:pt x="2320" y="5369"/>
                      <a:pt x="1106" y="5369"/>
                    </a:cubicBezTo>
                    <a:cubicBezTo>
                      <a:pt x="768" y="5369"/>
                      <a:pt x="434" y="5348"/>
                      <a:pt x="105" y="5301"/>
                    </a:cubicBezTo>
                    <a:lnTo>
                      <a:pt x="105" y="5301"/>
                    </a:lnTo>
                    <a:cubicBezTo>
                      <a:pt x="1" y="6598"/>
                      <a:pt x="105" y="7895"/>
                      <a:pt x="753" y="8863"/>
                    </a:cubicBezTo>
                    <a:cubicBezTo>
                      <a:pt x="1402" y="9624"/>
                      <a:pt x="2379" y="10057"/>
                      <a:pt x="3347" y="10160"/>
                    </a:cubicBezTo>
                    <a:cubicBezTo>
                      <a:pt x="4212" y="10160"/>
                      <a:pt x="5189" y="9944"/>
                      <a:pt x="6054" y="9512"/>
                    </a:cubicBezTo>
                    <a:cubicBezTo>
                      <a:pt x="7670" y="8647"/>
                      <a:pt x="8864" y="7350"/>
                      <a:pt x="10161" y="6053"/>
                    </a:cubicBezTo>
                    <a:cubicBezTo>
                      <a:pt x="11345" y="4756"/>
                      <a:pt x="12539" y="3356"/>
                      <a:pt x="13723" y="1946"/>
                    </a:cubicBezTo>
                    <a:cubicBezTo>
                      <a:pt x="13075" y="1298"/>
                      <a:pt x="12322" y="649"/>
                      <a:pt x="11674" y="1"/>
                    </a:cubicBezTo>
                    <a:close/>
                  </a:path>
                </a:pathLst>
              </a:custGeom>
              <a:solidFill>
                <a:srgbClr val="DFA4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978;p45">
                <a:extLst>
                  <a:ext uri="{FF2B5EF4-FFF2-40B4-BE49-F238E27FC236}">
                    <a16:creationId xmlns="" xmlns:a16="http://schemas.microsoft.com/office/drawing/2014/main" id="{BCB53E92-3F34-93D8-8A8A-E71960C8A2D4}"/>
                  </a:ext>
                </a:extLst>
              </p:cNvPr>
              <p:cNvSpPr/>
              <p:nvPr/>
            </p:nvSpPr>
            <p:spPr>
              <a:xfrm>
                <a:off x="3011675" y="4037200"/>
                <a:ext cx="227000" cy="164975"/>
              </a:xfrm>
              <a:custGeom>
                <a:avLst/>
                <a:gdLst/>
                <a:ahLst/>
                <a:cxnLst/>
                <a:rect l="l" t="t" r="r" b="b"/>
                <a:pathLst>
                  <a:path w="9080" h="6599" extrusionOk="0">
                    <a:moveTo>
                      <a:pt x="3027" y="1"/>
                    </a:moveTo>
                    <a:cubicBezTo>
                      <a:pt x="2698" y="1"/>
                      <a:pt x="2482" y="113"/>
                      <a:pt x="2162" y="217"/>
                    </a:cubicBezTo>
                    <a:cubicBezTo>
                      <a:pt x="1298" y="762"/>
                      <a:pt x="537" y="1514"/>
                      <a:pt x="1" y="2491"/>
                    </a:cubicBezTo>
                    <a:cubicBezTo>
                      <a:pt x="433" y="2811"/>
                      <a:pt x="865" y="3139"/>
                      <a:pt x="1298" y="3572"/>
                    </a:cubicBezTo>
                    <a:cubicBezTo>
                      <a:pt x="1618" y="3892"/>
                      <a:pt x="1834" y="4324"/>
                      <a:pt x="2162" y="4653"/>
                    </a:cubicBezTo>
                    <a:lnTo>
                      <a:pt x="2482" y="4973"/>
                    </a:lnTo>
                    <a:cubicBezTo>
                      <a:pt x="2915" y="5517"/>
                      <a:pt x="3563" y="5733"/>
                      <a:pt x="4108" y="6053"/>
                    </a:cubicBezTo>
                    <a:cubicBezTo>
                      <a:pt x="4972" y="6382"/>
                      <a:pt x="5837" y="6598"/>
                      <a:pt x="6702" y="6598"/>
                    </a:cubicBezTo>
                    <a:cubicBezTo>
                      <a:pt x="7566" y="6598"/>
                      <a:pt x="8431" y="6270"/>
                      <a:pt x="9080" y="5733"/>
                    </a:cubicBezTo>
                    <a:cubicBezTo>
                      <a:pt x="7350" y="3676"/>
                      <a:pt x="5509" y="1842"/>
                      <a:pt x="3459" y="329"/>
                    </a:cubicBezTo>
                    <a:cubicBezTo>
                      <a:pt x="3243" y="217"/>
                      <a:pt x="3131" y="113"/>
                      <a:pt x="3027" y="1"/>
                    </a:cubicBezTo>
                    <a:close/>
                  </a:path>
                </a:pathLst>
              </a:custGeom>
              <a:solidFill>
                <a:srgbClr val="D3ED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979;p45">
                <a:extLst>
                  <a:ext uri="{FF2B5EF4-FFF2-40B4-BE49-F238E27FC236}">
                    <a16:creationId xmlns="" xmlns:a16="http://schemas.microsoft.com/office/drawing/2014/main" id="{1FD5D4E6-4C05-34CC-BB2B-4889A8615665}"/>
                  </a:ext>
                </a:extLst>
              </p:cNvPr>
              <p:cNvSpPr/>
              <p:nvPr/>
            </p:nvSpPr>
            <p:spPr>
              <a:xfrm>
                <a:off x="3081925" y="4045425"/>
                <a:ext cx="137725" cy="137725"/>
              </a:xfrm>
              <a:custGeom>
                <a:avLst/>
                <a:gdLst/>
                <a:ahLst/>
                <a:cxnLst/>
                <a:rect l="l" t="t" r="r" b="b"/>
                <a:pathLst>
                  <a:path w="5509" h="5509" extrusionOk="0">
                    <a:moveTo>
                      <a:pt x="698" y="547"/>
                    </a:moveTo>
                    <a:cubicBezTo>
                      <a:pt x="712" y="562"/>
                      <a:pt x="726" y="577"/>
                      <a:pt x="740" y="591"/>
                    </a:cubicBezTo>
                    <a:lnTo>
                      <a:pt x="740" y="591"/>
                    </a:lnTo>
                    <a:cubicBezTo>
                      <a:pt x="731" y="574"/>
                      <a:pt x="719" y="558"/>
                      <a:pt x="698" y="547"/>
                    </a:cubicBezTo>
                    <a:close/>
                    <a:moveTo>
                      <a:pt x="1" y="0"/>
                    </a:moveTo>
                    <a:lnTo>
                      <a:pt x="1" y="104"/>
                    </a:lnTo>
                    <a:cubicBezTo>
                      <a:pt x="217" y="216"/>
                      <a:pt x="321" y="433"/>
                      <a:pt x="537" y="649"/>
                    </a:cubicBezTo>
                    <a:lnTo>
                      <a:pt x="537" y="536"/>
                    </a:lnTo>
                    <a:lnTo>
                      <a:pt x="649" y="536"/>
                    </a:lnTo>
                    <a:cubicBezTo>
                      <a:pt x="669" y="536"/>
                      <a:pt x="685" y="540"/>
                      <a:pt x="698" y="547"/>
                    </a:cubicBezTo>
                    <a:lnTo>
                      <a:pt x="698" y="547"/>
                    </a:lnTo>
                    <a:cubicBezTo>
                      <a:pt x="509" y="346"/>
                      <a:pt x="320" y="159"/>
                      <a:pt x="105" y="0"/>
                    </a:cubicBezTo>
                    <a:close/>
                    <a:moveTo>
                      <a:pt x="740" y="591"/>
                    </a:moveTo>
                    <a:cubicBezTo>
                      <a:pt x="753" y="620"/>
                      <a:pt x="753" y="649"/>
                      <a:pt x="753" y="649"/>
                    </a:cubicBezTo>
                    <a:lnTo>
                      <a:pt x="649" y="753"/>
                    </a:lnTo>
                    <a:cubicBezTo>
                      <a:pt x="1185" y="1185"/>
                      <a:pt x="1618" y="1730"/>
                      <a:pt x="2162" y="2162"/>
                    </a:cubicBezTo>
                    <a:cubicBezTo>
                      <a:pt x="2811" y="2810"/>
                      <a:pt x="3563" y="3563"/>
                      <a:pt x="4212" y="4324"/>
                    </a:cubicBezTo>
                    <a:cubicBezTo>
                      <a:pt x="4644" y="4644"/>
                      <a:pt x="4973" y="5076"/>
                      <a:pt x="5405" y="5508"/>
                    </a:cubicBezTo>
                    <a:cubicBezTo>
                      <a:pt x="5509" y="5508"/>
                      <a:pt x="5509" y="5404"/>
                      <a:pt x="5509" y="5404"/>
                    </a:cubicBezTo>
                    <a:cubicBezTo>
                      <a:pt x="4860" y="4644"/>
                      <a:pt x="4108" y="3891"/>
                      <a:pt x="3459" y="3243"/>
                    </a:cubicBezTo>
                    <a:cubicBezTo>
                      <a:pt x="2699" y="2482"/>
                      <a:pt x="2050" y="1833"/>
                      <a:pt x="1298" y="1185"/>
                    </a:cubicBezTo>
                    <a:cubicBezTo>
                      <a:pt x="1096" y="983"/>
                      <a:pt x="917" y="782"/>
                      <a:pt x="740" y="591"/>
                    </a:cubicBez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980;p45">
                <a:extLst>
                  <a:ext uri="{FF2B5EF4-FFF2-40B4-BE49-F238E27FC236}">
                    <a16:creationId xmlns="" xmlns:a16="http://schemas.microsoft.com/office/drawing/2014/main" id="{B43AF0A2-0F2F-53B5-42D2-7ACFDD32A879}"/>
                  </a:ext>
                </a:extLst>
              </p:cNvPr>
              <p:cNvSpPr/>
              <p:nvPr/>
            </p:nvSpPr>
            <p:spPr>
              <a:xfrm>
                <a:off x="3108950" y="4142700"/>
                <a:ext cx="13425" cy="43250"/>
              </a:xfrm>
              <a:custGeom>
                <a:avLst/>
                <a:gdLst/>
                <a:ahLst/>
                <a:cxnLst/>
                <a:rect l="l" t="t" r="r" b="b"/>
                <a:pathLst>
                  <a:path w="537" h="1730" extrusionOk="0">
                    <a:moveTo>
                      <a:pt x="433" y="0"/>
                    </a:moveTo>
                    <a:lnTo>
                      <a:pt x="321" y="104"/>
                    </a:lnTo>
                    <a:lnTo>
                      <a:pt x="321" y="969"/>
                    </a:lnTo>
                    <a:cubicBezTo>
                      <a:pt x="217" y="1081"/>
                      <a:pt x="217" y="1185"/>
                      <a:pt x="217" y="1297"/>
                    </a:cubicBezTo>
                    <a:lnTo>
                      <a:pt x="217" y="1513"/>
                    </a:lnTo>
                    <a:cubicBezTo>
                      <a:pt x="104" y="1513"/>
                      <a:pt x="104" y="1617"/>
                      <a:pt x="104" y="1617"/>
                    </a:cubicBezTo>
                    <a:cubicBezTo>
                      <a:pt x="1" y="1617"/>
                      <a:pt x="1" y="1730"/>
                      <a:pt x="104" y="1730"/>
                    </a:cubicBezTo>
                    <a:cubicBezTo>
                      <a:pt x="217" y="1730"/>
                      <a:pt x="217" y="1617"/>
                      <a:pt x="321" y="1513"/>
                    </a:cubicBezTo>
                    <a:cubicBezTo>
                      <a:pt x="321" y="1401"/>
                      <a:pt x="433" y="1297"/>
                      <a:pt x="433" y="1081"/>
                    </a:cubicBezTo>
                    <a:cubicBezTo>
                      <a:pt x="537" y="753"/>
                      <a:pt x="537" y="433"/>
                      <a:pt x="537" y="104"/>
                    </a:cubicBezTo>
                    <a:cubicBezTo>
                      <a:pt x="537" y="104"/>
                      <a:pt x="537" y="0"/>
                      <a:pt x="433" y="0"/>
                    </a:cubicBez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981;p45">
                <a:extLst>
                  <a:ext uri="{FF2B5EF4-FFF2-40B4-BE49-F238E27FC236}">
                    <a16:creationId xmlns="" xmlns:a16="http://schemas.microsoft.com/office/drawing/2014/main" id="{324330F8-7BE9-E2DE-0091-59A465D19FF6}"/>
                  </a:ext>
                </a:extLst>
              </p:cNvPr>
              <p:cNvSpPr/>
              <p:nvPr/>
            </p:nvSpPr>
            <p:spPr>
              <a:xfrm>
                <a:off x="3138575" y="4150700"/>
                <a:ext cx="10825" cy="43250"/>
              </a:xfrm>
              <a:custGeom>
                <a:avLst/>
                <a:gdLst/>
                <a:ahLst/>
                <a:cxnLst/>
                <a:rect l="l" t="t" r="r" b="b"/>
                <a:pathLst>
                  <a:path w="433" h="1730" extrusionOk="0">
                    <a:moveTo>
                      <a:pt x="216" y="0"/>
                    </a:moveTo>
                    <a:lnTo>
                      <a:pt x="216" y="113"/>
                    </a:lnTo>
                    <a:lnTo>
                      <a:pt x="216" y="865"/>
                    </a:lnTo>
                    <a:cubicBezTo>
                      <a:pt x="216" y="1193"/>
                      <a:pt x="113" y="1410"/>
                      <a:pt x="0" y="1626"/>
                    </a:cubicBezTo>
                    <a:cubicBezTo>
                      <a:pt x="0" y="1730"/>
                      <a:pt x="113" y="1730"/>
                      <a:pt x="113" y="1730"/>
                    </a:cubicBezTo>
                    <a:cubicBezTo>
                      <a:pt x="216" y="1513"/>
                      <a:pt x="329" y="1193"/>
                      <a:pt x="329" y="977"/>
                    </a:cubicBezTo>
                    <a:cubicBezTo>
                      <a:pt x="433" y="649"/>
                      <a:pt x="433" y="329"/>
                      <a:pt x="329" y="113"/>
                    </a:cubicBezTo>
                    <a:cubicBezTo>
                      <a:pt x="329" y="113"/>
                      <a:pt x="329" y="0"/>
                      <a:pt x="216" y="0"/>
                    </a:cubicBez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982;p45">
                <a:extLst>
                  <a:ext uri="{FF2B5EF4-FFF2-40B4-BE49-F238E27FC236}">
                    <a16:creationId xmlns="" xmlns:a16="http://schemas.microsoft.com/office/drawing/2014/main" id="{1DC5B729-54C7-1F10-905A-9989DBDAC60D}"/>
                  </a:ext>
                </a:extLst>
              </p:cNvPr>
              <p:cNvSpPr/>
              <p:nvPr/>
            </p:nvSpPr>
            <p:spPr>
              <a:xfrm>
                <a:off x="3052100" y="4056225"/>
                <a:ext cx="46075" cy="16250"/>
              </a:xfrm>
              <a:custGeom>
                <a:avLst/>
                <a:gdLst/>
                <a:ahLst/>
                <a:cxnLst/>
                <a:rect l="l" t="t" r="r" b="b"/>
                <a:pathLst>
                  <a:path w="1843" h="650" extrusionOk="0">
                    <a:moveTo>
                      <a:pt x="1" y="1"/>
                    </a:moveTo>
                    <a:cubicBezTo>
                      <a:pt x="113" y="433"/>
                      <a:pt x="433" y="649"/>
                      <a:pt x="865" y="649"/>
                    </a:cubicBezTo>
                    <a:lnTo>
                      <a:pt x="978" y="649"/>
                    </a:lnTo>
                    <a:cubicBezTo>
                      <a:pt x="1298" y="649"/>
                      <a:pt x="1626" y="537"/>
                      <a:pt x="1842" y="321"/>
                    </a:cubicBezTo>
                    <a:cubicBezTo>
                      <a:pt x="1842" y="217"/>
                      <a:pt x="1730" y="217"/>
                      <a:pt x="1730" y="217"/>
                    </a:cubicBezTo>
                    <a:cubicBezTo>
                      <a:pt x="1514" y="321"/>
                      <a:pt x="1298" y="537"/>
                      <a:pt x="978" y="537"/>
                    </a:cubicBezTo>
                    <a:lnTo>
                      <a:pt x="865" y="537"/>
                    </a:lnTo>
                    <a:cubicBezTo>
                      <a:pt x="545" y="433"/>
                      <a:pt x="217" y="217"/>
                      <a:pt x="113" y="1"/>
                    </a:cubicBez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983;p45">
                <a:extLst>
                  <a:ext uri="{FF2B5EF4-FFF2-40B4-BE49-F238E27FC236}">
                    <a16:creationId xmlns="" xmlns:a16="http://schemas.microsoft.com/office/drawing/2014/main" id="{0ABAEC7E-36EC-1584-1B09-F3F0199B3C85}"/>
                  </a:ext>
                </a:extLst>
              </p:cNvPr>
              <p:cNvSpPr/>
              <p:nvPr/>
            </p:nvSpPr>
            <p:spPr>
              <a:xfrm>
                <a:off x="3095325" y="4058825"/>
                <a:ext cx="5450" cy="5425"/>
              </a:xfrm>
              <a:custGeom>
                <a:avLst/>
                <a:gdLst/>
                <a:ahLst/>
                <a:cxnLst/>
                <a:rect l="l" t="t" r="r" b="b"/>
                <a:pathLst>
                  <a:path w="218" h="217" extrusionOk="0">
                    <a:moveTo>
                      <a:pt x="1" y="0"/>
                    </a:moveTo>
                    <a:lnTo>
                      <a:pt x="1" y="113"/>
                    </a:lnTo>
                    <a:cubicBezTo>
                      <a:pt x="1" y="113"/>
                      <a:pt x="113" y="113"/>
                      <a:pt x="113" y="217"/>
                    </a:cubicBezTo>
                    <a:lnTo>
                      <a:pt x="217" y="113"/>
                    </a:lnTo>
                    <a:cubicBezTo>
                      <a:pt x="217" y="113"/>
                      <a:pt x="217" y="0"/>
                      <a:pt x="113" y="0"/>
                    </a:cubicBezTo>
                    <a:close/>
                  </a:path>
                </a:pathLst>
              </a:custGeom>
              <a:solidFill>
                <a:srgbClr val="91CC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984;p45">
                <a:extLst>
                  <a:ext uri="{FF2B5EF4-FFF2-40B4-BE49-F238E27FC236}">
                    <a16:creationId xmlns="" xmlns:a16="http://schemas.microsoft.com/office/drawing/2014/main" id="{31D72DCD-1D5A-4078-6230-929A7AE3F65F}"/>
                  </a:ext>
                </a:extLst>
              </p:cNvPr>
              <p:cNvSpPr/>
              <p:nvPr/>
            </p:nvSpPr>
            <p:spPr>
              <a:xfrm>
                <a:off x="2679225" y="3923725"/>
                <a:ext cx="270225" cy="315375"/>
              </a:xfrm>
              <a:custGeom>
                <a:avLst/>
                <a:gdLst/>
                <a:ahLst/>
                <a:cxnLst/>
                <a:rect l="l" t="t" r="r" b="b"/>
                <a:pathLst>
                  <a:path w="10809" h="12615" extrusionOk="0">
                    <a:moveTo>
                      <a:pt x="1193" y="0"/>
                    </a:moveTo>
                    <a:cubicBezTo>
                      <a:pt x="0" y="3891"/>
                      <a:pt x="113" y="8111"/>
                      <a:pt x="433" y="12218"/>
                    </a:cubicBezTo>
                    <a:cubicBezTo>
                      <a:pt x="433" y="12291"/>
                      <a:pt x="488" y="12368"/>
                      <a:pt x="558" y="12368"/>
                    </a:cubicBezTo>
                    <a:cubicBezTo>
                      <a:pt x="587" y="12368"/>
                      <a:pt x="618" y="12355"/>
                      <a:pt x="649" y="12322"/>
                    </a:cubicBezTo>
                    <a:cubicBezTo>
                      <a:pt x="1577" y="12517"/>
                      <a:pt x="2506" y="12614"/>
                      <a:pt x="3424" y="12614"/>
                    </a:cubicBezTo>
                    <a:cubicBezTo>
                      <a:pt x="5072" y="12614"/>
                      <a:pt x="6688" y="12301"/>
                      <a:pt x="8214" y="11673"/>
                    </a:cubicBezTo>
                    <a:cubicBezTo>
                      <a:pt x="9192" y="11241"/>
                      <a:pt x="10160" y="10705"/>
                      <a:pt x="10808" y="9944"/>
                    </a:cubicBezTo>
                    <a:cubicBezTo>
                      <a:pt x="10808" y="6701"/>
                      <a:pt x="10272" y="3459"/>
                      <a:pt x="9295" y="329"/>
                    </a:cubicBezTo>
                    <a:cubicBezTo>
                      <a:pt x="8209" y="734"/>
                      <a:pt x="7066" y="914"/>
                      <a:pt x="5915" y="914"/>
                    </a:cubicBezTo>
                    <a:cubicBezTo>
                      <a:pt x="4317" y="914"/>
                      <a:pt x="2701" y="568"/>
                      <a:pt x="1193" y="0"/>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985;p45">
                <a:extLst>
                  <a:ext uri="{FF2B5EF4-FFF2-40B4-BE49-F238E27FC236}">
                    <a16:creationId xmlns="" xmlns:a16="http://schemas.microsoft.com/office/drawing/2014/main" id="{5400E11D-9EF0-FA95-1AE6-07E2D0992222}"/>
                  </a:ext>
                </a:extLst>
              </p:cNvPr>
              <p:cNvSpPr/>
              <p:nvPr/>
            </p:nvSpPr>
            <p:spPr>
              <a:xfrm>
                <a:off x="2873775" y="3953550"/>
                <a:ext cx="48650" cy="62075"/>
              </a:xfrm>
              <a:custGeom>
                <a:avLst/>
                <a:gdLst/>
                <a:ahLst/>
                <a:cxnLst/>
                <a:rect l="l" t="t" r="r" b="b"/>
                <a:pathLst>
                  <a:path w="1946" h="2483" extrusionOk="0">
                    <a:moveTo>
                      <a:pt x="0" y="1"/>
                    </a:moveTo>
                    <a:lnTo>
                      <a:pt x="0" y="104"/>
                    </a:lnTo>
                    <a:cubicBezTo>
                      <a:pt x="0" y="433"/>
                      <a:pt x="0" y="753"/>
                      <a:pt x="113" y="1185"/>
                    </a:cubicBezTo>
                    <a:cubicBezTo>
                      <a:pt x="113" y="1401"/>
                      <a:pt x="216" y="1617"/>
                      <a:pt x="432" y="1834"/>
                    </a:cubicBezTo>
                    <a:cubicBezTo>
                      <a:pt x="761" y="2266"/>
                      <a:pt x="1297" y="2482"/>
                      <a:pt x="1729" y="2482"/>
                    </a:cubicBezTo>
                    <a:lnTo>
                      <a:pt x="1842" y="2482"/>
                    </a:lnTo>
                    <a:cubicBezTo>
                      <a:pt x="1946" y="2482"/>
                      <a:pt x="1946" y="2378"/>
                      <a:pt x="1842" y="2378"/>
                    </a:cubicBezTo>
                    <a:cubicBezTo>
                      <a:pt x="1626" y="2266"/>
                      <a:pt x="1410" y="2266"/>
                      <a:pt x="1193" y="2162"/>
                    </a:cubicBezTo>
                    <a:cubicBezTo>
                      <a:pt x="977" y="2050"/>
                      <a:pt x="761" y="1834"/>
                      <a:pt x="545" y="1730"/>
                    </a:cubicBezTo>
                    <a:lnTo>
                      <a:pt x="216" y="1081"/>
                    </a:lnTo>
                    <a:cubicBezTo>
                      <a:pt x="113" y="753"/>
                      <a:pt x="113" y="433"/>
                      <a:pt x="113" y="104"/>
                    </a:cubicBezTo>
                    <a:cubicBezTo>
                      <a:pt x="113" y="1"/>
                      <a:pt x="0" y="1"/>
                      <a:pt x="0" y="1"/>
                    </a:cubicBez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986;p45">
                <a:extLst>
                  <a:ext uri="{FF2B5EF4-FFF2-40B4-BE49-F238E27FC236}">
                    <a16:creationId xmlns="" xmlns:a16="http://schemas.microsoft.com/office/drawing/2014/main" id="{77AB0EA3-3051-E72D-C3F7-32352DB6A09C}"/>
                  </a:ext>
                </a:extLst>
              </p:cNvPr>
              <p:cNvSpPr/>
              <p:nvPr/>
            </p:nvSpPr>
            <p:spPr>
              <a:xfrm>
                <a:off x="2695425" y="4153500"/>
                <a:ext cx="248625" cy="72875"/>
              </a:xfrm>
              <a:custGeom>
                <a:avLst/>
                <a:gdLst/>
                <a:ahLst/>
                <a:cxnLst/>
                <a:rect l="l" t="t" r="r" b="b"/>
                <a:pathLst>
                  <a:path w="9945" h="2915" extrusionOk="0">
                    <a:moveTo>
                      <a:pt x="9841" y="1"/>
                    </a:moveTo>
                    <a:cubicBezTo>
                      <a:pt x="8976" y="969"/>
                      <a:pt x="7895" y="1514"/>
                      <a:pt x="6702" y="1834"/>
                    </a:cubicBezTo>
                    <a:cubicBezTo>
                      <a:pt x="6053" y="2050"/>
                      <a:pt x="5405" y="2162"/>
                      <a:pt x="4756" y="2266"/>
                    </a:cubicBezTo>
                    <a:cubicBezTo>
                      <a:pt x="4108" y="2482"/>
                      <a:pt x="3356" y="2595"/>
                      <a:pt x="2595" y="2698"/>
                    </a:cubicBezTo>
                    <a:cubicBezTo>
                      <a:pt x="2275" y="2698"/>
                      <a:pt x="1946" y="2811"/>
                      <a:pt x="1514" y="2811"/>
                    </a:cubicBezTo>
                    <a:lnTo>
                      <a:pt x="1298" y="2811"/>
                    </a:lnTo>
                    <a:cubicBezTo>
                      <a:pt x="865" y="2811"/>
                      <a:pt x="433" y="2698"/>
                      <a:pt x="1" y="2595"/>
                    </a:cubicBezTo>
                    <a:lnTo>
                      <a:pt x="1" y="2698"/>
                    </a:lnTo>
                    <a:cubicBezTo>
                      <a:pt x="545" y="2915"/>
                      <a:pt x="1082" y="2915"/>
                      <a:pt x="1626" y="2915"/>
                    </a:cubicBezTo>
                    <a:lnTo>
                      <a:pt x="2275" y="2915"/>
                    </a:lnTo>
                    <a:cubicBezTo>
                      <a:pt x="3027" y="2915"/>
                      <a:pt x="3788" y="2698"/>
                      <a:pt x="4540" y="2595"/>
                    </a:cubicBezTo>
                    <a:cubicBezTo>
                      <a:pt x="5837" y="2266"/>
                      <a:pt x="7134" y="2050"/>
                      <a:pt x="8327" y="1401"/>
                    </a:cubicBezTo>
                    <a:cubicBezTo>
                      <a:pt x="8863" y="1081"/>
                      <a:pt x="9512" y="649"/>
                      <a:pt x="9944" y="217"/>
                    </a:cubicBezTo>
                    <a:cubicBezTo>
                      <a:pt x="9944" y="104"/>
                      <a:pt x="9944" y="1"/>
                      <a:pt x="9841" y="1"/>
                    </a:cubicBez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987;p45">
                <a:extLst>
                  <a:ext uri="{FF2B5EF4-FFF2-40B4-BE49-F238E27FC236}">
                    <a16:creationId xmlns="" xmlns:a16="http://schemas.microsoft.com/office/drawing/2014/main" id="{672FC7C8-AA40-2245-8474-35A5AC1DC236}"/>
                  </a:ext>
                </a:extLst>
              </p:cNvPr>
              <p:cNvSpPr/>
              <p:nvPr/>
            </p:nvSpPr>
            <p:spPr>
              <a:xfrm>
                <a:off x="2684625" y="3704600"/>
                <a:ext cx="254025" cy="251575"/>
              </a:xfrm>
              <a:custGeom>
                <a:avLst/>
                <a:gdLst/>
                <a:ahLst/>
                <a:cxnLst/>
                <a:rect l="l" t="t" r="r" b="b"/>
                <a:pathLst>
                  <a:path w="10161" h="10063" extrusionOk="0">
                    <a:moveTo>
                      <a:pt x="2723" y="0"/>
                    </a:moveTo>
                    <a:cubicBezTo>
                      <a:pt x="2049" y="0"/>
                      <a:pt x="1485" y="505"/>
                      <a:pt x="1194" y="1096"/>
                    </a:cubicBezTo>
                    <a:cubicBezTo>
                      <a:pt x="865" y="1744"/>
                      <a:pt x="649" y="2393"/>
                      <a:pt x="545" y="3041"/>
                    </a:cubicBezTo>
                    <a:cubicBezTo>
                      <a:pt x="217" y="4338"/>
                      <a:pt x="0" y="5739"/>
                      <a:pt x="0" y="7252"/>
                    </a:cubicBezTo>
                    <a:cubicBezTo>
                      <a:pt x="0" y="8117"/>
                      <a:pt x="545" y="8878"/>
                      <a:pt x="1297" y="9198"/>
                    </a:cubicBezTo>
                    <a:cubicBezTo>
                      <a:pt x="2738" y="9774"/>
                      <a:pt x="4180" y="10062"/>
                      <a:pt x="5654" y="10062"/>
                    </a:cubicBezTo>
                    <a:cubicBezTo>
                      <a:pt x="6391" y="10062"/>
                      <a:pt x="7137" y="9990"/>
                      <a:pt x="7895" y="9846"/>
                    </a:cubicBezTo>
                    <a:cubicBezTo>
                      <a:pt x="8647" y="9630"/>
                      <a:pt x="9295" y="9094"/>
                      <a:pt x="9408" y="8229"/>
                    </a:cubicBezTo>
                    <a:cubicBezTo>
                      <a:pt x="9840" y="6284"/>
                      <a:pt x="10160" y="4442"/>
                      <a:pt x="10056" y="2497"/>
                    </a:cubicBezTo>
                    <a:cubicBezTo>
                      <a:pt x="10056" y="1528"/>
                      <a:pt x="9408" y="663"/>
                      <a:pt x="8543" y="551"/>
                    </a:cubicBezTo>
                    <a:cubicBezTo>
                      <a:pt x="8327" y="447"/>
                      <a:pt x="8215" y="447"/>
                      <a:pt x="7998" y="447"/>
                    </a:cubicBezTo>
                    <a:cubicBezTo>
                      <a:pt x="6269" y="231"/>
                      <a:pt x="4652" y="15"/>
                      <a:pt x="2923" y="15"/>
                    </a:cubicBezTo>
                    <a:cubicBezTo>
                      <a:pt x="2855" y="5"/>
                      <a:pt x="2789" y="0"/>
                      <a:pt x="2723" y="0"/>
                    </a:cubicBezTo>
                    <a:close/>
                  </a:path>
                </a:pathLst>
              </a:custGeom>
              <a:solidFill>
                <a:srgbClr val="CC6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988;p45">
                <a:extLst>
                  <a:ext uri="{FF2B5EF4-FFF2-40B4-BE49-F238E27FC236}">
                    <a16:creationId xmlns="" xmlns:a16="http://schemas.microsoft.com/office/drawing/2014/main" id="{EBBC9544-07F8-C00A-CAC2-CD0225656ED6}"/>
                  </a:ext>
                </a:extLst>
              </p:cNvPr>
              <p:cNvSpPr/>
              <p:nvPr/>
            </p:nvSpPr>
            <p:spPr>
              <a:xfrm>
                <a:off x="2754875" y="3726575"/>
                <a:ext cx="127125" cy="62075"/>
              </a:xfrm>
              <a:custGeom>
                <a:avLst/>
                <a:gdLst/>
                <a:ahLst/>
                <a:cxnLst/>
                <a:rect l="l" t="t" r="r" b="b"/>
                <a:pathLst>
                  <a:path w="5085" h="2483" extrusionOk="0">
                    <a:moveTo>
                      <a:pt x="649" y="1"/>
                    </a:moveTo>
                    <a:cubicBezTo>
                      <a:pt x="329" y="321"/>
                      <a:pt x="1" y="865"/>
                      <a:pt x="113" y="1401"/>
                    </a:cubicBezTo>
                    <a:cubicBezTo>
                      <a:pt x="217" y="1834"/>
                      <a:pt x="649" y="2162"/>
                      <a:pt x="978" y="2266"/>
                    </a:cubicBezTo>
                    <a:cubicBezTo>
                      <a:pt x="1298" y="2482"/>
                      <a:pt x="1730" y="2482"/>
                      <a:pt x="2162" y="2482"/>
                    </a:cubicBezTo>
                    <a:cubicBezTo>
                      <a:pt x="2811" y="2482"/>
                      <a:pt x="3459" y="2266"/>
                      <a:pt x="4004" y="1946"/>
                    </a:cubicBezTo>
                    <a:cubicBezTo>
                      <a:pt x="4436" y="1618"/>
                      <a:pt x="4869" y="1185"/>
                      <a:pt x="4972" y="753"/>
                    </a:cubicBezTo>
                    <a:cubicBezTo>
                      <a:pt x="5085" y="649"/>
                      <a:pt x="4972" y="649"/>
                      <a:pt x="4972" y="649"/>
                    </a:cubicBezTo>
                    <a:lnTo>
                      <a:pt x="4869" y="649"/>
                    </a:lnTo>
                    <a:cubicBezTo>
                      <a:pt x="4540" y="1514"/>
                      <a:pt x="3675" y="2162"/>
                      <a:pt x="2707" y="2266"/>
                    </a:cubicBezTo>
                    <a:cubicBezTo>
                      <a:pt x="2491" y="2378"/>
                      <a:pt x="2378" y="2378"/>
                      <a:pt x="2162" y="2378"/>
                    </a:cubicBezTo>
                    <a:cubicBezTo>
                      <a:pt x="1842" y="2378"/>
                      <a:pt x="1626" y="2266"/>
                      <a:pt x="1298" y="2266"/>
                    </a:cubicBezTo>
                    <a:cubicBezTo>
                      <a:pt x="978" y="2162"/>
                      <a:pt x="545" y="1946"/>
                      <a:pt x="329" y="1514"/>
                    </a:cubicBezTo>
                    <a:cubicBezTo>
                      <a:pt x="217" y="1298"/>
                      <a:pt x="217" y="969"/>
                      <a:pt x="329" y="753"/>
                    </a:cubicBezTo>
                    <a:cubicBezTo>
                      <a:pt x="433" y="433"/>
                      <a:pt x="545" y="217"/>
                      <a:pt x="761" y="1"/>
                    </a:cubicBezTo>
                    <a:close/>
                  </a:path>
                </a:pathLst>
              </a:custGeom>
              <a:solidFill>
                <a:srgbClr val="9625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989;p45">
                <a:extLst>
                  <a:ext uri="{FF2B5EF4-FFF2-40B4-BE49-F238E27FC236}">
                    <a16:creationId xmlns="" xmlns:a16="http://schemas.microsoft.com/office/drawing/2014/main" id="{848BB54E-C922-42A8-9F12-28F9149C47E9}"/>
                  </a:ext>
                </a:extLst>
              </p:cNvPr>
              <p:cNvSpPr/>
              <p:nvPr/>
            </p:nvSpPr>
            <p:spPr>
              <a:xfrm>
                <a:off x="3068325" y="3555175"/>
                <a:ext cx="148725" cy="249675"/>
              </a:xfrm>
              <a:custGeom>
                <a:avLst/>
                <a:gdLst/>
                <a:ahLst/>
                <a:cxnLst/>
                <a:rect l="l" t="t" r="r" b="b"/>
                <a:pathLst>
                  <a:path w="5949" h="9987" extrusionOk="0">
                    <a:moveTo>
                      <a:pt x="4704" y="0"/>
                    </a:moveTo>
                    <a:cubicBezTo>
                      <a:pt x="4656" y="0"/>
                      <a:pt x="4602" y="13"/>
                      <a:pt x="4540" y="43"/>
                    </a:cubicBezTo>
                    <a:cubicBezTo>
                      <a:pt x="4436" y="43"/>
                      <a:pt x="4436" y="372"/>
                      <a:pt x="4323" y="588"/>
                    </a:cubicBezTo>
                    <a:cubicBezTo>
                      <a:pt x="4323" y="372"/>
                      <a:pt x="4107" y="43"/>
                      <a:pt x="3891" y="43"/>
                    </a:cubicBezTo>
                    <a:cubicBezTo>
                      <a:pt x="3787" y="156"/>
                      <a:pt x="3675" y="259"/>
                      <a:pt x="3675" y="475"/>
                    </a:cubicBezTo>
                    <a:cubicBezTo>
                      <a:pt x="3571" y="372"/>
                      <a:pt x="3459" y="259"/>
                      <a:pt x="3355" y="259"/>
                    </a:cubicBezTo>
                    <a:cubicBezTo>
                      <a:pt x="3316" y="241"/>
                      <a:pt x="3281" y="232"/>
                      <a:pt x="3249" y="232"/>
                    </a:cubicBezTo>
                    <a:cubicBezTo>
                      <a:pt x="3099" y="232"/>
                      <a:pt x="3008" y="410"/>
                      <a:pt x="2923" y="588"/>
                    </a:cubicBezTo>
                    <a:cubicBezTo>
                      <a:pt x="2923" y="804"/>
                      <a:pt x="3026" y="1020"/>
                      <a:pt x="2923" y="1236"/>
                    </a:cubicBezTo>
                    <a:cubicBezTo>
                      <a:pt x="2843" y="1157"/>
                      <a:pt x="2767" y="1081"/>
                      <a:pt x="2653" y="1081"/>
                    </a:cubicBezTo>
                    <a:cubicBezTo>
                      <a:pt x="2606" y="1081"/>
                      <a:pt x="2553" y="1094"/>
                      <a:pt x="2490" y="1124"/>
                    </a:cubicBezTo>
                    <a:cubicBezTo>
                      <a:pt x="2274" y="1236"/>
                      <a:pt x="2378" y="1556"/>
                      <a:pt x="2490" y="1772"/>
                    </a:cubicBezTo>
                    <a:cubicBezTo>
                      <a:pt x="3026" y="2853"/>
                      <a:pt x="2810" y="4263"/>
                      <a:pt x="1946" y="5127"/>
                    </a:cubicBezTo>
                    <a:cubicBezTo>
                      <a:pt x="1729" y="5343"/>
                      <a:pt x="1513" y="5560"/>
                      <a:pt x="1297" y="5663"/>
                    </a:cubicBezTo>
                    <a:cubicBezTo>
                      <a:pt x="865" y="5992"/>
                      <a:pt x="545" y="6312"/>
                      <a:pt x="0" y="6424"/>
                    </a:cubicBezTo>
                    <a:cubicBezTo>
                      <a:pt x="216" y="7073"/>
                      <a:pt x="432" y="7721"/>
                      <a:pt x="649" y="8257"/>
                    </a:cubicBezTo>
                    <a:cubicBezTo>
                      <a:pt x="761" y="8906"/>
                      <a:pt x="1081" y="9451"/>
                      <a:pt x="1297" y="9987"/>
                    </a:cubicBezTo>
                    <a:cubicBezTo>
                      <a:pt x="3026" y="9122"/>
                      <a:pt x="4436" y="7609"/>
                      <a:pt x="5188" y="5880"/>
                    </a:cubicBezTo>
                    <a:cubicBezTo>
                      <a:pt x="5949" y="4150"/>
                      <a:pt x="5949" y="2317"/>
                      <a:pt x="5300" y="588"/>
                    </a:cubicBezTo>
                    <a:cubicBezTo>
                      <a:pt x="5188" y="475"/>
                      <a:pt x="5188" y="259"/>
                      <a:pt x="4972" y="156"/>
                    </a:cubicBezTo>
                    <a:cubicBezTo>
                      <a:pt x="4898" y="76"/>
                      <a:pt x="4820" y="0"/>
                      <a:pt x="4704" y="0"/>
                    </a:cubicBezTo>
                    <a:close/>
                  </a:path>
                </a:pathLst>
              </a:custGeom>
              <a:solidFill>
                <a:srgbClr val="DFA4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990;p45">
                <a:extLst>
                  <a:ext uri="{FF2B5EF4-FFF2-40B4-BE49-F238E27FC236}">
                    <a16:creationId xmlns="" xmlns:a16="http://schemas.microsoft.com/office/drawing/2014/main" id="{E953F6BF-F98A-89EA-BE17-FC4FF068030D}"/>
                  </a:ext>
                </a:extLst>
              </p:cNvPr>
              <p:cNvSpPr/>
              <p:nvPr/>
            </p:nvSpPr>
            <p:spPr>
              <a:xfrm>
                <a:off x="2892800" y="3704950"/>
                <a:ext cx="210775" cy="160075"/>
              </a:xfrm>
              <a:custGeom>
                <a:avLst/>
                <a:gdLst/>
                <a:ahLst/>
                <a:cxnLst/>
                <a:rect l="l" t="t" r="r" b="b"/>
                <a:pathLst>
                  <a:path w="8431" h="6403" extrusionOk="0">
                    <a:moveTo>
                      <a:pt x="6917" y="1"/>
                    </a:moveTo>
                    <a:cubicBezTo>
                      <a:pt x="5587" y="597"/>
                      <a:pt x="4132" y="908"/>
                      <a:pt x="2682" y="908"/>
                    </a:cubicBezTo>
                    <a:cubicBezTo>
                      <a:pt x="1776" y="908"/>
                      <a:pt x="871" y="786"/>
                      <a:pt x="0" y="537"/>
                    </a:cubicBezTo>
                    <a:lnTo>
                      <a:pt x="0" y="537"/>
                    </a:lnTo>
                    <a:cubicBezTo>
                      <a:pt x="536" y="1186"/>
                      <a:pt x="649" y="1946"/>
                      <a:pt x="865" y="2811"/>
                    </a:cubicBezTo>
                    <a:cubicBezTo>
                      <a:pt x="1081" y="3996"/>
                      <a:pt x="1297" y="5076"/>
                      <a:pt x="1513" y="6373"/>
                    </a:cubicBezTo>
                    <a:cubicBezTo>
                      <a:pt x="1722" y="6393"/>
                      <a:pt x="1931" y="6403"/>
                      <a:pt x="2141" y="6403"/>
                    </a:cubicBezTo>
                    <a:cubicBezTo>
                      <a:pt x="3118" y="6403"/>
                      <a:pt x="4100" y="6193"/>
                      <a:pt x="5076" y="5837"/>
                    </a:cubicBezTo>
                    <a:cubicBezTo>
                      <a:pt x="6156" y="5509"/>
                      <a:pt x="7350" y="5076"/>
                      <a:pt x="8430" y="4540"/>
                    </a:cubicBezTo>
                    <a:cubicBezTo>
                      <a:pt x="8102" y="3027"/>
                      <a:pt x="7453" y="1514"/>
                      <a:pt x="6917" y="1"/>
                    </a:cubicBezTo>
                    <a:close/>
                  </a:path>
                </a:pathLst>
              </a:custGeom>
              <a:solidFill>
                <a:srgbClr val="CC6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991;p45">
                <a:extLst>
                  <a:ext uri="{FF2B5EF4-FFF2-40B4-BE49-F238E27FC236}">
                    <a16:creationId xmlns="" xmlns:a16="http://schemas.microsoft.com/office/drawing/2014/main" id="{81F7B6DE-74E3-54B2-9B06-C8CFA5A7790B}"/>
                  </a:ext>
                </a:extLst>
              </p:cNvPr>
              <p:cNvSpPr/>
              <p:nvPr/>
            </p:nvSpPr>
            <p:spPr>
              <a:xfrm>
                <a:off x="3052100" y="3715775"/>
                <a:ext cx="40675" cy="102700"/>
              </a:xfrm>
              <a:custGeom>
                <a:avLst/>
                <a:gdLst/>
                <a:ahLst/>
                <a:cxnLst/>
                <a:rect l="l" t="t" r="r" b="b"/>
                <a:pathLst>
                  <a:path w="1627" h="4108" extrusionOk="0">
                    <a:moveTo>
                      <a:pt x="113" y="0"/>
                    </a:moveTo>
                    <a:cubicBezTo>
                      <a:pt x="1" y="0"/>
                      <a:pt x="1" y="0"/>
                      <a:pt x="1" y="104"/>
                    </a:cubicBezTo>
                    <a:cubicBezTo>
                      <a:pt x="329" y="753"/>
                      <a:pt x="545" y="1401"/>
                      <a:pt x="761" y="2050"/>
                    </a:cubicBezTo>
                    <a:lnTo>
                      <a:pt x="1081" y="3027"/>
                    </a:lnTo>
                    <a:cubicBezTo>
                      <a:pt x="1194" y="3459"/>
                      <a:pt x="1298" y="3779"/>
                      <a:pt x="1410" y="4107"/>
                    </a:cubicBezTo>
                    <a:lnTo>
                      <a:pt x="1514" y="4107"/>
                    </a:lnTo>
                    <a:cubicBezTo>
                      <a:pt x="1514" y="4107"/>
                      <a:pt x="1626" y="4107"/>
                      <a:pt x="1514" y="3995"/>
                    </a:cubicBezTo>
                    <a:cubicBezTo>
                      <a:pt x="1514" y="3675"/>
                      <a:pt x="1410" y="3347"/>
                      <a:pt x="1298" y="3027"/>
                    </a:cubicBezTo>
                    <a:cubicBezTo>
                      <a:pt x="1194" y="2698"/>
                      <a:pt x="1081" y="2378"/>
                      <a:pt x="865" y="2050"/>
                    </a:cubicBezTo>
                    <a:cubicBezTo>
                      <a:pt x="649" y="1297"/>
                      <a:pt x="433" y="649"/>
                      <a:pt x="113" y="0"/>
                    </a:cubicBezTo>
                    <a:close/>
                  </a:path>
                </a:pathLst>
              </a:custGeom>
              <a:solidFill>
                <a:srgbClr val="9625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992;p45">
                <a:extLst>
                  <a:ext uri="{FF2B5EF4-FFF2-40B4-BE49-F238E27FC236}">
                    <a16:creationId xmlns="" xmlns:a16="http://schemas.microsoft.com/office/drawing/2014/main" id="{A56EF6A9-972D-A0B4-E6D6-44545F2C5A96}"/>
                  </a:ext>
                </a:extLst>
              </p:cNvPr>
              <p:cNvSpPr/>
              <p:nvPr/>
            </p:nvSpPr>
            <p:spPr>
              <a:xfrm>
                <a:off x="2892800" y="3709250"/>
                <a:ext cx="48650" cy="192875"/>
              </a:xfrm>
              <a:custGeom>
                <a:avLst/>
                <a:gdLst/>
                <a:ahLst/>
                <a:cxnLst/>
                <a:rect l="l" t="t" r="r" b="b"/>
                <a:pathLst>
                  <a:path w="1946" h="7715" extrusionOk="0">
                    <a:moveTo>
                      <a:pt x="493" y="1"/>
                    </a:moveTo>
                    <a:cubicBezTo>
                      <a:pt x="397" y="1"/>
                      <a:pt x="302" y="15"/>
                      <a:pt x="216" y="45"/>
                    </a:cubicBezTo>
                    <a:lnTo>
                      <a:pt x="104" y="45"/>
                    </a:lnTo>
                    <a:cubicBezTo>
                      <a:pt x="0" y="149"/>
                      <a:pt x="0" y="261"/>
                      <a:pt x="0" y="261"/>
                    </a:cubicBezTo>
                    <a:cubicBezTo>
                      <a:pt x="216" y="1446"/>
                      <a:pt x="432" y="2743"/>
                      <a:pt x="536" y="3936"/>
                    </a:cubicBezTo>
                    <a:cubicBezTo>
                      <a:pt x="752" y="4904"/>
                      <a:pt x="1297" y="6746"/>
                      <a:pt x="1513" y="7715"/>
                    </a:cubicBezTo>
                    <a:cubicBezTo>
                      <a:pt x="1617" y="7715"/>
                      <a:pt x="1833" y="7282"/>
                      <a:pt x="1513" y="7066"/>
                    </a:cubicBezTo>
                    <a:cubicBezTo>
                      <a:pt x="1833" y="6098"/>
                      <a:pt x="1729" y="4801"/>
                      <a:pt x="1833" y="3824"/>
                    </a:cubicBezTo>
                    <a:cubicBezTo>
                      <a:pt x="1946" y="3175"/>
                      <a:pt x="1946" y="2639"/>
                      <a:pt x="1946" y="1991"/>
                    </a:cubicBezTo>
                    <a:cubicBezTo>
                      <a:pt x="1833" y="1342"/>
                      <a:pt x="1617" y="694"/>
                      <a:pt x="1185" y="261"/>
                    </a:cubicBezTo>
                    <a:cubicBezTo>
                      <a:pt x="1027" y="103"/>
                      <a:pt x="754" y="1"/>
                      <a:pt x="493" y="1"/>
                    </a:cubicBezTo>
                    <a:close/>
                  </a:path>
                </a:pathLst>
              </a:custGeom>
              <a:solidFill>
                <a:srgbClr val="6F79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993;p45">
                <a:extLst>
                  <a:ext uri="{FF2B5EF4-FFF2-40B4-BE49-F238E27FC236}">
                    <a16:creationId xmlns="" xmlns:a16="http://schemas.microsoft.com/office/drawing/2014/main" id="{FB38B6E5-11FB-A052-9FF9-3A0C212B3E16}"/>
                  </a:ext>
                </a:extLst>
              </p:cNvPr>
              <p:cNvSpPr/>
              <p:nvPr/>
            </p:nvSpPr>
            <p:spPr>
              <a:xfrm>
                <a:off x="2787300" y="3439675"/>
                <a:ext cx="23325" cy="57800"/>
              </a:xfrm>
              <a:custGeom>
                <a:avLst/>
                <a:gdLst/>
                <a:ahLst/>
                <a:cxnLst/>
                <a:rect l="l" t="t" r="r" b="b"/>
                <a:pathLst>
                  <a:path w="933" h="2312" extrusionOk="0">
                    <a:moveTo>
                      <a:pt x="157" y="0"/>
                    </a:moveTo>
                    <a:cubicBezTo>
                      <a:pt x="73" y="0"/>
                      <a:pt x="1" y="63"/>
                      <a:pt x="1" y="124"/>
                    </a:cubicBezTo>
                    <a:lnTo>
                      <a:pt x="329" y="2069"/>
                    </a:lnTo>
                    <a:cubicBezTo>
                      <a:pt x="371" y="2242"/>
                      <a:pt x="483" y="2312"/>
                      <a:pt x="596" y="2312"/>
                    </a:cubicBezTo>
                    <a:cubicBezTo>
                      <a:pt x="764" y="2312"/>
                      <a:pt x="933" y="2157"/>
                      <a:pt x="865" y="1965"/>
                    </a:cubicBezTo>
                    <a:cubicBezTo>
                      <a:pt x="649" y="1317"/>
                      <a:pt x="545" y="668"/>
                      <a:pt x="329" y="124"/>
                    </a:cubicBezTo>
                    <a:cubicBezTo>
                      <a:pt x="282" y="33"/>
                      <a:pt x="217" y="0"/>
                      <a:pt x="157" y="0"/>
                    </a:cubicBez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ECC664"/>
                  </a:solidFill>
                  <a:effectLst/>
                  <a:uLnTx/>
                  <a:uFillTx/>
                </a:endParaRPr>
              </a:p>
            </p:txBody>
          </p:sp>
          <p:sp>
            <p:nvSpPr>
              <p:cNvPr id="56" name="Google Shape;994;p45">
                <a:extLst>
                  <a:ext uri="{FF2B5EF4-FFF2-40B4-BE49-F238E27FC236}">
                    <a16:creationId xmlns="" xmlns:a16="http://schemas.microsoft.com/office/drawing/2014/main" id="{F7FED07A-8C55-F90F-6AAF-2CB4FBEFEBB8}"/>
                  </a:ext>
                </a:extLst>
              </p:cNvPr>
              <p:cNvSpPr/>
              <p:nvPr/>
            </p:nvSpPr>
            <p:spPr>
              <a:xfrm>
                <a:off x="2864125" y="3432650"/>
                <a:ext cx="23275" cy="69125"/>
              </a:xfrm>
              <a:custGeom>
                <a:avLst/>
                <a:gdLst/>
                <a:ahLst/>
                <a:cxnLst/>
                <a:rect l="l" t="t" r="r" b="b"/>
                <a:pathLst>
                  <a:path w="931" h="2765" extrusionOk="0">
                    <a:moveTo>
                      <a:pt x="809" y="0"/>
                    </a:moveTo>
                    <a:cubicBezTo>
                      <a:pt x="741" y="0"/>
                      <a:pt x="659" y="29"/>
                      <a:pt x="602" y="85"/>
                    </a:cubicBezTo>
                    <a:cubicBezTo>
                      <a:pt x="386" y="837"/>
                      <a:pt x="282" y="1702"/>
                      <a:pt x="66" y="2463"/>
                    </a:cubicBezTo>
                    <a:cubicBezTo>
                      <a:pt x="1" y="2648"/>
                      <a:pt x="157" y="2764"/>
                      <a:pt x="320" y="2764"/>
                    </a:cubicBezTo>
                    <a:cubicBezTo>
                      <a:pt x="438" y="2764"/>
                      <a:pt x="559" y="2704"/>
                      <a:pt x="602" y="2566"/>
                    </a:cubicBezTo>
                    <a:cubicBezTo>
                      <a:pt x="715" y="1702"/>
                      <a:pt x="818" y="949"/>
                      <a:pt x="931" y="85"/>
                    </a:cubicBezTo>
                    <a:cubicBezTo>
                      <a:pt x="931" y="29"/>
                      <a:pt x="877" y="0"/>
                      <a:pt x="809" y="0"/>
                    </a:cubicBez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ECC664"/>
                  </a:solidFill>
                  <a:effectLst/>
                  <a:uLnTx/>
                  <a:uFillTx/>
                </a:endParaRPr>
              </a:p>
            </p:txBody>
          </p:sp>
          <p:sp>
            <p:nvSpPr>
              <p:cNvPr id="57" name="Google Shape;995;p45">
                <a:extLst>
                  <a:ext uri="{FF2B5EF4-FFF2-40B4-BE49-F238E27FC236}">
                    <a16:creationId xmlns="" xmlns:a16="http://schemas.microsoft.com/office/drawing/2014/main" id="{6B19CA00-933D-E722-D863-438D01A68CA1}"/>
                  </a:ext>
                </a:extLst>
              </p:cNvPr>
              <p:cNvSpPr/>
              <p:nvPr/>
            </p:nvSpPr>
            <p:spPr>
              <a:xfrm>
                <a:off x="2929875" y="3458275"/>
                <a:ext cx="54300" cy="76850"/>
              </a:xfrm>
              <a:custGeom>
                <a:avLst/>
                <a:gdLst/>
                <a:ahLst/>
                <a:cxnLst/>
                <a:rect l="l" t="t" r="r" b="b"/>
                <a:pathLst>
                  <a:path w="2172" h="3074" extrusionOk="0">
                    <a:moveTo>
                      <a:pt x="1934" y="1"/>
                    </a:moveTo>
                    <a:cubicBezTo>
                      <a:pt x="1909" y="1"/>
                      <a:pt x="1884" y="9"/>
                      <a:pt x="1863" y="28"/>
                    </a:cubicBezTo>
                    <a:cubicBezTo>
                      <a:pt x="1215" y="893"/>
                      <a:pt x="679" y="1757"/>
                      <a:pt x="134" y="2622"/>
                    </a:cubicBezTo>
                    <a:cubicBezTo>
                      <a:pt x="0" y="2889"/>
                      <a:pt x="157" y="3074"/>
                      <a:pt x="348" y="3074"/>
                    </a:cubicBezTo>
                    <a:cubicBezTo>
                      <a:pt x="466" y="3074"/>
                      <a:pt x="596" y="3003"/>
                      <a:pt x="679" y="2838"/>
                    </a:cubicBezTo>
                    <a:cubicBezTo>
                      <a:pt x="999" y="1974"/>
                      <a:pt x="1543" y="1109"/>
                      <a:pt x="2079" y="244"/>
                    </a:cubicBezTo>
                    <a:cubicBezTo>
                      <a:pt x="2171" y="160"/>
                      <a:pt x="2045" y="1"/>
                      <a:pt x="1934" y="1"/>
                    </a:cubicBez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ECC664"/>
                  </a:solidFill>
                  <a:effectLst/>
                  <a:uLnTx/>
                  <a:uFillTx/>
                </a:endParaRPr>
              </a:p>
            </p:txBody>
          </p:sp>
          <p:sp>
            <p:nvSpPr>
              <p:cNvPr id="58" name="Google Shape;996;p45">
                <a:extLst>
                  <a:ext uri="{FF2B5EF4-FFF2-40B4-BE49-F238E27FC236}">
                    <a16:creationId xmlns="" xmlns:a16="http://schemas.microsoft.com/office/drawing/2014/main" id="{82F0B63F-27E3-F518-D9A6-D9692A238AF4}"/>
                  </a:ext>
                </a:extLst>
              </p:cNvPr>
              <p:cNvSpPr/>
              <p:nvPr/>
            </p:nvSpPr>
            <p:spPr>
              <a:xfrm>
                <a:off x="2727850" y="3474025"/>
                <a:ext cx="30800" cy="37075"/>
              </a:xfrm>
              <a:custGeom>
                <a:avLst/>
                <a:gdLst/>
                <a:ahLst/>
                <a:cxnLst/>
                <a:rect l="l" t="t" r="r" b="b"/>
                <a:pathLst>
                  <a:path w="1232" h="1483" extrusionOk="0">
                    <a:moveTo>
                      <a:pt x="84" y="1"/>
                    </a:moveTo>
                    <a:cubicBezTo>
                      <a:pt x="51" y="1"/>
                      <a:pt x="1" y="47"/>
                      <a:pt x="1" y="47"/>
                    </a:cubicBezTo>
                    <a:lnTo>
                      <a:pt x="39" y="121"/>
                    </a:lnTo>
                    <a:lnTo>
                      <a:pt x="39" y="121"/>
                    </a:lnTo>
                    <a:lnTo>
                      <a:pt x="1" y="159"/>
                    </a:lnTo>
                    <a:cubicBezTo>
                      <a:pt x="30" y="159"/>
                      <a:pt x="51" y="166"/>
                      <a:pt x="67" y="178"/>
                    </a:cubicBezTo>
                    <a:lnTo>
                      <a:pt x="67" y="178"/>
                    </a:lnTo>
                    <a:lnTo>
                      <a:pt x="107" y="256"/>
                    </a:lnTo>
                    <a:lnTo>
                      <a:pt x="107" y="256"/>
                    </a:lnTo>
                    <a:cubicBezTo>
                      <a:pt x="113" y="291"/>
                      <a:pt x="113" y="333"/>
                      <a:pt x="113" y="375"/>
                    </a:cubicBezTo>
                    <a:cubicBezTo>
                      <a:pt x="113" y="427"/>
                      <a:pt x="139" y="453"/>
                      <a:pt x="165" y="453"/>
                    </a:cubicBezTo>
                    <a:cubicBezTo>
                      <a:pt x="177" y="453"/>
                      <a:pt x="189" y="448"/>
                      <a:pt x="198" y="437"/>
                    </a:cubicBezTo>
                    <a:lnTo>
                      <a:pt x="198" y="437"/>
                    </a:lnTo>
                    <a:lnTo>
                      <a:pt x="329" y="695"/>
                    </a:lnTo>
                    <a:cubicBezTo>
                      <a:pt x="433" y="911"/>
                      <a:pt x="545" y="1127"/>
                      <a:pt x="762" y="1344"/>
                    </a:cubicBezTo>
                    <a:cubicBezTo>
                      <a:pt x="793" y="1444"/>
                      <a:pt x="855" y="1483"/>
                      <a:pt x="920" y="1483"/>
                    </a:cubicBezTo>
                    <a:cubicBezTo>
                      <a:pt x="1068" y="1483"/>
                      <a:pt x="1232" y="1278"/>
                      <a:pt x="1082" y="1127"/>
                    </a:cubicBezTo>
                    <a:cubicBezTo>
                      <a:pt x="865" y="911"/>
                      <a:pt x="762" y="695"/>
                      <a:pt x="649" y="591"/>
                    </a:cubicBezTo>
                    <a:cubicBezTo>
                      <a:pt x="433" y="375"/>
                      <a:pt x="329" y="159"/>
                      <a:pt x="113" y="47"/>
                    </a:cubicBezTo>
                    <a:cubicBezTo>
                      <a:pt x="113" y="12"/>
                      <a:pt x="101" y="1"/>
                      <a:pt x="84" y="1"/>
                    </a:cubicBez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ECC664"/>
                  </a:solidFill>
                  <a:effectLst/>
                  <a:uLnTx/>
                  <a:uFillTx/>
                </a:endParaRPr>
              </a:p>
            </p:txBody>
          </p:sp>
          <p:sp>
            <p:nvSpPr>
              <p:cNvPr id="59" name="Google Shape;997;p45">
                <a:extLst>
                  <a:ext uri="{FF2B5EF4-FFF2-40B4-BE49-F238E27FC236}">
                    <a16:creationId xmlns="" xmlns:a16="http://schemas.microsoft.com/office/drawing/2014/main" id="{81BC95F1-A8EE-CD35-80B5-5BDD8E0BB893}"/>
                  </a:ext>
                </a:extLst>
              </p:cNvPr>
              <p:cNvSpPr/>
              <p:nvPr/>
            </p:nvSpPr>
            <p:spPr>
              <a:xfrm>
                <a:off x="2966650" y="3525125"/>
                <a:ext cx="51500" cy="34625"/>
              </a:xfrm>
              <a:custGeom>
                <a:avLst/>
                <a:gdLst/>
                <a:ahLst/>
                <a:cxnLst/>
                <a:rect l="l" t="t" r="r" b="b"/>
                <a:pathLst>
                  <a:path w="2060" h="1385" extrusionOk="0">
                    <a:moveTo>
                      <a:pt x="1719" y="1"/>
                    </a:moveTo>
                    <a:cubicBezTo>
                      <a:pt x="1674" y="1"/>
                      <a:pt x="1628" y="18"/>
                      <a:pt x="1586" y="61"/>
                    </a:cubicBezTo>
                    <a:cubicBezTo>
                      <a:pt x="1153" y="380"/>
                      <a:pt x="608" y="813"/>
                      <a:pt x="176" y="1141"/>
                    </a:cubicBezTo>
                    <a:cubicBezTo>
                      <a:pt x="0" y="1226"/>
                      <a:pt x="111" y="1385"/>
                      <a:pt x="219" y="1385"/>
                    </a:cubicBezTo>
                    <a:cubicBezTo>
                      <a:pt x="243" y="1385"/>
                      <a:pt x="268" y="1377"/>
                      <a:pt x="289" y="1358"/>
                    </a:cubicBezTo>
                    <a:cubicBezTo>
                      <a:pt x="825" y="1029"/>
                      <a:pt x="1369" y="709"/>
                      <a:pt x="1802" y="380"/>
                    </a:cubicBezTo>
                    <a:cubicBezTo>
                      <a:pt x="2059" y="297"/>
                      <a:pt x="1902" y="1"/>
                      <a:pt x="1719" y="1"/>
                    </a:cubicBez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ECC664"/>
                  </a:solidFill>
                  <a:effectLst/>
                  <a:uLnTx/>
                  <a:uFillTx/>
                </a:endParaRPr>
              </a:p>
            </p:txBody>
          </p:sp>
          <p:sp>
            <p:nvSpPr>
              <p:cNvPr id="60" name="Google Shape;998;p45">
                <a:extLst>
                  <a:ext uri="{FF2B5EF4-FFF2-40B4-BE49-F238E27FC236}">
                    <a16:creationId xmlns="" xmlns:a16="http://schemas.microsoft.com/office/drawing/2014/main" id="{F5A47ED4-1D44-D72B-3AB4-FBC9AA36E0E5}"/>
                  </a:ext>
                </a:extLst>
              </p:cNvPr>
              <p:cNvSpPr/>
              <p:nvPr/>
            </p:nvSpPr>
            <p:spPr>
              <a:xfrm>
                <a:off x="2752275" y="3572175"/>
                <a:ext cx="153950" cy="134500"/>
              </a:xfrm>
              <a:custGeom>
                <a:avLst/>
                <a:gdLst/>
                <a:ahLst/>
                <a:cxnLst/>
                <a:rect l="l" t="t" r="r" b="b"/>
                <a:pathLst>
                  <a:path w="6158" h="5380" extrusionOk="0">
                    <a:moveTo>
                      <a:pt x="3048" y="0"/>
                    </a:moveTo>
                    <a:cubicBezTo>
                      <a:pt x="2480" y="0"/>
                      <a:pt x="1918" y="108"/>
                      <a:pt x="1514" y="340"/>
                    </a:cubicBezTo>
                    <a:cubicBezTo>
                      <a:pt x="969" y="772"/>
                      <a:pt x="537" y="1309"/>
                      <a:pt x="217" y="1957"/>
                    </a:cubicBezTo>
                    <a:cubicBezTo>
                      <a:pt x="105" y="2173"/>
                      <a:pt x="105" y="2389"/>
                      <a:pt x="1" y="2606"/>
                    </a:cubicBezTo>
                    <a:lnTo>
                      <a:pt x="1" y="3366"/>
                    </a:lnTo>
                    <a:cubicBezTo>
                      <a:pt x="105" y="3903"/>
                      <a:pt x="321" y="4231"/>
                      <a:pt x="649" y="4551"/>
                    </a:cubicBezTo>
                    <a:cubicBezTo>
                      <a:pt x="1082" y="4880"/>
                      <a:pt x="1514" y="5096"/>
                      <a:pt x="1946" y="5200"/>
                    </a:cubicBezTo>
                    <a:cubicBezTo>
                      <a:pt x="2263" y="5327"/>
                      <a:pt x="2619" y="5379"/>
                      <a:pt x="2991" y="5379"/>
                    </a:cubicBezTo>
                    <a:cubicBezTo>
                      <a:pt x="3249" y="5379"/>
                      <a:pt x="3514" y="5354"/>
                      <a:pt x="3779" y="5312"/>
                    </a:cubicBezTo>
                    <a:cubicBezTo>
                      <a:pt x="4324" y="5200"/>
                      <a:pt x="4973" y="4983"/>
                      <a:pt x="5292" y="4447"/>
                    </a:cubicBezTo>
                    <a:cubicBezTo>
                      <a:pt x="5509" y="4231"/>
                      <a:pt x="5621" y="4015"/>
                      <a:pt x="5725" y="3799"/>
                    </a:cubicBezTo>
                    <a:cubicBezTo>
                      <a:pt x="6053" y="3150"/>
                      <a:pt x="6157" y="2389"/>
                      <a:pt x="6053" y="1741"/>
                    </a:cubicBezTo>
                    <a:cubicBezTo>
                      <a:pt x="5837" y="989"/>
                      <a:pt x="5189" y="444"/>
                      <a:pt x="4428" y="228"/>
                    </a:cubicBezTo>
                    <a:cubicBezTo>
                      <a:pt x="4028" y="80"/>
                      <a:pt x="3536" y="0"/>
                      <a:pt x="3048" y="0"/>
                    </a:cubicBezTo>
                    <a:close/>
                  </a:path>
                </a:pathLst>
              </a:custGeom>
              <a:solidFill>
                <a:srgbClr val="DFA4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999;p45">
                <a:extLst>
                  <a:ext uri="{FF2B5EF4-FFF2-40B4-BE49-F238E27FC236}">
                    <a16:creationId xmlns="" xmlns:a16="http://schemas.microsoft.com/office/drawing/2014/main" id="{8AEE6AD4-00D2-334C-EC72-0202C6090BD9}"/>
                  </a:ext>
                </a:extLst>
              </p:cNvPr>
              <p:cNvSpPr/>
              <p:nvPr/>
            </p:nvSpPr>
            <p:spPr>
              <a:xfrm>
                <a:off x="2777525" y="3531525"/>
                <a:ext cx="150300" cy="131925"/>
              </a:xfrm>
              <a:custGeom>
                <a:avLst/>
                <a:gdLst/>
                <a:ahLst/>
                <a:cxnLst/>
                <a:rect l="l" t="t" r="r" b="b"/>
                <a:pathLst>
                  <a:path w="6012" h="5277" extrusionOk="0">
                    <a:moveTo>
                      <a:pt x="2132" y="1"/>
                    </a:moveTo>
                    <a:cubicBezTo>
                      <a:pt x="2035" y="1"/>
                      <a:pt x="1952" y="34"/>
                      <a:pt x="1905" y="124"/>
                    </a:cubicBezTo>
                    <a:cubicBezTo>
                      <a:pt x="1689" y="124"/>
                      <a:pt x="1689" y="341"/>
                      <a:pt x="1585" y="453"/>
                    </a:cubicBezTo>
                    <a:lnTo>
                      <a:pt x="1369" y="453"/>
                    </a:lnTo>
                    <a:cubicBezTo>
                      <a:pt x="1275" y="432"/>
                      <a:pt x="1186" y="422"/>
                      <a:pt x="1102" y="422"/>
                    </a:cubicBezTo>
                    <a:cubicBezTo>
                      <a:pt x="316" y="422"/>
                      <a:pt x="1" y="1289"/>
                      <a:pt x="392" y="2070"/>
                    </a:cubicBezTo>
                    <a:cubicBezTo>
                      <a:pt x="640" y="2646"/>
                      <a:pt x="1197" y="2910"/>
                      <a:pt x="1779" y="2910"/>
                    </a:cubicBezTo>
                    <a:cubicBezTo>
                      <a:pt x="1966" y="2910"/>
                      <a:pt x="2155" y="2883"/>
                      <a:pt x="2337" y="2831"/>
                    </a:cubicBezTo>
                    <a:cubicBezTo>
                      <a:pt x="2337" y="3047"/>
                      <a:pt x="2449" y="3151"/>
                      <a:pt x="2553" y="3263"/>
                    </a:cubicBezTo>
                    <a:cubicBezTo>
                      <a:pt x="2666" y="3367"/>
                      <a:pt x="2882" y="3479"/>
                      <a:pt x="2986" y="3479"/>
                    </a:cubicBezTo>
                    <a:cubicBezTo>
                      <a:pt x="3202" y="3583"/>
                      <a:pt x="3314" y="3583"/>
                      <a:pt x="3530" y="3583"/>
                    </a:cubicBezTo>
                    <a:cubicBezTo>
                      <a:pt x="3746" y="3583"/>
                      <a:pt x="4066" y="3479"/>
                      <a:pt x="4395" y="3263"/>
                    </a:cubicBezTo>
                    <a:lnTo>
                      <a:pt x="4395" y="3263"/>
                    </a:lnTo>
                    <a:cubicBezTo>
                      <a:pt x="4179" y="3479"/>
                      <a:pt x="4066" y="3695"/>
                      <a:pt x="3963" y="4015"/>
                    </a:cubicBezTo>
                    <a:cubicBezTo>
                      <a:pt x="3963" y="4128"/>
                      <a:pt x="3850" y="4344"/>
                      <a:pt x="3963" y="4560"/>
                    </a:cubicBezTo>
                    <a:cubicBezTo>
                      <a:pt x="3963" y="4776"/>
                      <a:pt x="4066" y="4992"/>
                      <a:pt x="4282" y="5096"/>
                    </a:cubicBezTo>
                    <a:cubicBezTo>
                      <a:pt x="4410" y="5224"/>
                      <a:pt x="4538" y="5276"/>
                      <a:pt x="4644" y="5276"/>
                    </a:cubicBezTo>
                    <a:cubicBezTo>
                      <a:pt x="4718" y="5276"/>
                      <a:pt x="4781" y="5251"/>
                      <a:pt x="4827" y="5209"/>
                    </a:cubicBezTo>
                    <a:cubicBezTo>
                      <a:pt x="4931" y="5096"/>
                      <a:pt x="5043" y="4880"/>
                      <a:pt x="5260" y="4664"/>
                    </a:cubicBezTo>
                    <a:cubicBezTo>
                      <a:pt x="5579" y="4128"/>
                      <a:pt x="6012" y="3047"/>
                      <a:pt x="5476" y="2398"/>
                    </a:cubicBezTo>
                    <a:cubicBezTo>
                      <a:pt x="5260" y="2070"/>
                      <a:pt x="4931" y="1966"/>
                      <a:pt x="4611" y="1750"/>
                    </a:cubicBezTo>
                    <a:cubicBezTo>
                      <a:pt x="4282" y="1534"/>
                      <a:pt x="4066" y="1205"/>
                      <a:pt x="3963" y="885"/>
                    </a:cubicBezTo>
                    <a:cubicBezTo>
                      <a:pt x="3850" y="557"/>
                      <a:pt x="3634" y="341"/>
                      <a:pt x="3314" y="341"/>
                    </a:cubicBezTo>
                    <a:cubicBezTo>
                      <a:pt x="3098" y="341"/>
                      <a:pt x="2986" y="557"/>
                      <a:pt x="2882" y="669"/>
                    </a:cubicBezTo>
                    <a:cubicBezTo>
                      <a:pt x="2882" y="453"/>
                      <a:pt x="2769" y="237"/>
                      <a:pt x="2553" y="124"/>
                    </a:cubicBezTo>
                    <a:cubicBezTo>
                      <a:pt x="2428" y="64"/>
                      <a:pt x="2267" y="1"/>
                      <a:pt x="2132" y="1"/>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000;p45">
                <a:extLst>
                  <a:ext uri="{FF2B5EF4-FFF2-40B4-BE49-F238E27FC236}">
                    <a16:creationId xmlns="" xmlns:a16="http://schemas.microsoft.com/office/drawing/2014/main" id="{18E987B5-7F3E-4F7E-0386-FB4884D364E7}"/>
                  </a:ext>
                </a:extLst>
              </p:cNvPr>
              <p:cNvSpPr/>
              <p:nvPr/>
            </p:nvSpPr>
            <p:spPr>
              <a:xfrm>
                <a:off x="2790100" y="3545425"/>
                <a:ext cx="29650" cy="51475"/>
              </a:xfrm>
              <a:custGeom>
                <a:avLst/>
                <a:gdLst/>
                <a:ahLst/>
                <a:cxnLst/>
                <a:rect l="l" t="t" r="r" b="b"/>
                <a:pathLst>
                  <a:path w="1186" h="2059" extrusionOk="0">
                    <a:moveTo>
                      <a:pt x="433" y="1"/>
                    </a:moveTo>
                    <a:cubicBezTo>
                      <a:pt x="1" y="329"/>
                      <a:pt x="1" y="865"/>
                      <a:pt x="105" y="1298"/>
                    </a:cubicBezTo>
                    <a:cubicBezTo>
                      <a:pt x="321" y="1730"/>
                      <a:pt x="753" y="2059"/>
                      <a:pt x="1186" y="2059"/>
                    </a:cubicBezTo>
                    <a:cubicBezTo>
                      <a:pt x="753" y="1946"/>
                      <a:pt x="433" y="1626"/>
                      <a:pt x="217" y="1298"/>
                    </a:cubicBezTo>
                    <a:cubicBezTo>
                      <a:pt x="105" y="865"/>
                      <a:pt x="105" y="329"/>
                      <a:pt x="433" y="113"/>
                    </a:cubicBezTo>
                    <a:lnTo>
                      <a:pt x="433" y="1"/>
                    </a:ln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001;p45">
                <a:extLst>
                  <a:ext uri="{FF2B5EF4-FFF2-40B4-BE49-F238E27FC236}">
                    <a16:creationId xmlns="" xmlns:a16="http://schemas.microsoft.com/office/drawing/2014/main" id="{7B32FE4C-585A-D504-2CA4-B8C2ABB9141B}"/>
                  </a:ext>
                </a:extLst>
              </p:cNvPr>
              <p:cNvSpPr/>
              <p:nvPr/>
            </p:nvSpPr>
            <p:spPr>
              <a:xfrm>
                <a:off x="2803525" y="3548250"/>
                <a:ext cx="56875" cy="64875"/>
              </a:xfrm>
              <a:custGeom>
                <a:avLst/>
                <a:gdLst/>
                <a:ahLst/>
                <a:cxnLst/>
                <a:rect l="l" t="t" r="r" b="b"/>
                <a:pathLst>
                  <a:path w="2275" h="2595" extrusionOk="0">
                    <a:moveTo>
                      <a:pt x="112" y="0"/>
                    </a:moveTo>
                    <a:cubicBezTo>
                      <a:pt x="0" y="536"/>
                      <a:pt x="112" y="969"/>
                      <a:pt x="432" y="1401"/>
                    </a:cubicBezTo>
                    <a:cubicBezTo>
                      <a:pt x="545" y="1513"/>
                      <a:pt x="761" y="1617"/>
                      <a:pt x="977" y="1729"/>
                    </a:cubicBezTo>
                    <a:cubicBezTo>
                      <a:pt x="1193" y="1833"/>
                      <a:pt x="1513" y="1833"/>
                      <a:pt x="1729" y="1946"/>
                    </a:cubicBezTo>
                    <a:cubicBezTo>
                      <a:pt x="2058" y="2049"/>
                      <a:pt x="2162" y="2266"/>
                      <a:pt x="2274" y="2594"/>
                    </a:cubicBezTo>
                    <a:cubicBezTo>
                      <a:pt x="2274" y="2378"/>
                      <a:pt x="2162" y="2162"/>
                      <a:pt x="2058" y="2049"/>
                    </a:cubicBezTo>
                    <a:cubicBezTo>
                      <a:pt x="1842" y="1833"/>
                      <a:pt x="1626" y="1833"/>
                      <a:pt x="1409" y="1729"/>
                    </a:cubicBezTo>
                    <a:cubicBezTo>
                      <a:pt x="1193" y="1729"/>
                      <a:pt x="977" y="1617"/>
                      <a:pt x="761" y="1513"/>
                    </a:cubicBezTo>
                    <a:cubicBezTo>
                      <a:pt x="545" y="1297"/>
                      <a:pt x="329" y="1185"/>
                      <a:pt x="216" y="969"/>
                    </a:cubicBezTo>
                    <a:cubicBezTo>
                      <a:pt x="112" y="649"/>
                      <a:pt x="112" y="320"/>
                      <a:pt x="112" y="0"/>
                    </a:cubicBez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002;p45">
                <a:extLst>
                  <a:ext uri="{FF2B5EF4-FFF2-40B4-BE49-F238E27FC236}">
                    <a16:creationId xmlns="" xmlns:a16="http://schemas.microsoft.com/office/drawing/2014/main" id="{EF2D3CAE-6A27-5FA3-F940-D3F4AA6E1E93}"/>
                  </a:ext>
                </a:extLst>
              </p:cNvPr>
              <p:cNvSpPr/>
              <p:nvPr/>
            </p:nvSpPr>
            <p:spPr>
              <a:xfrm>
                <a:off x="2817125" y="3537425"/>
                <a:ext cx="51250" cy="67475"/>
              </a:xfrm>
              <a:custGeom>
                <a:avLst/>
                <a:gdLst/>
                <a:ahLst/>
                <a:cxnLst/>
                <a:rect l="l" t="t" r="r" b="b"/>
                <a:pathLst>
                  <a:path w="2050" h="2699" extrusionOk="0">
                    <a:moveTo>
                      <a:pt x="433" y="1"/>
                    </a:moveTo>
                    <a:lnTo>
                      <a:pt x="433" y="1"/>
                    </a:lnTo>
                    <a:cubicBezTo>
                      <a:pt x="1" y="433"/>
                      <a:pt x="105" y="1082"/>
                      <a:pt x="537" y="1514"/>
                    </a:cubicBezTo>
                    <a:cubicBezTo>
                      <a:pt x="969" y="1946"/>
                      <a:pt x="1730" y="2050"/>
                      <a:pt x="1946" y="2699"/>
                    </a:cubicBezTo>
                    <a:lnTo>
                      <a:pt x="2050" y="2699"/>
                    </a:lnTo>
                    <a:cubicBezTo>
                      <a:pt x="1946" y="2050"/>
                      <a:pt x="1185" y="1946"/>
                      <a:pt x="753" y="1618"/>
                    </a:cubicBezTo>
                    <a:cubicBezTo>
                      <a:pt x="321" y="1185"/>
                      <a:pt x="105" y="537"/>
                      <a:pt x="433" y="1"/>
                    </a:cubicBez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003;p45">
                <a:extLst>
                  <a:ext uri="{FF2B5EF4-FFF2-40B4-BE49-F238E27FC236}">
                    <a16:creationId xmlns="" xmlns:a16="http://schemas.microsoft.com/office/drawing/2014/main" id="{1D040582-2406-14DB-B6C2-F3209912064A}"/>
                  </a:ext>
                </a:extLst>
              </p:cNvPr>
              <p:cNvSpPr/>
              <p:nvPr/>
            </p:nvSpPr>
            <p:spPr>
              <a:xfrm>
                <a:off x="2841350" y="3550825"/>
                <a:ext cx="64875" cy="97300"/>
              </a:xfrm>
              <a:custGeom>
                <a:avLst/>
                <a:gdLst/>
                <a:ahLst/>
                <a:cxnLst/>
                <a:rect l="l" t="t" r="r" b="b"/>
                <a:pathLst>
                  <a:path w="2595" h="3892" extrusionOk="0">
                    <a:moveTo>
                      <a:pt x="0" y="1"/>
                    </a:moveTo>
                    <a:lnTo>
                      <a:pt x="0" y="113"/>
                    </a:lnTo>
                    <a:cubicBezTo>
                      <a:pt x="0" y="330"/>
                      <a:pt x="113" y="546"/>
                      <a:pt x="216" y="762"/>
                    </a:cubicBezTo>
                    <a:cubicBezTo>
                      <a:pt x="433" y="978"/>
                      <a:pt x="761" y="1082"/>
                      <a:pt x="1081" y="1194"/>
                    </a:cubicBezTo>
                    <a:cubicBezTo>
                      <a:pt x="1729" y="1514"/>
                      <a:pt x="2378" y="1946"/>
                      <a:pt x="2378" y="2707"/>
                    </a:cubicBezTo>
                    <a:cubicBezTo>
                      <a:pt x="2274" y="3140"/>
                      <a:pt x="2058" y="3460"/>
                      <a:pt x="1842" y="3788"/>
                    </a:cubicBezTo>
                    <a:cubicBezTo>
                      <a:pt x="1842" y="3892"/>
                      <a:pt x="1842" y="3892"/>
                      <a:pt x="1946" y="3892"/>
                    </a:cubicBezTo>
                    <a:cubicBezTo>
                      <a:pt x="2378" y="3356"/>
                      <a:pt x="2594" y="2595"/>
                      <a:pt x="2274" y="2059"/>
                    </a:cubicBezTo>
                    <a:cubicBezTo>
                      <a:pt x="2058" y="1730"/>
                      <a:pt x="1842" y="1514"/>
                      <a:pt x="1513" y="1410"/>
                    </a:cubicBezTo>
                    <a:cubicBezTo>
                      <a:pt x="1297" y="1194"/>
                      <a:pt x="977" y="1082"/>
                      <a:pt x="649" y="978"/>
                    </a:cubicBezTo>
                    <a:cubicBezTo>
                      <a:pt x="329" y="762"/>
                      <a:pt x="0" y="433"/>
                      <a:pt x="113" y="113"/>
                    </a:cubicBezTo>
                    <a:cubicBezTo>
                      <a:pt x="113" y="113"/>
                      <a:pt x="113" y="1"/>
                      <a:pt x="0" y="1"/>
                    </a:cubicBez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004;p45">
                <a:extLst>
                  <a:ext uri="{FF2B5EF4-FFF2-40B4-BE49-F238E27FC236}">
                    <a16:creationId xmlns="" xmlns:a16="http://schemas.microsoft.com/office/drawing/2014/main" id="{A9A87B8B-ED53-857C-FF6C-E157815F8EF1}"/>
                  </a:ext>
                </a:extLst>
              </p:cNvPr>
              <p:cNvSpPr/>
              <p:nvPr/>
            </p:nvSpPr>
            <p:spPr>
              <a:xfrm>
                <a:off x="2884575" y="3618500"/>
                <a:ext cx="8250" cy="24225"/>
              </a:xfrm>
              <a:custGeom>
                <a:avLst/>
                <a:gdLst/>
                <a:ahLst/>
                <a:cxnLst/>
                <a:rect l="l" t="t" r="r" b="b"/>
                <a:pathLst>
                  <a:path w="330" h="969" extrusionOk="0">
                    <a:moveTo>
                      <a:pt x="329" y="0"/>
                    </a:moveTo>
                    <a:lnTo>
                      <a:pt x="329" y="0"/>
                    </a:lnTo>
                    <a:cubicBezTo>
                      <a:pt x="217" y="216"/>
                      <a:pt x="217" y="320"/>
                      <a:pt x="217" y="536"/>
                    </a:cubicBezTo>
                    <a:cubicBezTo>
                      <a:pt x="329" y="320"/>
                      <a:pt x="329" y="216"/>
                      <a:pt x="329" y="0"/>
                    </a:cubicBezTo>
                    <a:close/>
                    <a:moveTo>
                      <a:pt x="217" y="536"/>
                    </a:moveTo>
                    <a:cubicBezTo>
                      <a:pt x="113" y="649"/>
                      <a:pt x="113" y="753"/>
                      <a:pt x="0" y="969"/>
                    </a:cubicBezTo>
                    <a:lnTo>
                      <a:pt x="113" y="969"/>
                    </a:lnTo>
                    <a:cubicBezTo>
                      <a:pt x="113" y="865"/>
                      <a:pt x="217" y="649"/>
                      <a:pt x="217" y="536"/>
                    </a:cubicBez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005;p45">
                <a:extLst>
                  <a:ext uri="{FF2B5EF4-FFF2-40B4-BE49-F238E27FC236}">
                    <a16:creationId xmlns="" xmlns:a16="http://schemas.microsoft.com/office/drawing/2014/main" id="{B3E53267-BFE5-5654-6337-DFEBEB3B7C8A}"/>
                  </a:ext>
                </a:extLst>
              </p:cNvPr>
              <p:cNvSpPr/>
              <p:nvPr/>
            </p:nvSpPr>
            <p:spPr>
              <a:xfrm>
                <a:off x="2881975" y="3575250"/>
                <a:ext cx="35050" cy="67475"/>
              </a:xfrm>
              <a:custGeom>
                <a:avLst/>
                <a:gdLst/>
                <a:ahLst/>
                <a:cxnLst/>
                <a:rect l="l" t="t" r="r" b="b"/>
                <a:pathLst>
                  <a:path w="1402" h="2699" extrusionOk="0">
                    <a:moveTo>
                      <a:pt x="104" y="1"/>
                    </a:moveTo>
                    <a:cubicBezTo>
                      <a:pt x="104" y="1"/>
                      <a:pt x="1" y="1"/>
                      <a:pt x="104" y="105"/>
                    </a:cubicBezTo>
                    <a:cubicBezTo>
                      <a:pt x="217" y="217"/>
                      <a:pt x="433" y="433"/>
                      <a:pt x="649" y="537"/>
                    </a:cubicBezTo>
                    <a:cubicBezTo>
                      <a:pt x="865" y="753"/>
                      <a:pt x="1082" y="969"/>
                      <a:pt x="1082" y="1186"/>
                    </a:cubicBezTo>
                    <a:cubicBezTo>
                      <a:pt x="1298" y="1730"/>
                      <a:pt x="1082" y="2163"/>
                      <a:pt x="865" y="2595"/>
                    </a:cubicBezTo>
                    <a:lnTo>
                      <a:pt x="865" y="2699"/>
                    </a:lnTo>
                    <a:lnTo>
                      <a:pt x="969" y="2699"/>
                    </a:lnTo>
                    <a:cubicBezTo>
                      <a:pt x="1185" y="2266"/>
                      <a:pt x="1401" y="1730"/>
                      <a:pt x="1185" y="1186"/>
                    </a:cubicBezTo>
                    <a:cubicBezTo>
                      <a:pt x="1185" y="969"/>
                      <a:pt x="969" y="753"/>
                      <a:pt x="865" y="537"/>
                    </a:cubicBezTo>
                    <a:cubicBezTo>
                      <a:pt x="537" y="433"/>
                      <a:pt x="321" y="217"/>
                      <a:pt x="104" y="1"/>
                    </a:cubicBez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006;p45">
                <a:extLst>
                  <a:ext uri="{FF2B5EF4-FFF2-40B4-BE49-F238E27FC236}">
                    <a16:creationId xmlns="" xmlns:a16="http://schemas.microsoft.com/office/drawing/2014/main" id="{C171A2D8-C602-153C-DEB8-7ED53B3CCBE9}"/>
                  </a:ext>
                </a:extLst>
              </p:cNvPr>
              <p:cNvSpPr/>
              <p:nvPr/>
            </p:nvSpPr>
            <p:spPr>
              <a:xfrm>
                <a:off x="2781900" y="3613100"/>
                <a:ext cx="5425" cy="8025"/>
              </a:xfrm>
              <a:custGeom>
                <a:avLst/>
                <a:gdLst/>
                <a:ahLst/>
                <a:cxnLst/>
                <a:rect l="l" t="t" r="r" b="b"/>
                <a:pathLst>
                  <a:path w="217" h="321" extrusionOk="0">
                    <a:moveTo>
                      <a:pt x="113" y="0"/>
                    </a:moveTo>
                    <a:cubicBezTo>
                      <a:pt x="0" y="0"/>
                      <a:pt x="0" y="104"/>
                      <a:pt x="0" y="216"/>
                    </a:cubicBezTo>
                    <a:cubicBezTo>
                      <a:pt x="0" y="320"/>
                      <a:pt x="0" y="320"/>
                      <a:pt x="113" y="320"/>
                    </a:cubicBezTo>
                    <a:cubicBezTo>
                      <a:pt x="217" y="320"/>
                      <a:pt x="217" y="320"/>
                      <a:pt x="217" y="216"/>
                    </a:cubicBezTo>
                    <a:cubicBezTo>
                      <a:pt x="217" y="104"/>
                      <a:pt x="217" y="0"/>
                      <a:pt x="113" y="0"/>
                    </a:cubicBezTo>
                    <a:close/>
                  </a:path>
                </a:pathLst>
              </a:custGeom>
              <a:solidFill>
                <a:srgbClr val="2222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007;p45">
                <a:extLst>
                  <a:ext uri="{FF2B5EF4-FFF2-40B4-BE49-F238E27FC236}">
                    <a16:creationId xmlns="" xmlns:a16="http://schemas.microsoft.com/office/drawing/2014/main" id="{59114D34-5684-6A7E-D793-B6573BFBEA27}"/>
                  </a:ext>
                </a:extLst>
              </p:cNvPr>
              <p:cNvSpPr/>
              <p:nvPr/>
            </p:nvSpPr>
            <p:spPr>
              <a:xfrm>
                <a:off x="2827950" y="3623900"/>
                <a:ext cx="5425" cy="8025"/>
              </a:xfrm>
              <a:custGeom>
                <a:avLst/>
                <a:gdLst/>
                <a:ahLst/>
                <a:cxnLst/>
                <a:rect l="l" t="t" r="r" b="b"/>
                <a:pathLst>
                  <a:path w="217" h="321" extrusionOk="0">
                    <a:moveTo>
                      <a:pt x="104" y="0"/>
                    </a:moveTo>
                    <a:cubicBezTo>
                      <a:pt x="104" y="0"/>
                      <a:pt x="0" y="0"/>
                      <a:pt x="0" y="104"/>
                    </a:cubicBezTo>
                    <a:cubicBezTo>
                      <a:pt x="0" y="217"/>
                      <a:pt x="104" y="320"/>
                      <a:pt x="104" y="320"/>
                    </a:cubicBezTo>
                    <a:cubicBezTo>
                      <a:pt x="216" y="320"/>
                      <a:pt x="216" y="217"/>
                      <a:pt x="216" y="104"/>
                    </a:cubicBezTo>
                    <a:cubicBezTo>
                      <a:pt x="216" y="0"/>
                      <a:pt x="216" y="0"/>
                      <a:pt x="104" y="0"/>
                    </a:cubicBezTo>
                    <a:close/>
                  </a:path>
                </a:pathLst>
              </a:custGeom>
              <a:solidFill>
                <a:srgbClr val="2222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008;p45">
                <a:extLst>
                  <a:ext uri="{FF2B5EF4-FFF2-40B4-BE49-F238E27FC236}">
                    <a16:creationId xmlns="" xmlns:a16="http://schemas.microsoft.com/office/drawing/2014/main" id="{27FC89F9-4CBB-151A-8B30-3196D6CEAE1C}"/>
                  </a:ext>
                </a:extLst>
              </p:cNvPr>
              <p:cNvSpPr/>
              <p:nvPr/>
            </p:nvSpPr>
            <p:spPr>
              <a:xfrm>
                <a:off x="2752275" y="3621100"/>
                <a:ext cx="24250" cy="35250"/>
              </a:xfrm>
              <a:custGeom>
                <a:avLst/>
                <a:gdLst/>
                <a:ahLst/>
                <a:cxnLst/>
                <a:rect l="l" t="t" r="r" b="b"/>
                <a:pathLst>
                  <a:path w="970" h="1410" extrusionOk="0">
                    <a:moveTo>
                      <a:pt x="217" y="0"/>
                    </a:moveTo>
                    <a:cubicBezTo>
                      <a:pt x="105" y="216"/>
                      <a:pt x="105" y="432"/>
                      <a:pt x="1" y="649"/>
                    </a:cubicBezTo>
                    <a:lnTo>
                      <a:pt x="1" y="1193"/>
                    </a:lnTo>
                    <a:lnTo>
                      <a:pt x="1" y="1409"/>
                    </a:lnTo>
                    <a:lnTo>
                      <a:pt x="217" y="1409"/>
                    </a:lnTo>
                    <a:cubicBezTo>
                      <a:pt x="649" y="1409"/>
                      <a:pt x="969" y="1081"/>
                      <a:pt x="969" y="761"/>
                    </a:cubicBezTo>
                    <a:cubicBezTo>
                      <a:pt x="969" y="329"/>
                      <a:pt x="649" y="0"/>
                      <a:pt x="217" y="0"/>
                    </a:cubicBezTo>
                    <a:close/>
                  </a:path>
                </a:pathLst>
              </a:custGeom>
              <a:solidFill>
                <a:srgbClr val="C369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009;p45">
                <a:extLst>
                  <a:ext uri="{FF2B5EF4-FFF2-40B4-BE49-F238E27FC236}">
                    <a16:creationId xmlns="" xmlns:a16="http://schemas.microsoft.com/office/drawing/2014/main" id="{B1511FC0-A15B-17F2-27A8-F91165224090}"/>
                  </a:ext>
                </a:extLst>
              </p:cNvPr>
              <p:cNvSpPr/>
              <p:nvPr/>
            </p:nvSpPr>
            <p:spPr>
              <a:xfrm>
                <a:off x="2827950" y="3637300"/>
                <a:ext cx="37850" cy="32450"/>
              </a:xfrm>
              <a:custGeom>
                <a:avLst/>
                <a:gdLst/>
                <a:ahLst/>
                <a:cxnLst/>
                <a:rect l="l" t="t" r="r" b="b"/>
                <a:pathLst>
                  <a:path w="1514" h="1298" extrusionOk="0">
                    <a:moveTo>
                      <a:pt x="752" y="1"/>
                    </a:moveTo>
                    <a:cubicBezTo>
                      <a:pt x="320" y="1"/>
                      <a:pt x="0" y="329"/>
                      <a:pt x="0" y="649"/>
                    </a:cubicBezTo>
                    <a:cubicBezTo>
                      <a:pt x="0" y="1081"/>
                      <a:pt x="320" y="1298"/>
                      <a:pt x="752" y="1298"/>
                    </a:cubicBezTo>
                    <a:cubicBezTo>
                      <a:pt x="1185" y="1298"/>
                      <a:pt x="1513" y="1081"/>
                      <a:pt x="1513" y="649"/>
                    </a:cubicBezTo>
                    <a:cubicBezTo>
                      <a:pt x="1513" y="329"/>
                      <a:pt x="1185" y="1"/>
                      <a:pt x="752" y="1"/>
                    </a:cubicBezTo>
                    <a:close/>
                  </a:path>
                </a:pathLst>
              </a:custGeom>
              <a:solidFill>
                <a:srgbClr val="C369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010;p45">
                <a:extLst>
                  <a:ext uri="{FF2B5EF4-FFF2-40B4-BE49-F238E27FC236}">
                    <a16:creationId xmlns="" xmlns:a16="http://schemas.microsoft.com/office/drawing/2014/main" id="{A13885EE-184B-6505-C6E1-6D4774A2B5CD}"/>
                  </a:ext>
                </a:extLst>
              </p:cNvPr>
              <p:cNvSpPr/>
              <p:nvPr/>
            </p:nvSpPr>
            <p:spPr>
              <a:xfrm>
                <a:off x="2787300" y="3615675"/>
                <a:ext cx="24450" cy="29875"/>
              </a:xfrm>
              <a:custGeom>
                <a:avLst/>
                <a:gdLst/>
                <a:ahLst/>
                <a:cxnLst/>
                <a:rect l="l" t="t" r="r" b="b"/>
                <a:pathLst>
                  <a:path w="978" h="1195" extrusionOk="0">
                    <a:moveTo>
                      <a:pt x="865" y="1"/>
                    </a:moveTo>
                    <a:cubicBezTo>
                      <a:pt x="649" y="217"/>
                      <a:pt x="1" y="1082"/>
                      <a:pt x="545" y="1194"/>
                    </a:cubicBezTo>
                    <a:cubicBezTo>
                      <a:pt x="649" y="1194"/>
                      <a:pt x="649" y="1082"/>
                      <a:pt x="649" y="1082"/>
                    </a:cubicBezTo>
                    <a:cubicBezTo>
                      <a:pt x="329" y="978"/>
                      <a:pt x="865" y="217"/>
                      <a:pt x="978" y="113"/>
                    </a:cubicBezTo>
                    <a:lnTo>
                      <a:pt x="865" y="1"/>
                    </a:lnTo>
                    <a:close/>
                  </a:path>
                </a:pathLst>
              </a:custGeom>
              <a:solidFill>
                <a:srgbClr val="C369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011;p45">
                <a:extLst>
                  <a:ext uri="{FF2B5EF4-FFF2-40B4-BE49-F238E27FC236}">
                    <a16:creationId xmlns="" xmlns:a16="http://schemas.microsoft.com/office/drawing/2014/main" id="{C4AA838F-4BF8-3BEB-153D-3EF233AF94CD}"/>
                  </a:ext>
                </a:extLst>
              </p:cNvPr>
              <p:cNvSpPr/>
              <p:nvPr/>
            </p:nvSpPr>
            <p:spPr>
              <a:xfrm>
                <a:off x="2773900" y="3645525"/>
                <a:ext cx="51250" cy="35350"/>
              </a:xfrm>
              <a:custGeom>
                <a:avLst/>
                <a:gdLst/>
                <a:ahLst/>
                <a:cxnLst/>
                <a:rect l="l" t="t" r="r" b="b"/>
                <a:pathLst>
                  <a:path w="2050" h="1414" extrusionOk="0">
                    <a:moveTo>
                      <a:pt x="320" y="0"/>
                    </a:moveTo>
                    <a:cubicBezTo>
                      <a:pt x="104" y="0"/>
                      <a:pt x="104" y="216"/>
                      <a:pt x="0" y="320"/>
                    </a:cubicBezTo>
                    <a:cubicBezTo>
                      <a:pt x="0" y="649"/>
                      <a:pt x="217" y="969"/>
                      <a:pt x="433" y="1185"/>
                    </a:cubicBezTo>
                    <a:cubicBezTo>
                      <a:pt x="632" y="1319"/>
                      <a:pt x="874" y="1414"/>
                      <a:pt x="1108" y="1414"/>
                    </a:cubicBezTo>
                    <a:cubicBezTo>
                      <a:pt x="1251" y="1414"/>
                      <a:pt x="1389" y="1379"/>
                      <a:pt x="1514" y="1297"/>
                    </a:cubicBezTo>
                    <a:cubicBezTo>
                      <a:pt x="1617" y="1297"/>
                      <a:pt x="1730" y="1185"/>
                      <a:pt x="1834" y="1081"/>
                    </a:cubicBezTo>
                    <a:cubicBezTo>
                      <a:pt x="1946" y="969"/>
                      <a:pt x="2050" y="865"/>
                      <a:pt x="2050" y="649"/>
                    </a:cubicBezTo>
                    <a:cubicBezTo>
                      <a:pt x="2050" y="649"/>
                      <a:pt x="2050" y="536"/>
                      <a:pt x="1946" y="536"/>
                    </a:cubicBezTo>
                    <a:cubicBezTo>
                      <a:pt x="1946" y="432"/>
                      <a:pt x="1946" y="432"/>
                      <a:pt x="1834" y="320"/>
                    </a:cubicBezTo>
                    <a:cubicBezTo>
                      <a:pt x="1730" y="216"/>
                      <a:pt x="1514" y="216"/>
                      <a:pt x="1297" y="216"/>
                    </a:cubicBezTo>
                    <a:cubicBezTo>
                      <a:pt x="1189" y="268"/>
                      <a:pt x="1081" y="294"/>
                      <a:pt x="973" y="294"/>
                    </a:cubicBezTo>
                    <a:cubicBezTo>
                      <a:pt x="865" y="294"/>
                      <a:pt x="757" y="268"/>
                      <a:pt x="649" y="216"/>
                    </a:cubicBezTo>
                    <a:cubicBezTo>
                      <a:pt x="537" y="216"/>
                      <a:pt x="537" y="216"/>
                      <a:pt x="433" y="104"/>
                    </a:cubicBezTo>
                    <a:lnTo>
                      <a:pt x="320" y="0"/>
                    </a:lnTo>
                    <a:close/>
                  </a:path>
                </a:pathLst>
              </a:custGeom>
              <a:solidFill>
                <a:srgbClr val="2222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012;p45">
                <a:extLst>
                  <a:ext uri="{FF2B5EF4-FFF2-40B4-BE49-F238E27FC236}">
                    <a16:creationId xmlns="" xmlns:a16="http://schemas.microsoft.com/office/drawing/2014/main" id="{EFC399AF-01F4-2BB8-7D54-60DE42F42095}"/>
                  </a:ext>
                </a:extLst>
              </p:cNvPr>
              <p:cNvSpPr/>
              <p:nvPr/>
            </p:nvSpPr>
            <p:spPr>
              <a:xfrm>
                <a:off x="2880025" y="3649675"/>
                <a:ext cx="34400" cy="29525"/>
              </a:xfrm>
              <a:custGeom>
                <a:avLst/>
                <a:gdLst/>
                <a:ahLst/>
                <a:cxnLst/>
                <a:rect l="l" t="t" r="r" b="b"/>
                <a:pathLst>
                  <a:path w="1376" h="1181" extrusionOk="0">
                    <a:moveTo>
                      <a:pt x="725" y="0"/>
                    </a:moveTo>
                    <a:cubicBezTo>
                      <a:pt x="653" y="0"/>
                      <a:pt x="580" y="50"/>
                      <a:pt x="511" y="50"/>
                    </a:cubicBezTo>
                    <a:lnTo>
                      <a:pt x="182" y="370"/>
                    </a:lnTo>
                    <a:cubicBezTo>
                      <a:pt x="0" y="735"/>
                      <a:pt x="126" y="1180"/>
                      <a:pt x="497" y="1180"/>
                    </a:cubicBezTo>
                    <a:cubicBezTo>
                      <a:pt x="565" y="1180"/>
                      <a:pt x="642" y="1165"/>
                      <a:pt x="727" y="1131"/>
                    </a:cubicBezTo>
                    <a:cubicBezTo>
                      <a:pt x="1047" y="1019"/>
                      <a:pt x="1376" y="699"/>
                      <a:pt x="1263" y="370"/>
                    </a:cubicBezTo>
                    <a:cubicBezTo>
                      <a:pt x="1160" y="154"/>
                      <a:pt x="1047" y="50"/>
                      <a:pt x="831" y="50"/>
                    </a:cubicBezTo>
                    <a:cubicBezTo>
                      <a:pt x="796" y="13"/>
                      <a:pt x="761" y="0"/>
                      <a:pt x="725" y="0"/>
                    </a:cubicBezTo>
                    <a:close/>
                  </a:path>
                </a:pathLst>
              </a:custGeom>
              <a:solidFill>
                <a:srgbClr val="DFA4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013;p45">
                <a:extLst>
                  <a:ext uri="{FF2B5EF4-FFF2-40B4-BE49-F238E27FC236}">
                    <a16:creationId xmlns="" xmlns:a16="http://schemas.microsoft.com/office/drawing/2014/main" id="{BCFE5929-17EA-7F48-200D-40BAA4D1B59D}"/>
                  </a:ext>
                </a:extLst>
              </p:cNvPr>
              <p:cNvSpPr/>
              <p:nvPr/>
            </p:nvSpPr>
            <p:spPr>
              <a:xfrm>
                <a:off x="2887375" y="3656325"/>
                <a:ext cx="16250" cy="10825"/>
              </a:xfrm>
              <a:custGeom>
                <a:avLst/>
                <a:gdLst/>
                <a:ahLst/>
                <a:cxnLst/>
                <a:rect l="l" t="t" r="r" b="b"/>
                <a:pathLst>
                  <a:path w="650" h="433" extrusionOk="0">
                    <a:moveTo>
                      <a:pt x="537" y="0"/>
                    </a:moveTo>
                    <a:cubicBezTo>
                      <a:pt x="504" y="33"/>
                      <a:pt x="449" y="67"/>
                      <a:pt x="386" y="104"/>
                    </a:cubicBezTo>
                    <a:lnTo>
                      <a:pt x="433" y="104"/>
                    </a:lnTo>
                    <a:cubicBezTo>
                      <a:pt x="433" y="104"/>
                      <a:pt x="537" y="104"/>
                      <a:pt x="649" y="0"/>
                    </a:cubicBezTo>
                    <a:close/>
                    <a:moveTo>
                      <a:pt x="321" y="104"/>
                    </a:moveTo>
                    <a:lnTo>
                      <a:pt x="321" y="143"/>
                    </a:lnTo>
                    <a:lnTo>
                      <a:pt x="321" y="143"/>
                    </a:lnTo>
                    <a:cubicBezTo>
                      <a:pt x="343" y="129"/>
                      <a:pt x="365" y="117"/>
                      <a:pt x="386" y="104"/>
                    </a:cubicBezTo>
                    <a:close/>
                    <a:moveTo>
                      <a:pt x="321" y="143"/>
                    </a:moveTo>
                    <a:cubicBezTo>
                      <a:pt x="197" y="217"/>
                      <a:pt x="61" y="307"/>
                      <a:pt x="1" y="433"/>
                    </a:cubicBezTo>
                    <a:lnTo>
                      <a:pt x="105" y="433"/>
                    </a:lnTo>
                    <a:cubicBezTo>
                      <a:pt x="217" y="320"/>
                      <a:pt x="217" y="217"/>
                      <a:pt x="321" y="217"/>
                    </a:cubicBezTo>
                    <a:lnTo>
                      <a:pt x="321" y="143"/>
                    </a:lnTo>
                    <a:close/>
                  </a:path>
                </a:pathLst>
              </a:custGeom>
              <a:solidFill>
                <a:srgbClr val="C369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014;p45">
                <a:extLst>
                  <a:ext uri="{FF2B5EF4-FFF2-40B4-BE49-F238E27FC236}">
                    <a16:creationId xmlns="" xmlns:a16="http://schemas.microsoft.com/office/drawing/2014/main" id="{C205EBC4-62E6-7F32-226C-21DAE19F42EC}"/>
                  </a:ext>
                </a:extLst>
              </p:cNvPr>
              <p:cNvSpPr/>
              <p:nvPr/>
            </p:nvSpPr>
            <p:spPr>
              <a:xfrm>
                <a:off x="2895375" y="3658925"/>
                <a:ext cx="2850" cy="10825"/>
              </a:xfrm>
              <a:custGeom>
                <a:avLst/>
                <a:gdLst/>
                <a:ahLst/>
                <a:cxnLst/>
                <a:rect l="l" t="t" r="r" b="b"/>
                <a:pathLst>
                  <a:path w="114" h="433" extrusionOk="0">
                    <a:moveTo>
                      <a:pt x="113" y="0"/>
                    </a:moveTo>
                    <a:lnTo>
                      <a:pt x="1" y="113"/>
                    </a:lnTo>
                    <a:lnTo>
                      <a:pt x="1" y="433"/>
                    </a:lnTo>
                    <a:lnTo>
                      <a:pt x="113" y="433"/>
                    </a:lnTo>
                    <a:lnTo>
                      <a:pt x="113" y="0"/>
                    </a:lnTo>
                    <a:close/>
                  </a:path>
                </a:pathLst>
              </a:custGeom>
              <a:solidFill>
                <a:srgbClr val="C369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015;p45">
                <a:extLst>
                  <a:ext uri="{FF2B5EF4-FFF2-40B4-BE49-F238E27FC236}">
                    <a16:creationId xmlns="" xmlns:a16="http://schemas.microsoft.com/office/drawing/2014/main" id="{A184D7C2-BA3C-08EF-6DB0-EC7E926B3F19}"/>
                  </a:ext>
                </a:extLst>
              </p:cNvPr>
              <p:cNvSpPr/>
              <p:nvPr/>
            </p:nvSpPr>
            <p:spPr>
              <a:xfrm>
                <a:off x="2895375" y="3658925"/>
                <a:ext cx="2850" cy="2825"/>
              </a:xfrm>
              <a:custGeom>
                <a:avLst/>
                <a:gdLst/>
                <a:ahLst/>
                <a:cxnLst/>
                <a:rect l="l" t="t" r="r" b="b"/>
                <a:pathLst>
                  <a:path w="114" h="113" extrusionOk="0">
                    <a:moveTo>
                      <a:pt x="1" y="0"/>
                    </a:moveTo>
                    <a:lnTo>
                      <a:pt x="1" y="113"/>
                    </a:lnTo>
                    <a:lnTo>
                      <a:pt x="113" y="0"/>
                    </a:lnTo>
                    <a:close/>
                  </a:path>
                </a:pathLst>
              </a:custGeom>
              <a:solidFill>
                <a:srgbClr val="AB44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016;p45">
                <a:extLst>
                  <a:ext uri="{FF2B5EF4-FFF2-40B4-BE49-F238E27FC236}">
                    <a16:creationId xmlns="" xmlns:a16="http://schemas.microsoft.com/office/drawing/2014/main" id="{A951E9EE-BEC1-AD42-2430-99C5DEB5E8CF}"/>
                  </a:ext>
                </a:extLst>
              </p:cNvPr>
              <p:cNvSpPr/>
              <p:nvPr/>
            </p:nvSpPr>
            <p:spPr>
              <a:xfrm>
                <a:off x="2768500" y="3696750"/>
                <a:ext cx="102700" cy="74775"/>
              </a:xfrm>
              <a:custGeom>
                <a:avLst/>
                <a:gdLst/>
                <a:ahLst/>
                <a:cxnLst/>
                <a:rect l="l" t="t" r="r" b="b"/>
                <a:pathLst>
                  <a:path w="4108" h="2991" extrusionOk="0">
                    <a:moveTo>
                      <a:pt x="4107" y="0"/>
                    </a:moveTo>
                    <a:cubicBezTo>
                      <a:pt x="3620" y="244"/>
                      <a:pt x="3028" y="386"/>
                      <a:pt x="2430" y="386"/>
                    </a:cubicBezTo>
                    <a:cubicBezTo>
                      <a:pt x="1968" y="386"/>
                      <a:pt x="1503" y="301"/>
                      <a:pt x="1081" y="113"/>
                    </a:cubicBezTo>
                    <a:lnTo>
                      <a:pt x="1081" y="113"/>
                    </a:lnTo>
                    <a:cubicBezTo>
                      <a:pt x="1185" y="433"/>
                      <a:pt x="969" y="761"/>
                      <a:pt x="753" y="977"/>
                    </a:cubicBezTo>
                    <a:cubicBezTo>
                      <a:pt x="536" y="1194"/>
                      <a:pt x="216" y="1410"/>
                      <a:pt x="216" y="1626"/>
                    </a:cubicBezTo>
                    <a:cubicBezTo>
                      <a:pt x="0" y="2058"/>
                      <a:pt x="320" y="2594"/>
                      <a:pt x="753" y="2811"/>
                    </a:cubicBezTo>
                    <a:cubicBezTo>
                      <a:pt x="947" y="2938"/>
                      <a:pt x="1213" y="2990"/>
                      <a:pt x="1488" y="2990"/>
                    </a:cubicBezTo>
                    <a:cubicBezTo>
                      <a:pt x="1678" y="2990"/>
                      <a:pt x="1873" y="2965"/>
                      <a:pt x="2050" y="2923"/>
                    </a:cubicBezTo>
                    <a:cubicBezTo>
                      <a:pt x="2482" y="2811"/>
                      <a:pt x="3027" y="2707"/>
                      <a:pt x="3347" y="2378"/>
                    </a:cubicBezTo>
                    <a:cubicBezTo>
                      <a:pt x="3779" y="2058"/>
                      <a:pt x="3995" y="1626"/>
                      <a:pt x="3995" y="1194"/>
                    </a:cubicBezTo>
                    <a:lnTo>
                      <a:pt x="3995" y="545"/>
                    </a:lnTo>
                    <a:cubicBezTo>
                      <a:pt x="3995" y="329"/>
                      <a:pt x="3995" y="113"/>
                      <a:pt x="4107" y="0"/>
                    </a:cubicBezTo>
                    <a:close/>
                  </a:path>
                </a:pathLst>
              </a:custGeom>
              <a:solidFill>
                <a:srgbClr val="DFA4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017;p45">
                <a:extLst>
                  <a:ext uri="{FF2B5EF4-FFF2-40B4-BE49-F238E27FC236}">
                    <a16:creationId xmlns="" xmlns:a16="http://schemas.microsoft.com/office/drawing/2014/main" id="{14CCA78C-EAD5-3303-9E68-8929A5252135}"/>
                  </a:ext>
                </a:extLst>
              </p:cNvPr>
              <p:cNvSpPr/>
              <p:nvPr/>
            </p:nvSpPr>
            <p:spPr>
              <a:xfrm>
                <a:off x="2865775" y="3696750"/>
                <a:ext cx="2600" cy="2825"/>
              </a:xfrm>
              <a:custGeom>
                <a:avLst/>
                <a:gdLst/>
                <a:ahLst/>
                <a:cxnLst/>
                <a:rect l="l" t="t" r="r" b="b"/>
                <a:pathLst>
                  <a:path w="104" h="113" extrusionOk="0">
                    <a:moveTo>
                      <a:pt x="104" y="0"/>
                    </a:moveTo>
                    <a:cubicBezTo>
                      <a:pt x="104" y="1"/>
                      <a:pt x="104" y="113"/>
                      <a:pt x="0" y="113"/>
                    </a:cubicBezTo>
                    <a:cubicBezTo>
                      <a:pt x="104" y="113"/>
                      <a:pt x="104" y="113"/>
                      <a:pt x="104" y="0"/>
                    </a:cubicBezTo>
                    <a:close/>
                  </a:path>
                </a:pathLst>
              </a:custGeom>
              <a:solidFill>
                <a:srgbClr val="565EB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018;p45">
                <a:extLst>
                  <a:ext uri="{FF2B5EF4-FFF2-40B4-BE49-F238E27FC236}">
                    <a16:creationId xmlns="" xmlns:a16="http://schemas.microsoft.com/office/drawing/2014/main" id="{B5F9F593-C282-13B3-BAB1-EED44063B4A8}"/>
                  </a:ext>
                </a:extLst>
              </p:cNvPr>
              <p:cNvSpPr/>
              <p:nvPr/>
            </p:nvSpPr>
            <p:spPr>
              <a:xfrm>
                <a:off x="2857550" y="3696750"/>
                <a:ext cx="10825" cy="5425"/>
              </a:xfrm>
              <a:custGeom>
                <a:avLst/>
                <a:gdLst/>
                <a:ahLst/>
                <a:cxnLst/>
                <a:rect l="l" t="t" r="r" b="b"/>
                <a:pathLst>
                  <a:path w="433" h="217" extrusionOk="0">
                    <a:moveTo>
                      <a:pt x="433" y="0"/>
                    </a:moveTo>
                    <a:cubicBezTo>
                      <a:pt x="329" y="113"/>
                      <a:pt x="113" y="113"/>
                      <a:pt x="1" y="217"/>
                    </a:cubicBezTo>
                    <a:cubicBezTo>
                      <a:pt x="113" y="217"/>
                      <a:pt x="217" y="113"/>
                      <a:pt x="329" y="113"/>
                    </a:cubicBezTo>
                    <a:cubicBezTo>
                      <a:pt x="433" y="113"/>
                      <a:pt x="433" y="113"/>
                      <a:pt x="433" y="0"/>
                    </a:cubicBezTo>
                    <a:close/>
                  </a:path>
                </a:pathLst>
              </a:custGeom>
              <a:solidFill>
                <a:srgbClr val="AD80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019;p45">
                <a:extLst>
                  <a:ext uri="{FF2B5EF4-FFF2-40B4-BE49-F238E27FC236}">
                    <a16:creationId xmlns="" xmlns:a16="http://schemas.microsoft.com/office/drawing/2014/main" id="{E0E897E6-8F66-E209-3E7B-137F7E2A8345}"/>
                  </a:ext>
                </a:extLst>
              </p:cNvPr>
              <p:cNvSpPr/>
              <p:nvPr/>
            </p:nvSpPr>
            <p:spPr>
              <a:xfrm>
                <a:off x="2795525" y="3699550"/>
                <a:ext cx="25" cy="2625"/>
              </a:xfrm>
              <a:custGeom>
                <a:avLst/>
                <a:gdLst/>
                <a:ahLst/>
                <a:cxnLst/>
                <a:rect l="l" t="t" r="r" b="b"/>
                <a:pathLst>
                  <a:path w="1" h="105" extrusionOk="0">
                    <a:moveTo>
                      <a:pt x="0" y="1"/>
                    </a:moveTo>
                    <a:lnTo>
                      <a:pt x="0" y="105"/>
                    </a:lnTo>
                    <a:lnTo>
                      <a:pt x="0" y="1"/>
                    </a:lnTo>
                    <a:close/>
                  </a:path>
                </a:pathLst>
              </a:custGeom>
              <a:solidFill>
                <a:srgbClr val="565EB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020;p45">
                <a:extLst>
                  <a:ext uri="{FF2B5EF4-FFF2-40B4-BE49-F238E27FC236}">
                    <a16:creationId xmlns="" xmlns:a16="http://schemas.microsoft.com/office/drawing/2014/main" id="{B4EFF008-180E-5152-5BB2-74F228109CD9}"/>
                  </a:ext>
                </a:extLst>
              </p:cNvPr>
              <p:cNvSpPr/>
              <p:nvPr/>
            </p:nvSpPr>
            <p:spPr>
              <a:xfrm>
                <a:off x="2806325" y="3702150"/>
                <a:ext cx="8025" cy="2825"/>
              </a:xfrm>
              <a:custGeom>
                <a:avLst/>
                <a:gdLst/>
                <a:ahLst/>
                <a:cxnLst/>
                <a:rect l="l" t="t" r="r" b="b"/>
                <a:pathLst>
                  <a:path w="321" h="113" extrusionOk="0">
                    <a:moveTo>
                      <a:pt x="0" y="1"/>
                    </a:moveTo>
                    <a:cubicBezTo>
                      <a:pt x="0" y="1"/>
                      <a:pt x="0" y="113"/>
                      <a:pt x="104" y="113"/>
                    </a:cubicBezTo>
                    <a:lnTo>
                      <a:pt x="320" y="113"/>
                    </a:lnTo>
                    <a:cubicBezTo>
                      <a:pt x="217" y="113"/>
                      <a:pt x="104" y="113"/>
                      <a:pt x="0" y="1"/>
                    </a:cubicBezTo>
                    <a:close/>
                  </a:path>
                </a:pathLst>
              </a:custGeom>
              <a:solidFill>
                <a:srgbClr val="AD80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021;p45">
                <a:extLst>
                  <a:ext uri="{FF2B5EF4-FFF2-40B4-BE49-F238E27FC236}">
                    <a16:creationId xmlns="" xmlns:a16="http://schemas.microsoft.com/office/drawing/2014/main" id="{E127222A-0BCE-C39F-3BC4-AA9EAB89AA3B}"/>
                  </a:ext>
                </a:extLst>
              </p:cNvPr>
              <p:cNvSpPr/>
              <p:nvPr/>
            </p:nvSpPr>
            <p:spPr>
              <a:xfrm>
                <a:off x="2787300" y="3718375"/>
                <a:ext cx="25" cy="2825"/>
              </a:xfrm>
              <a:custGeom>
                <a:avLst/>
                <a:gdLst/>
                <a:ahLst/>
                <a:cxnLst/>
                <a:rect l="l" t="t" r="r" b="b"/>
                <a:pathLst>
                  <a:path w="1" h="113" extrusionOk="0">
                    <a:moveTo>
                      <a:pt x="1" y="0"/>
                    </a:moveTo>
                    <a:lnTo>
                      <a:pt x="1" y="112"/>
                    </a:lnTo>
                    <a:lnTo>
                      <a:pt x="1" y="112"/>
                    </a:lnTo>
                    <a:close/>
                  </a:path>
                </a:pathLst>
              </a:custGeom>
              <a:solidFill>
                <a:srgbClr val="9E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022;p45">
                <a:extLst>
                  <a:ext uri="{FF2B5EF4-FFF2-40B4-BE49-F238E27FC236}">
                    <a16:creationId xmlns="" xmlns:a16="http://schemas.microsoft.com/office/drawing/2014/main" id="{8B1B32A7-83D0-8331-3B4E-627502A54D2E}"/>
                  </a:ext>
                </a:extLst>
              </p:cNvPr>
              <p:cNvSpPr/>
              <p:nvPr/>
            </p:nvSpPr>
            <p:spPr>
              <a:xfrm>
                <a:off x="2787300" y="3696750"/>
                <a:ext cx="81075" cy="27050"/>
              </a:xfrm>
              <a:custGeom>
                <a:avLst/>
                <a:gdLst/>
                <a:ahLst/>
                <a:cxnLst/>
                <a:rect l="l" t="t" r="r" b="b"/>
                <a:pathLst>
                  <a:path w="3243" h="1082" extrusionOk="0">
                    <a:moveTo>
                      <a:pt x="3243" y="0"/>
                    </a:moveTo>
                    <a:lnTo>
                      <a:pt x="3243" y="0"/>
                    </a:lnTo>
                    <a:cubicBezTo>
                      <a:pt x="3238" y="23"/>
                      <a:pt x="3232" y="45"/>
                      <a:pt x="3225" y="66"/>
                    </a:cubicBezTo>
                    <a:lnTo>
                      <a:pt x="3225" y="66"/>
                    </a:lnTo>
                    <a:cubicBezTo>
                      <a:pt x="3243" y="35"/>
                      <a:pt x="3243" y="0"/>
                      <a:pt x="3243" y="0"/>
                    </a:cubicBezTo>
                    <a:close/>
                    <a:moveTo>
                      <a:pt x="3225" y="66"/>
                    </a:moveTo>
                    <a:cubicBezTo>
                      <a:pt x="3211" y="91"/>
                      <a:pt x="3185" y="113"/>
                      <a:pt x="3139" y="113"/>
                    </a:cubicBezTo>
                    <a:cubicBezTo>
                      <a:pt x="3027" y="113"/>
                      <a:pt x="2923" y="217"/>
                      <a:pt x="2811" y="217"/>
                    </a:cubicBezTo>
                    <a:cubicBezTo>
                      <a:pt x="2595" y="217"/>
                      <a:pt x="2491" y="329"/>
                      <a:pt x="2275" y="329"/>
                    </a:cubicBezTo>
                    <a:cubicBezTo>
                      <a:pt x="2162" y="329"/>
                      <a:pt x="2058" y="433"/>
                      <a:pt x="1946" y="433"/>
                    </a:cubicBezTo>
                    <a:lnTo>
                      <a:pt x="1730" y="433"/>
                    </a:lnTo>
                    <a:cubicBezTo>
                      <a:pt x="1514" y="433"/>
                      <a:pt x="1298" y="329"/>
                      <a:pt x="1081" y="329"/>
                    </a:cubicBezTo>
                    <a:cubicBezTo>
                      <a:pt x="978" y="329"/>
                      <a:pt x="865" y="329"/>
                      <a:pt x="761" y="217"/>
                    </a:cubicBezTo>
                    <a:cubicBezTo>
                      <a:pt x="649" y="217"/>
                      <a:pt x="433" y="217"/>
                      <a:pt x="329" y="113"/>
                    </a:cubicBezTo>
                    <a:lnTo>
                      <a:pt x="329" y="217"/>
                    </a:lnTo>
                    <a:cubicBezTo>
                      <a:pt x="433" y="217"/>
                      <a:pt x="329" y="217"/>
                      <a:pt x="329" y="329"/>
                    </a:cubicBezTo>
                    <a:lnTo>
                      <a:pt x="329" y="545"/>
                    </a:lnTo>
                    <a:cubicBezTo>
                      <a:pt x="329" y="649"/>
                      <a:pt x="217" y="761"/>
                      <a:pt x="1" y="865"/>
                    </a:cubicBezTo>
                    <a:lnTo>
                      <a:pt x="1" y="977"/>
                    </a:lnTo>
                    <a:cubicBezTo>
                      <a:pt x="217" y="1081"/>
                      <a:pt x="433" y="1081"/>
                      <a:pt x="649" y="1081"/>
                    </a:cubicBezTo>
                    <a:lnTo>
                      <a:pt x="1298" y="1081"/>
                    </a:lnTo>
                    <a:cubicBezTo>
                      <a:pt x="1730" y="977"/>
                      <a:pt x="2058" y="977"/>
                      <a:pt x="2491" y="761"/>
                    </a:cubicBezTo>
                    <a:cubicBezTo>
                      <a:pt x="2794" y="655"/>
                      <a:pt x="3105" y="455"/>
                      <a:pt x="3225" y="66"/>
                    </a:cubicBezTo>
                    <a:close/>
                  </a:path>
                </a:pathLst>
              </a:custGeom>
              <a:solidFill>
                <a:srgbClr val="AD80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92" name="Google Shape;502;p33">
            <a:extLst>
              <a:ext uri="{FF2B5EF4-FFF2-40B4-BE49-F238E27FC236}">
                <a16:creationId xmlns="" xmlns:a16="http://schemas.microsoft.com/office/drawing/2014/main" id="{55337071-6C72-16BA-0DD7-20E322213265}"/>
              </a:ext>
            </a:extLst>
          </p:cNvPr>
          <p:cNvGrpSpPr/>
          <p:nvPr/>
        </p:nvGrpSpPr>
        <p:grpSpPr>
          <a:xfrm>
            <a:off x="829340" y="1610116"/>
            <a:ext cx="3807208" cy="2791208"/>
            <a:chOff x="309900" y="238100"/>
            <a:chExt cx="7048350" cy="5237800"/>
          </a:xfrm>
          <a:solidFill>
            <a:srgbClr val="FFB43F">
              <a:lumMod val="40000"/>
              <a:lumOff val="60000"/>
            </a:srgbClr>
          </a:solidFill>
        </p:grpSpPr>
        <p:sp>
          <p:nvSpPr>
            <p:cNvPr id="93" name="Google Shape;503;p33">
              <a:extLst>
                <a:ext uri="{FF2B5EF4-FFF2-40B4-BE49-F238E27FC236}">
                  <a16:creationId xmlns="" xmlns:a16="http://schemas.microsoft.com/office/drawing/2014/main" id="{750ABAA4-1FA2-BAE9-9368-080B1D8E60B9}"/>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504;p33">
              <a:extLst>
                <a:ext uri="{FF2B5EF4-FFF2-40B4-BE49-F238E27FC236}">
                  <a16:creationId xmlns="" xmlns:a16="http://schemas.microsoft.com/office/drawing/2014/main" id="{0082EB63-B465-E0EA-6A05-420C1DD52F2B}"/>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505;p33">
              <a:extLst>
                <a:ext uri="{FF2B5EF4-FFF2-40B4-BE49-F238E27FC236}">
                  <a16:creationId xmlns="" xmlns:a16="http://schemas.microsoft.com/office/drawing/2014/main" id="{F9C46128-B2DF-3E59-B964-AE78FC252514}"/>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506;p33">
              <a:extLst>
                <a:ext uri="{FF2B5EF4-FFF2-40B4-BE49-F238E27FC236}">
                  <a16:creationId xmlns="" xmlns:a16="http://schemas.microsoft.com/office/drawing/2014/main" id="{FB833B98-C479-F023-E1C5-B0440EF3D0D2}"/>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507;p33">
              <a:extLst>
                <a:ext uri="{FF2B5EF4-FFF2-40B4-BE49-F238E27FC236}">
                  <a16:creationId xmlns="" xmlns:a16="http://schemas.microsoft.com/office/drawing/2014/main" id="{9789703C-8F3A-2702-C887-D9269314DF5F}"/>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508;p33">
              <a:extLst>
                <a:ext uri="{FF2B5EF4-FFF2-40B4-BE49-F238E27FC236}">
                  <a16:creationId xmlns="" xmlns:a16="http://schemas.microsoft.com/office/drawing/2014/main" id="{681C921B-9FD8-EDD5-FC36-5CABD7618639}"/>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509;p33">
              <a:extLst>
                <a:ext uri="{FF2B5EF4-FFF2-40B4-BE49-F238E27FC236}">
                  <a16:creationId xmlns="" xmlns:a16="http://schemas.microsoft.com/office/drawing/2014/main" id="{CA16E6EF-4857-3D20-E5DC-C85FF84536FE}"/>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510;p33">
              <a:extLst>
                <a:ext uri="{FF2B5EF4-FFF2-40B4-BE49-F238E27FC236}">
                  <a16:creationId xmlns="" xmlns:a16="http://schemas.microsoft.com/office/drawing/2014/main" id="{01318646-A874-65FC-0506-214FBD6FC29D}"/>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511;p33">
              <a:extLst>
                <a:ext uri="{FF2B5EF4-FFF2-40B4-BE49-F238E27FC236}">
                  <a16:creationId xmlns="" xmlns:a16="http://schemas.microsoft.com/office/drawing/2014/main" id="{ECA24E29-7B37-37DE-2496-21C5F96146CA}"/>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2" name="TextBox 101">
            <a:extLst>
              <a:ext uri="{FF2B5EF4-FFF2-40B4-BE49-F238E27FC236}">
                <a16:creationId xmlns="" xmlns:a16="http://schemas.microsoft.com/office/drawing/2014/main" id="{12901CBA-BE07-496E-304C-FBA59C824240}"/>
              </a:ext>
            </a:extLst>
          </p:cNvPr>
          <p:cNvSpPr txBox="1"/>
          <p:nvPr/>
        </p:nvSpPr>
        <p:spPr>
          <a:xfrm>
            <a:off x="1177666" y="2190939"/>
            <a:ext cx="2993757" cy="1938992"/>
          </a:xfrm>
          <a:prstGeom prst="rect">
            <a:avLst/>
          </a:prstGeom>
          <a:noFill/>
        </p:spPr>
        <p:txBody>
          <a:bodyPr wrap="square">
            <a:spAutoFit/>
          </a:bodyPr>
          <a:lstStyle/>
          <a:p>
            <a:pPr algn="ctr"/>
            <a:r>
              <a:rPr lang="vi-VN" sz="2400" i="1">
                <a:latin typeface="+mj-lt"/>
              </a:rPr>
              <a:t>Để viết bài văn kể lại một chuyến đi/ hoạt động mà em từng tham gia, cần phải chuẩn bị những gì?</a:t>
            </a:r>
            <a:endParaRPr lang="en-US" sz="2400">
              <a:latin typeface="+mj-lt"/>
            </a:endParaRPr>
          </a:p>
        </p:txBody>
      </p:sp>
    </p:spTree>
    <p:extLst>
      <p:ext uri="{BB962C8B-B14F-4D97-AF65-F5344CB8AC3E}">
        <p14:creationId xmlns:p14="http://schemas.microsoft.com/office/powerpoint/2010/main" val="3499066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barn(inVertical)">
                                      <p:cBhvr>
                                        <p:cTn id="27" dur="500"/>
                                        <p:tgtEl>
                                          <p:spTgt spid="9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fade">
                                      <p:cBhvr>
                                        <p:cTn id="32" dur="1000"/>
                                        <p:tgtEl>
                                          <p:spTgt spid="102"/>
                                        </p:tgtEl>
                                      </p:cBhvr>
                                    </p:animEffect>
                                    <p:anim calcmode="lin" valueType="num">
                                      <p:cBhvr>
                                        <p:cTn id="33" dur="1000" fill="hold"/>
                                        <p:tgtEl>
                                          <p:spTgt spid="102"/>
                                        </p:tgtEl>
                                        <p:attrNameLst>
                                          <p:attrName>ppt_x</p:attrName>
                                        </p:attrNameLst>
                                      </p:cBhvr>
                                      <p:tavLst>
                                        <p:tav tm="0">
                                          <p:val>
                                            <p:strVal val="#ppt_x"/>
                                          </p:val>
                                        </p:tav>
                                        <p:tav tm="100000">
                                          <p:val>
                                            <p:strVal val="#ppt_x"/>
                                          </p:val>
                                        </p:tav>
                                      </p:tavLst>
                                    </p:anim>
                                    <p:anim calcmode="lin" valueType="num">
                                      <p:cBhvr>
                                        <p:cTn id="34"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1097267" y="311908"/>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1214207" y="560720"/>
            <a:ext cx="3606850" cy="51752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US" sz="36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1. Chuẩn</a:t>
            </a:r>
            <a:r>
              <a:rPr kumimoji="0" lang="en-US" sz="36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bị</a:t>
            </a:r>
            <a:endParaRPr kumimoji="0" sz="36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grpSp>
        <p:nvGrpSpPr>
          <p:cNvPr id="103" name="Google Shape;1246;p58">
            <a:extLst>
              <a:ext uri="{FF2B5EF4-FFF2-40B4-BE49-F238E27FC236}">
                <a16:creationId xmlns="" xmlns:a16="http://schemas.microsoft.com/office/drawing/2014/main" id="{DD50D82A-94A1-63BE-71C7-F532C209EE97}"/>
              </a:ext>
            </a:extLst>
          </p:cNvPr>
          <p:cNvGrpSpPr/>
          <p:nvPr/>
        </p:nvGrpSpPr>
        <p:grpSpPr>
          <a:xfrm>
            <a:off x="2164966" y="1310783"/>
            <a:ext cx="559768" cy="1062642"/>
            <a:chOff x="1502500" y="1320275"/>
            <a:chExt cx="604045" cy="1146695"/>
          </a:xfrm>
        </p:grpSpPr>
        <p:sp>
          <p:nvSpPr>
            <p:cNvPr id="104" name="Google Shape;1247;p58">
              <a:extLst>
                <a:ext uri="{FF2B5EF4-FFF2-40B4-BE49-F238E27FC236}">
                  <a16:creationId xmlns="" xmlns:a16="http://schemas.microsoft.com/office/drawing/2014/main" id="{3F10AEA9-9E82-8853-8D03-9750F25C6458}"/>
                </a:ext>
              </a:extLst>
            </p:cNvPr>
            <p:cNvSpPr/>
            <p:nvPr/>
          </p:nvSpPr>
          <p:spPr>
            <a:xfrm>
              <a:off x="1619050" y="1320275"/>
              <a:ext cx="276694" cy="276694"/>
            </a:xfrm>
            <a:custGeom>
              <a:avLst/>
              <a:gdLst/>
              <a:ahLst/>
              <a:cxnLst/>
              <a:rect l="l" t="t" r="r" b="b"/>
              <a:pathLst>
                <a:path w="9066" h="9066" extrusionOk="0">
                  <a:moveTo>
                    <a:pt x="4890" y="955"/>
                  </a:moveTo>
                  <a:lnTo>
                    <a:pt x="5248" y="1035"/>
                  </a:lnTo>
                  <a:lnTo>
                    <a:pt x="5606" y="1114"/>
                  </a:lnTo>
                  <a:lnTo>
                    <a:pt x="5924" y="1233"/>
                  </a:lnTo>
                  <a:lnTo>
                    <a:pt x="6242" y="1392"/>
                  </a:lnTo>
                  <a:lnTo>
                    <a:pt x="6521" y="1552"/>
                  </a:lnTo>
                  <a:lnTo>
                    <a:pt x="6799" y="1790"/>
                  </a:lnTo>
                  <a:lnTo>
                    <a:pt x="7077" y="1989"/>
                  </a:lnTo>
                  <a:lnTo>
                    <a:pt x="7276" y="2267"/>
                  </a:lnTo>
                  <a:lnTo>
                    <a:pt x="7515" y="2546"/>
                  </a:lnTo>
                  <a:lnTo>
                    <a:pt x="7674" y="2824"/>
                  </a:lnTo>
                  <a:lnTo>
                    <a:pt x="7833" y="3142"/>
                  </a:lnTo>
                  <a:lnTo>
                    <a:pt x="7952" y="3460"/>
                  </a:lnTo>
                  <a:lnTo>
                    <a:pt x="8031" y="3818"/>
                  </a:lnTo>
                  <a:lnTo>
                    <a:pt x="8111" y="4176"/>
                  </a:lnTo>
                  <a:lnTo>
                    <a:pt x="8111" y="4533"/>
                  </a:lnTo>
                  <a:lnTo>
                    <a:pt x="8111" y="4891"/>
                  </a:lnTo>
                  <a:lnTo>
                    <a:pt x="8031" y="5249"/>
                  </a:lnTo>
                  <a:lnTo>
                    <a:pt x="7952" y="5607"/>
                  </a:lnTo>
                  <a:lnTo>
                    <a:pt x="7833" y="5925"/>
                  </a:lnTo>
                  <a:lnTo>
                    <a:pt x="7674" y="6243"/>
                  </a:lnTo>
                  <a:lnTo>
                    <a:pt x="7515" y="6521"/>
                  </a:lnTo>
                  <a:lnTo>
                    <a:pt x="7276" y="6800"/>
                  </a:lnTo>
                  <a:lnTo>
                    <a:pt x="7077" y="7078"/>
                  </a:lnTo>
                  <a:lnTo>
                    <a:pt x="6799" y="7277"/>
                  </a:lnTo>
                  <a:lnTo>
                    <a:pt x="6521" y="7515"/>
                  </a:lnTo>
                  <a:lnTo>
                    <a:pt x="6242" y="7674"/>
                  </a:lnTo>
                  <a:lnTo>
                    <a:pt x="5924" y="7833"/>
                  </a:lnTo>
                  <a:lnTo>
                    <a:pt x="5606" y="7953"/>
                  </a:lnTo>
                  <a:lnTo>
                    <a:pt x="5248" y="8032"/>
                  </a:lnTo>
                  <a:lnTo>
                    <a:pt x="4890" y="8112"/>
                  </a:lnTo>
                  <a:lnTo>
                    <a:pt x="4175" y="8112"/>
                  </a:lnTo>
                  <a:lnTo>
                    <a:pt x="3817" y="8032"/>
                  </a:lnTo>
                  <a:lnTo>
                    <a:pt x="3459" y="7953"/>
                  </a:lnTo>
                  <a:lnTo>
                    <a:pt x="3141" y="7833"/>
                  </a:lnTo>
                  <a:lnTo>
                    <a:pt x="2823" y="7674"/>
                  </a:lnTo>
                  <a:lnTo>
                    <a:pt x="2545" y="7515"/>
                  </a:lnTo>
                  <a:lnTo>
                    <a:pt x="2266" y="7277"/>
                  </a:lnTo>
                  <a:lnTo>
                    <a:pt x="1988" y="7078"/>
                  </a:lnTo>
                  <a:lnTo>
                    <a:pt x="1789" y="6800"/>
                  </a:lnTo>
                  <a:lnTo>
                    <a:pt x="1551" y="6521"/>
                  </a:lnTo>
                  <a:lnTo>
                    <a:pt x="1392" y="6243"/>
                  </a:lnTo>
                  <a:lnTo>
                    <a:pt x="1233" y="5925"/>
                  </a:lnTo>
                  <a:lnTo>
                    <a:pt x="1113" y="5607"/>
                  </a:lnTo>
                  <a:lnTo>
                    <a:pt x="1034" y="5249"/>
                  </a:lnTo>
                  <a:lnTo>
                    <a:pt x="954" y="4891"/>
                  </a:lnTo>
                  <a:lnTo>
                    <a:pt x="954" y="4533"/>
                  </a:lnTo>
                  <a:lnTo>
                    <a:pt x="954" y="4176"/>
                  </a:lnTo>
                  <a:lnTo>
                    <a:pt x="1034" y="3818"/>
                  </a:lnTo>
                  <a:lnTo>
                    <a:pt x="1113" y="3460"/>
                  </a:lnTo>
                  <a:lnTo>
                    <a:pt x="1233" y="3142"/>
                  </a:lnTo>
                  <a:lnTo>
                    <a:pt x="1392" y="2824"/>
                  </a:lnTo>
                  <a:lnTo>
                    <a:pt x="1551" y="2546"/>
                  </a:lnTo>
                  <a:lnTo>
                    <a:pt x="1789" y="2267"/>
                  </a:lnTo>
                  <a:lnTo>
                    <a:pt x="1988" y="1989"/>
                  </a:lnTo>
                  <a:lnTo>
                    <a:pt x="2266" y="1790"/>
                  </a:lnTo>
                  <a:lnTo>
                    <a:pt x="2545" y="1552"/>
                  </a:lnTo>
                  <a:lnTo>
                    <a:pt x="2823" y="1392"/>
                  </a:lnTo>
                  <a:lnTo>
                    <a:pt x="3141" y="1233"/>
                  </a:lnTo>
                  <a:lnTo>
                    <a:pt x="3459" y="1114"/>
                  </a:lnTo>
                  <a:lnTo>
                    <a:pt x="3817" y="1035"/>
                  </a:lnTo>
                  <a:lnTo>
                    <a:pt x="4175" y="955"/>
                  </a:lnTo>
                  <a:close/>
                  <a:moveTo>
                    <a:pt x="4533" y="1"/>
                  </a:moveTo>
                  <a:lnTo>
                    <a:pt x="4055" y="41"/>
                  </a:lnTo>
                  <a:lnTo>
                    <a:pt x="3618" y="80"/>
                  </a:lnTo>
                  <a:lnTo>
                    <a:pt x="3181" y="200"/>
                  </a:lnTo>
                  <a:lnTo>
                    <a:pt x="2783" y="359"/>
                  </a:lnTo>
                  <a:lnTo>
                    <a:pt x="2386" y="558"/>
                  </a:lnTo>
                  <a:lnTo>
                    <a:pt x="1988" y="756"/>
                  </a:lnTo>
                  <a:lnTo>
                    <a:pt x="1630" y="1035"/>
                  </a:lnTo>
                  <a:lnTo>
                    <a:pt x="1312" y="1313"/>
                  </a:lnTo>
                  <a:lnTo>
                    <a:pt x="1034" y="1631"/>
                  </a:lnTo>
                  <a:lnTo>
                    <a:pt x="755" y="1989"/>
                  </a:lnTo>
                  <a:lnTo>
                    <a:pt x="557" y="2386"/>
                  </a:lnTo>
                  <a:lnTo>
                    <a:pt x="358" y="2784"/>
                  </a:lnTo>
                  <a:lnTo>
                    <a:pt x="199" y="3182"/>
                  </a:lnTo>
                  <a:lnTo>
                    <a:pt x="80" y="3619"/>
                  </a:lnTo>
                  <a:lnTo>
                    <a:pt x="40" y="4056"/>
                  </a:lnTo>
                  <a:lnTo>
                    <a:pt x="0" y="4533"/>
                  </a:lnTo>
                  <a:lnTo>
                    <a:pt x="40" y="5011"/>
                  </a:lnTo>
                  <a:lnTo>
                    <a:pt x="80" y="5448"/>
                  </a:lnTo>
                  <a:lnTo>
                    <a:pt x="199" y="5885"/>
                  </a:lnTo>
                  <a:lnTo>
                    <a:pt x="358" y="6283"/>
                  </a:lnTo>
                  <a:lnTo>
                    <a:pt x="557" y="6680"/>
                  </a:lnTo>
                  <a:lnTo>
                    <a:pt x="755" y="7078"/>
                  </a:lnTo>
                  <a:lnTo>
                    <a:pt x="1034" y="7436"/>
                  </a:lnTo>
                  <a:lnTo>
                    <a:pt x="1312" y="7754"/>
                  </a:lnTo>
                  <a:lnTo>
                    <a:pt x="1630" y="8032"/>
                  </a:lnTo>
                  <a:lnTo>
                    <a:pt x="1988" y="8311"/>
                  </a:lnTo>
                  <a:lnTo>
                    <a:pt x="2386" y="8509"/>
                  </a:lnTo>
                  <a:lnTo>
                    <a:pt x="2783" y="8708"/>
                  </a:lnTo>
                  <a:lnTo>
                    <a:pt x="3181" y="8867"/>
                  </a:lnTo>
                  <a:lnTo>
                    <a:pt x="3618" y="8986"/>
                  </a:lnTo>
                  <a:lnTo>
                    <a:pt x="4055" y="9026"/>
                  </a:lnTo>
                  <a:lnTo>
                    <a:pt x="4533" y="9066"/>
                  </a:lnTo>
                  <a:lnTo>
                    <a:pt x="5010" y="9026"/>
                  </a:lnTo>
                  <a:lnTo>
                    <a:pt x="5447" y="8986"/>
                  </a:lnTo>
                  <a:lnTo>
                    <a:pt x="5884" y="8867"/>
                  </a:lnTo>
                  <a:lnTo>
                    <a:pt x="6282" y="8708"/>
                  </a:lnTo>
                  <a:lnTo>
                    <a:pt x="6680" y="8509"/>
                  </a:lnTo>
                  <a:lnTo>
                    <a:pt x="7077" y="8311"/>
                  </a:lnTo>
                  <a:lnTo>
                    <a:pt x="7435" y="8032"/>
                  </a:lnTo>
                  <a:lnTo>
                    <a:pt x="7753" y="7754"/>
                  </a:lnTo>
                  <a:lnTo>
                    <a:pt x="8031" y="7436"/>
                  </a:lnTo>
                  <a:lnTo>
                    <a:pt x="8310" y="7078"/>
                  </a:lnTo>
                  <a:lnTo>
                    <a:pt x="8508" y="6680"/>
                  </a:lnTo>
                  <a:lnTo>
                    <a:pt x="8707" y="6283"/>
                  </a:lnTo>
                  <a:lnTo>
                    <a:pt x="8866" y="5885"/>
                  </a:lnTo>
                  <a:lnTo>
                    <a:pt x="8986" y="5448"/>
                  </a:lnTo>
                  <a:lnTo>
                    <a:pt x="9025" y="5011"/>
                  </a:lnTo>
                  <a:lnTo>
                    <a:pt x="9065" y="4533"/>
                  </a:lnTo>
                  <a:lnTo>
                    <a:pt x="9025" y="4056"/>
                  </a:lnTo>
                  <a:lnTo>
                    <a:pt x="8986" y="3619"/>
                  </a:lnTo>
                  <a:lnTo>
                    <a:pt x="8866" y="3182"/>
                  </a:lnTo>
                  <a:lnTo>
                    <a:pt x="8707" y="2784"/>
                  </a:lnTo>
                  <a:lnTo>
                    <a:pt x="8508" y="2386"/>
                  </a:lnTo>
                  <a:lnTo>
                    <a:pt x="8310" y="1989"/>
                  </a:lnTo>
                  <a:lnTo>
                    <a:pt x="8031" y="1631"/>
                  </a:lnTo>
                  <a:lnTo>
                    <a:pt x="7753" y="1313"/>
                  </a:lnTo>
                  <a:lnTo>
                    <a:pt x="7435" y="1035"/>
                  </a:lnTo>
                  <a:lnTo>
                    <a:pt x="7077" y="756"/>
                  </a:lnTo>
                  <a:lnTo>
                    <a:pt x="6680" y="558"/>
                  </a:lnTo>
                  <a:lnTo>
                    <a:pt x="6282" y="359"/>
                  </a:lnTo>
                  <a:lnTo>
                    <a:pt x="5884" y="200"/>
                  </a:lnTo>
                  <a:lnTo>
                    <a:pt x="5447" y="80"/>
                  </a:lnTo>
                  <a:lnTo>
                    <a:pt x="5010" y="41"/>
                  </a:lnTo>
                  <a:lnTo>
                    <a:pt x="453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248;p58">
              <a:extLst>
                <a:ext uri="{FF2B5EF4-FFF2-40B4-BE49-F238E27FC236}">
                  <a16:creationId xmlns="" xmlns:a16="http://schemas.microsoft.com/office/drawing/2014/main" id="{6EA3486B-1376-B09D-A2B5-F39234130312}"/>
                </a:ext>
              </a:extLst>
            </p:cNvPr>
            <p:cNvSpPr/>
            <p:nvPr/>
          </p:nvSpPr>
          <p:spPr>
            <a:xfrm>
              <a:off x="1955800" y="1790575"/>
              <a:ext cx="150745" cy="150745"/>
            </a:xfrm>
            <a:custGeom>
              <a:avLst/>
              <a:gdLst/>
              <a:ahLst/>
              <a:cxnLst/>
              <a:rect l="l" t="t" r="r" b="b"/>
              <a:pathLst>
                <a:path w="9066" h="9066" extrusionOk="0">
                  <a:moveTo>
                    <a:pt x="4890" y="955"/>
                  </a:moveTo>
                  <a:lnTo>
                    <a:pt x="5248" y="1035"/>
                  </a:lnTo>
                  <a:lnTo>
                    <a:pt x="5606" y="1114"/>
                  </a:lnTo>
                  <a:lnTo>
                    <a:pt x="5924" y="1233"/>
                  </a:lnTo>
                  <a:lnTo>
                    <a:pt x="6242" y="1392"/>
                  </a:lnTo>
                  <a:lnTo>
                    <a:pt x="6521" y="1552"/>
                  </a:lnTo>
                  <a:lnTo>
                    <a:pt x="6799" y="1790"/>
                  </a:lnTo>
                  <a:lnTo>
                    <a:pt x="7077" y="1989"/>
                  </a:lnTo>
                  <a:lnTo>
                    <a:pt x="7276" y="2267"/>
                  </a:lnTo>
                  <a:lnTo>
                    <a:pt x="7515" y="2546"/>
                  </a:lnTo>
                  <a:lnTo>
                    <a:pt x="7674" y="2824"/>
                  </a:lnTo>
                  <a:lnTo>
                    <a:pt x="7833" y="3142"/>
                  </a:lnTo>
                  <a:lnTo>
                    <a:pt x="7952" y="3460"/>
                  </a:lnTo>
                  <a:lnTo>
                    <a:pt x="8031" y="3818"/>
                  </a:lnTo>
                  <a:lnTo>
                    <a:pt x="8111" y="4176"/>
                  </a:lnTo>
                  <a:lnTo>
                    <a:pt x="8111" y="4533"/>
                  </a:lnTo>
                  <a:lnTo>
                    <a:pt x="8111" y="4891"/>
                  </a:lnTo>
                  <a:lnTo>
                    <a:pt x="8031" y="5249"/>
                  </a:lnTo>
                  <a:lnTo>
                    <a:pt x="7952" y="5607"/>
                  </a:lnTo>
                  <a:lnTo>
                    <a:pt x="7833" y="5925"/>
                  </a:lnTo>
                  <a:lnTo>
                    <a:pt x="7674" y="6243"/>
                  </a:lnTo>
                  <a:lnTo>
                    <a:pt x="7515" y="6521"/>
                  </a:lnTo>
                  <a:lnTo>
                    <a:pt x="7276" y="6800"/>
                  </a:lnTo>
                  <a:lnTo>
                    <a:pt x="7077" y="7078"/>
                  </a:lnTo>
                  <a:lnTo>
                    <a:pt x="6799" y="7277"/>
                  </a:lnTo>
                  <a:lnTo>
                    <a:pt x="6521" y="7515"/>
                  </a:lnTo>
                  <a:lnTo>
                    <a:pt x="6242" y="7674"/>
                  </a:lnTo>
                  <a:lnTo>
                    <a:pt x="5924" y="7833"/>
                  </a:lnTo>
                  <a:lnTo>
                    <a:pt x="5606" y="7953"/>
                  </a:lnTo>
                  <a:lnTo>
                    <a:pt x="5248" y="8032"/>
                  </a:lnTo>
                  <a:lnTo>
                    <a:pt x="4890" y="8112"/>
                  </a:lnTo>
                  <a:lnTo>
                    <a:pt x="4175" y="8112"/>
                  </a:lnTo>
                  <a:lnTo>
                    <a:pt x="3817" y="8032"/>
                  </a:lnTo>
                  <a:lnTo>
                    <a:pt x="3459" y="7953"/>
                  </a:lnTo>
                  <a:lnTo>
                    <a:pt x="3141" y="7833"/>
                  </a:lnTo>
                  <a:lnTo>
                    <a:pt x="2823" y="7674"/>
                  </a:lnTo>
                  <a:lnTo>
                    <a:pt x="2545" y="7515"/>
                  </a:lnTo>
                  <a:lnTo>
                    <a:pt x="2266" y="7277"/>
                  </a:lnTo>
                  <a:lnTo>
                    <a:pt x="1988" y="7078"/>
                  </a:lnTo>
                  <a:lnTo>
                    <a:pt x="1789" y="6800"/>
                  </a:lnTo>
                  <a:lnTo>
                    <a:pt x="1551" y="6521"/>
                  </a:lnTo>
                  <a:lnTo>
                    <a:pt x="1392" y="6243"/>
                  </a:lnTo>
                  <a:lnTo>
                    <a:pt x="1233" y="5925"/>
                  </a:lnTo>
                  <a:lnTo>
                    <a:pt x="1113" y="5607"/>
                  </a:lnTo>
                  <a:lnTo>
                    <a:pt x="1034" y="5249"/>
                  </a:lnTo>
                  <a:lnTo>
                    <a:pt x="954" y="4891"/>
                  </a:lnTo>
                  <a:lnTo>
                    <a:pt x="954" y="4533"/>
                  </a:lnTo>
                  <a:lnTo>
                    <a:pt x="954" y="4176"/>
                  </a:lnTo>
                  <a:lnTo>
                    <a:pt x="1034" y="3818"/>
                  </a:lnTo>
                  <a:lnTo>
                    <a:pt x="1113" y="3460"/>
                  </a:lnTo>
                  <a:lnTo>
                    <a:pt x="1233" y="3142"/>
                  </a:lnTo>
                  <a:lnTo>
                    <a:pt x="1392" y="2824"/>
                  </a:lnTo>
                  <a:lnTo>
                    <a:pt x="1551" y="2546"/>
                  </a:lnTo>
                  <a:lnTo>
                    <a:pt x="1789" y="2267"/>
                  </a:lnTo>
                  <a:lnTo>
                    <a:pt x="1988" y="1989"/>
                  </a:lnTo>
                  <a:lnTo>
                    <a:pt x="2266" y="1790"/>
                  </a:lnTo>
                  <a:lnTo>
                    <a:pt x="2545" y="1552"/>
                  </a:lnTo>
                  <a:lnTo>
                    <a:pt x="2823" y="1392"/>
                  </a:lnTo>
                  <a:lnTo>
                    <a:pt x="3141" y="1233"/>
                  </a:lnTo>
                  <a:lnTo>
                    <a:pt x="3459" y="1114"/>
                  </a:lnTo>
                  <a:lnTo>
                    <a:pt x="3817" y="1035"/>
                  </a:lnTo>
                  <a:lnTo>
                    <a:pt x="4175" y="955"/>
                  </a:lnTo>
                  <a:close/>
                  <a:moveTo>
                    <a:pt x="4533" y="1"/>
                  </a:moveTo>
                  <a:lnTo>
                    <a:pt x="4055" y="41"/>
                  </a:lnTo>
                  <a:lnTo>
                    <a:pt x="3618" y="80"/>
                  </a:lnTo>
                  <a:lnTo>
                    <a:pt x="3181" y="200"/>
                  </a:lnTo>
                  <a:lnTo>
                    <a:pt x="2783" y="359"/>
                  </a:lnTo>
                  <a:lnTo>
                    <a:pt x="2386" y="558"/>
                  </a:lnTo>
                  <a:lnTo>
                    <a:pt x="1988" y="756"/>
                  </a:lnTo>
                  <a:lnTo>
                    <a:pt x="1630" y="1035"/>
                  </a:lnTo>
                  <a:lnTo>
                    <a:pt x="1312" y="1313"/>
                  </a:lnTo>
                  <a:lnTo>
                    <a:pt x="1034" y="1631"/>
                  </a:lnTo>
                  <a:lnTo>
                    <a:pt x="755" y="1989"/>
                  </a:lnTo>
                  <a:lnTo>
                    <a:pt x="557" y="2386"/>
                  </a:lnTo>
                  <a:lnTo>
                    <a:pt x="358" y="2784"/>
                  </a:lnTo>
                  <a:lnTo>
                    <a:pt x="199" y="3182"/>
                  </a:lnTo>
                  <a:lnTo>
                    <a:pt x="80" y="3619"/>
                  </a:lnTo>
                  <a:lnTo>
                    <a:pt x="40" y="4056"/>
                  </a:lnTo>
                  <a:lnTo>
                    <a:pt x="0" y="4533"/>
                  </a:lnTo>
                  <a:lnTo>
                    <a:pt x="40" y="5011"/>
                  </a:lnTo>
                  <a:lnTo>
                    <a:pt x="80" y="5448"/>
                  </a:lnTo>
                  <a:lnTo>
                    <a:pt x="199" y="5885"/>
                  </a:lnTo>
                  <a:lnTo>
                    <a:pt x="358" y="6283"/>
                  </a:lnTo>
                  <a:lnTo>
                    <a:pt x="557" y="6680"/>
                  </a:lnTo>
                  <a:lnTo>
                    <a:pt x="755" y="7078"/>
                  </a:lnTo>
                  <a:lnTo>
                    <a:pt x="1034" y="7436"/>
                  </a:lnTo>
                  <a:lnTo>
                    <a:pt x="1312" y="7754"/>
                  </a:lnTo>
                  <a:lnTo>
                    <a:pt x="1630" y="8032"/>
                  </a:lnTo>
                  <a:lnTo>
                    <a:pt x="1988" y="8311"/>
                  </a:lnTo>
                  <a:lnTo>
                    <a:pt x="2386" y="8509"/>
                  </a:lnTo>
                  <a:lnTo>
                    <a:pt x="2783" y="8708"/>
                  </a:lnTo>
                  <a:lnTo>
                    <a:pt x="3181" y="8867"/>
                  </a:lnTo>
                  <a:lnTo>
                    <a:pt x="3618" y="8986"/>
                  </a:lnTo>
                  <a:lnTo>
                    <a:pt x="4055" y="9026"/>
                  </a:lnTo>
                  <a:lnTo>
                    <a:pt x="4533" y="9066"/>
                  </a:lnTo>
                  <a:lnTo>
                    <a:pt x="5010" y="9026"/>
                  </a:lnTo>
                  <a:lnTo>
                    <a:pt x="5447" y="8986"/>
                  </a:lnTo>
                  <a:lnTo>
                    <a:pt x="5884" y="8867"/>
                  </a:lnTo>
                  <a:lnTo>
                    <a:pt x="6282" y="8708"/>
                  </a:lnTo>
                  <a:lnTo>
                    <a:pt x="6680" y="8509"/>
                  </a:lnTo>
                  <a:lnTo>
                    <a:pt x="7077" y="8311"/>
                  </a:lnTo>
                  <a:lnTo>
                    <a:pt x="7435" y="8032"/>
                  </a:lnTo>
                  <a:lnTo>
                    <a:pt x="7753" y="7754"/>
                  </a:lnTo>
                  <a:lnTo>
                    <a:pt x="8031" y="7436"/>
                  </a:lnTo>
                  <a:lnTo>
                    <a:pt x="8310" y="7078"/>
                  </a:lnTo>
                  <a:lnTo>
                    <a:pt x="8508" y="6680"/>
                  </a:lnTo>
                  <a:lnTo>
                    <a:pt x="8707" y="6283"/>
                  </a:lnTo>
                  <a:lnTo>
                    <a:pt x="8866" y="5885"/>
                  </a:lnTo>
                  <a:lnTo>
                    <a:pt x="8986" y="5448"/>
                  </a:lnTo>
                  <a:lnTo>
                    <a:pt x="9025" y="5011"/>
                  </a:lnTo>
                  <a:lnTo>
                    <a:pt x="9065" y="4533"/>
                  </a:lnTo>
                  <a:lnTo>
                    <a:pt x="9025" y="4056"/>
                  </a:lnTo>
                  <a:lnTo>
                    <a:pt x="8986" y="3619"/>
                  </a:lnTo>
                  <a:lnTo>
                    <a:pt x="8866" y="3182"/>
                  </a:lnTo>
                  <a:lnTo>
                    <a:pt x="8707" y="2784"/>
                  </a:lnTo>
                  <a:lnTo>
                    <a:pt x="8508" y="2386"/>
                  </a:lnTo>
                  <a:lnTo>
                    <a:pt x="8310" y="1989"/>
                  </a:lnTo>
                  <a:lnTo>
                    <a:pt x="8031" y="1631"/>
                  </a:lnTo>
                  <a:lnTo>
                    <a:pt x="7753" y="1313"/>
                  </a:lnTo>
                  <a:lnTo>
                    <a:pt x="7435" y="1035"/>
                  </a:lnTo>
                  <a:lnTo>
                    <a:pt x="7077" y="756"/>
                  </a:lnTo>
                  <a:lnTo>
                    <a:pt x="6680" y="558"/>
                  </a:lnTo>
                  <a:lnTo>
                    <a:pt x="6282" y="359"/>
                  </a:lnTo>
                  <a:lnTo>
                    <a:pt x="5884" y="200"/>
                  </a:lnTo>
                  <a:lnTo>
                    <a:pt x="5447" y="80"/>
                  </a:lnTo>
                  <a:lnTo>
                    <a:pt x="5010" y="41"/>
                  </a:lnTo>
                  <a:lnTo>
                    <a:pt x="453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249;p58">
              <a:extLst>
                <a:ext uri="{FF2B5EF4-FFF2-40B4-BE49-F238E27FC236}">
                  <a16:creationId xmlns="" xmlns:a16="http://schemas.microsoft.com/office/drawing/2014/main" id="{3B153477-AD26-6503-4F25-0CE8DDB51D83}"/>
                </a:ext>
              </a:extLst>
            </p:cNvPr>
            <p:cNvSpPr/>
            <p:nvPr/>
          </p:nvSpPr>
          <p:spPr>
            <a:xfrm>
              <a:off x="1502500" y="1880650"/>
              <a:ext cx="226650" cy="226650"/>
            </a:xfrm>
            <a:custGeom>
              <a:avLst/>
              <a:gdLst/>
              <a:ahLst/>
              <a:cxnLst/>
              <a:rect l="l" t="t" r="r" b="b"/>
              <a:pathLst>
                <a:path w="9066" h="9066" extrusionOk="0">
                  <a:moveTo>
                    <a:pt x="4890" y="955"/>
                  </a:moveTo>
                  <a:lnTo>
                    <a:pt x="5248" y="1035"/>
                  </a:lnTo>
                  <a:lnTo>
                    <a:pt x="5606" y="1114"/>
                  </a:lnTo>
                  <a:lnTo>
                    <a:pt x="5924" y="1233"/>
                  </a:lnTo>
                  <a:lnTo>
                    <a:pt x="6242" y="1392"/>
                  </a:lnTo>
                  <a:lnTo>
                    <a:pt x="6521" y="1552"/>
                  </a:lnTo>
                  <a:lnTo>
                    <a:pt x="6799" y="1790"/>
                  </a:lnTo>
                  <a:lnTo>
                    <a:pt x="7077" y="1989"/>
                  </a:lnTo>
                  <a:lnTo>
                    <a:pt x="7276" y="2267"/>
                  </a:lnTo>
                  <a:lnTo>
                    <a:pt x="7515" y="2546"/>
                  </a:lnTo>
                  <a:lnTo>
                    <a:pt x="7674" y="2824"/>
                  </a:lnTo>
                  <a:lnTo>
                    <a:pt x="7833" y="3142"/>
                  </a:lnTo>
                  <a:lnTo>
                    <a:pt x="7952" y="3460"/>
                  </a:lnTo>
                  <a:lnTo>
                    <a:pt x="8031" y="3818"/>
                  </a:lnTo>
                  <a:lnTo>
                    <a:pt x="8111" y="4176"/>
                  </a:lnTo>
                  <a:lnTo>
                    <a:pt x="8111" y="4533"/>
                  </a:lnTo>
                  <a:lnTo>
                    <a:pt x="8111" y="4891"/>
                  </a:lnTo>
                  <a:lnTo>
                    <a:pt x="8031" y="5249"/>
                  </a:lnTo>
                  <a:lnTo>
                    <a:pt x="7952" y="5607"/>
                  </a:lnTo>
                  <a:lnTo>
                    <a:pt x="7833" y="5925"/>
                  </a:lnTo>
                  <a:lnTo>
                    <a:pt x="7674" y="6243"/>
                  </a:lnTo>
                  <a:lnTo>
                    <a:pt x="7515" y="6521"/>
                  </a:lnTo>
                  <a:lnTo>
                    <a:pt x="7276" y="6800"/>
                  </a:lnTo>
                  <a:lnTo>
                    <a:pt x="7077" y="7078"/>
                  </a:lnTo>
                  <a:lnTo>
                    <a:pt x="6799" y="7277"/>
                  </a:lnTo>
                  <a:lnTo>
                    <a:pt x="6521" y="7515"/>
                  </a:lnTo>
                  <a:lnTo>
                    <a:pt x="6242" y="7674"/>
                  </a:lnTo>
                  <a:lnTo>
                    <a:pt x="5924" y="7833"/>
                  </a:lnTo>
                  <a:lnTo>
                    <a:pt x="5606" y="7953"/>
                  </a:lnTo>
                  <a:lnTo>
                    <a:pt x="5248" y="8032"/>
                  </a:lnTo>
                  <a:lnTo>
                    <a:pt x="4890" y="8112"/>
                  </a:lnTo>
                  <a:lnTo>
                    <a:pt x="4175" y="8112"/>
                  </a:lnTo>
                  <a:lnTo>
                    <a:pt x="3817" y="8032"/>
                  </a:lnTo>
                  <a:lnTo>
                    <a:pt x="3459" y="7953"/>
                  </a:lnTo>
                  <a:lnTo>
                    <a:pt x="3141" y="7833"/>
                  </a:lnTo>
                  <a:lnTo>
                    <a:pt x="2823" y="7674"/>
                  </a:lnTo>
                  <a:lnTo>
                    <a:pt x="2545" y="7515"/>
                  </a:lnTo>
                  <a:lnTo>
                    <a:pt x="2266" y="7277"/>
                  </a:lnTo>
                  <a:lnTo>
                    <a:pt x="1988" y="7078"/>
                  </a:lnTo>
                  <a:lnTo>
                    <a:pt x="1789" y="6800"/>
                  </a:lnTo>
                  <a:lnTo>
                    <a:pt x="1551" y="6521"/>
                  </a:lnTo>
                  <a:lnTo>
                    <a:pt x="1392" y="6243"/>
                  </a:lnTo>
                  <a:lnTo>
                    <a:pt x="1233" y="5925"/>
                  </a:lnTo>
                  <a:lnTo>
                    <a:pt x="1113" y="5607"/>
                  </a:lnTo>
                  <a:lnTo>
                    <a:pt x="1034" y="5249"/>
                  </a:lnTo>
                  <a:lnTo>
                    <a:pt x="954" y="4891"/>
                  </a:lnTo>
                  <a:lnTo>
                    <a:pt x="954" y="4533"/>
                  </a:lnTo>
                  <a:lnTo>
                    <a:pt x="954" y="4176"/>
                  </a:lnTo>
                  <a:lnTo>
                    <a:pt x="1034" y="3818"/>
                  </a:lnTo>
                  <a:lnTo>
                    <a:pt x="1113" y="3460"/>
                  </a:lnTo>
                  <a:lnTo>
                    <a:pt x="1233" y="3142"/>
                  </a:lnTo>
                  <a:lnTo>
                    <a:pt x="1392" y="2824"/>
                  </a:lnTo>
                  <a:lnTo>
                    <a:pt x="1551" y="2546"/>
                  </a:lnTo>
                  <a:lnTo>
                    <a:pt x="1789" y="2267"/>
                  </a:lnTo>
                  <a:lnTo>
                    <a:pt x="1988" y="1989"/>
                  </a:lnTo>
                  <a:lnTo>
                    <a:pt x="2266" y="1790"/>
                  </a:lnTo>
                  <a:lnTo>
                    <a:pt x="2545" y="1552"/>
                  </a:lnTo>
                  <a:lnTo>
                    <a:pt x="2823" y="1392"/>
                  </a:lnTo>
                  <a:lnTo>
                    <a:pt x="3141" y="1233"/>
                  </a:lnTo>
                  <a:lnTo>
                    <a:pt x="3459" y="1114"/>
                  </a:lnTo>
                  <a:lnTo>
                    <a:pt x="3817" y="1035"/>
                  </a:lnTo>
                  <a:lnTo>
                    <a:pt x="4175" y="955"/>
                  </a:lnTo>
                  <a:close/>
                  <a:moveTo>
                    <a:pt x="4533" y="1"/>
                  </a:moveTo>
                  <a:lnTo>
                    <a:pt x="4055" y="41"/>
                  </a:lnTo>
                  <a:lnTo>
                    <a:pt x="3618" y="80"/>
                  </a:lnTo>
                  <a:lnTo>
                    <a:pt x="3181" y="200"/>
                  </a:lnTo>
                  <a:lnTo>
                    <a:pt x="2783" y="359"/>
                  </a:lnTo>
                  <a:lnTo>
                    <a:pt x="2386" y="558"/>
                  </a:lnTo>
                  <a:lnTo>
                    <a:pt x="1988" y="756"/>
                  </a:lnTo>
                  <a:lnTo>
                    <a:pt x="1630" y="1035"/>
                  </a:lnTo>
                  <a:lnTo>
                    <a:pt x="1312" y="1313"/>
                  </a:lnTo>
                  <a:lnTo>
                    <a:pt x="1034" y="1631"/>
                  </a:lnTo>
                  <a:lnTo>
                    <a:pt x="755" y="1989"/>
                  </a:lnTo>
                  <a:lnTo>
                    <a:pt x="557" y="2386"/>
                  </a:lnTo>
                  <a:lnTo>
                    <a:pt x="358" y="2784"/>
                  </a:lnTo>
                  <a:lnTo>
                    <a:pt x="199" y="3182"/>
                  </a:lnTo>
                  <a:lnTo>
                    <a:pt x="80" y="3619"/>
                  </a:lnTo>
                  <a:lnTo>
                    <a:pt x="40" y="4056"/>
                  </a:lnTo>
                  <a:lnTo>
                    <a:pt x="0" y="4533"/>
                  </a:lnTo>
                  <a:lnTo>
                    <a:pt x="40" y="5011"/>
                  </a:lnTo>
                  <a:lnTo>
                    <a:pt x="80" y="5448"/>
                  </a:lnTo>
                  <a:lnTo>
                    <a:pt x="199" y="5885"/>
                  </a:lnTo>
                  <a:lnTo>
                    <a:pt x="358" y="6283"/>
                  </a:lnTo>
                  <a:lnTo>
                    <a:pt x="557" y="6680"/>
                  </a:lnTo>
                  <a:lnTo>
                    <a:pt x="755" y="7078"/>
                  </a:lnTo>
                  <a:lnTo>
                    <a:pt x="1034" y="7436"/>
                  </a:lnTo>
                  <a:lnTo>
                    <a:pt x="1312" y="7754"/>
                  </a:lnTo>
                  <a:lnTo>
                    <a:pt x="1630" y="8032"/>
                  </a:lnTo>
                  <a:lnTo>
                    <a:pt x="1988" y="8311"/>
                  </a:lnTo>
                  <a:lnTo>
                    <a:pt x="2386" y="8509"/>
                  </a:lnTo>
                  <a:lnTo>
                    <a:pt x="2783" y="8708"/>
                  </a:lnTo>
                  <a:lnTo>
                    <a:pt x="3181" y="8867"/>
                  </a:lnTo>
                  <a:lnTo>
                    <a:pt x="3618" y="8986"/>
                  </a:lnTo>
                  <a:lnTo>
                    <a:pt x="4055" y="9026"/>
                  </a:lnTo>
                  <a:lnTo>
                    <a:pt x="4533" y="9066"/>
                  </a:lnTo>
                  <a:lnTo>
                    <a:pt x="5010" y="9026"/>
                  </a:lnTo>
                  <a:lnTo>
                    <a:pt x="5447" y="8986"/>
                  </a:lnTo>
                  <a:lnTo>
                    <a:pt x="5884" y="8867"/>
                  </a:lnTo>
                  <a:lnTo>
                    <a:pt x="6282" y="8708"/>
                  </a:lnTo>
                  <a:lnTo>
                    <a:pt x="6680" y="8509"/>
                  </a:lnTo>
                  <a:lnTo>
                    <a:pt x="7077" y="8311"/>
                  </a:lnTo>
                  <a:lnTo>
                    <a:pt x="7435" y="8032"/>
                  </a:lnTo>
                  <a:lnTo>
                    <a:pt x="7753" y="7754"/>
                  </a:lnTo>
                  <a:lnTo>
                    <a:pt x="8031" y="7436"/>
                  </a:lnTo>
                  <a:lnTo>
                    <a:pt x="8310" y="7078"/>
                  </a:lnTo>
                  <a:lnTo>
                    <a:pt x="8508" y="6680"/>
                  </a:lnTo>
                  <a:lnTo>
                    <a:pt x="8707" y="6283"/>
                  </a:lnTo>
                  <a:lnTo>
                    <a:pt x="8866" y="5885"/>
                  </a:lnTo>
                  <a:lnTo>
                    <a:pt x="8986" y="5448"/>
                  </a:lnTo>
                  <a:lnTo>
                    <a:pt x="9025" y="5011"/>
                  </a:lnTo>
                  <a:lnTo>
                    <a:pt x="9065" y="4533"/>
                  </a:lnTo>
                  <a:lnTo>
                    <a:pt x="9025" y="4056"/>
                  </a:lnTo>
                  <a:lnTo>
                    <a:pt x="8986" y="3619"/>
                  </a:lnTo>
                  <a:lnTo>
                    <a:pt x="8866" y="3182"/>
                  </a:lnTo>
                  <a:lnTo>
                    <a:pt x="8707" y="2784"/>
                  </a:lnTo>
                  <a:lnTo>
                    <a:pt x="8508" y="2386"/>
                  </a:lnTo>
                  <a:lnTo>
                    <a:pt x="8310" y="1989"/>
                  </a:lnTo>
                  <a:lnTo>
                    <a:pt x="8031" y="1631"/>
                  </a:lnTo>
                  <a:lnTo>
                    <a:pt x="7753" y="1313"/>
                  </a:lnTo>
                  <a:lnTo>
                    <a:pt x="7435" y="1035"/>
                  </a:lnTo>
                  <a:lnTo>
                    <a:pt x="7077" y="756"/>
                  </a:lnTo>
                  <a:lnTo>
                    <a:pt x="6680" y="558"/>
                  </a:lnTo>
                  <a:lnTo>
                    <a:pt x="6282" y="359"/>
                  </a:lnTo>
                  <a:lnTo>
                    <a:pt x="5884" y="200"/>
                  </a:lnTo>
                  <a:lnTo>
                    <a:pt x="5447" y="80"/>
                  </a:lnTo>
                  <a:lnTo>
                    <a:pt x="5010" y="41"/>
                  </a:lnTo>
                  <a:lnTo>
                    <a:pt x="453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250;p58">
              <a:extLst>
                <a:ext uri="{FF2B5EF4-FFF2-40B4-BE49-F238E27FC236}">
                  <a16:creationId xmlns="" xmlns:a16="http://schemas.microsoft.com/office/drawing/2014/main" id="{053AF608-69F4-058B-F12B-5F083B95DFFF}"/>
                </a:ext>
              </a:extLst>
            </p:cNvPr>
            <p:cNvSpPr/>
            <p:nvPr/>
          </p:nvSpPr>
          <p:spPr>
            <a:xfrm>
              <a:off x="1729150" y="2316225"/>
              <a:ext cx="150745" cy="150745"/>
            </a:xfrm>
            <a:custGeom>
              <a:avLst/>
              <a:gdLst/>
              <a:ahLst/>
              <a:cxnLst/>
              <a:rect l="l" t="t" r="r" b="b"/>
              <a:pathLst>
                <a:path w="9066" h="9066" extrusionOk="0">
                  <a:moveTo>
                    <a:pt x="4890" y="955"/>
                  </a:moveTo>
                  <a:lnTo>
                    <a:pt x="5248" y="1035"/>
                  </a:lnTo>
                  <a:lnTo>
                    <a:pt x="5606" y="1114"/>
                  </a:lnTo>
                  <a:lnTo>
                    <a:pt x="5924" y="1233"/>
                  </a:lnTo>
                  <a:lnTo>
                    <a:pt x="6242" y="1392"/>
                  </a:lnTo>
                  <a:lnTo>
                    <a:pt x="6521" y="1552"/>
                  </a:lnTo>
                  <a:lnTo>
                    <a:pt x="6799" y="1790"/>
                  </a:lnTo>
                  <a:lnTo>
                    <a:pt x="7077" y="1989"/>
                  </a:lnTo>
                  <a:lnTo>
                    <a:pt x="7276" y="2267"/>
                  </a:lnTo>
                  <a:lnTo>
                    <a:pt x="7515" y="2546"/>
                  </a:lnTo>
                  <a:lnTo>
                    <a:pt x="7674" y="2824"/>
                  </a:lnTo>
                  <a:lnTo>
                    <a:pt x="7833" y="3142"/>
                  </a:lnTo>
                  <a:lnTo>
                    <a:pt x="7952" y="3460"/>
                  </a:lnTo>
                  <a:lnTo>
                    <a:pt x="8031" y="3818"/>
                  </a:lnTo>
                  <a:lnTo>
                    <a:pt x="8111" y="4176"/>
                  </a:lnTo>
                  <a:lnTo>
                    <a:pt x="8111" y="4533"/>
                  </a:lnTo>
                  <a:lnTo>
                    <a:pt x="8111" y="4891"/>
                  </a:lnTo>
                  <a:lnTo>
                    <a:pt x="8031" y="5249"/>
                  </a:lnTo>
                  <a:lnTo>
                    <a:pt x="7952" y="5607"/>
                  </a:lnTo>
                  <a:lnTo>
                    <a:pt x="7833" y="5925"/>
                  </a:lnTo>
                  <a:lnTo>
                    <a:pt x="7674" y="6243"/>
                  </a:lnTo>
                  <a:lnTo>
                    <a:pt x="7515" y="6521"/>
                  </a:lnTo>
                  <a:lnTo>
                    <a:pt x="7276" y="6800"/>
                  </a:lnTo>
                  <a:lnTo>
                    <a:pt x="7077" y="7078"/>
                  </a:lnTo>
                  <a:lnTo>
                    <a:pt x="6799" y="7277"/>
                  </a:lnTo>
                  <a:lnTo>
                    <a:pt x="6521" y="7515"/>
                  </a:lnTo>
                  <a:lnTo>
                    <a:pt x="6242" y="7674"/>
                  </a:lnTo>
                  <a:lnTo>
                    <a:pt x="5924" y="7833"/>
                  </a:lnTo>
                  <a:lnTo>
                    <a:pt x="5606" y="7953"/>
                  </a:lnTo>
                  <a:lnTo>
                    <a:pt x="5248" y="8032"/>
                  </a:lnTo>
                  <a:lnTo>
                    <a:pt x="4890" y="8112"/>
                  </a:lnTo>
                  <a:lnTo>
                    <a:pt x="4175" y="8112"/>
                  </a:lnTo>
                  <a:lnTo>
                    <a:pt x="3817" y="8032"/>
                  </a:lnTo>
                  <a:lnTo>
                    <a:pt x="3459" y="7953"/>
                  </a:lnTo>
                  <a:lnTo>
                    <a:pt x="3141" y="7833"/>
                  </a:lnTo>
                  <a:lnTo>
                    <a:pt x="2823" y="7674"/>
                  </a:lnTo>
                  <a:lnTo>
                    <a:pt x="2545" y="7515"/>
                  </a:lnTo>
                  <a:lnTo>
                    <a:pt x="2266" y="7277"/>
                  </a:lnTo>
                  <a:lnTo>
                    <a:pt x="1988" y="7078"/>
                  </a:lnTo>
                  <a:lnTo>
                    <a:pt x="1789" y="6800"/>
                  </a:lnTo>
                  <a:lnTo>
                    <a:pt x="1551" y="6521"/>
                  </a:lnTo>
                  <a:lnTo>
                    <a:pt x="1392" y="6243"/>
                  </a:lnTo>
                  <a:lnTo>
                    <a:pt x="1233" y="5925"/>
                  </a:lnTo>
                  <a:lnTo>
                    <a:pt x="1113" y="5607"/>
                  </a:lnTo>
                  <a:lnTo>
                    <a:pt x="1034" y="5249"/>
                  </a:lnTo>
                  <a:lnTo>
                    <a:pt x="954" y="4891"/>
                  </a:lnTo>
                  <a:lnTo>
                    <a:pt x="954" y="4533"/>
                  </a:lnTo>
                  <a:lnTo>
                    <a:pt x="954" y="4176"/>
                  </a:lnTo>
                  <a:lnTo>
                    <a:pt x="1034" y="3818"/>
                  </a:lnTo>
                  <a:lnTo>
                    <a:pt x="1113" y="3460"/>
                  </a:lnTo>
                  <a:lnTo>
                    <a:pt x="1233" y="3142"/>
                  </a:lnTo>
                  <a:lnTo>
                    <a:pt x="1392" y="2824"/>
                  </a:lnTo>
                  <a:lnTo>
                    <a:pt x="1551" y="2546"/>
                  </a:lnTo>
                  <a:lnTo>
                    <a:pt x="1789" y="2267"/>
                  </a:lnTo>
                  <a:lnTo>
                    <a:pt x="1988" y="1989"/>
                  </a:lnTo>
                  <a:lnTo>
                    <a:pt x="2266" y="1790"/>
                  </a:lnTo>
                  <a:lnTo>
                    <a:pt x="2545" y="1552"/>
                  </a:lnTo>
                  <a:lnTo>
                    <a:pt x="2823" y="1392"/>
                  </a:lnTo>
                  <a:lnTo>
                    <a:pt x="3141" y="1233"/>
                  </a:lnTo>
                  <a:lnTo>
                    <a:pt x="3459" y="1114"/>
                  </a:lnTo>
                  <a:lnTo>
                    <a:pt x="3817" y="1035"/>
                  </a:lnTo>
                  <a:lnTo>
                    <a:pt x="4175" y="955"/>
                  </a:lnTo>
                  <a:close/>
                  <a:moveTo>
                    <a:pt x="4533" y="1"/>
                  </a:moveTo>
                  <a:lnTo>
                    <a:pt x="4055" y="41"/>
                  </a:lnTo>
                  <a:lnTo>
                    <a:pt x="3618" y="80"/>
                  </a:lnTo>
                  <a:lnTo>
                    <a:pt x="3181" y="200"/>
                  </a:lnTo>
                  <a:lnTo>
                    <a:pt x="2783" y="359"/>
                  </a:lnTo>
                  <a:lnTo>
                    <a:pt x="2386" y="558"/>
                  </a:lnTo>
                  <a:lnTo>
                    <a:pt x="1988" y="756"/>
                  </a:lnTo>
                  <a:lnTo>
                    <a:pt x="1630" y="1035"/>
                  </a:lnTo>
                  <a:lnTo>
                    <a:pt x="1312" y="1313"/>
                  </a:lnTo>
                  <a:lnTo>
                    <a:pt x="1034" y="1631"/>
                  </a:lnTo>
                  <a:lnTo>
                    <a:pt x="755" y="1989"/>
                  </a:lnTo>
                  <a:lnTo>
                    <a:pt x="557" y="2386"/>
                  </a:lnTo>
                  <a:lnTo>
                    <a:pt x="358" y="2784"/>
                  </a:lnTo>
                  <a:lnTo>
                    <a:pt x="199" y="3182"/>
                  </a:lnTo>
                  <a:lnTo>
                    <a:pt x="80" y="3619"/>
                  </a:lnTo>
                  <a:lnTo>
                    <a:pt x="40" y="4056"/>
                  </a:lnTo>
                  <a:lnTo>
                    <a:pt x="0" y="4533"/>
                  </a:lnTo>
                  <a:lnTo>
                    <a:pt x="40" y="5011"/>
                  </a:lnTo>
                  <a:lnTo>
                    <a:pt x="80" y="5448"/>
                  </a:lnTo>
                  <a:lnTo>
                    <a:pt x="199" y="5885"/>
                  </a:lnTo>
                  <a:lnTo>
                    <a:pt x="358" y="6283"/>
                  </a:lnTo>
                  <a:lnTo>
                    <a:pt x="557" y="6680"/>
                  </a:lnTo>
                  <a:lnTo>
                    <a:pt x="755" y="7078"/>
                  </a:lnTo>
                  <a:lnTo>
                    <a:pt x="1034" y="7436"/>
                  </a:lnTo>
                  <a:lnTo>
                    <a:pt x="1312" y="7754"/>
                  </a:lnTo>
                  <a:lnTo>
                    <a:pt x="1630" y="8032"/>
                  </a:lnTo>
                  <a:lnTo>
                    <a:pt x="1988" y="8311"/>
                  </a:lnTo>
                  <a:lnTo>
                    <a:pt x="2386" y="8509"/>
                  </a:lnTo>
                  <a:lnTo>
                    <a:pt x="2783" y="8708"/>
                  </a:lnTo>
                  <a:lnTo>
                    <a:pt x="3181" y="8867"/>
                  </a:lnTo>
                  <a:lnTo>
                    <a:pt x="3618" y="8986"/>
                  </a:lnTo>
                  <a:lnTo>
                    <a:pt x="4055" y="9026"/>
                  </a:lnTo>
                  <a:lnTo>
                    <a:pt x="4533" y="9066"/>
                  </a:lnTo>
                  <a:lnTo>
                    <a:pt x="5010" y="9026"/>
                  </a:lnTo>
                  <a:lnTo>
                    <a:pt x="5447" y="8986"/>
                  </a:lnTo>
                  <a:lnTo>
                    <a:pt x="5884" y="8867"/>
                  </a:lnTo>
                  <a:lnTo>
                    <a:pt x="6282" y="8708"/>
                  </a:lnTo>
                  <a:lnTo>
                    <a:pt x="6680" y="8509"/>
                  </a:lnTo>
                  <a:lnTo>
                    <a:pt x="7077" y="8311"/>
                  </a:lnTo>
                  <a:lnTo>
                    <a:pt x="7435" y="8032"/>
                  </a:lnTo>
                  <a:lnTo>
                    <a:pt x="7753" y="7754"/>
                  </a:lnTo>
                  <a:lnTo>
                    <a:pt x="8031" y="7436"/>
                  </a:lnTo>
                  <a:lnTo>
                    <a:pt x="8310" y="7078"/>
                  </a:lnTo>
                  <a:lnTo>
                    <a:pt x="8508" y="6680"/>
                  </a:lnTo>
                  <a:lnTo>
                    <a:pt x="8707" y="6283"/>
                  </a:lnTo>
                  <a:lnTo>
                    <a:pt x="8866" y="5885"/>
                  </a:lnTo>
                  <a:lnTo>
                    <a:pt x="8986" y="5448"/>
                  </a:lnTo>
                  <a:lnTo>
                    <a:pt x="9025" y="5011"/>
                  </a:lnTo>
                  <a:lnTo>
                    <a:pt x="9065" y="4533"/>
                  </a:lnTo>
                  <a:lnTo>
                    <a:pt x="9025" y="4056"/>
                  </a:lnTo>
                  <a:lnTo>
                    <a:pt x="8986" y="3619"/>
                  </a:lnTo>
                  <a:lnTo>
                    <a:pt x="8866" y="3182"/>
                  </a:lnTo>
                  <a:lnTo>
                    <a:pt x="8707" y="2784"/>
                  </a:lnTo>
                  <a:lnTo>
                    <a:pt x="8508" y="2386"/>
                  </a:lnTo>
                  <a:lnTo>
                    <a:pt x="8310" y="1989"/>
                  </a:lnTo>
                  <a:lnTo>
                    <a:pt x="8031" y="1631"/>
                  </a:lnTo>
                  <a:lnTo>
                    <a:pt x="7753" y="1313"/>
                  </a:lnTo>
                  <a:lnTo>
                    <a:pt x="7435" y="1035"/>
                  </a:lnTo>
                  <a:lnTo>
                    <a:pt x="7077" y="756"/>
                  </a:lnTo>
                  <a:lnTo>
                    <a:pt x="6680" y="558"/>
                  </a:lnTo>
                  <a:lnTo>
                    <a:pt x="6282" y="359"/>
                  </a:lnTo>
                  <a:lnTo>
                    <a:pt x="5884" y="200"/>
                  </a:lnTo>
                  <a:lnTo>
                    <a:pt x="5447" y="80"/>
                  </a:lnTo>
                  <a:lnTo>
                    <a:pt x="5010" y="41"/>
                  </a:lnTo>
                  <a:lnTo>
                    <a:pt x="453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08" name="Google Shape;1246;p58">
            <a:extLst>
              <a:ext uri="{FF2B5EF4-FFF2-40B4-BE49-F238E27FC236}">
                <a16:creationId xmlns="" xmlns:a16="http://schemas.microsoft.com/office/drawing/2014/main" id="{AE59922F-8B8C-532A-FEE6-283502F48681}"/>
              </a:ext>
            </a:extLst>
          </p:cNvPr>
          <p:cNvGrpSpPr/>
          <p:nvPr/>
        </p:nvGrpSpPr>
        <p:grpSpPr>
          <a:xfrm>
            <a:off x="1798800" y="1680238"/>
            <a:ext cx="559768" cy="1062642"/>
            <a:chOff x="1502500" y="1320275"/>
            <a:chExt cx="604045" cy="1146695"/>
          </a:xfrm>
        </p:grpSpPr>
        <p:sp>
          <p:nvSpPr>
            <p:cNvPr id="109" name="Google Shape;1247;p58">
              <a:extLst>
                <a:ext uri="{FF2B5EF4-FFF2-40B4-BE49-F238E27FC236}">
                  <a16:creationId xmlns="" xmlns:a16="http://schemas.microsoft.com/office/drawing/2014/main" id="{741E97FF-ECAE-2C7F-76C0-F143DABB6851}"/>
                </a:ext>
              </a:extLst>
            </p:cNvPr>
            <p:cNvSpPr/>
            <p:nvPr/>
          </p:nvSpPr>
          <p:spPr>
            <a:xfrm>
              <a:off x="1619050" y="1320275"/>
              <a:ext cx="276694" cy="276694"/>
            </a:xfrm>
            <a:custGeom>
              <a:avLst/>
              <a:gdLst/>
              <a:ahLst/>
              <a:cxnLst/>
              <a:rect l="l" t="t" r="r" b="b"/>
              <a:pathLst>
                <a:path w="9066" h="9066" extrusionOk="0">
                  <a:moveTo>
                    <a:pt x="4890" y="955"/>
                  </a:moveTo>
                  <a:lnTo>
                    <a:pt x="5248" y="1035"/>
                  </a:lnTo>
                  <a:lnTo>
                    <a:pt x="5606" y="1114"/>
                  </a:lnTo>
                  <a:lnTo>
                    <a:pt x="5924" y="1233"/>
                  </a:lnTo>
                  <a:lnTo>
                    <a:pt x="6242" y="1392"/>
                  </a:lnTo>
                  <a:lnTo>
                    <a:pt x="6521" y="1552"/>
                  </a:lnTo>
                  <a:lnTo>
                    <a:pt x="6799" y="1790"/>
                  </a:lnTo>
                  <a:lnTo>
                    <a:pt x="7077" y="1989"/>
                  </a:lnTo>
                  <a:lnTo>
                    <a:pt x="7276" y="2267"/>
                  </a:lnTo>
                  <a:lnTo>
                    <a:pt x="7515" y="2546"/>
                  </a:lnTo>
                  <a:lnTo>
                    <a:pt x="7674" y="2824"/>
                  </a:lnTo>
                  <a:lnTo>
                    <a:pt x="7833" y="3142"/>
                  </a:lnTo>
                  <a:lnTo>
                    <a:pt x="7952" y="3460"/>
                  </a:lnTo>
                  <a:lnTo>
                    <a:pt x="8031" y="3818"/>
                  </a:lnTo>
                  <a:lnTo>
                    <a:pt x="8111" y="4176"/>
                  </a:lnTo>
                  <a:lnTo>
                    <a:pt x="8111" y="4533"/>
                  </a:lnTo>
                  <a:lnTo>
                    <a:pt x="8111" y="4891"/>
                  </a:lnTo>
                  <a:lnTo>
                    <a:pt x="8031" y="5249"/>
                  </a:lnTo>
                  <a:lnTo>
                    <a:pt x="7952" y="5607"/>
                  </a:lnTo>
                  <a:lnTo>
                    <a:pt x="7833" y="5925"/>
                  </a:lnTo>
                  <a:lnTo>
                    <a:pt x="7674" y="6243"/>
                  </a:lnTo>
                  <a:lnTo>
                    <a:pt x="7515" y="6521"/>
                  </a:lnTo>
                  <a:lnTo>
                    <a:pt x="7276" y="6800"/>
                  </a:lnTo>
                  <a:lnTo>
                    <a:pt x="7077" y="7078"/>
                  </a:lnTo>
                  <a:lnTo>
                    <a:pt x="6799" y="7277"/>
                  </a:lnTo>
                  <a:lnTo>
                    <a:pt x="6521" y="7515"/>
                  </a:lnTo>
                  <a:lnTo>
                    <a:pt x="6242" y="7674"/>
                  </a:lnTo>
                  <a:lnTo>
                    <a:pt x="5924" y="7833"/>
                  </a:lnTo>
                  <a:lnTo>
                    <a:pt x="5606" y="7953"/>
                  </a:lnTo>
                  <a:lnTo>
                    <a:pt x="5248" y="8032"/>
                  </a:lnTo>
                  <a:lnTo>
                    <a:pt x="4890" y="8112"/>
                  </a:lnTo>
                  <a:lnTo>
                    <a:pt x="4175" y="8112"/>
                  </a:lnTo>
                  <a:lnTo>
                    <a:pt x="3817" y="8032"/>
                  </a:lnTo>
                  <a:lnTo>
                    <a:pt x="3459" y="7953"/>
                  </a:lnTo>
                  <a:lnTo>
                    <a:pt x="3141" y="7833"/>
                  </a:lnTo>
                  <a:lnTo>
                    <a:pt x="2823" y="7674"/>
                  </a:lnTo>
                  <a:lnTo>
                    <a:pt x="2545" y="7515"/>
                  </a:lnTo>
                  <a:lnTo>
                    <a:pt x="2266" y="7277"/>
                  </a:lnTo>
                  <a:lnTo>
                    <a:pt x="1988" y="7078"/>
                  </a:lnTo>
                  <a:lnTo>
                    <a:pt x="1789" y="6800"/>
                  </a:lnTo>
                  <a:lnTo>
                    <a:pt x="1551" y="6521"/>
                  </a:lnTo>
                  <a:lnTo>
                    <a:pt x="1392" y="6243"/>
                  </a:lnTo>
                  <a:lnTo>
                    <a:pt x="1233" y="5925"/>
                  </a:lnTo>
                  <a:lnTo>
                    <a:pt x="1113" y="5607"/>
                  </a:lnTo>
                  <a:lnTo>
                    <a:pt x="1034" y="5249"/>
                  </a:lnTo>
                  <a:lnTo>
                    <a:pt x="954" y="4891"/>
                  </a:lnTo>
                  <a:lnTo>
                    <a:pt x="954" y="4533"/>
                  </a:lnTo>
                  <a:lnTo>
                    <a:pt x="954" y="4176"/>
                  </a:lnTo>
                  <a:lnTo>
                    <a:pt x="1034" y="3818"/>
                  </a:lnTo>
                  <a:lnTo>
                    <a:pt x="1113" y="3460"/>
                  </a:lnTo>
                  <a:lnTo>
                    <a:pt x="1233" y="3142"/>
                  </a:lnTo>
                  <a:lnTo>
                    <a:pt x="1392" y="2824"/>
                  </a:lnTo>
                  <a:lnTo>
                    <a:pt x="1551" y="2546"/>
                  </a:lnTo>
                  <a:lnTo>
                    <a:pt x="1789" y="2267"/>
                  </a:lnTo>
                  <a:lnTo>
                    <a:pt x="1988" y="1989"/>
                  </a:lnTo>
                  <a:lnTo>
                    <a:pt x="2266" y="1790"/>
                  </a:lnTo>
                  <a:lnTo>
                    <a:pt x="2545" y="1552"/>
                  </a:lnTo>
                  <a:lnTo>
                    <a:pt x="2823" y="1392"/>
                  </a:lnTo>
                  <a:lnTo>
                    <a:pt x="3141" y="1233"/>
                  </a:lnTo>
                  <a:lnTo>
                    <a:pt x="3459" y="1114"/>
                  </a:lnTo>
                  <a:lnTo>
                    <a:pt x="3817" y="1035"/>
                  </a:lnTo>
                  <a:lnTo>
                    <a:pt x="4175" y="955"/>
                  </a:lnTo>
                  <a:close/>
                  <a:moveTo>
                    <a:pt x="4533" y="1"/>
                  </a:moveTo>
                  <a:lnTo>
                    <a:pt x="4055" y="41"/>
                  </a:lnTo>
                  <a:lnTo>
                    <a:pt x="3618" y="80"/>
                  </a:lnTo>
                  <a:lnTo>
                    <a:pt x="3181" y="200"/>
                  </a:lnTo>
                  <a:lnTo>
                    <a:pt x="2783" y="359"/>
                  </a:lnTo>
                  <a:lnTo>
                    <a:pt x="2386" y="558"/>
                  </a:lnTo>
                  <a:lnTo>
                    <a:pt x="1988" y="756"/>
                  </a:lnTo>
                  <a:lnTo>
                    <a:pt x="1630" y="1035"/>
                  </a:lnTo>
                  <a:lnTo>
                    <a:pt x="1312" y="1313"/>
                  </a:lnTo>
                  <a:lnTo>
                    <a:pt x="1034" y="1631"/>
                  </a:lnTo>
                  <a:lnTo>
                    <a:pt x="755" y="1989"/>
                  </a:lnTo>
                  <a:lnTo>
                    <a:pt x="557" y="2386"/>
                  </a:lnTo>
                  <a:lnTo>
                    <a:pt x="358" y="2784"/>
                  </a:lnTo>
                  <a:lnTo>
                    <a:pt x="199" y="3182"/>
                  </a:lnTo>
                  <a:lnTo>
                    <a:pt x="80" y="3619"/>
                  </a:lnTo>
                  <a:lnTo>
                    <a:pt x="40" y="4056"/>
                  </a:lnTo>
                  <a:lnTo>
                    <a:pt x="0" y="4533"/>
                  </a:lnTo>
                  <a:lnTo>
                    <a:pt x="40" y="5011"/>
                  </a:lnTo>
                  <a:lnTo>
                    <a:pt x="80" y="5448"/>
                  </a:lnTo>
                  <a:lnTo>
                    <a:pt x="199" y="5885"/>
                  </a:lnTo>
                  <a:lnTo>
                    <a:pt x="358" y="6283"/>
                  </a:lnTo>
                  <a:lnTo>
                    <a:pt x="557" y="6680"/>
                  </a:lnTo>
                  <a:lnTo>
                    <a:pt x="755" y="7078"/>
                  </a:lnTo>
                  <a:lnTo>
                    <a:pt x="1034" y="7436"/>
                  </a:lnTo>
                  <a:lnTo>
                    <a:pt x="1312" y="7754"/>
                  </a:lnTo>
                  <a:lnTo>
                    <a:pt x="1630" y="8032"/>
                  </a:lnTo>
                  <a:lnTo>
                    <a:pt x="1988" y="8311"/>
                  </a:lnTo>
                  <a:lnTo>
                    <a:pt x="2386" y="8509"/>
                  </a:lnTo>
                  <a:lnTo>
                    <a:pt x="2783" y="8708"/>
                  </a:lnTo>
                  <a:lnTo>
                    <a:pt x="3181" y="8867"/>
                  </a:lnTo>
                  <a:lnTo>
                    <a:pt x="3618" y="8986"/>
                  </a:lnTo>
                  <a:lnTo>
                    <a:pt x="4055" y="9026"/>
                  </a:lnTo>
                  <a:lnTo>
                    <a:pt x="4533" y="9066"/>
                  </a:lnTo>
                  <a:lnTo>
                    <a:pt x="5010" y="9026"/>
                  </a:lnTo>
                  <a:lnTo>
                    <a:pt x="5447" y="8986"/>
                  </a:lnTo>
                  <a:lnTo>
                    <a:pt x="5884" y="8867"/>
                  </a:lnTo>
                  <a:lnTo>
                    <a:pt x="6282" y="8708"/>
                  </a:lnTo>
                  <a:lnTo>
                    <a:pt x="6680" y="8509"/>
                  </a:lnTo>
                  <a:lnTo>
                    <a:pt x="7077" y="8311"/>
                  </a:lnTo>
                  <a:lnTo>
                    <a:pt x="7435" y="8032"/>
                  </a:lnTo>
                  <a:lnTo>
                    <a:pt x="7753" y="7754"/>
                  </a:lnTo>
                  <a:lnTo>
                    <a:pt x="8031" y="7436"/>
                  </a:lnTo>
                  <a:lnTo>
                    <a:pt x="8310" y="7078"/>
                  </a:lnTo>
                  <a:lnTo>
                    <a:pt x="8508" y="6680"/>
                  </a:lnTo>
                  <a:lnTo>
                    <a:pt x="8707" y="6283"/>
                  </a:lnTo>
                  <a:lnTo>
                    <a:pt x="8866" y="5885"/>
                  </a:lnTo>
                  <a:lnTo>
                    <a:pt x="8986" y="5448"/>
                  </a:lnTo>
                  <a:lnTo>
                    <a:pt x="9025" y="5011"/>
                  </a:lnTo>
                  <a:lnTo>
                    <a:pt x="9065" y="4533"/>
                  </a:lnTo>
                  <a:lnTo>
                    <a:pt x="9025" y="4056"/>
                  </a:lnTo>
                  <a:lnTo>
                    <a:pt x="8986" y="3619"/>
                  </a:lnTo>
                  <a:lnTo>
                    <a:pt x="8866" y="3182"/>
                  </a:lnTo>
                  <a:lnTo>
                    <a:pt x="8707" y="2784"/>
                  </a:lnTo>
                  <a:lnTo>
                    <a:pt x="8508" y="2386"/>
                  </a:lnTo>
                  <a:lnTo>
                    <a:pt x="8310" y="1989"/>
                  </a:lnTo>
                  <a:lnTo>
                    <a:pt x="8031" y="1631"/>
                  </a:lnTo>
                  <a:lnTo>
                    <a:pt x="7753" y="1313"/>
                  </a:lnTo>
                  <a:lnTo>
                    <a:pt x="7435" y="1035"/>
                  </a:lnTo>
                  <a:lnTo>
                    <a:pt x="7077" y="756"/>
                  </a:lnTo>
                  <a:lnTo>
                    <a:pt x="6680" y="558"/>
                  </a:lnTo>
                  <a:lnTo>
                    <a:pt x="6282" y="359"/>
                  </a:lnTo>
                  <a:lnTo>
                    <a:pt x="5884" y="200"/>
                  </a:lnTo>
                  <a:lnTo>
                    <a:pt x="5447" y="80"/>
                  </a:lnTo>
                  <a:lnTo>
                    <a:pt x="5010" y="41"/>
                  </a:lnTo>
                  <a:lnTo>
                    <a:pt x="453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248;p58">
              <a:extLst>
                <a:ext uri="{FF2B5EF4-FFF2-40B4-BE49-F238E27FC236}">
                  <a16:creationId xmlns="" xmlns:a16="http://schemas.microsoft.com/office/drawing/2014/main" id="{5264E990-5BA6-DC9F-9516-A89B43338677}"/>
                </a:ext>
              </a:extLst>
            </p:cNvPr>
            <p:cNvSpPr/>
            <p:nvPr/>
          </p:nvSpPr>
          <p:spPr>
            <a:xfrm>
              <a:off x="1955800" y="1790575"/>
              <a:ext cx="150745" cy="150745"/>
            </a:xfrm>
            <a:custGeom>
              <a:avLst/>
              <a:gdLst/>
              <a:ahLst/>
              <a:cxnLst/>
              <a:rect l="l" t="t" r="r" b="b"/>
              <a:pathLst>
                <a:path w="9066" h="9066" extrusionOk="0">
                  <a:moveTo>
                    <a:pt x="4890" y="955"/>
                  </a:moveTo>
                  <a:lnTo>
                    <a:pt x="5248" y="1035"/>
                  </a:lnTo>
                  <a:lnTo>
                    <a:pt x="5606" y="1114"/>
                  </a:lnTo>
                  <a:lnTo>
                    <a:pt x="5924" y="1233"/>
                  </a:lnTo>
                  <a:lnTo>
                    <a:pt x="6242" y="1392"/>
                  </a:lnTo>
                  <a:lnTo>
                    <a:pt x="6521" y="1552"/>
                  </a:lnTo>
                  <a:lnTo>
                    <a:pt x="6799" y="1790"/>
                  </a:lnTo>
                  <a:lnTo>
                    <a:pt x="7077" y="1989"/>
                  </a:lnTo>
                  <a:lnTo>
                    <a:pt x="7276" y="2267"/>
                  </a:lnTo>
                  <a:lnTo>
                    <a:pt x="7515" y="2546"/>
                  </a:lnTo>
                  <a:lnTo>
                    <a:pt x="7674" y="2824"/>
                  </a:lnTo>
                  <a:lnTo>
                    <a:pt x="7833" y="3142"/>
                  </a:lnTo>
                  <a:lnTo>
                    <a:pt x="7952" y="3460"/>
                  </a:lnTo>
                  <a:lnTo>
                    <a:pt x="8031" y="3818"/>
                  </a:lnTo>
                  <a:lnTo>
                    <a:pt x="8111" y="4176"/>
                  </a:lnTo>
                  <a:lnTo>
                    <a:pt x="8111" y="4533"/>
                  </a:lnTo>
                  <a:lnTo>
                    <a:pt x="8111" y="4891"/>
                  </a:lnTo>
                  <a:lnTo>
                    <a:pt x="8031" y="5249"/>
                  </a:lnTo>
                  <a:lnTo>
                    <a:pt x="7952" y="5607"/>
                  </a:lnTo>
                  <a:lnTo>
                    <a:pt x="7833" y="5925"/>
                  </a:lnTo>
                  <a:lnTo>
                    <a:pt x="7674" y="6243"/>
                  </a:lnTo>
                  <a:lnTo>
                    <a:pt x="7515" y="6521"/>
                  </a:lnTo>
                  <a:lnTo>
                    <a:pt x="7276" y="6800"/>
                  </a:lnTo>
                  <a:lnTo>
                    <a:pt x="7077" y="7078"/>
                  </a:lnTo>
                  <a:lnTo>
                    <a:pt x="6799" y="7277"/>
                  </a:lnTo>
                  <a:lnTo>
                    <a:pt x="6521" y="7515"/>
                  </a:lnTo>
                  <a:lnTo>
                    <a:pt x="6242" y="7674"/>
                  </a:lnTo>
                  <a:lnTo>
                    <a:pt x="5924" y="7833"/>
                  </a:lnTo>
                  <a:lnTo>
                    <a:pt x="5606" y="7953"/>
                  </a:lnTo>
                  <a:lnTo>
                    <a:pt x="5248" y="8032"/>
                  </a:lnTo>
                  <a:lnTo>
                    <a:pt x="4890" y="8112"/>
                  </a:lnTo>
                  <a:lnTo>
                    <a:pt x="4175" y="8112"/>
                  </a:lnTo>
                  <a:lnTo>
                    <a:pt x="3817" y="8032"/>
                  </a:lnTo>
                  <a:lnTo>
                    <a:pt x="3459" y="7953"/>
                  </a:lnTo>
                  <a:lnTo>
                    <a:pt x="3141" y="7833"/>
                  </a:lnTo>
                  <a:lnTo>
                    <a:pt x="2823" y="7674"/>
                  </a:lnTo>
                  <a:lnTo>
                    <a:pt x="2545" y="7515"/>
                  </a:lnTo>
                  <a:lnTo>
                    <a:pt x="2266" y="7277"/>
                  </a:lnTo>
                  <a:lnTo>
                    <a:pt x="1988" y="7078"/>
                  </a:lnTo>
                  <a:lnTo>
                    <a:pt x="1789" y="6800"/>
                  </a:lnTo>
                  <a:lnTo>
                    <a:pt x="1551" y="6521"/>
                  </a:lnTo>
                  <a:lnTo>
                    <a:pt x="1392" y="6243"/>
                  </a:lnTo>
                  <a:lnTo>
                    <a:pt x="1233" y="5925"/>
                  </a:lnTo>
                  <a:lnTo>
                    <a:pt x="1113" y="5607"/>
                  </a:lnTo>
                  <a:lnTo>
                    <a:pt x="1034" y="5249"/>
                  </a:lnTo>
                  <a:lnTo>
                    <a:pt x="954" y="4891"/>
                  </a:lnTo>
                  <a:lnTo>
                    <a:pt x="954" y="4533"/>
                  </a:lnTo>
                  <a:lnTo>
                    <a:pt x="954" y="4176"/>
                  </a:lnTo>
                  <a:lnTo>
                    <a:pt x="1034" y="3818"/>
                  </a:lnTo>
                  <a:lnTo>
                    <a:pt x="1113" y="3460"/>
                  </a:lnTo>
                  <a:lnTo>
                    <a:pt x="1233" y="3142"/>
                  </a:lnTo>
                  <a:lnTo>
                    <a:pt x="1392" y="2824"/>
                  </a:lnTo>
                  <a:lnTo>
                    <a:pt x="1551" y="2546"/>
                  </a:lnTo>
                  <a:lnTo>
                    <a:pt x="1789" y="2267"/>
                  </a:lnTo>
                  <a:lnTo>
                    <a:pt x="1988" y="1989"/>
                  </a:lnTo>
                  <a:lnTo>
                    <a:pt x="2266" y="1790"/>
                  </a:lnTo>
                  <a:lnTo>
                    <a:pt x="2545" y="1552"/>
                  </a:lnTo>
                  <a:lnTo>
                    <a:pt x="2823" y="1392"/>
                  </a:lnTo>
                  <a:lnTo>
                    <a:pt x="3141" y="1233"/>
                  </a:lnTo>
                  <a:lnTo>
                    <a:pt x="3459" y="1114"/>
                  </a:lnTo>
                  <a:lnTo>
                    <a:pt x="3817" y="1035"/>
                  </a:lnTo>
                  <a:lnTo>
                    <a:pt x="4175" y="955"/>
                  </a:lnTo>
                  <a:close/>
                  <a:moveTo>
                    <a:pt x="4533" y="1"/>
                  </a:moveTo>
                  <a:lnTo>
                    <a:pt x="4055" y="41"/>
                  </a:lnTo>
                  <a:lnTo>
                    <a:pt x="3618" y="80"/>
                  </a:lnTo>
                  <a:lnTo>
                    <a:pt x="3181" y="200"/>
                  </a:lnTo>
                  <a:lnTo>
                    <a:pt x="2783" y="359"/>
                  </a:lnTo>
                  <a:lnTo>
                    <a:pt x="2386" y="558"/>
                  </a:lnTo>
                  <a:lnTo>
                    <a:pt x="1988" y="756"/>
                  </a:lnTo>
                  <a:lnTo>
                    <a:pt x="1630" y="1035"/>
                  </a:lnTo>
                  <a:lnTo>
                    <a:pt x="1312" y="1313"/>
                  </a:lnTo>
                  <a:lnTo>
                    <a:pt x="1034" y="1631"/>
                  </a:lnTo>
                  <a:lnTo>
                    <a:pt x="755" y="1989"/>
                  </a:lnTo>
                  <a:lnTo>
                    <a:pt x="557" y="2386"/>
                  </a:lnTo>
                  <a:lnTo>
                    <a:pt x="358" y="2784"/>
                  </a:lnTo>
                  <a:lnTo>
                    <a:pt x="199" y="3182"/>
                  </a:lnTo>
                  <a:lnTo>
                    <a:pt x="80" y="3619"/>
                  </a:lnTo>
                  <a:lnTo>
                    <a:pt x="40" y="4056"/>
                  </a:lnTo>
                  <a:lnTo>
                    <a:pt x="0" y="4533"/>
                  </a:lnTo>
                  <a:lnTo>
                    <a:pt x="40" y="5011"/>
                  </a:lnTo>
                  <a:lnTo>
                    <a:pt x="80" y="5448"/>
                  </a:lnTo>
                  <a:lnTo>
                    <a:pt x="199" y="5885"/>
                  </a:lnTo>
                  <a:lnTo>
                    <a:pt x="358" y="6283"/>
                  </a:lnTo>
                  <a:lnTo>
                    <a:pt x="557" y="6680"/>
                  </a:lnTo>
                  <a:lnTo>
                    <a:pt x="755" y="7078"/>
                  </a:lnTo>
                  <a:lnTo>
                    <a:pt x="1034" y="7436"/>
                  </a:lnTo>
                  <a:lnTo>
                    <a:pt x="1312" y="7754"/>
                  </a:lnTo>
                  <a:lnTo>
                    <a:pt x="1630" y="8032"/>
                  </a:lnTo>
                  <a:lnTo>
                    <a:pt x="1988" y="8311"/>
                  </a:lnTo>
                  <a:lnTo>
                    <a:pt x="2386" y="8509"/>
                  </a:lnTo>
                  <a:lnTo>
                    <a:pt x="2783" y="8708"/>
                  </a:lnTo>
                  <a:lnTo>
                    <a:pt x="3181" y="8867"/>
                  </a:lnTo>
                  <a:lnTo>
                    <a:pt x="3618" y="8986"/>
                  </a:lnTo>
                  <a:lnTo>
                    <a:pt x="4055" y="9026"/>
                  </a:lnTo>
                  <a:lnTo>
                    <a:pt x="4533" y="9066"/>
                  </a:lnTo>
                  <a:lnTo>
                    <a:pt x="5010" y="9026"/>
                  </a:lnTo>
                  <a:lnTo>
                    <a:pt x="5447" y="8986"/>
                  </a:lnTo>
                  <a:lnTo>
                    <a:pt x="5884" y="8867"/>
                  </a:lnTo>
                  <a:lnTo>
                    <a:pt x="6282" y="8708"/>
                  </a:lnTo>
                  <a:lnTo>
                    <a:pt x="6680" y="8509"/>
                  </a:lnTo>
                  <a:lnTo>
                    <a:pt x="7077" y="8311"/>
                  </a:lnTo>
                  <a:lnTo>
                    <a:pt x="7435" y="8032"/>
                  </a:lnTo>
                  <a:lnTo>
                    <a:pt x="7753" y="7754"/>
                  </a:lnTo>
                  <a:lnTo>
                    <a:pt x="8031" y="7436"/>
                  </a:lnTo>
                  <a:lnTo>
                    <a:pt x="8310" y="7078"/>
                  </a:lnTo>
                  <a:lnTo>
                    <a:pt x="8508" y="6680"/>
                  </a:lnTo>
                  <a:lnTo>
                    <a:pt x="8707" y="6283"/>
                  </a:lnTo>
                  <a:lnTo>
                    <a:pt x="8866" y="5885"/>
                  </a:lnTo>
                  <a:lnTo>
                    <a:pt x="8986" y="5448"/>
                  </a:lnTo>
                  <a:lnTo>
                    <a:pt x="9025" y="5011"/>
                  </a:lnTo>
                  <a:lnTo>
                    <a:pt x="9065" y="4533"/>
                  </a:lnTo>
                  <a:lnTo>
                    <a:pt x="9025" y="4056"/>
                  </a:lnTo>
                  <a:lnTo>
                    <a:pt x="8986" y="3619"/>
                  </a:lnTo>
                  <a:lnTo>
                    <a:pt x="8866" y="3182"/>
                  </a:lnTo>
                  <a:lnTo>
                    <a:pt x="8707" y="2784"/>
                  </a:lnTo>
                  <a:lnTo>
                    <a:pt x="8508" y="2386"/>
                  </a:lnTo>
                  <a:lnTo>
                    <a:pt x="8310" y="1989"/>
                  </a:lnTo>
                  <a:lnTo>
                    <a:pt x="8031" y="1631"/>
                  </a:lnTo>
                  <a:lnTo>
                    <a:pt x="7753" y="1313"/>
                  </a:lnTo>
                  <a:lnTo>
                    <a:pt x="7435" y="1035"/>
                  </a:lnTo>
                  <a:lnTo>
                    <a:pt x="7077" y="756"/>
                  </a:lnTo>
                  <a:lnTo>
                    <a:pt x="6680" y="558"/>
                  </a:lnTo>
                  <a:lnTo>
                    <a:pt x="6282" y="359"/>
                  </a:lnTo>
                  <a:lnTo>
                    <a:pt x="5884" y="200"/>
                  </a:lnTo>
                  <a:lnTo>
                    <a:pt x="5447" y="80"/>
                  </a:lnTo>
                  <a:lnTo>
                    <a:pt x="5010" y="41"/>
                  </a:lnTo>
                  <a:lnTo>
                    <a:pt x="453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249;p58">
              <a:extLst>
                <a:ext uri="{FF2B5EF4-FFF2-40B4-BE49-F238E27FC236}">
                  <a16:creationId xmlns="" xmlns:a16="http://schemas.microsoft.com/office/drawing/2014/main" id="{AEA9DE3D-ECE9-3978-45A7-7CA4015ACDAE}"/>
                </a:ext>
              </a:extLst>
            </p:cNvPr>
            <p:cNvSpPr/>
            <p:nvPr/>
          </p:nvSpPr>
          <p:spPr>
            <a:xfrm>
              <a:off x="1502500" y="1880650"/>
              <a:ext cx="226650" cy="226650"/>
            </a:xfrm>
            <a:custGeom>
              <a:avLst/>
              <a:gdLst/>
              <a:ahLst/>
              <a:cxnLst/>
              <a:rect l="l" t="t" r="r" b="b"/>
              <a:pathLst>
                <a:path w="9066" h="9066" extrusionOk="0">
                  <a:moveTo>
                    <a:pt x="4890" y="955"/>
                  </a:moveTo>
                  <a:lnTo>
                    <a:pt x="5248" y="1035"/>
                  </a:lnTo>
                  <a:lnTo>
                    <a:pt x="5606" y="1114"/>
                  </a:lnTo>
                  <a:lnTo>
                    <a:pt x="5924" y="1233"/>
                  </a:lnTo>
                  <a:lnTo>
                    <a:pt x="6242" y="1392"/>
                  </a:lnTo>
                  <a:lnTo>
                    <a:pt x="6521" y="1552"/>
                  </a:lnTo>
                  <a:lnTo>
                    <a:pt x="6799" y="1790"/>
                  </a:lnTo>
                  <a:lnTo>
                    <a:pt x="7077" y="1989"/>
                  </a:lnTo>
                  <a:lnTo>
                    <a:pt x="7276" y="2267"/>
                  </a:lnTo>
                  <a:lnTo>
                    <a:pt x="7515" y="2546"/>
                  </a:lnTo>
                  <a:lnTo>
                    <a:pt x="7674" y="2824"/>
                  </a:lnTo>
                  <a:lnTo>
                    <a:pt x="7833" y="3142"/>
                  </a:lnTo>
                  <a:lnTo>
                    <a:pt x="7952" y="3460"/>
                  </a:lnTo>
                  <a:lnTo>
                    <a:pt x="8031" y="3818"/>
                  </a:lnTo>
                  <a:lnTo>
                    <a:pt x="8111" y="4176"/>
                  </a:lnTo>
                  <a:lnTo>
                    <a:pt x="8111" y="4533"/>
                  </a:lnTo>
                  <a:lnTo>
                    <a:pt x="8111" y="4891"/>
                  </a:lnTo>
                  <a:lnTo>
                    <a:pt x="8031" y="5249"/>
                  </a:lnTo>
                  <a:lnTo>
                    <a:pt x="7952" y="5607"/>
                  </a:lnTo>
                  <a:lnTo>
                    <a:pt x="7833" y="5925"/>
                  </a:lnTo>
                  <a:lnTo>
                    <a:pt x="7674" y="6243"/>
                  </a:lnTo>
                  <a:lnTo>
                    <a:pt x="7515" y="6521"/>
                  </a:lnTo>
                  <a:lnTo>
                    <a:pt x="7276" y="6800"/>
                  </a:lnTo>
                  <a:lnTo>
                    <a:pt x="7077" y="7078"/>
                  </a:lnTo>
                  <a:lnTo>
                    <a:pt x="6799" y="7277"/>
                  </a:lnTo>
                  <a:lnTo>
                    <a:pt x="6521" y="7515"/>
                  </a:lnTo>
                  <a:lnTo>
                    <a:pt x="6242" y="7674"/>
                  </a:lnTo>
                  <a:lnTo>
                    <a:pt x="5924" y="7833"/>
                  </a:lnTo>
                  <a:lnTo>
                    <a:pt x="5606" y="7953"/>
                  </a:lnTo>
                  <a:lnTo>
                    <a:pt x="5248" y="8032"/>
                  </a:lnTo>
                  <a:lnTo>
                    <a:pt x="4890" y="8112"/>
                  </a:lnTo>
                  <a:lnTo>
                    <a:pt x="4175" y="8112"/>
                  </a:lnTo>
                  <a:lnTo>
                    <a:pt x="3817" y="8032"/>
                  </a:lnTo>
                  <a:lnTo>
                    <a:pt x="3459" y="7953"/>
                  </a:lnTo>
                  <a:lnTo>
                    <a:pt x="3141" y="7833"/>
                  </a:lnTo>
                  <a:lnTo>
                    <a:pt x="2823" y="7674"/>
                  </a:lnTo>
                  <a:lnTo>
                    <a:pt x="2545" y="7515"/>
                  </a:lnTo>
                  <a:lnTo>
                    <a:pt x="2266" y="7277"/>
                  </a:lnTo>
                  <a:lnTo>
                    <a:pt x="1988" y="7078"/>
                  </a:lnTo>
                  <a:lnTo>
                    <a:pt x="1789" y="6800"/>
                  </a:lnTo>
                  <a:lnTo>
                    <a:pt x="1551" y="6521"/>
                  </a:lnTo>
                  <a:lnTo>
                    <a:pt x="1392" y="6243"/>
                  </a:lnTo>
                  <a:lnTo>
                    <a:pt x="1233" y="5925"/>
                  </a:lnTo>
                  <a:lnTo>
                    <a:pt x="1113" y="5607"/>
                  </a:lnTo>
                  <a:lnTo>
                    <a:pt x="1034" y="5249"/>
                  </a:lnTo>
                  <a:lnTo>
                    <a:pt x="954" y="4891"/>
                  </a:lnTo>
                  <a:lnTo>
                    <a:pt x="954" y="4533"/>
                  </a:lnTo>
                  <a:lnTo>
                    <a:pt x="954" y="4176"/>
                  </a:lnTo>
                  <a:lnTo>
                    <a:pt x="1034" y="3818"/>
                  </a:lnTo>
                  <a:lnTo>
                    <a:pt x="1113" y="3460"/>
                  </a:lnTo>
                  <a:lnTo>
                    <a:pt x="1233" y="3142"/>
                  </a:lnTo>
                  <a:lnTo>
                    <a:pt x="1392" y="2824"/>
                  </a:lnTo>
                  <a:lnTo>
                    <a:pt x="1551" y="2546"/>
                  </a:lnTo>
                  <a:lnTo>
                    <a:pt x="1789" y="2267"/>
                  </a:lnTo>
                  <a:lnTo>
                    <a:pt x="1988" y="1989"/>
                  </a:lnTo>
                  <a:lnTo>
                    <a:pt x="2266" y="1790"/>
                  </a:lnTo>
                  <a:lnTo>
                    <a:pt x="2545" y="1552"/>
                  </a:lnTo>
                  <a:lnTo>
                    <a:pt x="2823" y="1392"/>
                  </a:lnTo>
                  <a:lnTo>
                    <a:pt x="3141" y="1233"/>
                  </a:lnTo>
                  <a:lnTo>
                    <a:pt x="3459" y="1114"/>
                  </a:lnTo>
                  <a:lnTo>
                    <a:pt x="3817" y="1035"/>
                  </a:lnTo>
                  <a:lnTo>
                    <a:pt x="4175" y="955"/>
                  </a:lnTo>
                  <a:close/>
                  <a:moveTo>
                    <a:pt x="4533" y="1"/>
                  </a:moveTo>
                  <a:lnTo>
                    <a:pt x="4055" y="41"/>
                  </a:lnTo>
                  <a:lnTo>
                    <a:pt x="3618" y="80"/>
                  </a:lnTo>
                  <a:lnTo>
                    <a:pt x="3181" y="200"/>
                  </a:lnTo>
                  <a:lnTo>
                    <a:pt x="2783" y="359"/>
                  </a:lnTo>
                  <a:lnTo>
                    <a:pt x="2386" y="558"/>
                  </a:lnTo>
                  <a:lnTo>
                    <a:pt x="1988" y="756"/>
                  </a:lnTo>
                  <a:lnTo>
                    <a:pt x="1630" y="1035"/>
                  </a:lnTo>
                  <a:lnTo>
                    <a:pt x="1312" y="1313"/>
                  </a:lnTo>
                  <a:lnTo>
                    <a:pt x="1034" y="1631"/>
                  </a:lnTo>
                  <a:lnTo>
                    <a:pt x="755" y="1989"/>
                  </a:lnTo>
                  <a:lnTo>
                    <a:pt x="557" y="2386"/>
                  </a:lnTo>
                  <a:lnTo>
                    <a:pt x="358" y="2784"/>
                  </a:lnTo>
                  <a:lnTo>
                    <a:pt x="199" y="3182"/>
                  </a:lnTo>
                  <a:lnTo>
                    <a:pt x="80" y="3619"/>
                  </a:lnTo>
                  <a:lnTo>
                    <a:pt x="40" y="4056"/>
                  </a:lnTo>
                  <a:lnTo>
                    <a:pt x="0" y="4533"/>
                  </a:lnTo>
                  <a:lnTo>
                    <a:pt x="40" y="5011"/>
                  </a:lnTo>
                  <a:lnTo>
                    <a:pt x="80" y="5448"/>
                  </a:lnTo>
                  <a:lnTo>
                    <a:pt x="199" y="5885"/>
                  </a:lnTo>
                  <a:lnTo>
                    <a:pt x="358" y="6283"/>
                  </a:lnTo>
                  <a:lnTo>
                    <a:pt x="557" y="6680"/>
                  </a:lnTo>
                  <a:lnTo>
                    <a:pt x="755" y="7078"/>
                  </a:lnTo>
                  <a:lnTo>
                    <a:pt x="1034" y="7436"/>
                  </a:lnTo>
                  <a:lnTo>
                    <a:pt x="1312" y="7754"/>
                  </a:lnTo>
                  <a:lnTo>
                    <a:pt x="1630" y="8032"/>
                  </a:lnTo>
                  <a:lnTo>
                    <a:pt x="1988" y="8311"/>
                  </a:lnTo>
                  <a:lnTo>
                    <a:pt x="2386" y="8509"/>
                  </a:lnTo>
                  <a:lnTo>
                    <a:pt x="2783" y="8708"/>
                  </a:lnTo>
                  <a:lnTo>
                    <a:pt x="3181" y="8867"/>
                  </a:lnTo>
                  <a:lnTo>
                    <a:pt x="3618" y="8986"/>
                  </a:lnTo>
                  <a:lnTo>
                    <a:pt x="4055" y="9026"/>
                  </a:lnTo>
                  <a:lnTo>
                    <a:pt x="4533" y="9066"/>
                  </a:lnTo>
                  <a:lnTo>
                    <a:pt x="5010" y="9026"/>
                  </a:lnTo>
                  <a:lnTo>
                    <a:pt x="5447" y="8986"/>
                  </a:lnTo>
                  <a:lnTo>
                    <a:pt x="5884" y="8867"/>
                  </a:lnTo>
                  <a:lnTo>
                    <a:pt x="6282" y="8708"/>
                  </a:lnTo>
                  <a:lnTo>
                    <a:pt x="6680" y="8509"/>
                  </a:lnTo>
                  <a:lnTo>
                    <a:pt x="7077" y="8311"/>
                  </a:lnTo>
                  <a:lnTo>
                    <a:pt x="7435" y="8032"/>
                  </a:lnTo>
                  <a:lnTo>
                    <a:pt x="7753" y="7754"/>
                  </a:lnTo>
                  <a:lnTo>
                    <a:pt x="8031" y="7436"/>
                  </a:lnTo>
                  <a:lnTo>
                    <a:pt x="8310" y="7078"/>
                  </a:lnTo>
                  <a:lnTo>
                    <a:pt x="8508" y="6680"/>
                  </a:lnTo>
                  <a:lnTo>
                    <a:pt x="8707" y="6283"/>
                  </a:lnTo>
                  <a:lnTo>
                    <a:pt x="8866" y="5885"/>
                  </a:lnTo>
                  <a:lnTo>
                    <a:pt x="8986" y="5448"/>
                  </a:lnTo>
                  <a:lnTo>
                    <a:pt x="9025" y="5011"/>
                  </a:lnTo>
                  <a:lnTo>
                    <a:pt x="9065" y="4533"/>
                  </a:lnTo>
                  <a:lnTo>
                    <a:pt x="9025" y="4056"/>
                  </a:lnTo>
                  <a:lnTo>
                    <a:pt x="8986" y="3619"/>
                  </a:lnTo>
                  <a:lnTo>
                    <a:pt x="8866" y="3182"/>
                  </a:lnTo>
                  <a:lnTo>
                    <a:pt x="8707" y="2784"/>
                  </a:lnTo>
                  <a:lnTo>
                    <a:pt x="8508" y="2386"/>
                  </a:lnTo>
                  <a:lnTo>
                    <a:pt x="8310" y="1989"/>
                  </a:lnTo>
                  <a:lnTo>
                    <a:pt x="8031" y="1631"/>
                  </a:lnTo>
                  <a:lnTo>
                    <a:pt x="7753" y="1313"/>
                  </a:lnTo>
                  <a:lnTo>
                    <a:pt x="7435" y="1035"/>
                  </a:lnTo>
                  <a:lnTo>
                    <a:pt x="7077" y="756"/>
                  </a:lnTo>
                  <a:lnTo>
                    <a:pt x="6680" y="558"/>
                  </a:lnTo>
                  <a:lnTo>
                    <a:pt x="6282" y="359"/>
                  </a:lnTo>
                  <a:lnTo>
                    <a:pt x="5884" y="200"/>
                  </a:lnTo>
                  <a:lnTo>
                    <a:pt x="5447" y="80"/>
                  </a:lnTo>
                  <a:lnTo>
                    <a:pt x="5010" y="41"/>
                  </a:lnTo>
                  <a:lnTo>
                    <a:pt x="453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250;p58">
              <a:extLst>
                <a:ext uri="{FF2B5EF4-FFF2-40B4-BE49-F238E27FC236}">
                  <a16:creationId xmlns="" xmlns:a16="http://schemas.microsoft.com/office/drawing/2014/main" id="{EE019262-6887-535C-E93A-9614C8E877BB}"/>
                </a:ext>
              </a:extLst>
            </p:cNvPr>
            <p:cNvSpPr/>
            <p:nvPr/>
          </p:nvSpPr>
          <p:spPr>
            <a:xfrm>
              <a:off x="1729150" y="2316225"/>
              <a:ext cx="150745" cy="150745"/>
            </a:xfrm>
            <a:custGeom>
              <a:avLst/>
              <a:gdLst/>
              <a:ahLst/>
              <a:cxnLst/>
              <a:rect l="l" t="t" r="r" b="b"/>
              <a:pathLst>
                <a:path w="9066" h="9066" extrusionOk="0">
                  <a:moveTo>
                    <a:pt x="4890" y="955"/>
                  </a:moveTo>
                  <a:lnTo>
                    <a:pt x="5248" y="1035"/>
                  </a:lnTo>
                  <a:lnTo>
                    <a:pt x="5606" y="1114"/>
                  </a:lnTo>
                  <a:lnTo>
                    <a:pt x="5924" y="1233"/>
                  </a:lnTo>
                  <a:lnTo>
                    <a:pt x="6242" y="1392"/>
                  </a:lnTo>
                  <a:lnTo>
                    <a:pt x="6521" y="1552"/>
                  </a:lnTo>
                  <a:lnTo>
                    <a:pt x="6799" y="1790"/>
                  </a:lnTo>
                  <a:lnTo>
                    <a:pt x="7077" y="1989"/>
                  </a:lnTo>
                  <a:lnTo>
                    <a:pt x="7276" y="2267"/>
                  </a:lnTo>
                  <a:lnTo>
                    <a:pt x="7515" y="2546"/>
                  </a:lnTo>
                  <a:lnTo>
                    <a:pt x="7674" y="2824"/>
                  </a:lnTo>
                  <a:lnTo>
                    <a:pt x="7833" y="3142"/>
                  </a:lnTo>
                  <a:lnTo>
                    <a:pt x="7952" y="3460"/>
                  </a:lnTo>
                  <a:lnTo>
                    <a:pt x="8031" y="3818"/>
                  </a:lnTo>
                  <a:lnTo>
                    <a:pt x="8111" y="4176"/>
                  </a:lnTo>
                  <a:lnTo>
                    <a:pt x="8111" y="4533"/>
                  </a:lnTo>
                  <a:lnTo>
                    <a:pt x="8111" y="4891"/>
                  </a:lnTo>
                  <a:lnTo>
                    <a:pt x="8031" y="5249"/>
                  </a:lnTo>
                  <a:lnTo>
                    <a:pt x="7952" y="5607"/>
                  </a:lnTo>
                  <a:lnTo>
                    <a:pt x="7833" y="5925"/>
                  </a:lnTo>
                  <a:lnTo>
                    <a:pt x="7674" y="6243"/>
                  </a:lnTo>
                  <a:lnTo>
                    <a:pt x="7515" y="6521"/>
                  </a:lnTo>
                  <a:lnTo>
                    <a:pt x="7276" y="6800"/>
                  </a:lnTo>
                  <a:lnTo>
                    <a:pt x="7077" y="7078"/>
                  </a:lnTo>
                  <a:lnTo>
                    <a:pt x="6799" y="7277"/>
                  </a:lnTo>
                  <a:lnTo>
                    <a:pt x="6521" y="7515"/>
                  </a:lnTo>
                  <a:lnTo>
                    <a:pt x="6242" y="7674"/>
                  </a:lnTo>
                  <a:lnTo>
                    <a:pt x="5924" y="7833"/>
                  </a:lnTo>
                  <a:lnTo>
                    <a:pt x="5606" y="7953"/>
                  </a:lnTo>
                  <a:lnTo>
                    <a:pt x="5248" y="8032"/>
                  </a:lnTo>
                  <a:lnTo>
                    <a:pt x="4890" y="8112"/>
                  </a:lnTo>
                  <a:lnTo>
                    <a:pt x="4175" y="8112"/>
                  </a:lnTo>
                  <a:lnTo>
                    <a:pt x="3817" y="8032"/>
                  </a:lnTo>
                  <a:lnTo>
                    <a:pt x="3459" y="7953"/>
                  </a:lnTo>
                  <a:lnTo>
                    <a:pt x="3141" y="7833"/>
                  </a:lnTo>
                  <a:lnTo>
                    <a:pt x="2823" y="7674"/>
                  </a:lnTo>
                  <a:lnTo>
                    <a:pt x="2545" y="7515"/>
                  </a:lnTo>
                  <a:lnTo>
                    <a:pt x="2266" y="7277"/>
                  </a:lnTo>
                  <a:lnTo>
                    <a:pt x="1988" y="7078"/>
                  </a:lnTo>
                  <a:lnTo>
                    <a:pt x="1789" y="6800"/>
                  </a:lnTo>
                  <a:lnTo>
                    <a:pt x="1551" y="6521"/>
                  </a:lnTo>
                  <a:lnTo>
                    <a:pt x="1392" y="6243"/>
                  </a:lnTo>
                  <a:lnTo>
                    <a:pt x="1233" y="5925"/>
                  </a:lnTo>
                  <a:lnTo>
                    <a:pt x="1113" y="5607"/>
                  </a:lnTo>
                  <a:lnTo>
                    <a:pt x="1034" y="5249"/>
                  </a:lnTo>
                  <a:lnTo>
                    <a:pt x="954" y="4891"/>
                  </a:lnTo>
                  <a:lnTo>
                    <a:pt x="954" y="4533"/>
                  </a:lnTo>
                  <a:lnTo>
                    <a:pt x="954" y="4176"/>
                  </a:lnTo>
                  <a:lnTo>
                    <a:pt x="1034" y="3818"/>
                  </a:lnTo>
                  <a:lnTo>
                    <a:pt x="1113" y="3460"/>
                  </a:lnTo>
                  <a:lnTo>
                    <a:pt x="1233" y="3142"/>
                  </a:lnTo>
                  <a:lnTo>
                    <a:pt x="1392" y="2824"/>
                  </a:lnTo>
                  <a:lnTo>
                    <a:pt x="1551" y="2546"/>
                  </a:lnTo>
                  <a:lnTo>
                    <a:pt x="1789" y="2267"/>
                  </a:lnTo>
                  <a:lnTo>
                    <a:pt x="1988" y="1989"/>
                  </a:lnTo>
                  <a:lnTo>
                    <a:pt x="2266" y="1790"/>
                  </a:lnTo>
                  <a:lnTo>
                    <a:pt x="2545" y="1552"/>
                  </a:lnTo>
                  <a:lnTo>
                    <a:pt x="2823" y="1392"/>
                  </a:lnTo>
                  <a:lnTo>
                    <a:pt x="3141" y="1233"/>
                  </a:lnTo>
                  <a:lnTo>
                    <a:pt x="3459" y="1114"/>
                  </a:lnTo>
                  <a:lnTo>
                    <a:pt x="3817" y="1035"/>
                  </a:lnTo>
                  <a:lnTo>
                    <a:pt x="4175" y="955"/>
                  </a:lnTo>
                  <a:close/>
                  <a:moveTo>
                    <a:pt x="4533" y="1"/>
                  </a:moveTo>
                  <a:lnTo>
                    <a:pt x="4055" y="41"/>
                  </a:lnTo>
                  <a:lnTo>
                    <a:pt x="3618" y="80"/>
                  </a:lnTo>
                  <a:lnTo>
                    <a:pt x="3181" y="200"/>
                  </a:lnTo>
                  <a:lnTo>
                    <a:pt x="2783" y="359"/>
                  </a:lnTo>
                  <a:lnTo>
                    <a:pt x="2386" y="558"/>
                  </a:lnTo>
                  <a:lnTo>
                    <a:pt x="1988" y="756"/>
                  </a:lnTo>
                  <a:lnTo>
                    <a:pt x="1630" y="1035"/>
                  </a:lnTo>
                  <a:lnTo>
                    <a:pt x="1312" y="1313"/>
                  </a:lnTo>
                  <a:lnTo>
                    <a:pt x="1034" y="1631"/>
                  </a:lnTo>
                  <a:lnTo>
                    <a:pt x="755" y="1989"/>
                  </a:lnTo>
                  <a:lnTo>
                    <a:pt x="557" y="2386"/>
                  </a:lnTo>
                  <a:lnTo>
                    <a:pt x="358" y="2784"/>
                  </a:lnTo>
                  <a:lnTo>
                    <a:pt x="199" y="3182"/>
                  </a:lnTo>
                  <a:lnTo>
                    <a:pt x="80" y="3619"/>
                  </a:lnTo>
                  <a:lnTo>
                    <a:pt x="40" y="4056"/>
                  </a:lnTo>
                  <a:lnTo>
                    <a:pt x="0" y="4533"/>
                  </a:lnTo>
                  <a:lnTo>
                    <a:pt x="40" y="5011"/>
                  </a:lnTo>
                  <a:lnTo>
                    <a:pt x="80" y="5448"/>
                  </a:lnTo>
                  <a:lnTo>
                    <a:pt x="199" y="5885"/>
                  </a:lnTo>
                  <a:lnTo>
                    <a:pt x="358" y="6283"/>
                  </a:lnTo>
                  <a:lnTo>
                    <a:pt x="557" y="6680"/>
                  </a:lnTo>
                  <a:lnTo>
                    <a:pt x="755" y="7078"/>
                  </a:lnTo>
                  <a:lnTo>
                    <a:pt x="1034" y="7436"/>
                  </a:lnTo>
                  <a:lnTo>
                    <a:pt x="1312" y="7754"/>
                  </a:lnTo>
                  <a:lnTo>
                    <a:pt x="1630" y="8032"/>
                  </a:lnTo>
                  <a:lnTo>
                    <a:pt x="1988" y="8311"/>
                  </a:lnTo>
                  <a:lnTo>
                    <a:pt x="2386" y="8509"/>
                  </a:lnTo>
                  <a:lnTo>
                    <a:pt x="2783" y="8708"/>
                  </a:lnTo>
                  <a:lnTo>
                    <a:pt x="3181" y="8867"/>
                  </a:lnTo>
                  <a:lnTo>
                    <a:pt x="3618" y="8986"/>
                  </a:lnTo>
                  <a:lnTo>
                    <a:pt x="4055" y="9026"/>
                  </a:lnTo>
                  <a:lnTo>
                    <a:pt x="4533" y="9066"/>
                  </a:lnTo>
                  <a:lnTo>
                    <a:pt x="5010" y="9026"/>
                  </a:lnTo>
                  <a:lnTo>
                    <a:pt x="5447" y="8986"/>
                  </a:lnTo>
                  <a:lnTo>
                    <a:pt x="5884" y="8867"/>
                  </a:lnTo>
                  <a:lnTo>
                    <a:pt x="6282" y="8708"/>
                  </a:lnTo>
                  <a:lnTo>
                    <a:pt x="6680" y="8509"/>
                  </a:lnTo>
                  <a:lnTo>
                    <a:pt x="7077" y="8311"/>
                  </a:lnTo>
                  <a:lnTo>
                    <a:pt x="7435" y="8032"/>
                  </a:lnTo>
                  <a:lnTo>
                    <a:pt x="7753" y="7754"/>
                  </a:lnTo>
                  <a:lnTo>
                    <a:pt x="8031" y="7436"/>
                  </a:lnTo>
                  <a:lnTo>
                    <a:pt x="8310" y="7078"/>
                  </a:lnTo>
                  <a:lnTo>
                    <a:pt x="8508" y="6680"/>
                  </a:lnTo>
                  <a:lnTo>
                    <a:pt x="8707" y="6283"/>
                  </a:lnTo>
                  <a:lnTo>
                    <a:pt x="8866" y="5885"/>
                  </a:lnTo>
                  <a:lnTo>
                    <a:pt x="8986" y="5448"/>
                  </a:lnTo>
                  <a:lnTo>
                    <a:pt x="9025" y="5011"/>
                  </a:lnTo>
                  <a:lnTo>
                    <a:pt x="9065" y="4533"/>
                  </a:lnTo>
                  <a:lnTo>
                    <a:pt x="9025" y="4056"/>
                  </a:lnTo>
                  <a:lnTo>
                    <a:pt x="8986" y="3619"/>
                  </a:lnTo>
                  <a:lnTo>
                    <a:pt x="8866" y="3182"/>
                  </a:lnTo>
                  <a:lnTo>
                    <a:pt x="8707" y="2784"/>
                  </a:lnTo>
                  <a:lnTo>
                    <a:pt x="8508" y="2386"/>
                  </a:lnTo>
                  <a:lnTo>
                    <a:pt x="8310" y="1989"/>
                  </a:lnTo>
                  <a:lnTo>
                    <a:pt x="8031" y="1631"/>
                  </a:lnTo>
                  <a:lnTo>
                    <a:pt x="7753" y="1313"/>
                  </a:lnTo>
                  <a:lnTo>
                    <a:pt x="7435" y="1035"/>
                  </a:lnTo>
                  <a:lnTo>
                    <a:pt x="7077" y="756"/>
                  </a:lnTo>
                  <a:lnTo>
                    <a:pt x="6680" y="558"/>
                  </a:lnTo>
                  <a:lnTo>
                    <a:pt x="6282" y="359"/>
                  </a:lnTo>
                  <a:lnTo>
                    <a:pt x="5884" y="200"/>
                  </a:lnTo>
                  <a:lnTo>
                    <a:pt x="5447" y="80"/>
                  </a:lnTo>
                  <a:lnTo>
                    <a:pt x="5010" y="41"/>
                  </a:lnTo>
                  <a:lnTo>
                    <a:pt x="453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13" name="Google Shape;4489;p64">
            <a:extLst>
              <a:ext uri="{FF2B5EF4-FFF2-40B4-BE49-F238E27FC236}">
                <a16:creationId xmlns="" xmlns:a16="http://schemas.microsoft.com/office/drawing/2014/main" id="{C1424C52-704A-85A9-1761-331FE5768224}"/>
              </a:ext>
            </a:extLst>
          </p:cNvPr>
          <p:cNvGrpSpPr/>
          <p:nvPr/>
        </p:nvGrpSpPr>
        <p:grpSpPr>
          <a:xfrm>
            <a:off x="2281014" y="3714433"/>
            <a:ext cx="1194301" cy="652538"/>
            <a:chOff x="7408475" y="250000"/>
            <a:chExt cx="1445100" cy="667800"/>
          </a:xfrm>
        </p:grpSpPr>
        <p:sp>
          <p:nvSpPr>
            <p:cNvPr id="114" name="Google Shape;4490;p64">
              <a:extLst>
                <a:ext uri="{FF2B5EF4-FFF2-40B4-BE49-F238E27FC236}">
                  <a16:creationId xmlns="" xmlns:a16="http://schemas.microsoft.com/office/drawing/2014/main" id="{2EB86080-B486-E5D6-F8AE-5F98046F2843}"/>
                </a:ext>
              </a:extLst>
            </p:cNvPr>
            <p:cNvSpPr/>
            <p:nvPr/>
          </p:nvSpPr>
          <p:spPr>
            <a:xfrm>
              <a:off x="7408475" y="250000"/>
              <a:ext cx="1445100" cy="667800"/>
            </a:xfrm>
            <a:prstGeom prst="ellipse">
              <a:avLst/>
            </a:prstGeom>
            <a:solidFill>
              <a:srgbClr val="7CC4F4"/>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4491;p64">
              <a:extLst>
                <a:ext uri="{FF2B5EF4-FFF2-40B4-BE49-F238E27FC236}">
                  <a16:creationId xmlns="" xmlns:a16="http://schemas.microsoft.com/office/drawing/2014/main" id="{3B7CEB0A-259E-B000-D98E-46793C084CA6}"/>
                </a:ext>
              </a:extLst>
            </p:cNvPr>
            <p:cNvSpPr/>
            <p:nvPr/>
          </p:nvSpPr>
          <p:spPr>
            <a:xfrm>
              <a:off x="7471900" y="296450"/>
              <a:ext cx="1318200" cy="576000"/>
            </a:xfrm>
            <a:prstGeom prst="ellipse">
              <a:avLst/>
            </a:prstGeom>
            <a:noFill/>
            <a:ln w="9525" cap="flat" cmpd="sng">
              <a:solidFill>
                <a:srgbClr val="07478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16" name="Google Shape;4492;p64">
            <a:extLst>
              <a:ext uri="{FF2B5EF4-FFF2-40B4-BE49-F238E27FC236}">
                <a16:creationId xmlns="" xmlns:a16="http://schemas.microsoft.com/office/drawing/2014/main" id="{1131989B-ACA8-6F74-CF1C-C5E57A5FAB13}"/>
              </a:ext>
            </a:extLst>
          </p:cNvPr>
          <p:cNvGrpSpPr/>
          <p:nvPr/>
        </p:nvGrpSpPr>
        <p:grpSpPr>
          <a:xfrm>
            <a:off x="2281014" y="1661333"/>
            <a:ext cx="1194301" cy="652538"/>
            <a:chOff x="7408475" y="250000"/>
            <a:chExt cx="1445100" cy="667800"/>
          </a:xfrm>
        </p:grpSpPr>
        <p:sp>
          <p:nvSpPr>
            <p:cNvPr id="117" name="Google Shape;4493;p64">
              <a:extLst>
                <a:ext uri="{FF2B5EF4-FFF2-40B4-BE49-F238E27FC236}">
                  <a16:creationId xmlns="" xmlns:a16="http://schemas.microsoft.com/office/drawing/2014/main" id="{67E36C67-46EA-C5EB-F2B7-E71C1D2A88F3}"/>
                </a:ext>
              </a:extLst>
            </p:cNvPr>
            <p:cNvSpPr/>
            <p:nvPr/>
          </p:nvSpPr>
          <p:spPr>
            <a:xfrm>
              <a:off x="7408475" y="250000"/>
              <a:ext cx="1445100" cy="667800"/>
            </a:xfrm>
            <a:prstGeom prst="ellipse">
              <a:avLst/>
            </a:prstGeom>
            <a:solidFill>
              <a:srgbClr val="7CC4F4"/>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4494;p64">
              <a:extLst>
                <a:ext uri="{FF2B5EF4-FFF2-40B4-BE49-F238E27FC236}">
                  <a16:creationId xmlns="" xmlns:a16="http://schemas.microsoft.com/office/drawing/2014/main" id="{2F9A7CDC-5E2A-04EE-866C-BF88AD5BA8AD}"/>
                </a:ext>
              </a:extLst>
            </p:cNvPr>
            <p:cNvSpPr/>
            <p:nvPr/>
          </p:nvSpPr>
          <p:spPr>
            <a:xfrm>
              <a:off x="7471900" y="296450"/>
              <a:ext cx="1318200" cy="576000"/>
            </a:xfrm>
            <a:prstGeom prst="ellipse">
              <a:avLst/>
            </a:prstGeom>
            <a:noFill/>
            <a:ln w="9525" cap="flat" cmpd="sng">
              <a:solidFill>
                <a:srgbClr val="07478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19" name="Google Shape;4495;p64">
            <a:extLst>
              <a:ext uri="{FF2B5EF4-FFF2-40B4-BE49-F238E27FC236}">
                <a16:creationId xmlns="" xmlns:a16="http://schemas.microsoft.com/office/drawing/2014/main" id="{FD0E195C-5CD4-36EA-7383-7935D16DFDCF}"/>
              </a:ext>
            </a:extLst>
          </p:cNvPr>
          <p:cNvGrpSpPr/>
          <p:nvPr/>
        </p:nvGrpSpPr>
        <p:grpSpPr>
          <a:xfrm>
            <a:off x="2281014" y="2687870"/>
            <a:ext cx="1194301" cy="652538"/>
            <a:chOff x="7408475" y="250000"/>
            <a:chExt cx="1445100" cy="667800"/>
          </a:xfrm>
        </p:grpSpPr>
        <p:sp>
          <p:nvSpPr>
            <p:cNvPr id="120" name="Google Shape;4496;p64">
              <a:extLst>
                <a:ext uri="{FF2B5EF4-FFF2-40B4-BE49-F238E27FC236}">
                  <a16:creationId xmlns="" xmlns:a16="http://schemas.microsoft.com/office/drawing/2014/main" id="{D338218D-A751-F355-6C56-9C82260F6C67}"/>
                </a:ext>
              </a:extLst>
            </p:cNvPr>
            <p:cNvSpPr/>
            <p:nvPr/>
          </p:nvSpPr>
          <p:spPr>
            <a:xfrm>
              <a:off x="7408475" y="250000"/>
              <a:ext cx="1445100" cy="667800"/>
            </a:xfrm>
            <a:prstGeom prst="ellipse">
              <a:avLst/>
            </a:prstGeom>
            <a:solidFill>
              <a:srgbClr val="41C0A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4497;p64">
              <a:extLst>
                <a:ext uri="{FF2B5EF4-FFF2-40B4-BE49-F238E27FC236}">
                  <a16:creationId xmlns="" xmlns:a16="http://schemas.microsoft.com/office/drawing/2014/main" id="{5682391A-1A62-EDAD-C32B-F3B264345D5B}"/>
                </a:ext>
              </a:extLst>
            </p:cNvPr>
            <p:cNvSpPr/>
            <p:nvPr/>
          </p:nvSpPr>
          <p:spPr>
            <a:xfrm>
              <a:off x="7471900" y="296450"/>
              <a:ext cx="1318200" cy="576000"/>
            </a:xfrm>
            <a:prstGeom prst="ellipse">
              <a:avLst/>
            </a:prstGeom>
            <a:noFill/>
            <a:ln w="9525" cap="flat" cmpd="sng">
              <a:solidFill>
                <a:srgbClr val="07478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22" name="Google Shape;4505;p64">
            <a:extLst>
              <a:ext uri="{FF2B5EF4-FFF2-40B4-BE49-F238E27FC236}">
                <a16:creationId xmlns="" xmlns:a16="http://schemas.microsoft.com/office/drawing/2014/main" id="{3826032E-F067-7160-EFEC-C74C99E87E7F}"/>
              </a:ext>
            </a:extLst>
          </p:cNvPr>
          <p:cNvSpPr txBox="1"/>
          <p:nvPr/>
        </p:nvSpPr>
        <p:spPr>
          <a:xfrm>
            <a:off x="2349330" y="2819237"/>
            <a:ext cx="1071691" cy="276768"/>
          </a:xfrm>
          <a:prstGeom prst="rect">
            <a:avLst/>
          </a:prstGeom>
          <a:noFill/>
          <a:ln>
            <a:noFill/>
          </a:ln>
        </p:spPr>
        <p:txBody>
          <a:bodyPr spcFirstLastPara="1" wrap="square" lIns="91425" tIns="91425" rIns="91425" bIns="91425" anchor="ctr" anchorCtr="0">
            <a:noAutofit/>
          </a:bodyPr>
          <a:lstStyle/>
          <a:p>
            <a:pPr algn="ctr">
              <a:lnSpc>
                <a:spcPct val="80000"/>
              </a:lnSpc>
              <a:buClr>
                <a:srgbClr val="F582BC"/>
              </a:buClr>
              <a:buSzPts val="1100"/>
            </a:pPr>
            <a:r>
              <a:rPr lang="en" sz="2500">
                <a:solidFill>
                  <a:srgbClr val="FCFBF0"/>
                </a:solidFill>
                <a:latin typeface="Spicy Rice"/>
                <a:ea typeface="Spicy Rice"/>
                <a:cs typeface="Spicy Rice"/>
                <a:sym typeface="Spicy Rice"/>
              </a:rPr>
              <a:t>02</a:t>
            </a:r>
            <a:endParaRPr sz="900">
              <a:solidFill>
                <a:srgbClr val="FCFBF0"/>
              </a:solidFill>
              <a:latin typeface="Spicy Rice"/>
              <a:ea typeface="Spicy Rice"/>
              <a:cs typeface="Spicy Rice"/>
              <a:sym typeface="Spicy Rice"/>
            </a:endParaRPr>
          </a:p>
        </p:txBody>
      </p:sp>
      <p:sp>
        <p:nvSpPr>
          <p:cNvPr id="123" name="Google Shape;4508;p64">
            <a:extLst>
              <a:ext uri="{FF2B5EF4-FFF2-40B4-BE49-F238E27FC236}">
                <a16:creationId xmlns="" xmlns:a16="http://schemas.microsoft.com/office/drawing/2014/main" id="{D5E93868-81AD-3AF9-A01E-6A06E39C37C0}"/>
              </a:ext>
            </a:extLst>
          </p:cNvPr>
          <p:cNvSpPr txBox="1"/>
          <p:nvPr/>
        </p:nvSpPr>
        <p:spPr>
          <a:xfrm>
            <a:off x="2349330" y="3848512"/>
            <a:ext cx="1071691" cy="276768"/>
          </a:xfrm>
          <a:prstGeom prst="rect">
            <a:avLst/>
          </a:prstGeom>
          <a:noFill/>
          <a:ln>
            <a:noFill/>
          </a:ln>
        </p:spPr>
        <p:txBody>
          <a:bodyPr spcFirstLastPara="1" wrap="square" lIns="91425" tIns="91425" rIns="91425" bIns="91425" anchor="ctr" anchorCtr="0">
            <a:noAutofit/>
          </a:bodyPr>
          <a:lstStyle/>
          <a:p>
            <a:pPr algn="ctr">
              <a:lnSpc>
                <a:spcPct val="80000"/>
              </a:lnSpc>
              <a:buClr>
                <a:srgbClr val="F582BC"/>
              </a:buClr>
              <a:buSzPts val="1100"/>
            </a:pPr>
            <a:r>
              <a:rPr lang="en" sz="2500">
                <a:solidFill>
                  <a:srgbClr val="FCFBF0"/>
                </a:solidFill>
                <a:latin typeface="Spicy Rice"/>
                <a:ea typeface="Spicy Rice"/>
                <a:cs typeface="Spicy Rice"/>
                <a:sym typeface="Spicy Rice"/>
              </a:rPr>
              <a:t>03</a:t>
            </a:r>
            <a:endParaRPr sz="900">
              <a:solidFill>
                <a:srgbClr val="FCFBF0"/>
              </a:solidFill>
              <a:latin typeface="Spicy Rice"/>
              <a:ea typeface="Spicy Rice"/>
              <a:cs typeface="Spicy Rice"/>
              <a:sym typeface="Spicy Rice"/>
            </a:endParaRPr>
          </a:p>
        </p:txBody>
      </p:sp>
      <p:cxnSp>
        <p:nvCxnSpPr>
          <p:cNvPr id="124" name="Google Shape;4571;p64">
            <a:extLst>
              <a:ext uri="{FF2B5EF4-FFF2-40B4-BE49-F238E27FC236}">
                <a16:creationId xmlns="" xmlns:a16="http://schemas.microsoft.com/office/drawing/2014/main" id="{6521F64B-7BDD-534B-6328-0EB521A44DD4}"/>
              </a:ext>
            </a:extLst>
          </p:cNvPr>
          <p:cNvCxnSpPr>
            <a:cxnSpLocks/>
            <a:stCxn id="126" idx="1"/>
            <a:endCxn id="122" idx="1"/>
          </p:cNvCxnSpPr>
          <p:nvPr/>
        </p:nvCxnSpPr>
        <p:spPr>
          <a:xfrm rot="10800000" flipV="1">
            <a:off x="2349331" y="1942133"/>
            <a:ext cx="36715" cy="1015487"/>
          </a:xfrm>
          <a:prstGeom prst="curvedConnector3">
            <a:avLst>
              <a:gd name="adj1" fmla="val 722634"/>
            </a:avLst>
          </a:prstGeom>
          <a:noFill/>
          <a:ln w="19050" cap="flat" cmpd="sng">
            <a:solidFill>
              <a:srgbClr val="074785"/>
            </a:solidFill>
            <a:prstDash val="solid"/>
            <a:round/>
            <a:headEnd type="none" w="med" len="med"/>
            <a:tailEnd type="none" w="med" len="med"/>
          </a:ln>
        </p:spPr>
      </p:cxnSp>
      <p:cxnSp>
        <p:nvCxnSpPr>
          <p:cNvPr id="125" name="Google Shape;4572;p64">
            <a:extLst>
              <a:ext uri="{FF2B5EF4-FFF2-40B4-BE49-F238E27FC236}">
                <a16:creationId xmlns="" xmlns:a16="http://schemas.microsoft.com/office/drawing/2014/main" id="{6EA3606A-8C35-E4DB-063B-D06A53A1B375}"/>
              </a:ext>
            </a:extLst>
          </p:cNvPr>
          <p:cNvCxnSpPr>
            <a:cxnSpLocks/>
            <a:stCxn id="122" idx="1"/>
            <a:endCxn id="123" idx="1"/>
          </p:cNvCxnSpPr>
          <p:nvPr/>
        </p:nvCxnSpPr>
        <p:spPr>
          <a:xfrm rot="10800000" flipV="1">
            <a:off x="2349330" y="2957620"/>
            <a:ext cx="12700" cy="1029275"/>
          </a:xfrm>
          <a:prstGeom prst="curvedConnector3">
            <a:avLst>
              <a:gd name="adj1" fmla="val 1800000"/>
            </a:avLst>
          </a:prstGeom>
          <a:noFill/>
          <a:ln w="19050" cap="flat" cmpd="sng">
            <a:solidFill>
              <a:srgbClr val="074785"/>
            </a:solidFill>
            <a:prstDash val="solid"/>
            <a:round/>
            <a:headEnd type="none" w="med" len="med"/>
            <a:tailEnd type="none" w="med" len="med"/>
          </a:ln>
        </p:spPr>
      </p:cxnSp>
      <p:sp>
        <p:nvSpPr>
          <p:cNvPr id="126" name="Google Shape;4505;p64">
            <a:extLst>
              <a:ext uri="{FF2B5EF4-FFF2-40B4-BE49-F238E27FC236}">
                <a16:creationId xmlns="" xmlns:a16="http://schemas.microsoft.com/office/drawing/2014/main" id="{B9DCF7D5-9046-DE2A-781D-27D5AB57663D}"/>
              </a:ext>
            </a:extLst>
          </p:cNvPr>
          <p:cNvSpPr txBox="1"/>
          <p:nvPr/>
        </p:nvSpPr>
        <p:spPr>
          <a:xfrm>
            <a:off x="2386045" y="1762134"/>
            <a:ext cx="1194300" cy="360000"/>
          </a:xfrm>
          <a:prstGeom prst="rect">
            <a:avLst/>
          </a:prstGeom>
          <a:noFill/>
          <a:ln>
            <a:noFill/>
          </a:ln>
        </p:spPr>
        <p:txBody>
          <a:bodyPr spcFirstLastPara="1" wrap="square" lIns="91425" tIns="91425" rIns="91425" bIns="91425" anchor="ctr" anchorCtr="0">
            <a:noAutofit/>
          </a:bodyPr>
          <a:lstStyle/>
          <a:p>
            <a:pPr algn="ctr">
              <a:lnSpc>
                <a:spcPct val="80000"/>
              </a:lnSpc>
              <a:buClr>
                <a:srgbClr val="F582BC"/>
              </a:buClr>
              <a:buSzPts val="1100"/>
            </a:pPr>
            <a:r>
              <a:rPr lang="en" sz="2500">
                <a:solidFill>
                  <a:srgbClr val="FCFBF0"/>
                </a:solidFill>
                <a:latin typeface="Spicy Rice"/>
                <a:ea typeface="Spicy Rice"/>
                <a:cs typeface="Spicy Rice"/>
                <a:sym typeface="Spicy Rice"/>
              </a:rPr>
              <a:t>01</a:t>
            </a:r>
            <a:endParaRPr sz="900">
              <a:solidFill>
                <a:srgbClr val="FCFBF0"/>
              </a:solidFill>
              <a:latin typeface="Spicy Rice"/>
              <a:ea typeface="Spicy Rice"/>
              <a:cs typeface="Spicy Rice"/>
              <a:sym typeface="Spicy Rice"/>
            </a:endParaRPr>
          </a:p>
        </p:txBody>
      </p:sp>
      <p:sp>
        <p:nvSpPr>
          <p:cNvPr id="127" name="TextBox 126">
            <a:extLst>
              <a:ext uri="{FF2B5EF4-FFF2-40B4-BE49-F238E27FC236}">
                <a16:creationId xmlns="" xmlns:a16="http://schemas.microsoft.com/office/drawing/2014/main" id="{0316937F-2778-F560-D1BA-4D4F82D14E81}"/>
              </a:ext>
            </a:extLst>
          </p:cNvPr>
          <p:cNvSpPr txBox="1"/>
          <p:nvPr/>
        </p:nvSpPr>
        <p:spPr>
          <a:xfrm>
            <a:off x="3461447" y="1296021"/>
            <a:ext cx="5662327" cy="1200329"/>
          </a:xfrm>
          <a:prstGeom prst="rect">
            <a:avLst/>
          </a:prstGeom>
          <a:noFill/>
        </p:spPr>
        <p:txBody>
          <a:bodyPr wrap="square">
            <a:spAutoFit/>
          </a:bodyPr>
          <a:lstStyle/>
          <a:p>
            <a:pPr lvl="0">
              <a:buClrTx/>
            </a:pPr>
            <a:r>
              <a:rPr lang="vi-VN" sz="2400">
                <a:latin typeface="+mj-lt"/>
              </a:rPr>
              <a:t>Nhớ lại những sự việc, con người, cảnh vật,…và những ấn tượng, cảm xúc đặc sắc trong hoạt động xã hội mà em đã tham gia.</a:t>
            </a:r>
            <a:endParaRPr kumimoji="0" lang="en-US" sz="3600" b="0" i="0" u="none" strike="noStrike" kern="0" cap="none" spc="0" normalizeH="0" baseline="0" noProof="0">
              <a:ln>
                <a:noFill/>
              </a:ln>
              <a:solidFill>
                <a:schemeClr val="tx1"/>
              </a:solidFill>
              <a:effectLst/>
              <a:uLnTx/>
              <a:uFillTx/>
              <a:latin typeface="+mj-lt"/>
            </a:endParaRPr>
          </a:p>
        </p:txBody>
      </p:sp>
      <p:sp>
        <p:nvSpPr>
          <p:cNvPr id="128" name="TextBox 127">
            <a:extLst>
              <a:ext uri="{FF2B5EF4-FFF2-40B4-BE49-F238E27FC236}">
                <a16:creationId xmlns="" xmlns:a16="http://schemas.microsoft.com/office/drawing/2014/main" id="{17C173FE-218B-6DD2-C7EC-1A704BBBCBF3}"/>
              </a:ext>
            </a:extLst>
          </p:cNvPr>
          <p:cNvSpPr txBox="1"/>
          <p:nvPr/>
        </p:nvSpPr>
        <p:spPr>
          <a:xfrm>
            <a:off x="3512182" y="2652810"/>
            <a:ext cx="5490365" cy="830997"/>
          </a:xfrm>
          <a:prstGeom prst="rect">
            <a:avLst/>
          </a:prstGeom>
          <a:noFill/>
        </p:spPr>
        <p:txBody>
          <a:bodyPr wrap="square">
            <a:spAutoFit/>
          </a:bodyPr>
          <a:lstStyle/>
          <a:p>
            <a:r>
              <a:rPr lang="vi-VN" sz="2400">
                <a:latin typeface="+mj-lt"/>
              </a:rPr>
              <a:t>Tìm đọc và tham khảo các bài viết kể về một hoạt động xã hội.</a:t>
            </a:r>
            <a:endParaRPr lang="en-US" sz="2400">
              <a:latin typeface="+mj-lt"/>
            </a:endParaRPr>
          </a:p>
        </p:txBody>
      </p:sp>
      <p:sp>
        <p:nvSpPr>
          <p:cNvPr id="129" name="TextBox 128">
            <a:extLst>
              <a:ext uri="{FF2B5EF4-FFF2-40B4-BE49-F238E27FC236}">
                <a16:creationId xmlns="" xmlns:a16="http://schemas.microsoft.com/office/drawing/2014/main" id="{B03846B3-46B3-EEBA-1DFF-206C4A1727AF}"/>
              </a:ext>
            </a:extLst>
          </p:cNvPr>
          <p:cNvSpPr txBox="1"/>
          <p:nvPr/>
        </p:nvSpPr>
        <p:spPr>
          <a:xfrm>
            <a:off x="3562627" y="3656352"/>
            <a:ext cx="5528210" cy="1569660"/>
          </a:xfrm>
          <a:prstGeom prst="rect">
            <a:avLst/>
          </a:prstGeom>
          <a:noFill/>
        </p:spPr>
        <p:txBody>
          <a:bodyPr wrap="square">
            <a:spAutoFit/>
          </a:bodyPr>
          <a:lstStyle/>
          <a:p>
            <a:r>
              <a:rPr lang="vi-VN" sz="2400">
                <a:latin typeface="+mj-lt"/>
              </a:rPr>
              <a:t>Ghi chép những nội dung liên quan và chuẩn bị tranh ảnh, tư liệu,…(nếu có) về hoạt động xã hội mà em đã tham gia.</a:t>
            </a:r>
            <a:endParaRPr lang="en-US" sz="2400">
              <a:latin typeface="+mj-lt"/>
            </a:endParaRPr>
          </a:p>
          <a:p>
            <a:r>
              <a:rPr lang="vi-VN" sz="2400">
                <a:latin typeface="+mj-lt"/>
              </a:rPr>
              <a:t> </a:t>
            </a:r>
            <a:endParaRPr lang="en-US" sz="2400">
              <a:latin typeface="+mj-lt"/>
            </a:endParaRPr>
          </a:p>
        </p:txBody>
      </p:sp>
      <p:grpSp>
        <p:nvGrpSpPr>
          <p:cNvPr id="130" name="Google Shape;589;p54">
            <a:extLst>
              <a:ext uri="{FF2B5EF4-FFF2-40B4-BE49-F238E27FC236}">
                <a16:creationId xmlns="" xmlns:a16="http://schemas.microsoft.com/office/drawing/2014/main" id="{FBF68CFB-B544-4E01-17DF-353A0CCF7458}"/>
              </a:ext>
            </a:extLst>
          </p:cNvPr>
          <p:cNvGrpSpPr/>
          <p:nvPr/>
        </p:nvGrpSpPr>
        <p:grpSpPr>
          <a:xfrm>
            <a:off x="761753" y="2233730"/>
            <a:ext cx="1313733" cy="2647457"/>
            <a:chOff x="35658225" y="12492275"/>
            <a:chExt cx="1104150" cy="2065350"/>
          </a:xfrm>
        </p:grpSpPr>
        <p:sp>
          <p:nvSpPr>
            <p:cNvPr id="131" name="Google Shape;590;p54">
              <a:extLst>
                <a:ext uri="{FF2B5EF4-FFF2-40B4-BE49-F238E27FC236}">
                  <a16:creationId xmlns="" xmlns:a16="http://schemas.microsoft.com/office/drawing/2014/main" id="{D1023B0A-3014-421E-35B6-4F47E28919BA}"/>
                </a:ext>
              </a:extLst>
            </p:cNvPr>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591;p54">
              <a:extLst>
                <a:ext uri="{FF2B5EF4-FFF2-40B4-BE49-F238E27FC236}">
                  <a16:creationId xmlns="" xmlns:a16="http://schemas.microsoft.com/office/drawing/2014/main" id="{BCA8183A-AF5A-F0F6-EA77-924588A5C470}"/>
                </a:ext>
              </a:extLst>
            </p:cNvPr>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592;p54">
              <a:extLst>
                <a:ext uri="{FF2B5EF4-FFF2-40B4-BE49-F238E27FC236}">
                  <a16:creationId xmlns="" xmlns:a16="http://schemas.microsoft.com/office/drawing/2014/main" id="{3041B97E-6142-CD4F-DFE4-0835D16F87A7}"/>
                </a:ext>
              </a:extLst>
            </p:cNvPr>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593;p54">
              <a:extLst>
                <a:ext uri="{FF2B5EF4-FFF2-40B4-BE49-F238E27FC236}">
                  <a16:creationId xmlns="" xmlns:a16="http://schemas.microsoft.com/office/drawing/2014/main" id="{5643907D-E057-1749-2BE2-8B797F0C56A6}"/>
                </a:ext>
              </a:extLst>
            </p:cNvPr>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594;p54">
              <a:extLst>
                <a:ext uri="{FF2B5EF4-FFF2-40B4-BE49-F238E27FC236}">
                  <a16:creationId xmlns="" xmlns:a16="http://schemas.microsoft.com/office/drawing/2014/main" id="{C97B63D6-71DA-DEAE-7394-E1434EE8F9E9}"/>
                </a:ext>
              </a:extLst>
            </p:cNvPr>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595;p54">
              <a:extLst>
                <a:ext uri="{FF2B5EF4-FFF2-40B4-BE49-F238E27FC236}">
                  <a16:creationId xmlns="" xmlns:a16="http://schemas.microsoft.com/office/drawing/2014/main" id="{7A41E4A9-CCCC-7BBD-89A5-661324783DDC}"/>
                </a:ext>
              </a:extLst>
            </p:cNvPr>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596;p54">
              <a:extLst>
                <a:ext uri="{FF2B5EF4-FFF2-40B4-BE49-F238E27FC236}">
                  <a16:creationId xmlns="" xmlns:a16="http://schemas.microsoft.com/office/drawing/2014/main" id="{6750FAC4-7F77-9380-8AE5-BC8666F7B0C8}"/>
                </a:ext>
              </a:extLst>
            </p:cNvPr>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597;p54">
              <a:extLst>
                <a:ext uri="{FF2B5EF4-FFF2-40B4-BE49-F238E27FC236}">
                  <a16:creationId xmlns="" xmlns:a16="http://schemas.microsoft.com/office/drawing/2014/main" id="{5148213B-15DC-8287-6440-12161EA760C7}"/>
                </a:ext>
              </a:extLst>
            </p:cNvPr>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598;p54">
              <a:extLst>
                <a:ext uri="{FF2B5EF4-FFF2-40B4-BE49-F238E27FC236}">
                  <a16:creationId xmlns="" xmlns:a16="http://schemas.microsoft.com/office/drawing/2014/main" id="{58801117-C43D-5D48-E570-C1D89D0ED8C9}"/>
                </a:ext>
              </a:extLst>
            </p:cNvPr>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599;p54">
              <a:extLst>
                <a:ext uri="{FF2B5EF4-FFF2-40B4-BE49-F238E27FC236}">
                  <a16:creationId xmlns="" xmlns:a16="http://schemas.microsoft.com/office/drawing/2014/main" id="{8E2A138A-3B8C-7E7D-4EF1-8A4209BA338B}"/>
                </a:ext>
              </a:extLst>
            </p:cNvPr>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600;p54">
              <a:extLst>
                <a:ext uri="{FF2B5EF4-FFF2-40B4-BE49-F238E27FC236}">
                  <a16:creationId xmlns="" xmlns:a16="http://schemas.microsoft.com/office/drawing/2014/main" id="{89D009EE-74DD-B0F8-82D9-1CBE6AF91E6C}"/>
                </a:ext>
              </a:extLst>
            </p:cNvPr>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601;p54">
              <a:extLst>
                <a:ext uri="{FF2B5EF4-FFF2-40B4-BE49-F238E27FC236}">
                  <a16:creationId xmlns="" xmlns:a16="http://schemas.microsoft.com/office/drawing/2014/main" id="{8378FA7C-11C3-5024-879B-5FD0B25B31C4}"/>
                </a:ext>
              </a:extLst>
            </p:cNvPr>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602;p54">
              <a:extLst>
                <a:ext uri="{FF2B5EF4-FFF2-40B4-BE49-F238E27FC236}">
                  <a16:creationId xmlns="" xmlns:a16="http://schemas.microsoft.com/office/drawing/2014/main" id="{3280C2C5-CBF8-03C2-8253-93964038674C}"/>
                </a:ext>
              </a:extLst>
            </p:cNvPr>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603;p54">
              <a:extLst>
                <a:ext uri="{FF2B5EF4-FFF2-40B4-BE49-F238E27FC236}">
                  <a16:creationId xmlns="" xmlns:a16="http://schemas.microsoft.com/office/drawing/2014/main" id="{8A1020F4-E9DA-36CF-93EE-93D7D17A4905}"/>
                </a:ext>
              </a:extLst>
            </p:cNvPr>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604;p54">
              <a:extLst>
                <a:ext uri="{FF2B5EF4-FFF2-40B4-BE49-F238E27FC236}">
                  <a16:creationId xmlns="" xmlns:a16="http://schemas.microsoft.com/office/drawing/2014/main" id="{11EEE2BC-306F-D925-E15B-42A8D15179F6}"/>
                </a:ext>
              </a:extLst>
            </p:cNvPr>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605;p54">
              <a:extLst>
                <a:ext uri="{FF2B5EF4-FFF2-40B4-BE49-F238E27FC236}">
                  <a16:creationId xmlns="" xmlns:a16="http://schemas.microsoft.com/office/drawing/2014/main" id="{2C9F18F1-DC35-93D3-A082-A8F9B3EB4A19}"/>
                </a:ext>
              </a:extLst>
            </p:cNvPr>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606;p54">
              <a:extLst>
                <a:ext uri="{FF2B5EF4-FFF2-40B4-BE49-F238E27FC236}">
                  <a16:creationId xmlns="" xmlns:a16="http://schemas.microsoft.com/office/drawing/2014/main" id="{CF8FAA67-0FD9-2CF5-BB56-994221604691}"/>
                </a:ext>
              </a:extLst>
            </p:cNvPr>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607;p54">
              <a:extLst>
                <a:ext uri="{FF2B5EF4-FFF2-40B4-BE49-F238E27FC236}">
                  <a16:creationId xmlns="" xmlns:a16="http://schemas.microsoft.com/office/drawing/2014/main" id="{BC1E13EA-8782-2CFA-83D1-6CCC7BA4BBBC}"/>
                </a:ext>
              </a:extLst>
            </p:cNvPr>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608;p54">
              <a:extLst>
                <a:ext uri="{FF2B5EF4-FFF2-40B4-BE49-F238E27FC236}">
                  <a16:creationId xmlns="" xmlns:a16="http://schemas.microsoft.com/office/drawing/2014/main" id="{9EF72EA9-5617-8E9E-0A19-A5006CF2BB5B}"/>
                </a:ext>
              </a:extLst>
            </p:cNvPr>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609;p54">
              <a:extLst>
                <a:ext uri="{FF2B5EF4-FFF2-40B4-BE49-F238E27FC236}">
                  <a16:creationId xmlns="" xmlns:a16="http://schemas.microsoft.com/office/drawing/2014/main" id="{0E00DDA7-1B19-7A37-4500-79E649E64569}"/>
                </a:ext>
              </a:extLst>
            </p:cNvPr>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610;p54">
              <a:extLst>
                <a:ext uri="{FF2B5EF4-FFF2-40B4-BE49-F238E27FC236}">
                  <a16:creationId xmlns="" xmlns:a16="http://schemas.microsoft.com/office/drawing/2014/main" id="{9BD42820-FA93-86EB-C575-BC783D4222E9}"/>
                </a:ext>
              </a:extLst>
            </p:cNvPr>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611;p54">
              <a:extLst>
                <a:ext uri="{FF2B5EF4-FFF2-40B4-BE49-F238E27FC236}">
                  <a16:creationId xmlns="" xmlns:a16="http://schemas.microsoft.com/office/drawing/2014/main" id="{96DB3146-A400-4CF1-D65E-07C1FA66E7D4}"/>
                </a:ext>
              </a:extLst>
            </p:cNvPr>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612;p54">
              <a:extLst>
                <a:ext uri="{FF2B5EF4-FFF2-40B4-BE49-F238E27FC236}">
                  <a16:creationId xmlns="" xmlns:a16="http://schemas.microsoft.com/office/drawing/2014/main" id="{946EF3BD-B4FB-D99A-10F9-FDD65EDEA84B}"/>
                </a:ext>
              </a:extLst>
            </p:cNvPr>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613;p54">
              <a:extLst>
                <a:ext uri="{FF2B5EF4-FFF2-40B4-BE49-F238E27FC236}">
                  <a16:creationId xmlns="" xmlns:a16="http://schemas.microsoft.com/office/drawing/2014/main" id="{5880B598-9586-9405-3FB7-1318D730247F}"/>
                </a:ext>
              </a:extLst>
            </p:cNvPr>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614;p54">
              <a:extLst>
                <a:ext uri="{FF2B5EF4-FFF2-40B4-BE49-F238E27FC236}">
                  <a16:creationId xmlns="" xmlns:a16="http://schemas.microsoft.com/office/drawing/2014/main" id="{7FD1DF00-FDB8-640B-9C85-C9CF45404E15}"/>
                </a:ext>
              </a:extLst>
            </p:cNvPr>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615;p54">
              <a:extLst>
                <a:ext uri="{FF2B5EF4-FFF2-40B4-BE49-F238E27FC236}">
                  <a16:creationId xmlns="" xmlns:a16="http://schemas.microsoft.com/office/drawing/2014/main" id="{CA1AA716-D22E-B6A3-CAEB-321CFDF00E0C}"/>
                </a:ext>
              </a:extLst>
            </p:cNvPr>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616;p54">
              <a:extLst>
                <a:ext uri="{FF2B5EF4-FFF2-40B4-BE49-F238E27FC236}">
                  <a16:creationId xmlns="" xmlns:a16="http://schemas.microsoft.com/office/drawing/2014/main" id="{28F331DB-9759-2414-9FF3-A77D727BAA75}"/>
                </a:ext>
              </a:extLst>
            </p:cNvPr>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617;p54">
              <a:extLst>
                <a:ext uri="{FF2B5EF4-FFF2-40B4-BE49-F238E27FC236}">
                  <a16:creationId xmlns="" xmlns:a16="http://schemas.microsoft.com/office/drawing/2014/main" id="{8C017E34-19AE-1F89-A40E-0B738BE395DD}"/>
                </a:ext>
              </a:extLst>
            </p:cNvPr>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618;p54">
              <a:extLst>
                <a:ext uri="{FF2B5EF4-FFF2-40B4-BE49-F238E27FC236}">
                  <a16:creationId xmlns="" xmlns:a16="http://schemas.microsoft.com/office/drawing/2014/main" id="{7D4A1AA6-7C4A-F993-E712-6D329650BC62}"/>
                </a:ext>
              </a:extLst>
            </p:cNvPr>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619;p54">
              <a:extLst>
                <a:ext uri="{FF2B5EF4-FFF2-40B4-BE49-F238E27FC236}">
                  <a16:creationId xmlns="" xmlns:a16="http://schemas.microsoft.com/office/drawing/2014/main" id="{968BE66A-D9AC-5BF6-4097-D1BC525392FC}"/>
                </a:ext>
              </a:extLst>
            </p:cNvPr>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620;p54">
              <a:extLst>
                <a:ext uri="{FF2B5EF4-FFF2-40B4-BE49-F238E27FC236}">
                  <a16:creationId xmlns="" xmlns:a16="http://schemas.microsoft.com/office/drawing/2014/main" id="{5700F943-7D75-E749-9C69-F2D8506CEAC0}"/>
                </a:ext>
              </a:extLst>
            </p:cNvPr>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621;p54">
              <a:extLst>
                <a:ext uri="{FF2B5EF4-FFF2-40B4-BE49-F238E27FC236}">
                  <a16:creationId xmlns="" xmlns:a16="http://schemas.microsoft.com/office/drawing/2014/main" id="{B9F800A4-5361-A2ED-C794-C98E878EEB22}"/>
                </a:ext>
              </a:extLst>
            </p:cNvPr>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622;p54">
              <a:extLst>
                <a:ext uri="{FF2B5EF4-FFF2-40B4-BE49-F238E27FC236}">
                  <a16:creationId xmlns="" xmlns:a16="http://schemas.microsoft.com/office/drawing/2014/main" id="{AC6B4CDB-DD7E-C847-9DC0-988D335BF9F0}"/>
                </a:ext>
              </a:extLst>
            </p:cNvPr>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623;p54">
              <a:extLst>
                <a:ext uri="{FF2B5EF4-FFF2-40B4-BE49-F238E27FC236}">
                  <a16:creationId xmlns="" xmlns:a16="http://schemas.microsoft.com/office/drawing/2014/main" id="{C6E1B1F5-08E0-4CB5-ED5B-6DE26232D2EC}"/>
                </a:ext>
              </a:extLst>
            </p:cNvPr>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624;p54">
              <a:extLst>
                <a:ext uri="{FF2B5EF4-FFF2-40B4-BE49-F238E27FC236}">
                  <a16:creationId xmlns="" xmlns:a16="http://schemas.microsoft.com/office/drawing/2014/main" id="{0111C44A-2A6D-47F5-594F-3889C06EF633}"/>
                </a:ext>
              </a:extLst>
            </p:cNvPr>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625;p54">
              <a:extLst>
                <a:ext uri="{FF2B5EF4-FFF2-40B4-BE49-F238E27FC236}">
                  <a16:creationId xmlns="" xmlns:a16="http://schemas.microsoft.com/office/drawing/2014/main" id="{4F0EF7D7-E1B2-91FF-152F-900FDAE4E33D}"/>
                </a:ext>
              </a:extLst>
            </p:cNvPr>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626;p54">
              <a:extLst>
                <a:ext uri="{FF2B5EF4-FFF2-40B4-BE49-F238E27FC236}">
                  <a16:creationId xmlns="" xmlns:a16="http://schemas.microsoft.com/office/drawing/2014/main" id="{B1354069-5479-2CCA-094F-134229016882}"/>
                </a:ext>
              </a:extLst>
            </p:cNvPr>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627;p54">
              <a:extLst>
                <a:ext uri="{FF2B5EF4-FFF2-40B4-BE49-F238E27FC236}">
                  <a16:creationId xmlns="" xmlns:a16="http://schemas.microsoft.com/office/drawing/2014/main" id="{B4AC68C3-C772-471A-88AF-319D5F1D3884}"/>
                </a:ext>
              </a:extLst>
            </p:cNvPr>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628;p54">
              <a:extLst>
                <a:ext uri="{FF2B5EF4-FFF2-40B4-BE49-F238E27FC236}">
                  <a16:creationId xmlns="" xmlns:a16="http://schemas.microsoft.com/office/drawing/2014/main" id="{1ABD8B3B-E767-6074-D188-5526D3505C68}"/>
                </a:ext>
              </a:extLst>
            </p:cNvPr>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629;p54">
              <a:extLst>
                <a:ext uri="{FF2B5EF4-FFF2-40B4-BE49-F238E27FC236}">
                  <a16:creationId xmlns="" xmlns:a16="http://schemas.microsoft.com/office/drawing/2014/main" id="{7FECF3FB-B883-4305-66BF-920541088F69}"/>
                </a:ext>
              </a:extLst>
            </p:cNvPr>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630;p54">
              <a:extLst>
                <a:ext uri="{FF2B5EF4-FFF2-40B4-BE49-F238E27FC236}">
                  <a16:creationId xmlns="" xmlns:a16="http://schemas.microsoft.com/office/drawing/2014/main" id="{8CCF8C1A-E2B6-9F19-5BD4-90B78AECFAAF}"/>
                </a:ext>
              </a:extLst>
            </p:cNvPr>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631;p54">
              <a:extLst>
                <a:ext uri="{FF2B5EF4-FFF2-40B4-BE49-F238E27FC236}">
                  <a16:creationId xmlns="" xmlns:a16="http://schemas.microsoft.com/office/drawing/2014/main" id="{DB6376A3-A330-175B-EF37-C801E48CD092}"/>
                </a:ext>
              </a:extLst>
            </p:cNvPr>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632;p54">
              <a:extLst>
                <a:ext uri="{FF2B5EF4-FFF2-40B4-BE49-F238E27FC236}">
                  <a16:creationId xmlns="" xmlns:a16="http://schemas.microsoft.com/office/drawing/2014/main" id="{F501EE8B-C853-6D77-6EEC-9A362FB87512}"/>
                </a:ext>
              </a:extLst>
            </p:cNvPr>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633;p54">
              <a:extLst>
                <a:ext uri="{FF2B5EF4-FFF2-40B4-BE49-F238E27FC236}">
                  <a16:creationId xmlns="" xmlns:a16="http://schemas.microsoft.com/office/drawing/2014/main" id="{2CF45024-286C-AB8D-FB9F-3D4DD487C8E9}"/>
                </a:ext>
              </a:extLst>
            </p:cNvPr>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634;p54">
              <a:extLst>
                <a:ext uri="{FF2B5EF4-FFF2-40B4-BE49-F238E27FC236}">
                  <a16:creationId xmlns="" xmlns:a16="http://schemas.microsoft.com/office/drawing/2014/main" id="{9AE114E8-0398-6444-DEDE-C852380E4A2A}"/>
                </a:ext>
              </a:extLst>
            </p:cNvPr>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635;p54">
              <a:extLst>
                <a:ext uri="{FF2B5EF4-FFF2-40B4-BE49-F238E27FC236}">
                  <a16:creationId xmlns="" xmlns:a16="http://schemas.microsoft.com/office/drawing/2014/main" id="{FE7A9B7A-1629-F7B2-FB16-5679B055FA44}"/>
                </a:ext>
              </a:extLst>
            </p:cNvPr>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636;p54">
              <a:extLst>
                <a:ext uri="{FF2B5EF4-FFF2-40B4-BE49-F238E27FC236}">
                  <a16:creationId xmlns="" xmlns:a16="http://schemas.microsoft.com/office/drawing/2014/main" id="{0304C627-54DF-90A1-8152-0093646046CD}"/>
                </a:ext>
              </a:extLst>
            </p:cNvPr>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637;p54">
              <a:extLst>
                <a:ext uri="{FF2B5EF4-FFF2-40B4-BE49-F238E27FC236}">
                  <a16:creationId xmlns="" xmlns:a16="http://schemas.microsoft.com/office/drawing/2014/main" id="{9969680D-D181-3607-A21A-69E42CA0A2D8}"/>
                </a:ext>
              </a:extLst>
            </p:cNvPr>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638;p54">
              <a:extLst>
                <a:ext uri="{FF2B5EF4-FFF2-40B4-BE49-F238E27FC236}">
                  <a16:creationId xmlns="" xmlns:a16="http://schemas.microsoft.com/office/drawing/2014/main" id="{D2FAB855-1696-CF71-4A45-33725659630D}"/>
                </a:ext>
              </a:extLst>
            </p:cNvPr>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639;p54">
              <a:extLst>
                <a:ext uri="{FF2B5EF4-FFF2-40B4-BE49-F238E27FC236}">
                  <a16:creationId xmlns="" xmlns:a16="http://schemas.microsoft.com/office/drawing/2014/main" id="{0FFB3EB8-BA43-5867-2AB2-72C29A8A9E0F}"/>
                </a:ext>
              </a:extLst>
            </p:cNvPr>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640;p54">
              <a:extLst>
                <a:ext uri="{FF2B5EF4-FFF2-40B4-BE49-F238E27FC236}">
                  <a16:creationId xmlns="" xmlns:a16="http://schemas.microsoft.com/office/drawing/2014/main" id="{87C94FAB-A751-2660-E3C4-9D40E69F950D}"/>
                </a:ext>
              </a:extLst>
            </p:cNvPr>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641;p54">
              <a:extLst>
                <a:ext uri="{FF2B5EF4-FFF2-40B4-BE49-F238E27FC236}">
                  <a16:creationId xmlns="" xmlns:a16="http://schemas.microsoft.com/office/drawing/2014/main" id="{16E96B5E-B5EC-9B07-D423-045981545ECA}"/>
                </a:ext>
              </a:extLst>
            </p:cNvPr>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642;p54">
              <a:extLst>
                <a:ext uri="{FF2B5EF4-FFF2-40B4-BE49-F238E27FC236}">
                  <a16:creationId xmlns="" xmlns:a16="http://schemas.microsoft.com/office/drawing/2014/main" id="{9993F326-79DC-B839-6A23-8E3397CE9F71}"/>
                </a:ext>
              </a:extLst>
            </p:cNvPr>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643;p54">
              <a:extLst>
                <a:ext uri="{FF2B5EF4-FFF2-40B4-BE49-F238E27FC236}">
                  <a16:creationId xmlns="" xmlns:a16="http://schemas.microsoft.com/office/drawing/2014/main" id="{88832BB2-20C9-7F2F-681C-9668094A877F}"/>
                </a:ext>
              </a:extLst>
            </p:cNvPr>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 name="Google Shape;644;p54">
              <a:extLst>
                <a:ext uri="{FF2B5EF4-FFF2-40B4-BE49-F238E27FC236}">
                  <a16:creationId xmlns="" xmlns:a16="http://schemas.microsoft.com/office/drawing/2014/main" id="{6FC5FA64-FA0B-C6B8-927B-A86FB4B4E5B6}"/>
                </a:ext>
              </a:extLst>
            </p:cNvPr>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 name="Google Shape;645;p54">
              <a:extLst>
                <a:ext uri="{FF2B5EF4-FFF2-40B4-BE49-F238E27FC236}">
                  <a16:creationId xmlns="" xmlns:a16="http://schemas.microsoft.com/office/drawing/2014/main" id="{86051B39-872E-4641-A17B-6D1ED8ABA652}"/>
                </a:ext>
              </a:extLst>
            </p:cNvPr>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 name="Google Shape;646;p54">
              <a:extLst>
                <a:ext uri="{FF2B5EF4-FFF2-40B4-BE49-F238E27FC236}">
                  <a16:creationId xmlns="" xmlns:a16="http://schemas.microsoft.com/office/drawing/2014/main" id="{C119894F-8B8C-2D7E-E20D-8F1FE8C76EB9}"/>
                </a:ext>
              </a:extLst>
            </p:cNvPr>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647;p54">
              <a:extLst>
                <a:ext uri="{FF2B5EF4-FFF2-40B4-BE49-F238E27FC236}">
                  <a16:creationId xmlns="" xmlns:a16="http://schemas.microsoft.com/office/drawing/2014/main" id="{195E483D-1571-2282-EDD6-1C64DB4AA279}"/>
                </a:ext>
              </a:extLst>
            </p:cNvPr>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 name="Google Shape;648;p54">
              <a:extLst>
                <a:ext uri="{FF2B5EF4-FFF2-40B4-BE49-F238E27FC236}">
                  <a16:creationId xmlns="" xmlns:a16="http://schemas.microsoft.com/office/drawing/2014/main" id="{A31F662A-779B-031E-F855-72B64D52C64F}"/>
                </a:ext>
              </a:extLst>
            </p:cNvPr>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 name="Google Shape;649;p54">
              <a:extLst>
                <a:ext uri="{FF2B5EF4-FFF2-40B4-BE49-F238E27FC236}">
                  <a16:creationId xmlns="" xmlns:a16="http://schemas.microsoft.com/office/drawing/2014/main" id="{9B3D4480-0A90-91AD-7820-E3492E69FC3C}"/>
                </a:ext>
              </a:extLst>
            </p:cNvPr>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 name="Google Shape;650;p54">
              <a:extLst>
                <a:ext uri="{FF2B5EF4-FFF2-40B4-BE49-F238E27FC236}">
                  <a16:creationId xmlns="" xmlns:a16="http://schemas.microsoft.com/office/drawing/2014/main" id="{9EE44E02-F388-0C40-92E4-4BD0CFB2D34E}"/>
                </a:ext>
              </a:extLst>
            </p:cNvPr>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 name="Google Shape;651;p54">
              <a:extLst>
                <a:ext uri="{FF2B5EF4-FFF2-40B4-BE49-F238E27FC236}">
                  <a16:creationId xmlns="" xmlns:a16="http://schemas.microsoft.com/office/drawing/2014/main" id="{A28BA994-8C9A-2B49-764C-609271B038BE}"/>
                </a:ext>
              </a:extLst>
            </p:cNvPr>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652;p54">
              <a:extLst>
                <a:ext uri="{FF2B5EF4-FFF2-40B4-BE49-F238E27FC236}">
                  <a16:creationId xmlns="" xmlns:a16="http://schemas.microsoft.com/office/drawing/2014/main" id="{FF8178B4-0DA5-836B-4D5B-731C1ED6E292}"/>
                </a:ext>
              </a:extLst>
            </p:cNvPr>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334586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6"/>
                                        </p:tgtEl>
                                        <p:attrNameLst>
                                          <p:attrName>style.visibility</p:attrName>
                                        </p:attrNameLst>
                                      </p:cBhvr>
                                      <p:to>
                                        <p:strVal val="visible"/>
                                      </p:to>
                                    </p:set>
                                    <p:animEffect transition="in" filter="barn(inVertical)">
                                      <p:cBhvr>
                                        <p:cTn id="16" dur="500"/>
                                        <p:tgtEl>
                                          <p:spTgt spid="126"/>
                                        </p:tgtEl>
                                      </p:cBhvr>
                                    </p:animEffect>
                                  </p:childTnLst>
                                </p:cTn>
                              </p:par>
                              <p:par>
                                <p:cTn id="17" presetID="2" presetClass="entr" presetSubtype="4" fill="hold" nodeType="withEffect">
                                  <p:stCondLst>
                                    <p:cond delay="0"/>
                                  </p:stCondLst>
                                  <p:childTnLst>
                                    <p:set>
                                      <p:cBhvr>
                                        <p:cTn id="18" dur="1" fill="hold">
                                          <p:stCondLst>
                                            <p:cond delay="0"/>
                                          </p:stCondLst>
                                        </p:cTn>
                                        <p:tgtEl>
                                          <p:spTgt spid="130"/>
                                        </p:tgtEl>
                                        <p:attrNameLst>
                                          <p:attrName>style.visibility</p:attrName>
                                        </p:attrNameLst>
                                      </p:cBhvr>
                                      <p:to>
                                        <p:strVal val="visible"/>
                                      </p:to>
                                    </p:set>
                                    <p:anim calcmode="lin" valueType="num">
                                      <p:cBhvr additive="base">
                                        <p:cTn id="19" dur="500" fill="hold"/>
                                        <p:tgtEl>
                                          <p:spTgt spid="130"/>
                                        </p:tgtEl>
                                        <p:attrNameLst>
                                          <p:attrName>ppt_x</p:attrName>
                                        </p:attrNameLst>
                                      </p:cBhvr>
                                      <p:tavLst>
                                        <p:tav tm="0">
                                          <p:val>
                                            <p:strVal val="#ppt_x"/>
                                          </p:val>
                                        </p:tav>
                                        <p:tav tm="100000">
                                          <p:val>
                                            <p:strVal val="#ppt_x"/>
                                          </p:val>
                                        </p:tav>
                                      </p:tavLst>
                                    </p:anim>
                                    <p:anim calcmode="lin" valueType="num">
                                      <p:cBhvr additive="base">
                                        <p:cTn id="20" dur="500" fill="hold"/>
                                        <p:tgtEl>
                                          <p:spTgt spid="130"/>
                                        </p:tgtEl>
                                        <p:attrNameLst>
                                          <p:attrName>ppt_y</p:attrName>
                                        </p:attrNameLst>
                                      </p:cBhvr>
                                      <p:tavLst>
                                        <p:tav tm="0">
                                          <p:val>
                                            <p:strVal val="1+#ppt_h/2"/>
                                          </p:val>
                                        </p:tav>
                                        <p:tav tm="100000">
                                          <p:val>
                                            <p:strVal val="#ppt_y"/>
                                          </p:val>
                                        </p:tav>
                                      </p:tavLst>
                                    </p:anim>
                                  </p:childTnLst>
                                </p:cTn>
                              </p:par>
                              <p:par>
                                <p:cTn id="21" presetID="16" presetClass="entr" presetSubtype="21" fill="hold" nodeType="with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barn(inVertical)">
                                      <p:cBhvr>
                                        <p:cTn id="23" dur="500"/>
                                        <p:tgtEl>
                                          <p:spTgt spid="1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7"/>
                                        </p:tgtEl>
                                        <p:attrNameLst>
                                          <p:attrName>style.visibility</p:attrName>
                                        </p:attrNameLst>
                                      </p:cBhvr>
                                      <p:to>
                                        <p:strVal val="visible"/>
                                      </p:to>
                                    </p:set>
                                    <p:animEffect transition="in" filter="barn(inVertical)">
                                      <p:cBhvr>
                                        <p:cTn id="26" dur="500"/>
                                        <p:tgtEl>
                                          <p:spTgt spid="12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4"/>
                                        </p:tgtEl>
                                        <p:attrNameLst>
                                          <p:attrName>style.visibility</p:attrName>
                                        </p:attrNameLst>
                                      </p:cBhvr>
                                      <p:to>
                                        <p:strVal val="visible"/>
                                      </p:to>
                                    </p:set>
                                    <p:animEffect transition="in" filter="barn(inVertical)">
                                      <p:cBhvr>
                                        <p:cTn id="31" dur="500"/>
                                        <p:tgtEl>
                                          <p:spTgt spid="12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barn(inVertical)">
                                      <p:cBhvr>
                                        <p:cTn id="34" dur="500"/>
                                        <p:tgtEl>
                                          <p:spTgt spid="122"/>
                                        </p:tgtEl>
                                      </p:cBhvr>
                                    </p:animEffect>
                                  </p:childTnLst>
                                </p:cTn>
                              </p:par>
                              <p:par>
                                <p:cTn id="35" presetID="16" presetClass="entr" presetSubtype="21" fill="hold" nodeType="with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barn(inVertical)">
                                      <p:cBhvr>
                                        <p:cTn id="37" dur="500"/>
                                        <p:tgtEl>
                                          <p:spTgt spid="11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28"/>
                                        </p:tgtEl>
                                        <p:attrNameLst>
                                          <p:attrName>style.visibility</p:attrName>
                                        </p:attrNameLst>
                                      </p:cBhvr>
                                      <p:to>
                                        <p:strVal val="visible"/>
                                      </p:to>
                                    </p:set>
                                    <p:animEffect transition="in" filter="barn(inVertical)">
                                      <p:cBhvr>
                                        <p:cTn id="40" dur="500"/>
                                        <p:tgtEl>
                                          <p:spTgt spid="12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25"/>
                                        </p:tgtEl>
                                        <p:attrNameLst>
                                          <p:attrName>style.visibility</p:attrName>
                                        </p:attrNameLst>
                                      </p:cBhvr>
                                      <p:to>
                                        <p:strVal val="visible"/>
                                      </p:to>
                                    </p:set>
                                    <p:animEffect transition="in" filter="barn(inVertical)">
                                      <p:cBhvr>
                                        <p:cTn id="45" dur="500"/>
                                        <p:tgtEl>
                                          <p:spTgt spid="125"/>
                                        </p:tgtEl>
                                      </p:cBhvr>
                                    </p:animEffect>
                                  </p:childTnLst>
                                </p:cTn>
                              </p:par>
                              <p:par>
                                <p:cTn id="46" presetID="16" presetClass="entr" presetSubtype="21" fill="hold"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barn(inVertical)">
                                      <p:cBhvr>
                                        <p:cTn id="48" dur="500"/>
                                        <p:tgtEl>
                                          <p:spTgt spid="113"/>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23"/>
                                        </p:tgtEl>
                                        <p:attrNameLst>
                                          <p:attrName>style.visibility</p:attrName>
                                        </p:attrNameLst>
                                      </p:cBhvr>
                                      <p:to>
                                        <p:strVal val="visible"/>
                                      </p:to>
                                    </p:set>
                                    <p:animEffect transition="in" filter="barn(inVertical)">
                                      <p:cBhvr>
                                        <p:cTn id="51" dur="500"/>
                                        <p:tgtEl>
                                          <p:spTgt spid="123"/>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29"/>
                                        </p:tgtEl>
                                        <p:attrNameLst>
                                          <p:attrName>style.visibility</p:attrName>
                                        </p:attrNameLst>
                                      </p:cBhvr>
                                      <p:to>
                                        <p:strVal val="visible"/>
                                      </p:to>
                                    </p:set>
                                    <p:animEffect transition="in" filter="barn(inVertical)">
                                      <p:cBhvr>
                                        <p:cTn id="54"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2" grpId="0"/>
      <p:bldP spid="123" grpId="0"/>
      <p:bldP spid="126" grpId="0"/>
      <p:bldP spid="127" grpId="0"/>
      <p:bldP spid="128" grpId="0"/>
      <p:bldP spid="1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881"/>
        <p:cNvGrpSpPr/>
        <p:nvPr/>
      </p:nvGrpSpPr>
      <p:grpSpPr>
        <a:xfrm>
          <a:off x="0" y="0"/>
          <a:ext cx="0" cy="0"/>
          <a:chOff x="0" y="0"/>
          <a:chExt cx="0" cy="0"/>
        </a:xfrm>
      </p:grpSpPr>
      <p:sp>
        <p:nvSpPr>
          <p:cNvPr id="9882" name="Google Shape;9882;p35"/>
          <p:cNvSpPr/>
          <p:nvPr/>
        </p:nvSpPr>
        <p:spPr>
          <a:xfrm>
            <a:off x="1810950" y="1097411"/>
            <a:ext cx="1153500" cy="1153500"/>
          </a:xfrm>
          <a:prstGeom prst="roundRect">
            <a:avLst>
              <a:gd name="adj" fmla="val 8532"/>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000" b="1">
              <a:solidFill>
                <a:schemeClr val="lt2"/>
              </a:solidFill>
              <a:latin typeface="Times New Roman" panose="02020603050405020304" pitchFamily="18" charset="0"/>
              <a:ea typeface="Gantari ExtraBold"/>
              <a:cs typeface="Times New Roman" panose="02020603050405020304" pitchFamily="18" charset="0"/>
              <a:sym typeface="Gantari ExtraBold"/>
            </a:endParaRPr>
          </a:p>
        </p:txBody>
      </p:sp>
      <p:sp>
        <p:nvSpPr>
          <p:cNvPr id="9883" name="Google Shape;9883;p35"/>
          <p:cNvSpPr txBox="1">
            <a:spLocks noGrp="1"/>
          </p:cNvSpPr>
          <p:nvPr>
            <p:ph type="title"/>
          </p:nvPr>
        </p:nvSpPr>
        <p:spPr>
          <a:xfrm>
            <a:off x="1652703" y="2965366"/>
            <a:ext cx="4314194" cy="1353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6600" b="1">
                <a:latin typeface="Times New Roman" panose="02020603050405020304" pitchFamily="18" charset="0"/>
                <a:cs typeface="Times New Roman" panose="02020603050405020304" pitchFamily="18" charset="0"/>
              </a:rPr>
              <a:t>Tìm ý và lập dàn ý</a:t>
            </a:r>
            <a:endParaRPr sz="6600" b="1">
              <a:latin typeface="Times New Roman" panose="02020603050405020304" pitchFamily="18" charset="0"/>
              <a:cs typeface="Times New Roman" panose="02020603050405020304" pitchFamily="18" charset="0"/>
            </a:endParaRPr>
          </a:p>
        </p:txBody>
      </p:sp>
      <p:sp>
        <p:nvSpPr>
          <p:cNvPr id="9884" name="Google Shape;9884;p35"/>
          <p:cNvSpPr txBox="1">
            <a:spLocks noGrp="1"/>
          </p:cNvSpPr>
          <p:nvPr>
            <p:ph type="title" idx="2"/>
          </p:nvPr>
        </p:nvSpPr>
        <p:spPr>
          <a:xfrm>
            <a:off x="1810950" y="1253261"/>
            <a:ext cx="1153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b="1">
                <a:latin typeface="Times New Roman" panose="02020603050405020304" pitchFamily="18" charset="0"/>
                <a:cs typeface="Times New Roman" panose="02020603050405020304" pitchFamily="18" charset="0"/>
              </a:rPr>
              <a:t>02</a:t>
            </a:r>
            <a:endParaRPr b="1">
              <a:latin typeface="Times New Roman" panose="02020603050405020304" pitchFamily="18" charset="0"/>
              <a:cs typeface="Times New Roman" panose="02020603050405020304" pitchFamily="18" charset="0"/>
            </a:endParaRPr>
          </a:p>
        </p:txBody>
      </p:sp>
      <p:sp>
        <p:nvSpPr>
          <p:cNvPr id="9885" name="Google Shape;9885;p35"/>
          <p:cNvSpPr/>
          <p:nvPr/>
        </p:nvSpPr>
        <p:spPr>
          <a:xfrm>
            <a:off x="6749650" y="179137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86" name="Google Shape;9886;p35"/>
          <p:cNvSpPr/>
          <p:nvPr/>
        </p:nvSpPr>
        <p:spPr>
          <a:xfrm>
            <a:off x="1473000" y="4113650"/>
            <a:ext cx="117525" cy="110100"/>
          </a:xfrm>
          <a:custGeom>
            <a:avLst/>
            <a:gdLst/>
            <a:ahLst/>
            <a:cxnLst/>
            <a:rect l="l" t="t" r="r" b="b"/>
            <a:pathLst>
              <a:path w="4701" h="4404" extrusionOk="0">
                <a:moveTo>
                  <a:pt x="2857" y="1059"/>
                </a:moveTo>
                <a:cubicBezTo>
                  <a:pt x="2871" y="1059"/>
                  <a:pt x="2889" y="1066"/>
                  <a:pt x="2907" y="1075"/>
                </a:cubicBezTo>
                <a:lnTo>
                  <a:pt x="2907" y="1075"/>
                </a:lnTo>
                <a:cubicBezTo>
                  <a:pt x="2887" y="1068"/>
                  <a:pt x="2858" y="1059"/>
                  <a:pt x="2857" y="1059"/>
                </a:cubicBezTo>
                <a:close/>
                <a:moveTo>
                  <a:pt x="3421" y="1604"/>
                </a:moveTo>
                <a:cubicBezTo>
                  <a:pt x="3421" y="1622"/>
                  <a:pt x="3425" y="1637"/>
                  <a:pt x="3429" y="1646"/>
                </a:cubicBezTo>
                <a:lnTo>
                  <a:pt x="3429" y="1646"/>
                </a:lnTo>
                <a:cubicBezTo>
                  <a:pt x="3424" y="1631"/>
                  <a:pt x="3421" y="1617"/>
                  <a:pt x="3421" y="1604"/>
                </a:cubicBezTo>
                <a:lnTo>
                  <a:pt x="3421" y="1604"/>
                </a:lnTo>
                <a:cubicBezTo>
                  <a:pt x="3421" y="1604"/>
                  <a:pt x="3421" y="1604"/>
                  <a:pt x="3421" y="1604"/>
                </a:cubicBezTo>
                <a:close/>
                <a:moveTo>
                  <a:pt x="1746" y="3318"/>
                </a:moveTo>
                <a:lnTo>
                  <a:pt x="1746" y="3318"/>
                </a:lnTo>
                <a:cubicBezTo>
                  <a:pt x="1767" y="3326"/>
                  <a:pt x="1805" y="3338"/>
                  <a:pt x="1803" y="3338"/>
                </a:cubicBezTo>
                <a:cubicBezTo>
                  <a:pt x="1802" y="3338"/>
                  <a:pt x="1800" y="3339"/>
                  <a:pt x="1799" y="3339"/>
                </a:cubicBezTo>
                <a:cubicBezTo>
                  <a:pt x="1786" y="3339"/>
                  <a:pt x="1766" y="3330"/>
                  <a:pt x="1746" y="3318"/>
                </a:cubicBezTo>
                <a:close/>
                <a:moveTo>
                  <a:pt x="2463" y="3393"/>
                </a:moveTo>
                <a:cubicBezTo>
                  <a:pt x="2461" y="3393"/>
                  <a:pt x="2458" y="3393"/>
                  <a:pt x="2456" y="3393"/>
                </a:cubicBezTo>
                <a:lnTo>
                  <a:pt x="2456" y="3393"/>
                </a:lnTo>
                <a:cubicBezTo>
                  <a:pt x="2459" y="3393"/>
                  <a:pt x="2461" y="3393"/>
                  <a:pt x="2463" y="3393"/>
                </a:cubicBezTo>
                <a:close/>
                <a:moveTo>
                  <a:pt x="2389" y="989"/>
                </a:moveTo>
                <a:cubicBezTo>
                  <a:pt x="2440" y="989"/>
                  <a:pt x="2490" y="989"/>
                  <a:pt x="2541" y="993"/>
                </a:cubicBezTo>
                <a:cubicBezTo>
                  <a:pt x="2562" y="993"/>
                  <a:pt x="2582" y="997"/>
                  <a:pt x="2603" y="998"/>
                </a:cubicBezTo>
                <a:lnTo>
                  <a:pt x="2603" y="998"/>
                </a:lnTo>
                <a:cubicBezTo>
                  <a:pt x="2682" y="1018"/>
                  <a:pt x="2761" y="1029"/>
                  <a:pt x="2840" y="1054"/>
                </a:cubicBezTo>
                <a:cubicBezTo>
                  <a:pt x="2859" y="1061"/>
                  <a:pt x="2878" y="1069"/>
                  <a:pt x="2895" y="1076"/>
                </a:cubicBezTo>
                <a:cubicBezTo>
                  <a:pt x="2906" y="1079"/>
                  <a:pt x="2914" y="1081"/>
                  <a:pt x="2919" y="1082"/>
                </a:cubicBezTo>
                <a:lnTo>
                  <a:pt x="2919" y="1082"/>
                </a:lnTo>
                <a:cubicBezTo>
                  <a:pt x="2944" y="1096"/>
                  <a:pt x="2969" y="1113"/>
                  <a:pt x="2985" y="1122"/>
                </a:cubicBezTo>
                <a:cubicBezTo>
                  <a:pt x="3017" y="1141"/>
                  <a:pt x="3048" y="1162"/>
                  <a:pt x="3080" y="1181"/>
                </a:cubicBezTo>
                <a:cubicBezTo>
                  <a:pt x="3087" y="1185"/>
                  <a:pt x="3093" y="1189"/>
                  <a:pt x="3098" y="1192"/>
                </a:cubicBezTo>
                <a:lnTo>
                  <a:pt x="3098" y="1192"/>
                </a:lnTo>
                <a:cubicBezTo>
                  <a:pt x="3161" y="1249"/>
                  <a:pt x="3221" y="1304"/>
                  <a:pt x="3276" y="1366"/>
                </a:cubicBezTo>
                <a:cubicBezTo>
                  <a:pt x="3281" y="1373"/>
                  <a:pt x="3285" y="1379"/>
                  <a:pt x="3290" y="1385"/>
                </a:cubicBezTo>
                <a:lnTo>
                  <a:pt x="3290" y="1385"/>
                </a:lnTo>
                <a:cubicBezTo>
                  <a:pt x="3308" y="1414"/>
                  <a:pt x="3331" y="1442"/>
                  <a:pt x="3350" y="1474"/>
                </a:cubicBezTo>
                <a:cubicBezTo>
                  <a:pt x="3369" y="1505"/>
                  <a:pt x="3386" y="1537"/>
                  <a:pt x="3402" y="1568"/>
                </a:cubicBezTo>
                <a:cubicBezTo>
                  <a:pt x="3409" y="1579"/>
                  <a:pt x="3415" y="1591"/>
                  <a:pt x="3421" y="1604"/>
                </a:cubicBezTo>
                <a:lnTo>
                  <a:pt x="3421" y="1604"/>
                </a:lnTo>
                <a:cubicBezTo>
                  <a:pt x="3421" y="1603"/>
                  <a:pt x="3421" y="1601"/>
                  <a:pt x="3421" y="1600"/>
                </a:cubicBezTo>
                <a:lnTo>
                  <a:pt x="3421" y="1600"/>
                </a:lnTo>
                <a:cubicBezTo>
                  <a:pt x="3421" y="1601"/>
                  <a:pt x="3421" y="1603"/>
                  <a:pt x="3421" y="1604"/>
                </a:cubicBezTo>
                <a:lnTo>
                  <a:pt x="3421" y="1604"/>
                </a:lnTo>
                <a:cubicBezTo>
                  <a:pt x="3423" y="1608"/>
                  <a:pt x="3426" y="1613"/>
                  <a:pt x="3428" y="1617"/>
                </a:cubicBezTo>
                <a:cubicBezTo>
                  <a:pt x="3443" y="1647"/>
                  <a:pt x="3443" y="1660"/>
                  <a:pt x="3439" y="1660"/>
                </a:cubicBezTo>
                <a:cubicBezTo>
                  <a:pt x="3437" y="1660"/>
                  <a:pt x="3432" y="1655"/>
                  <a:pt x="3429" y="1646"/>
                </a:cubicBezTo>
                <a:lnTo>
                  <a:pt x="3429" y="1646"/>
                </a:lnTo>
                <a:cubicBezTo>
                  <a:pt x="3444" y="1699"/>
                  <a:pt x="3478" y="1760"/>
                  <a:pt x="3491" y="1802"/>
                </a:cubicBezTo>
                <a:cubicBezTo>
                  <a:pt x="3499" y="1838"/>
                  <a:pt x="3508" y="1874"/>
                  <a:pt x="3516" y="1910"/>
                </a:cubicBezTo>
                <a:cubicBezTo>
                  <a:pt x="3520" y="1933"/>
                  <a:pt x="3525" y="1954"/>
                  <a:pt x="3529" y="1977"/>
                </a:cubicBezTo>
                <a:cubicBezTo>
                  <a:pt x="3534" y="2005"/>
                  <a:pt x="3536" y="2015"/>
                  <a:pt x="3537" y="2015"/>
                </a:cubicBezTo>
                <a:cubicBezTo>
                  <a:pt x="3539" y="2015"/>
                  <a:pt x="3529" y="1942"/>
                  <a:pt x="3525" y="1939"/>
                </a:cubicBezTo>
                <a:lnTo>
                  <a:pt x="3525" y="1939"/>
                </a:lnTo>
                <a:cubicBezTo>
                  <a:pt x="3550" y="1954"/>
                  <a:pt x="3537" y="2142"/>
                  <a:pt x="3537" y="2173"/>
                </a:cubicBezTo>
                <a:cubicBezTo>
                  <a:pt x="3537" y="2215"/>
                  <a:pt x="3535" y="2257"/>
                  <a:pt x="3533" y="2297"/>
                </a:cubicBezTo>
                <a:cubicBezTo>
                  <a:pt x="3532" y="2309"/>
                  <a:pt x="3530" y="2321"/>
                  <a:pt x="3530" y="2332"/>
                </a:cubicBezTo>
                <a:lnTo>
                  <a:pt x="3530" y="2332"/>
                </a:lnTo>
                <a:cubicBezTo>
                  <a:pt x="3515" y="2405"/>
                  <a:pt x="3504" y="2475"/>
                  <a:pt x="3482" y="2546"/>
                </a:cubicBezTo>
                <a:cubicBezTo>
                  <a:pt x="3474" y="2582"/>
                  <a:pt x="3461" y="2618"/>
                  <a:pt x="3449" y="2651"/>
                </a:cubicBezTo>
                <a:cubicBezTo>
                  <a:pt x="3445" y="2664"/>
                  <a:pt x="3440" y="2676"/>
                  <a:pt x="3436" y="2687"/>
                </a:cubicBezTo>
                <a:lnTo>
                  <a:pt x="3436" y="2687"/>
                </a:lnTo>
                <a:cubicBezTo>
                  <a:pt x="3400" y="2753"/>
                  <a:pt x="3369" y="2818"/>
                  <a:pt x="3329" y="2881"/>
                </a:cubicBezTo>
                <a:cubicBezTo>
                  <a:pt x="3324" y="2889"/>
                  <a:pt x="3303" y="2918"/>
                  <a:pt x="3287" y="2941"/>
                </a:cubicBezTo>
                <a:lnTo>
                  <a:pt x="3287" y="2941"/>
                </a:lnTo>
                <a:cubicBezTo>
                  <a:pt x="3267" y="2964"/>
                  <a:pt x="3233" y="3004"/>
                  <a:pt x="3223" y="3014"/>
                </a:cubicBezTo>
                <a:cubicBezTo>
                  <a:pt x="3198" y="3041"/>
                  <a:pt x="3171" y="3068"/>
                  <a:pt x="3141" y="3094"/>
                </a:cubicBezTo>
                <a:cubicBezTo>
                  <a:pt x="3129" y="3108"/>
                  <a:pt x="3114" y="3119"/>
                  <a:pt x="3099" y="3134"/>
                </a:cubicBezTo>
                <a:cubicBezTo>
                  <a:pt x="3075" y="3155"/>
                  <a:pt x="3071" y="3163"/>
                  <a:pt x="3076" y="3163"/>
                </a:cubicBezTo>
                <a:cubicBezTo>
                  <a:pt x="3077" y="3163"/>
                  <a:pt x="3078" y="3163"/>
                  <a:pt x="3079" y="3162"/>
                </a:cubicBezTo>
                <a:lnTo>
                  <a:pt x="3079" y="3162"/>
                </a:lnTo>
                <a:cubicBezTo>
                  <a:pt x="3022" y="3203"/>
                  <a:pt x="2922" y="3245"/>
                  <a:pt x="2888" y="3262"/>
                </a:cubicBezTo>
                <a:cubicBezTo>
                  <a:pt x="2864" y="3275"/>
                  <a:pt x="2802" y="3297"/>
                  <a:pt x="2805" y="3297"/>
                </a:cubicBezTo>
                <a:cubicBezTo>
                  <a:pt x="2807" y="3297"/>
                  <a:pt x="2821" y="3292"/>
                  <a:pt x="2858" y="3281"/>
                </a:cubicBezTo>
                <a:lnTo>
                  <a:pt x="2858" y="3281"/>
                </a:lnTo>
                <a:cubicBezTo>
                  <a:pt x="2819" y="3294"/>
                  <a:pt x="2781" y="3309"/>
                  <a:pt x="2743" y="3323"/>
                </a:cubicBezTo>
                <a:cubicBezTo>
                  <a:pt x="2642" y="3355"/>
                  <a:pt x="2541" y="3376"/>
                  <a:pt x="2438" y="3395"/>
                </a:cubicBezTo>
                <a:cubicBezTo>
                  <a:pt x="2437" y="3395"/>
                  <a:pt x="2437" y="3395"/>
                  <a:pt x="2436" y="3395"/>
                </a:cubicBezTo>
                <a:lnTo>
                  <a:pt x="2436" y="3395"/>
                </a:lnTo>
                <a:cubicBezTo>
                  <a:pt x="2416" y="3397"/>
                  <a:pt x="2395" y="3400"/>
                  <a:pt x="2374" y="3401"/>
                </a:cubicBezTo>
                <a:cubicBezTo>
                  <a:pt x="2330" y="3406"/>
                  <a:pt x="2286" y="3406"/>
                  <a:pt x="2240" y="3408"/>
                </a:cubicBezTo>
                <a:cubicBezTo>
                  <a:pt x="2191" y="3408"/>
                  <a:pt x="2143" y="3406"/>
                  <a:pt x="2094" y="3403"/>
                </a:cubicBezTo>
                <a:cubicBezTo>
                  <a:pt x="2078" y="3402"/>
                  <a:pt x="2063" y="3400"/>
                  <a:pt x="2047" y="3399"/>
                </a:cubicBezTo>
                <a:lnTo>
                  <a:pt x="2047" y="3399"/>
                </a:lnTo>
                <a:cubicBezTo>
                  <a:pt x="1970" y="3377"/>
                  <a:pt x="1891" y="3367"/>
                  <a:pt x="1814" y="3340"/>
                </a:cubicBezTo>
                <a:cubicBezTo>
                  <a:pt x="1797" y="3334"/>
                  <a:pt x="1778" y="3325"/>
                  <a:pt x="1761" y="3321"/>
                </a:cubicBezTo>
                <a:cubicBezTo>
                  <a:pt x="1752" y="3318"/>
                  <a:pt x="1745" y="3316"/>
                  <a:pt x="1741" y="3315"/>
                </a:cubicBezTo>
                <a:lnTo>
                  <a:pt x="1741" y="3315"/>
                </a:lnTo>
                <a:cubicBezTo>
                  <a:pt x="1715" y="3301"/>
                  <a:pt x="1691" y="3283"/>
                  <a:pt x="1679" y="3277"/>
                </a:cubicBezTo>
                <a:cubicBezTo>
                  <a:pt x="1648" y="3260"/>
                  <a:pt x="1618" y="3241"/>
                  <a:pt x="1586" y="3220"/>
                </a:cubicBezTo>
                <a:cubicBezTo>
                  <a:pt x="1572" y="3210"/>
                  <a:pt x="1559" y="3199"/>
                  <a:pt x="1542" y="3191"/>
                </a:cubicBezTo>
                <a:cubicBezTo>
                  <a:pt x="1526" y="3180"/>
                  <a:pt x="1519" y="3175"/>
                  <a:pt x="1519" y="3175"/>
                </a:cubicBezTo>
                <a:lnTo>
                  <a:pt x="1519" y="3175"/>
                </a:lnTo>
                <a:cubicBezTo>
                  <a:pt x="1519" y="3175"/>
                  <a:pt x="1582" y="3218"/>
                  <a:pt x="1580" y="3218"/>
                </a:cubicBezTo>
                <a:cubicBezTo>
                  <a:pt x="1579" y="3218"/>
                  <a:pt x="1579" y="3218"/>
                  <a:pt x="1578" y="3218"/>
                </a:cubicBezTo>
                <a:cubicBezTo>
                  <a:pt x="1541" y="3218"/>
                  <a:pt x="1422" y="3070"/>
                  <a:pt x="1399" y="3045"/>
                </a:cubicBezTo>
                <a:cubicBezTo>
                  <a:pt x="1385" y="3030"/>
                  <a:pt x="1354" y="2977"/>
                  <a:pt x="1351" y="2977"/>
                </a:cubicBezTo>
                <a:cubicBezTo>
                  <a:pt x="1350" y="2977"/>
                  <a:pt x="1353" y="2985"/>
                  <a:pt x="1363" y="3005"/>
                </a:cubicBezTo>
                <a:cubicBezTo>
                  <a:pt x="1372" y="3024"/>
                  <a:pt x="1376" y="3032"/>
                  <a:pt x="1375" y="3032"/>
                </a:cubicBezTo>
                <a:cubicBezTo>
                  <a:pt x="1373" y="3032"/>
                  <a:pt x="1335" y="2962"/>
                  <a:pt x="1325" y="2946"/>
                </a:cubicBezTo>
                <a:cubicBezTo>
                  <a:pt x="1285" y="2881"/>
                  <a:pt x="1252" y="2814"/>
                  <a:pt x="1215" y="2747"/>
                </a:cubicBezTo>
                <a:lnTo>
                  <a:pt x="1215" y="2747"/>
                </a:lnTo>
                <a:cubicBezTo>
                  <a:pt x="1214" y="2744"/>
                  <a:pt x="1213" y="2740"/>
                  <a:pt x="1211" y="2736"/>
                </a:cubicBezTo>
                <a:cubicBezTo>
                  <a:pt x="1199" y="2702"/>
                  <a:pt x="1186" y="2668"/>
                  <a:pt x="1176" y="2634"/>
                </a:cubicBezTo>
                <a:cubicBezTo>
                  <a:pt x="1152" y="2559"/>
                  <a:pt x="1134" y="2481"/>
                  <a:pt x="1119" y="2403"/>
                </a:cubicBezTo>
                <a:cubicBezTo>
                  <a:pt x="1118" y="2401"/>
                  <a:pt x="1118" y="2399"/>
                  <a:pt x="1118" y="2397"/>
                </a:cubicBezTo>
                <a:lnTo>
                  <a:pt x="1118" y="2397"/>
                </a:lnTo>
                <a:cubicBezTo>
                  <a:pt x="1121" y="2365"/>
                  <a:pt x="1108" y="2315"/>
                  <a:pt x="1106" y="2283"/>
                </a:cubicBezTo>
                <a:cubicBezTo>
                  <a:pt x="1102" y="2203"/>
                  <a:pt x="1102" y="2123"/>
                  <a:pt x="1106" y="2042"/>
                </a:cubicBezTo>
                <a:cubicBezTo>
                  <a:pt x="1107" y="2033"/>
                  <a:pt x="1111" y="1998"/>
                  <a:pt x="1114" y="1970"/>
                </a:cubicBezTo>
                <a:lnTo>
                  <a:pt x="1114" y="1970"/>
                </a:lnTo>
                <a:cubicBezTo>
                  <a:pt x="1118" y="1946"/>
                  <a:pt x="1123" y="1911"/>
                  <a:pt x="1125" y="1899"/>
                </a:cubicBezTo>
                <a:cubicBezTo>
                  <a:pt x="1144" y="1813"/>
                  <a:pt x="1169" y="1731"/>
                  <a:pt x="1197" y="1646"/>
                </a:cubicBezTo>
                <a:cubicBezTo>
                  <a:pt x="1199" y="1641"/>
                  <a:pt x="1200" y="1636"/>
                  <a:pt x="1201" y="1632"/>
                </a:cubicBezTo>
                <a:lnTo>
                  <a:pt x="1201" y="1632"/>
                </a:lnTo>
                <a:cubicBezTo>
                  <a:pt x="1203" y="1629"/>
                  <a:pt x="1205" y="1625"/>
                  <a:pt x="1207" y="1621"/>
                </a:cubicBezTo>
                <a:cubicBezTo>
                  <a:pt x="1228" y="1583"/>
                  <a:pt x="1247" y="1545"/>
                  <a:pt x="1268" y="1507"/>
                </a:cubicBezTo>
                <a:cubicBezTo>
                  <a:pt x="1289" y="1469"/>
                  <a:pt x="1315" y="1434"/>
                  <a:pt x="1338" y="1398"/>
                </a:cubicBezTo>
                <a:cubicBezTo>
                  <a:pt x="1341" y="1393"/>
                  <a:pt x="1343" y="1390"/>
                  <a:pt x="1345" y="1386"/>
                </a:cubicBezTo>
                <a:lnTo>
                  <a:pt x="1345" y="1386"/>
                </a:lnTo>
                <a:cubicBezTo>
                  <a:pt x="1346" y="1386"/>
                  <a:pt x="1346" y="1386"/>
                  <a:pt x="1346" y="1385"/>
                </a:cubicBezTo>
                <a:cubicBezTo>
                  <a:pt x="1400" y="1328"/>
                  <a:pt x="1455" y="1276"/>
                  <a:pt x="1512" y="1222"/>
                </a:cubicBezTo>
                <a:lnTo>
                  <a:pt x="1512" y="1222"/>
                </a:lnTo>
                <a:cubicBezTo>
                  <a:pt x="1525" y="1213"/>
                  <a:pt x="1537" y="1203"/>
                  <a:pt x="1551" y="1194"/>
                </a:cubicBezTo>
                <a:cubicBezTo>
                  <a:pt x="1589" y="1170"/>
                  <a:pt x="1629" y="1147"/>
                  <a:pt x="1669" y="1126"/>
                </a:cubicBezTo>
                <a:cubicBezTo>
                  <a:pt x="1681" y="1119"/>
                  <a:pt x="1698" y="1113"/>
                  <a:pt x="1711" y="1105"/>
                </a:cubicBezTo>
                <a:lnTo>
                  <a:pt x="1711" y="1105"/>
                </a:lnTo>
                <a:cubicBezTo>
                  <a:pt x="1754" y="1092"/>
                  <a:pt x="1796" y="1075"/>
                  <a:pt x="1839" y="1063"/>
                </a:cubicBezTo>
                <a:cubicBezTo>
                  <a:pt x="1883" y="1050"/>
                  <a:pt x="1928" y="1042"/>
                  <a:pt x="1972" y="1031"/>
                </a:cubicBezTo>
                <a:cubicBezTo>
                  <a:pt x="1977" y="1030"/>
                  <a:pt x="1984" y="1028"/>
                  <a:pt x="1991" y="1026"/>
                </a:cubicBezTo>
                <a:lnTo>
                  <a:pt x="1991" y="1026"/>
                </a:lnTo>
                <a:cubicBezTo>
                  <a:pt x="2008" y="1025"/>
                  <a:pt x="2026" y="1024"/>
                  <a:pt x="2044" y="1023"/>
                </a:cubicBezTo>
                <a:cubicBezTo>
                  <a:pt x="2066" y="1021"/>
                  <a:pt x="2088" y="1018"/>
                  <a:pt x="2110" y="1014"/>
                </a:cubicBezTo>
                <a:lnTo>
                  <a:pt x="2110" y="1014"/>
                </a:lnTo>
                <a:cubicBezTo>
                  <a:pt x="2131" y="1012"/>
                  <a:pt x="2153" y="1010"/>
                  <a:pt x="2174" y="1006"/>
                </a:cubicBezTo>
                <a:cubicBezTo>
                  <a:pt x="2179" y="1005"/>
                  <a:pt x="2184" y="1004"/>
                  <a:pt x="2190" y="1003"/>
                </a:cubicBezTo>
                <a:lnTo>
                  <a:pt x="2190" y="1003"/>
                </a:lnTo>
                <a:cubicBezTo>
                  <a:pt x="2199" y="1002"/>
                  <a:pt x="2230" y="999"/>
                  <a:pt x="2246" y="998"/>
                </a:cubicBezTo>
                <a:cubicBezTo>
                  <a:pt x="2294" y="993"/>
                  <a:pt x="2341" y="991"/>
                  <a:pt x="2389" y="989"/>
                </a:cubicBezTo>
                <a:close/>
                <a:moveTo>
                  <a:pt x="2432" y="0"/>
                </a:moveTo>
                <a:cubicBezTo>
                  <a:pt x="2284" y="0"/>
                  <a:pt x="2135" y="12"/>
                  <a:pt x="1987" y="33"/>
                </a:cubicBezTo>
                <a:lnTo>
                  <a:pt x="1987" y="33"/>
                </a:lnTo>
                <a:cubicBezTo>
                  <a:pt x="1519" y="79"/>
                  <a:pt x="1082" y="246"/>
                  <a:pt x="740" y="578"/>
                </a:cubicBezTo>
                <a:cubicBezTo>
                  <a:pt x="443" y="863"/>
                  <a:pt x="236" y="1259"/>
                  <a:pt x="158" y="1661"/>
                </a:cubicBezTo>
                <a:cubicBezTo>
                  <a:pt x="0" y="2476"/>
                  <a:pt x="228" y="3406"/>
                  <a:pt x="895" y="3941"/>
                </a:cubicBezTo>
                <a:cubicBezTo>
                  <a:pt x="1282" y="4251"/>
                  <a:pt x="1776" y="4404"/>
                  <a:pt x="2272" y="4404"/>
                </a:cubicBezTo>
                <a:cubicBezTo>
                  <a:pt x="2762" y="4404"/>
                  <a:pt x="3253" y="4255"/>
                  <a:pt x="3645" y="3962"/>
                </a:cubicBezTo>
                <a:cubicBezTo>
                  <a:pt x="4395" y="3401"/>
                  <a:pt x="4700" y="2409"/>
                  <a:pt x="4443" y="1512"/>
                </a:cubicBezTo>
                <a:cubicBezTo>
                  <a:pt x="4304" y="1025"/>
                  <a:pt x="4005" y="604"/>
                  <a:pt x="3584" y="321"/>
                </a:cubicBezTo>
                <a:cubicBezTo>
                  <a:pt x="3238" y="89"/>
                  <a:pt x="2838" y="0"/>
                  <a:pt x="2432" y="0"/>
                </a:cubicBezTo>
                <a:close/>
              </a:path>
            </a:pathLst>
          </a:custGeom>
          <a:solidFill>
            <a:srgbClr val="48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87" name="Google Shape;9887;p35"/>
          <p:cNvSpPr/>
          <p:nvPr/>
        </p:nvSpPr>
        <p:spPr>
          <a:xfrm>
            <a:off x="6649225" y="367085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nvGrpSpPr>
          <p:cNvPr id="9888" name="Google Shape;9888;p35"/>
          <p:cNvGrpSpPr/>
          <p:nvPr/>
        </p:nvGrpSpPr>
        <p:grpSpPr>
          <a:xfrm>
            <a:off x="7671000" y="3520498"/>
            <a:ext cx="828744" cy="874159"/>
            <a:chOff x="6638425" y="262025"/>
            <a:chExt cx="1356637" cy="1528669"/>
          </a:xfrm>
        </p:grpSpPr>
        <p:sp>
          <p:nvSpPr>
            <p:cNvPr id="9889" name="Google Shape;9889;p35"/>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90" name="Google Shape;9890;p35"/>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91" name="Google Shape;9891;p35"/>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92" name="Google Shape;9892;p35"/>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sp>
        <p:nvSpPr>
          <p:cNvPr id="4" name="Freeform 6">
            <a:extLst>
              <a:ext uri="{FF2B5EF4-FFF2-40B4-BE49-F238E27FC236}">
                <a16:creationId xmlns="" xmlns:a16="http://schemas.microsoft.com/office/drawing/2014/main" id="{1A6E0941-A441-0ED3-FF58-726171018021}"/>
              </a:ext>
            </a:extLst>
          </p:cNvPr>
          <p:cNvSpPr/>
          <p:nvPr/>
        </p:nvSpPr>
        <p:spPr>
          <a:xfrm>
            <a:off x="5759666" y="882502"/>
            <a:ext cx="1821347" cy="3730522"/>
          </a:xfrm>
          <a:custGeom>
            <a:avLst/>
            <a:gdLst/>
            <a:ahLst/>
            <a:cxnLst/>
            <a:rect l="l" t="t" r="r" b="b"/>
            <a:pathLst>
              <a:path w="2728227" h="5536991">
                <a:moveTo>
                  <a:pt x="0" y="0"/>
                </a:moveTo>
                <a:lnTo>
                  <a:pt x="2728227" y="0"/>
                </a:lnTo>
                <a:lnTo>
                  <a:pt x="2728227" y="5536991"/>
                </a:lnTo>
                <a:lnTo>
                  <a:pt x="0" y="553699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extLst>
      <p:ext uri="{BB962C8B-B14F-4D97-AF65-F5344CB8AC3E}">
        <p14:creationId xmlns:p14="http://schemas.microsoft.com/office/powerpoint/2010/main" val="2045923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82"/>
                                        </p:tgtEl>
                                        <p:attrNameLst>
                                          <p:attrName>style.visibility</p:attrName>
                                        </p:attrNameLst>
                                      </p:cBhvr>
                                      <p:to>
                                        <p:strVal val="visible"/>
                                      </p:to>
                                    </p:set>
                                    <p:anim calcmode="lin" valueType="num">
                                      <p:cBhvr additive="base">
                                        <p:cTn id="7" dur="500" fill="hold"/>
                                        <p:tgtEl>
                                          <p:spTgt spid="9882"/>
                                        </p:tgtEl>
                                        <p:attrNameLst>
                                          <p:attrName>ppt_x</p:attrName>
                                        </p:attrNameLst>
                                      </p:cBhvr>
                                      <p:tavLst>
                                        <p:tav tm="0">
                                          <p:val>
                                            <p:strVal val="#ppt_x"/>
                                          </p:val>
                                        </p:tav>
                                        <p:tav tm="100000">
                                          <p:val>
                                            <p:strVal val="#ppt_x"/>
                                          </p:val>
                                        </p:tav>
                                      </p:tavLst>
                                    </p:anim>
                                    <p:anim calcmode="lin" valueType="num">
                                      <p:cBhvr additive="base">
                                        <p:cTn id="8" dur="500" fill="hold"/>
                                        <p:tgtEl>
                                          <p:spTgt spid="988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884"/>
                                        </p:tgtEl>
                                        <p:attrNameLst>
                                          <p:attrName>style.visibility</p:attrName>
                                        </p:attrNameLst>
                                      </p:cBhvr>
                                      <p:to>
                                        <p:strVal val="visible"/>
                                      </p:to>
                                    </p:set>
                                    <p:anim calcmode="lin" valueType="num">
                                      <p:cBhvr additive="base">
                                        <p:cTn id="16" dur="500" fill="hold"/>
                                        <p:tgtEl>
                                          <p:spTgt spid="9884"/>
                                        </p:tgtEl>
                                        <p:attrNameLst>
                                          <p:attrName>ppt_x</p:attrName>
                                        </p:attrNameLst>
                                      </p:cBhvr>
                                      <p:tavLst>
                                        <p:tav tm="0">
                                          <p:val>
                                            <p:strVal val="#ppt_x"/>
                                          </p:val>
                                        </p:tav>
                                        <p:tav tm="100000">
                                          <p:val>
                                            <p:strVal val="#ppt_x"/>
                                          </p:val>
                                        </p:tav>
                                      </p:tavLst>
                                    </p:anim>
                                    <p:anim calcmode="lin" valueType="num">
                                      <p:cBhvr additive="base">
                                        <p:cTn id="17" dur="500" fill="hold"/>
                                        <p:tgtEl>
                                          <p:spTgt spid="988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885"/>
                                        </p:tgtEl>
                                        <p:attrNameLst>
                                          <p:attrName>style.visibility</p:attrName>
                                        </p:attrNameLst>
                                      </p:cBhvr>
                                      <p:to>
                                        <p:strVal val="visible"/>
                                      </p:to>
                                    </p:set>
                                    <p:anim calcmode="lin" valueType="num">
                                      <p:cBhvr additive="base">
                                        <p:cTn id="20" dur="500" fill="hold"/>
                                        <p:tgtEl>
                                          <p:spTgt spid="9885"/>
                                        </p:tgtEl>
                                        <p:attrNameLst>
                                          <p:attrName>ppt_x</p:attrName>
                                        </p:attrNameLst>
                                      </p:cBhvr>
                                      <p:tavLst>
                                        <p:tav tm="0">
                                          <p:val>
                                            <p:strVal val="#ppt_x"/>
                                          </p:val>
                                        </p:tav>
                                        <p:tav tm="100000">
                                          <p:val>
                                            <p:strVal val="#ppt_x"/>
                                          </p:val>
                                        </p:tav>
                                      </p:tavLst>
                                    </p:anim>
                                    <p:anim calcmode="lin" valueType="num">
                                      <p:cBhvr additive="base">
                                        <p:cTn id="21" dur="500" fill="hold"/>
                                        <p:tgtEl>
                                          <p:spTgt spid="988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886"/>
                                        </p:tgtEl>
                                        <p:attrNameLst>
                                          <p:attrName>style.visibility</p:attrName>
                                        </p:attrNameLst>
                                      </p:cBhvr>
                                      <p:to>
                                        <p:strVal val="visible"/>
                                      </p:to>
                                    </p:set>
                                    <p:anim calcmode="lin" valueType="num">
                                      <p:cBhvr additive="base">
                                        <p:cTn id="24" dur="500" fill="hold"/>
                                        <p:tgtEl>
                                          <p:spTgt spid="9886"/>
                                        </p:tgtEl>
                                        <p:attrNameLst>
                                          <p:attrName>ppt_x</p:attrName>
                                        </p:attrNameLst>
                                      </p:cBhvr>
                                      <p:tavLst>
                                        <p:tav tm="0">
                                          <p:val>
                                            <p:strVal val="#ppt_x"/>
                                          </p:val>
                                        </p:tav>
                                        <p:tav tm="100000">
                                          <p:val>
                                            <p:strVal val="#ppt_x"/>
                                          </p:val>
                                        </p:tav>
                                      </p:tavLst>
                                    </p:anim>
                                    <p:anim calcmode="lin" valueType="num">
                                      <p:cBhvr additive="base">
                                        <p:cTn id="25" dur="500" fill="hold"/>
                                        <p:tgtEl>
                                          <p:spTgt spid="988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887"/>
                                        </p:tgtEl>
                                        <p:attrNameLst>
                                          <p:attrName>style.visibility</p:attrName>
                                        </p:attrNameLst>
                                      </p:cBhvr>
                                      <p:to>
                                        <p:strVal val="visible"/>
                                      </p:to>
                                    </p:set>
                                    <p:anim calcmode="lin" valueType="num">
                                      <p:cBhvr additive="base">
                                        <p:cTn id="28" dur="500" fill="hold"/>
                                        <p:tgtEl>
                                          <p:spTgt spid="9887"/>
                                        </p:tgtEl>
                                        <p:attrNameLst>
                                          <p:attrName>ppt_x</p:attrName>
                                        </p:attrNameLst>
                                      </p:cBhvr>
                                      <p:tavLst>
                                        <p:tav tm="0">
                                          <p:val>
                                            <p:strVal val="#ppt_x"/>
                                          </p:val>
                                        </p:tav>
                                        <p:tav tm="100000">
                                          <p:val>
                                            <p:strVal val="#ppt_x"/>
                                          </p:val>
                                        </p:tav>
                                      </p:tavLst>
                                    </p:anim>
                                    <p:anim calcmode="lin" valueType="num">
                                      <p:cBhvr additive="base">
                                        <p:cTn id="29" dur="500" fill="hold"/>
                                        <p:tgtEl>
                                          <p:spTgt spid="988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9888"/>
                                        </p:tgtEl>
                                        <p:attrNameLst>
                                          <p:attrName>style.visibility</p:attrName>
                                        </p:attrNameLst>
                                      </p:cBhvr>
                                      <p:to>
                                        <p:strVal val="visible"/>
                                      </p:to>
                                    </p:set>
                                    <p:anim calcmode="lin" valueType="num">
                                      <p:cBhvr additive="base">
                                        <p:cTn id="32" dur="500" fill="hold"/>
                                        <p:tgtEl>
                                          <p:spTgt spid="9888"/>
                                        </p:tgtEl>
                                        <p:attrNameLst>
                                          <p:attrName>ppt_x</p:attrName>
                                        </p:attrNameLst>
                                      </p:cBhvr>
                                      <p:tavLst>
                                        <p:tav tm="0">
                                          <p:val>
                                            <p:strVal val="#ppt_x"/>
                                          </p:val>
                                        </p:tav>
                                        <p:tav tm="100000">
                                          <p:val>
                                            <p:strVal val="#ppt_x"/>
                                          </p:val>
                                        </p:tav>
                                      </p:tavLst>
                                    </p:anim>
                                    <p:anim calcmode="lin" valueType="num">
                                      <p:cBhvr additive="base">
                                        <p:cTn id="33" dur="500" fill="hold"/>
                                        <p:tgtEl>
                                          <p:spTgt spid="9888"/>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grpId="0" nodeType="afterEffect">
                                  <p:stCondLst>
                                    <p:cond delay="0"/>
                                  </p:stCondLst>
                                  <p:childTnLst>
                                    <p:set>
                                      <p:cBhvr>
                                        <p:cTn id="36" dur="1" fill="hold">
                                          <p:stCondLst>
                                            <p:cond delay="0"/>
                                          </p:stCondLst>
                                        </p:cTn>
                                        <p:tgtEl>
                                          <p:spTgt spid="9883"/>
                                        </p:tgtEl>
                                        <p:attrNameLst>
                                          <p:attrName>style.visibility</p:attrName>
                                        </p:attrNameLst>
                                      </p:cBhvr>
                                      <p:to>
                                        <p:strVal val="visible"/>
                                      </p:to>
                                    </p:set>
                                    <p:anim calcmode="lin" valueType="num">
                                      <p:cBhvr additive="base">
                                        <p:cTn id="37" dur="500" fill="hold"/>
                                        <p:tgtEl>
                                          <p:spTgt spid="9883"/>
                                        </p:tgtEl>
                                        <p:attrNameLst>
                                          <p:attrName>ppt_x</p:attrName>
                                        </p:attrNameLst>
                                      </p:cBhvr>
                                      <p:tavLst>
                                        <p:tav tm="0">
                                          <p:val>
                                            <p:strVal val="#ppt_x"/>
                                          </p:val>
                                        </p:tav>
                                        <p:tav tm="100000">
                                          <p:val>
                                            <p:strVal val="#ppt_x"/>
                                          </p:val>
                                        </p:tav>
                                      </p:tavLst>
                                    </p:anim>
                                    <p:anim calcmode="lin" valueType="num">
                                      <p:cBhvr additive="base">
                                        <p:cTn id="38" dur="500" fill="hold"/>
                                        <p:tgtEl>
                                          <p:spTgt spid="98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82" grpId="0" animBg="1"/>
      <p:bldP spid="9883" grpId="0"/>
      <p:bldP spid="9884" grpId="0"/>
      <p:bldP spid="9885" grpId="0" animBg="1"/>
      <p:bldP spid="9886" grpId="0" animBg="1"/>
      <p:bldP spid="988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2">
            <a:alphaModFix/>
          </a:blip>
          <a:stretch>
            <a:fillRect/>
          </a:stretch>
        </p:blipFill>
        <p:spPr>
          <a:xfrm rot="-886744">
            <a:off x="8502358" y="108623"/>
            <a:ext cx="446098" cy="623354"/>
          </a:xfrm>
          <a:prstGeom prst="rect">
            <a:avLst/>
          </a:prstGeom>
          <a:noFill/>
          <a:ln>
            <a:noFill/>
          </a:ln>
        </p:spPr>
      </p:pic>
      <p:pic>
        <p:nvPicPr>
          <p:cNvPr id="7" name="Google Shape;1052;p25">
            <a:extLst>
              <a:ext uri="{FF2B5EF4-FFF2-40B4-BE49-F238E27FC236}">
                <a16:creationId xmlns="" xmlns:a16="http://schemas.microsoft.com/office/drawing/2014/main" id="{4A334565-1D81-4AF1-9B5F-DEB8333F4FD5}"/>
              </a:ext>
            </a:extLst>
          </p:cNvPr>
          <p:cNvPicPr preferRelativeResize="0"/>
          <p:nvPr/>
        </p:nvPicPr>
        <p:blipFill>
          <a:blip r:embed="rId3">
            <a:alphaModFix/>
          </a:blip>
          <a:stretch>
            <a:fillRect/>
          </a:stretch>
        </p:blipFill>
        <p:spPr>
          <a:xfrm rot="712773">
            <a:off x="7836163" y="3663487"/>
            <a:ext cx="1152060" cy="1633322"/>
          </a:xfrm>
          <a:prstGeom prst="rect">
            <a:avLst/>
          </a:prstGeom>
          <a:noFill/>
          <a:ln>
            <a:noFill/>
          </a:ln>
        </p:spPr>
      </p:pic>
      <p:pic>
        <p:nvPicPr>
          <p:cNvPr id="17" name="Google Shape;1128;p29">
            <a:extLst>
              <a:ext uri="{FF2B5EF4-FFF2-40B4-BE49-F238E27FC236}">
                <a16:creationId xmlns="" xmlns:a16="http://schemas.microsoft.com/office/drawing/2014/main" id="{FC442829-873C-34FE-28A1-DBD4978B6B8D}"/>
              </a:ext>
            </a:extLst>
          </p:cNvPr>
          <p:cNvPicPr preferRelativeResize="0"/>
          <p:nvPr/>
        </p:nvPicPr>
        <p:blipFill>
          <a:blip r:embed="rId2">
            <a:alphaModFix/>
          </a:blip>
          <a:stretch>
            <a:fillRect/>
          </a:stretch>
        </p:blipFill>
        <p:spPr>
          <a:xfrm rot="155269" flipH="1">
            <a:off x="8191915" y="4352093"/>
            <a:ext cx="751163" cy="712775"/>
          </a:xfrm>
          <a:prstGeom prst="rect">
            <a:avLst/>
          </a:prstGeom>
          <a:noFill/>
          <a:ln>
            <a:noFill/>
          </a:ln>
        </p:spPr>
      </p:pic>
      <p:pic>
        <p:nvPicPr>
          <p:cNvPr id="18" name="Google Shape;1130;p29">
            <a:extLst>
              <a:ext uri="{FF2B5EF4-FFF2-40B4-BE49-F238E27FC236}">
                <a16:creationId xmlns="" xmlns:a16="http://schemas.microsoft.com/office/drawing/2014/main" id="{26736CE6-8096-E5CC-F3BE-A1587457D92E}"/>
              </a:ext>
            </a:extLst>
          </p:cNvPr>
          <p:cNvPicPr preferRelativeResize="0"/>
          <p:nvPr/>
        </p:nvPicPr>
        <p:blipFill>
          <a:blip r:embed="rId4">
            <a:alphaModFix/>
          </a:blip>
          <a:stretch>
            <a:fillRect/>
          </a:stretch>
        </p:blipFill>
        <p:spPr>
          <a:xfrm>
            <a:off x="220950" y="203216"/>
            <a:ext cx="590645" cy="628480"/>
          </a:xfrm>
          <a:prstGeom prst="rect">
            <a:avLst/>
          </a:prstGeom>
          <a:noFill/>
          <a:ln>
            <a:noFill/>
          </a:ln>
        </p:spPr>
      </p:pic>
      <p:pic>
        <p:nvPicPr>
          <p:cNvPr id="4" name="Picture 3">
            <a:extLst>
              <a:ext uri="{FF2B5EF4-FFF2-40B4-BE49-F238E27FC236}">
                <a16:creationId xmlns="" xmlns:a16="http://schemas.microsoft.com/office/drawing/2014/main" id="{DE573F23-7905-9BE2-7D9C-A2A2D833BC01}"/>
              </a:ext>
            </a:extLst>
          </p:cNvPr>
          <p:cNvPicPr>
            <a:picLocks noChangeAspect="1"/>
          </p:cNvPicPr>
          <p:nvPr/>
        </p:nvPicPr>
        <p:blipFill>
          <a:blip r:embed="rId5"/>
          <a:stretch>
            <a:fillRect/>
          </a:stretch>
        </p:blipFill>
        <p:spPr>
          <a:xfrm>
            <a:off x="1193498" y="262237"/>
            <a:ext cx="590352" cy="734525"/>
          </a:xfrm>
          <a:prstGeom prst="rect">
            <a:avLst/>
          </a:prstGeom>
        </p:spPr>
      </p:pic>
      <p:sp>
        <p:nvSpPr>
          <p:cNvPr id="5" name="Google Shape;2675;p42">
            <a:extLst>
              <a:ext uri="{FF2B5EF4-FFF2-40B4-BE49-F238E27FC236}">
                <a16:creationId xmlns="" xmlns:a16="http://schemas.microsoft.com/office/drawing/2014/main" id="{68379DEB-445D-D855-DD54-919FF1E7C14B}"/>
              </a:ext>
            </a:extLst>
          </p:cNvPr>
          <p:cNvSpPr txBox="1">
            <a:spLocks noGrp="1"/>
          </p:cNvSpPr>
          <p:nvPr/>
        </p:nvSpPr>
        <p:spPr>
          <a:xfrm>
            <a:off x="435714" y="233077"/>
            <a:ext cx="6613450"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lvl="0">
              <a:buClr>
                <a:srgbClr val="DD942A"/>
              </a:buClr>
              <a:defRPr/>
            </a:pPr>
            <a:r>
              <a:rPr lang="en-US" sz="3200" b="1">
                <a:solidFill>
                  <a:srgbClr val="007491"/>
                </a:solidFill>
                <a:latin typeface="Times New Roman" panose="02020603050405020304" pitchFamily="18" charset="0"/>
                <a:cs typeface="Times New Roman" panose="02020603050405020304" pitchFamily="18" charset="0"/>
              </a:rPr>
              <a:t>2. Tìm ý và lập dàn ý</a:t>
            </a:r>
          </a:p>
        </p:txBody>
      </p:sp>
      <p:pic>
        <p:nvPicPr>
          <p:cNvPr id="2" name="图片 4" descr="2">
            <a:extLst>
              <a:ext uri="{FF2B5EF4-FFF2-40B4-BE49-F238E27FC236}">
                <a16:creationId xmlns="" xmlns:a16="http://schemas.microsoft.com/office/drawing/2014/main" id="{2C4D9AD0-66A0-8171-6D5A-96A23546986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943671" y="509006"/>
            <a:ext cx="4911148" cy="44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内容占位符 2">
            <a:extLst>
              <a:ext uri="{FF2B5EF4-FFF2-40B4-BE49-F238E27FC236}">
                <a16:creationId xmlns="" xmlns:a16="http://schemas.microsoft.com/office/drawing/2014/main" id="{D496C2D5-8046-E7B5-ABD8-6ECCEC042D64}"/>
              </a:ext>
            </a:extLst>
          </p:cNvPr>
          <p:cNvSpPr txBox="1">
            <a:spLocks noChangeArrowheads="1"/>
          </p:cNvSpPr>
          <p:nvPr/>
        </p:nvSpPr>
        <p:spPr bwMode="auto">
          <a:xfrm>
            <a:off x="4902992" y="2063938"/>
            <a:ext cx="3056014" cy="12855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a:latin typeface="Times New Roman" panose="02020603050405020304" pitchFamily="18" charset="0"/>
                <a:cs typeface="Times New Roman" panose="02020603050405020304" pitchFamily="18" charset="0"/>
              </a:rPr>
              <a:t>HS hoàn thành </a:t>
            </a:r>
            <a:r>
              <a:rPr lang="vi-VN" i="1">
                <a:latin typeface="Times New Roman" panose="02020603050405020304" pitchFamily="18" charset="0"/>
                <a:cs typeface="Times New Roman" panose="02020603050405020304" pitchFamily="18" charset="0"/>
              </a:rPr>
              <a:t>PHT số 1 để tìm ý cho bài viết</a:t>
            </a:r>
            <a:endParaRPr lang="en-US" sz="2400" b="1">
              <a:latin typeface="Times New Roman" panose="02020603050405020304" pitchFamily="18" charset="0"/>
              <a:cs typeface="Times New Roman" panose="02020603050405020304" pitchFamily="18" charset="0"/>
            </a:endParaRPr>
          </a:p>
        </p:txBody>
      </p:sp>
      <p:grpSp>
        <p:nvGrpSpPr>
          <p:cNvPr id="143" name="Group 142">
            <a:extLst>
              <a:ext uri="{FF2B5EF4-FFF2-40B4-BE49-F238E27FC236}">
                <a16:creationId xmlns="" xmlns:a16="http://schemas.microsoft.com/office/drawing/2014/main" id="{B4365CBF-5760-9B66-CBE3-6C1D6018B4B9}"/>
              </a:ext>
            </a:extLst>
          </p:cNvPr>
          <p:cNvGrpSpPr/>
          <p:nvPr/>
        </p:nvGrpSpPr>
        <p:grpSpPr>
          <a:xfrm>
            <a:off x="1184994" y="2137187"/>
            <a:ext cx="2644188" cy="2744076"/>
            <a:chOff x="1195515" y="1105266"/>
            <a:chExt cx="3220699" cy="3478243"/>
          </a:xfrm>
        </p:grpSpPr>
        <p:sp>
          <p:nvSpPr>
            <p:cNvPr id="8" name="Google Shape;965;p37">
              <a:extLst>
                <a:ext uri="{FF2B5EF4-FFF2-40B4-BE49-F238E27FC236}">
                  <a16:creationId xmlns="" xmlns:a16="http://schemas.microsoft.com/office/drawing/2014/main" id="{265AE93F-A2C3-B70B-F773-06EC43740C18}"/>
                </a:ext>
              </a:extLst>
            </p:cNvPr>
            <p:cNvSpPr/>
            <p:nvPr/>
          </p:nvSpPr>
          <p:spPr>
            <a:xfrm>
              <a:off x="1195515" y="3470548"/>
              <a:ext cx="2454159" cy="278750"/>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966;p37">
              <a:extLst>
                <a:ext uri="{FF2B5EF4-FFF2-40B4-BE49-F238E27FC236}">
                  <a16:creationId xmlns="" xmlns:a16="http://schemas.microsoft.com/office/drawing/2014/main" id="{7ECDBC68-CE77-390C-FB12-6A3120039383}"/>
                </a:ext>
              </a:extLst>
            </p:cNvPr>
            <p:cNvSpPr/>
            <p:nvPr/>
          </p:nvSpPr>
          <p:spPr>
            <a:xfrm>
              <a:off x="3061845" y="3470548"/>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967;p37">
              <a:extLst>
                <a:ext uri="{FF2B5EF4-FFF2-40B4-BE49-F238E27FC236}">
                  <a16:creationId xmlns="" xmlns:a16="http://schemas.microsoft.com/office/drawing/2014/main" id="{4D0C307F-279D-FF1B-BC16-335B7047E686}"/>
                </a:ext>
              </a:extLst>
            </p:cNvPr>
            <p:cNvSpPr/>
            <p:nvPr/>
          </p:nvSpPr>
          <p:spPr>
            <a:xfrm>
              <a:off x="2854815" y="3470548"/>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968;p37">
              <a:extLst>
                <a:ext uri="{FF2B5EF4-FFF2-40B4-BE49-F238E27FC236}">
                  <a16:creationId xmlns="" xmlns:a16="http://schemas.microsoft.com/office/drawing/2014/main" id="{36E00098-9092-AC58-8107-1F0C13D91B17}"/>
                </a:ext>
              </a:extLst>
            </p:cNvPr>
            <p:cNvSpPr/>
            <p:nvPr/>
          </p:nvSpPr>
          <p:spPr>
            <a:xfrm>
              <a:off x="3649642" y="3470548"/>
              <a:ext cx="402994" cy="25257"/>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969;p37">
              <a:extLst>
                <a:ext uri="{FF2B5EF4-FFF2-40B4-BE49-F238E27FC236}">
                  <a16:creationId xmlns="" xmlns:a16="http://schemas.microsoft.com/office/drawing/2014/main" id="{2E66ABB7-8A48-2395-4238-F3BE74EF2866}"/>
                </a:ext>
              </a:extLst>
            </p:cNvPr>
            <p:cNvSpPr/>
            <p:nvPr/>
          </p:nvSpPr>
          <p:spPr>
            <a:xfrm>
              <a:off x="3649642" y="3495773"/>
              <a:ext cx="366639" cy="22728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970;p37">
              <a:extLst>
                <a:ext uri="{FF2B5EF4-FFF2-40B4-BE49-F238E27FC236}">
                  <a16:creationId xmlns="" xmlns:a16="http://schemas.microsoft.com/office/drawing/2014/main" id="{2453E2AA-E9F5-5412-1E05-362D92AB9AB5}"/>
                </a:ext>
              </a:extLst>
            </p:cNvPr>
            <p:cNvSpPr/>
            <p:nvPr/>
          </p:nvSpPr>
          <p:spPr>
            <a:xfrm>
              <a:off x="3649642" y="3723021"/>
              <a:ext cx="402994" cy="26277"/>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971;p37">
              <a:extLst>
                <a:ext uri="{FF2B5EF4-FFF2-40B4-BE49-F238E27FC236}">
                  <a16:creationId xmlns="" xmlns:a16="http://schemas.microsoft.com/office/drawing/2014/main" id="{24ED239A-F1C1-86AD-9E91-90E30A1975E1}"/>
                </a:ext>
              </a:extLst>
            </p:cNvPr>
            <p:cNvSpPr/>
            <p:nvPr/>
          </p:nvSpPr>
          <p:spPr>
            <a:xfrm>
              <a:off x="3649642" y="3522050"/>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972;p37">
              <a:extLst>
                <a:ext uri="{FF2B5EF4-FFF2-40B4-BE49-F238E27FC236}">
                  <a16:creationId xmlns="" xmlns:a16="http://schemas.microsoft.com/office/drawing/2014/main" id="{19156B5D-C515-4D6C-4D1A-FA385D1541E6}"/>
                </a:ext>
              </a:extLst>
            </p:cNvPr>
            <p:cNvSpPr/>
            <p:nvPr/>
          </p:nvSpPr>
          <p:spPr>
            <a:xfrm>
              <a:off x="3649642" y="3547307"/>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973;p37">
              <a:extLst>
                <a:ext uri="{FF2B5EF4-FFF2-40B4-BE49-F238E27FC236}">
                  <a16:creationId xmlns="" xmlns:a16="http://schemas.microsoft.com/office/drawing/2014/main" id="{2152C396-42A0-5BFE-C9F5-B806FD264D20}"/>
                </a:ext>
              </a:extLst>
            </p:cNvPr>
            <p:cNvSpPr/>
            <p:nvPr/>
          </p:nvSpPr>
          <p:spPr>
            <a:xfrm>
              <a:off x="3649642" y="3572532"/>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974;p37">
              <a:extLst>
                <a:ext uri="{FF2B5EF4-FFF2-40B4-BE49-F238E27FC236}">
                  <a16:creationId xmlns="" xmlns:a16="http://schemas.microsoft.com/office/drawing/2014/main" id="{8521FC9D-E45E-BA93-393C-906BE2320B56}"/>
                </a:ext>
              </a:extLst>
            </p:cNvPr>
            <p:cNvSpPr/>
            <p:nvPr/>
          </p:nvSpPr>
          <p:spPr>
            <a:xfrm>
              <a:off x="3649642" y="3598809"/>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975;p37">
              <a:extLst>
                <a:ext uri="{FF2B5EF4-FFF2-40B4-BE49-F238E27FC236}">
                  <a16:creationId xmlns="" xmlns:a16="http://schemas.microsoft.com/office/drawing/2014/main" id="{20F5F692-6D7A-2D42-5C4F-D89ED6C69756}"/>
                </a:ext>
              </a:extLst>
            </p:cNvPr>
            <p:cNvSpPr/>
            <p:nvPr/>
          </p:nvSpPr>
          <p:spPr>
            <a:xfrm>
              <a:off x="3649642" y="3624034"/>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976;p37">
              <a:extLst>
                <a:ext uri="{FF2B5EF4-FFF2-40B4-BE49-F238E27FC236}">
                  <a16:creationId xmlns="" xmlns:a16="http://schemas.microsoft.com/office/drawing/2014/main" id="{194534DE-A7F3-AFB0-0B0A-C0040329A5EF}"/>
                </a:ext>
              </a:extLst>
            </p:cNvPr>
            <p:cNvSpPr/>
            <p:nvPr/>
          </p:nvSpPr>
          <p:spPr>
            <a:xfrm>
              <a:off x="3649642" y="3649291"/>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977;p37">
              <a:extLst>
                <a:ext uri="{FF2B5EF4-FFF2-40B4-BE49-F238E27FC236}">
                  <a16:creationId xmlns="" xmlns:a16="http://schemas.microsoft.com/office/drawing/2014/main" id="{80D63525-9DAC-46BA-BB76-2E90DFEB4549}"/>
                </a:ext>
              </a:extLst>
            </p:cNvPr>
            <p:cNvSpPr/>
            <p:nvPr/>
          </p:nvSpPr>
          <p:spPr>
            <a:xfrm>
              <a:off x="3649642" y="3674548"/>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978;p37">
              <a:extLst>
                <a:ext uri="{FF2B5EF4-FFF2-40B4-BE49-F238E27FC236}">
                  <a16:creationId xmlns="" xmlns:a16="http://schemas.microsoft.com/office/drawing/2014/main" id="{5AD755D6-4680-72C5-B54F-8D6DC7BF4746}"/>
                </a:ext>
              </a:extLst>
            </p:cNvPr>
            <p:cNvSpPr/>
            <p:nvPr/>
          </p:nvSpPr>
          <p:spPr>
            <a:xfrm>
              <a:off x="3649642" y="3699805"/>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979;p37">
              <a:extLst>
                <a:ext uri="{FF2B5EF4-FFF2-40B4-BE49-F238E27FC236}">
                  <a16:creationId xmlns="" xmlns:a16="http://schemas.microsoft.com/office/drawing/2014/main" id="{5F6D48F3-8C3E-187E-D032-16CE8E819CBB}"/>
                </a:ext>
              </a:extLst>
            </p:cNvPr>
            <p:cNvSpPr/>
            <p:nvPr/>
          </p:nvSpPr>
          <p:spPr>
            <a:xfrm>
              <a:off x="1195515" y="4305747"/>
              <a:ext cx="2817737" cy="277762"/>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980;p37">
              <a:extLst>
                <a:ext uri="{FF2B5EF4-FFF2-40B4-BE49-F238E27FC236}">
                  <a16:creationId xmlns="" xmlns:a16="http://schemas.microsoft.com/office/drawing/2014/main" id="{4476329C-B431-C5CD-11E6-01D8D4F39B8E}"/>
                </a:ext>
              </a:extLst>
            </p:cNvPr>
            <p:cNvSpPr/>
            <p:nvPr/>
          </p:nvSpPr>
          <p:spPr>
            <a:xfrm>
              <a:off x="1195515" y="4305747"/>
              <a:ext cx="670615" cy="277762"/>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981;p37">
              <a:extLst>
                <a:ext uri="{FF2B5EF4-FFF2-40B4-BE49-F238E27FC236}">
                  <a16:creationId xmlns="" xmlns:a16="http://schemas.microsoft.com/office/drawing/2014/main" id="{2B95629E-BD0D-FC28-01B7-93E8F15A0168}"/>
                </a:ext>
              </a:extLst>
            </p:cNvPr>
            <p:cNvSpPr/>
            <p:nvPr/>
          </p:nvSpPr>
          <p:spPr>
            <a:xfrm>
              <a:off x="1968114" y="4305747"/>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982;p37">
              <a:extLst>
                <a:ext uri="{FF2B5EF4-FFF2-40B4-BE49-F238E27FC236}">
                  <a16:creationId xmlns="" xmlns:a16="http://schemas.microsoft.com/office/drawing/2014/main" id="{4E1C992B-2C36-823F-1685-0705174854A1}"/>
                </a:ext>
              </a:extLst>
            </p:cNvPr>
            <p:cNvSpPr/>
            <p:nvPr/>
          </p:nvSpPr>
          <p:spPr>
            <a:xfrm>
              <a:off x="3750637" y="4305747"/>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983;p37">
              <a:extLst>
                <a:ext uri="{FF2B5EF4-FFF2-40B4-BE49-F238E27FC236}">
                  <a16:creationId xmlns="" xmlns:a16="http://schemas.microsoft.com/office/drawing/2014/main" id="{932A89F3-B81E-AD6B-065D-74F88B30D24A}"/>
                </a:ext>
              </a:extLst>
            </p:cNvPr>
            <p:cNvSpPr/>
            <p:nvPr/>
          </p:nvSpPr>
          <p:spPr>
            <a:xfrm>
              <a:off x="4013220" y="4305747"/>
              <a:ext cx="402994" cy="2528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984;p37">
              <a:extLst>
                <a:ext uri="{FF2B5EF4-FFF2-40B4-BE49-F238E27FC236}">
                  <a16:creationId xmlns="" xmlns:a16="http://schemas.microsoft.com/office/drawing/2014/main" id="{D18EB4AD-C1C5-CD58-8144-29A0D06C59CB}"/>
                </a:ext>
              </a:extLst>
            </p:cNvPr>
            <p:cNvSpPr/>
            <p:nvPr/>
          </p:nvSpPr>
          <p:spPr>
            <a:xfrm>
              <a:off x="4013220" y="4331004"/>
              <a:ext cx="366607" cy="227248"/>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985;p37">
              <a:extLst>
                <a:ext uri="{FF2B5EF4-FFF2-40B4-BE49-F238E27FC236}">
                  <a16:creationId xmlns="" xmlns:a16="http://schemas.microsoft.com/office/drawing/2014/main" id="{008E568D-79A4-DEED-9784-DF144033E4AA}"/>
                </a:ext>
              </a:extLst>
            </p:cNvPr>
            <p:cNvSpPr/>
            <p:nvPr/>
          </p:nvSpPr>
          <p:spPr>
            <a:xfrm>
              <a:off x="4013220" y="4558220"/>
              <a:ext cx="402994" cy="2528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986;p37">
              <a:extLst>
                <a:ext uri="{FF2B5EF4-FFF2-40B4-BE49-F238E27FC236}">
                  <a16:creationId xmlns="" xmlns:a16="http://schemas.microsoft.com/office/drawing/2014/main" id="{6011650F-CA48-5D89-BDCA-ED901D22CD3D}"/>
                </a:ext>
              </a:extLst>
            </p:cNvPr>
            <p:cNvSpPr/>
            <p:nvPr/>
          </p:nvSpPr>
          <p:spPr>
            <a:xfrm>
              <a:off x="4013220" y="4356229"/>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987;p37">
              <a:extLst>
                <a:ext uri="{FF2B5EF4-FFF2-40B4-BE49-F238E27FC236}">
                  <a16:creationId xmlns="" xmlns:a16="http://schemas.microsoft.com/office/drawing/2014/main" id="{2A10F1BC-D32D-27E4-448F-C78B628BE205}"/>
                </a:ext>
              </a:extLst>
            </p:cNvPr>
            <p:cNvSpPr/>
            <p:nvPr/>
          </p:nvSpPr>
          <p:spPr>
            <a:xfrm>
              <a:off x="4013220" y="4382506"/>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988;p37">
              <a:extLst>
                <a:ext uri="{FF2B5EF4-FFF2-40B4-BE49-F238E27FC236}">
                  <a16:creationId xmlns="" xmlns:a16="http://schemas.microsoft.com/office/drawing/2014/main" id="{85F7F5AD-89E7-9198-173B-30B5A0B9BAEB}"/>
                </a:ext>
              </a:extLst>
            </p:cNvPr>
            <p:cNvSpPr/>
            <p:nvPr/>
          </p:nvSpPr>
          <p:spPr>
            <a:xfrm>
              <a:off x="4013220" y="4407731"/>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989;p37">
              <a:extLst>
                <a:ext uri="{FF2B5EF4-FFF2-40B4-BE49-F238E27FC236}">
                  <a16:creationId xmlns="" xmlns:a16="http://schemas.microsoft.com/office/drawing/2014/main" id="{26CB8A4F-A6E6-74A2-579F-4A013DB3F8CF}"/>
                </a:ext>
              </a:extLst>
            </p:cNvPr>
            <p:cNvSpPr/>
            <p:nvPr/>
          </p:nvSpPr>
          <p:spPr>
            <a:xfrm>
              <a:off x="4013220" y="4432988"/>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990;p37">
              <a:extLst>
                <a:ext uri="{FF2B5EF4-FFF2-40B4-BE49-F238E27FC236}">
                  <a16:creationId xmlns="" xmlns:a16="http://schemas.microsoft.com/office/drawing/2014/main" id="{648A7644-4F73-0F92-1502-97D6EFBCDE2F}"/>
                </a:ext>
              </a:extLst>
            </p:cNvPr>
            <p:cNvSpPr/>
            <p:nvPr/>
          </p:nvSpPr>
          <p:spPr>
            <a:xfrm>
              <a:off x="4013220" y="4458245"/>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991;p37">
              <a:extLst>
                <a:ext uri="{FF2B5EF4-FFF2-40B4-BE49-F238E27FC236}">
                  <a16:creationId xmlns="" xmlns:a16="http://schemas.microsoft.com/office/drawing/2014/main" id="{762638CA-397C-06E2-7133-240F3A045819}"/>
                </a:ext>
              </a:extLst>
            </p:cNvPr>
            <p:cNvSpPr/>
            <p:nvPr/>
          </p:nvSpPr>
          <p:spPr>
            <a:xfrm>
              <a:off x="4013220" y="4484490"/>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992;p37">
              <a:extLst>
                <a:ext uri="{FF2B5EF4-FFF2-40B4-BE49-F238E27FC236}">
                  <a16:creationId xmlns="" xmlns:a16="http://schemas.microsoft.com/office/drawing/2014/main" id="{0FE7165A-43C4-3E20-E9F8-1437B1F7A459}"/>
                </a:ext>
              </a:extLst>
            </p:cNvPr>
            <p:cNvSpPr/>
            <p:nvPr/>
          </p:nvSpPr>
          <p:spPr>
            <a:xfrm>
              <a:off x="4013220" y="4509747"/>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993;p37">
              <a:extLst>
                <a:ext uri="{FF2B5EF4-FFF2-40B4-BE49-F238E27FC236}">
                  <a16:creationId xmlns="" xmlns:a16="http://schemas.microsoft.com/office/drawing/2014/main" id="{FE9AC828-CA85-9168-C803-A629EB291F5A}"/>
                </a:ext>
              </a:extLst>
            </p:cNvPr>
            <p:cNvSpPr/>
            <p:nvPr/>
          </p:nvSpPr>
          <p:spPr>
            <a:xfrm>
              <a:off x="4013220" y="4535004"/>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994;p37">
              <a:extLst>
                <a:ext uri="{FF2B5EF4-FFF2-40B4-BE49-F238E27FC236}">
                  <a16:creationId xmlns="" xmlns:a16="http://schemas.microsoft.com/office/drawing/2014/main" id="{8FF6AAE9-7740-9368-7B50-F0590CC297C1}"/>
                </a:ext>
              </a:extLst>
            </p:cNvPr>
            <p:cNvSpPr/>
            <p:nvPr/>
          </p:nvSpPr>
          <p:spPr>
            <a:xfrm>
              <a:off x="1195515" y="3749266"/>
              <a:ext cx="2264286" cy="556512"/>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995;p37">
              <a:extLst>
                <a:ext uri="{FF2B5EF4-FFF2-40B4-BE49-F238E27FC236}">
                  <a16:creationId xmlns="" xmlns:a16="http://schemas.microsoft.com/office/drawing/2014/main" id="{1F15C67A-32D2-0E43-9AA2-16D06557EC35}"/>
                </a:ext>
              </a:extLst>
            </p:cNvPr>
            <p:cNvSpPr/>
            <p:nvPr/>
          </p:nvSpPr>
          <p:spPr>
            <a:xfrm>
              <a:off x="2812402" y="3749266"/>
              <a:ext cx="117196" cy="556512"/>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996;p37">
              <a:extLst>
                <a:ext uri="{FF2B5EF4-FFF2-40B4-BE49-F238E27FC236}">
                  <a16:creationId xmlns="" xmlns:a16="http://schemas.microsoft.com/office/drawing/2014/main" id="{9E2676EF-E414-0DD6-0A2E-DCC126BDB2A5}"/>
                </a:ext>
              </a:extLst>
            </p:cNvPr>
            <p:cNvSpPr/>
            <p:nvPr/>
          </p:nvSpPr>
          <p:spPr>
            <a:xfrm>
              <a:off x="1497481" y="3748278"/>
              <a:ext cx="117196" cy="557501"/>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997;p37">
              <a:extLst>
                <a:ext uri="{FF2B5EF4-FFF2-40B4-BE49-F238E27FC236}">
                  <a16:creationId xmlns="" xmlns:a16="http://schemas.microsoft.com/office/drawing/2014/main" id="{14A83EEE-6620-53BE-0888-15BC938AF283}"/>
                </a:ext>
              </a:extLst>
            </p:cNvPr>
            <p:cNvSpPr/>
            <p:nvPr/>
          </p:nvSpPr>
          <p:spPr>
            <a:xfrm>
              <a:off x="1946907" y="3880557"/>
              <a:ext cx="722117" cy="354521"/>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998;p37">
              <a:extLst>
                <a:ext uri="{FF2B5EF4-FFF2-40B4-BE49-F238E27FC236}">
                  <a16:creationId xmlns="" xmlns:a16="http://schemas.microsoft.com/office/drawing/2014/main" id="{0FB2865D-BB80-4B70-8072-3E3555E5F391}"/>
                </a:ext>
              </a:extLst>
            </p:cNvPr>
            <p:cNvSpPr/>
            <p:nvPr/>
          </p:nvSpPr>
          <p:spPr>
            <a:xfrm>
              <a:off x="2004469" y="3909864"/>
              <a:ext cx="606994" cy="296928"/>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999;p37">
              <a:extLst>
                <a:ext uri="{FF2B5EF4-FFF2-40B4-BE49-F238E27FC236}">
                  <a16:creationId xmlns="" xmlns:a16="http://schemas.microsoft.com/office/drawing/2014/main" id="{D9391FE4-2ED4-4A8F-2CB7-2955A7F99BB6}"/>
                </a:ext>
              </a:extLst>
            </p:cNvPr>
            <p:cNvSpPr/>
            <p:nvPr/>
          </p:nvSpPr>
          <p:spPr>
            <a:xfrm>
              <a:off x="3459769" y="3749266"/>
              <a:ext cx="466614" cy="33357"/>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000;p37">
              <a:extLst>
                <a:ext uri="{FF2B5EF4-FFF2-40B4-BE49-F238E27FC236}">
                  <a16:creationId xmlns="" xmlns:a16="http://schemas.microsoft.com/office/drawing/2014/main" id="{DE4370B8-FF46-3868-5C96-E3462B2CC690}"/>
                </a:ext>
              </a:extLst>
            </p:cNvPr>
            <p:cNvSpPr/>
            <p:nvPr/>
          </p:nvSpPr>
          <p:spPr>
            <a:xfrm>
              <a:off x="3459769" y="3782591"/>
              <a:ext cx="418142" cy="488842"/>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001;p37">
              <a:extLst>
                <a:ext uri="{FF2B5EF4-FFF2-40B4-BE49-F238E27FC236}">
                  <a16:creationId xmlns="" xmlns:a16="http://schemas.microsoft.com/office/drawing/2014/main" id="{8E973056-BAF7-A2EA-3F70-8338CB765355}"/>
                </a:ext>
              </a:extLst>
            </p:cNvPr>
            <p:cNvSpPr/>
            <p:nvPr/>
          </p:nvSpPr>
          <p:spPr>
            <a:xfrm>
              <a:off x="3459769" y="4271401"/>
              <a:ext cx="466614" cy="34377"/>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002;p37">
              <a:extLst>
                <a:ext uri="{FF2B5EF4-FFF2-40B4-BE49-F238E27FC236}">
                  <a16:creationId xmlns="" xmlns:a16="http://schemas.microsoft.com/office/drawing/2014/main" id="{39E293DD-51BB-6C91-8A08-6AE0629E332C}"/>
                </a:ext>
              </a:extLst>
            </p:cNvPr>
            <p:cNvSpPr/>
            <p:nvPr/>
          </p:nvSpPr>
          <p:spPr>
            <a:xfrm>
              <a:off x="3459769" y="3809857"/>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003;p37">
              <a:extLst>
                <a:ext uri="{FF2B5EF4-FFF2-40B4-BE49-F238E27FC236}">
                  <a16:creationId xmlns="" xmlns:a16="http://schemas.microsoft.com/office/drawing/2014/main" id="{45ADF3F1-BC7F-AD87-39F9-D9481D96A7F0}"/>
                </a:ext>
              </a:extLst>
            </p:cNvPr>
            <p:cNvSpPr/>
            <p:nvPr/>
          </p:nvSpPr>
          <p:spPr>
            <a:xfrm>
              <a:off x="3459769" y="3841173"/>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004;p37">
              <a:extLst>
                <a:ext uri="{FF2B5EF4-FFF2-40B4-BE49-F238E27FC236}">
                  <a16:creationId xmlns="" xmlns:a16="http://schemas.microsoft.com/office/drawing/2014/main" id="{009939F4-23ED-9FB5-DA30-BA60974AEF2C}"/>
                </a:ext>
              </a:extLst>
            </p:cNvPr>
            <p:cNvSpPr/>
            <p:nvPr/>
          </p:nvSpPr>
          <p:spPr>
            <a:xfrm>
              <a:off x="3459769" y="3872489"/>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005;p37">
              <a:extLst>
                <a:ext uri="{FF2B5EF4-FFF2-40B4-BE49-F238E27FC236}">
                  <a16:creationId xmlns="" xmlns:a16="http://schemas.microsoft.com/office/drawing/2014/main" id="{38D441F6-2FB0-9DAB-A507-84D8897F91C4}"/>
                </a:ext>
              </a:extLst>
            </p:cNvPr>
            <p:cNvSpPr/>
            <p:nvPr/>
          </p:nvSpPr>
          <p:spPr>
            <a:xfrm>
              <a:off x="3459769" y="390380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006;p37">
              <a:extLst>
                <a:ext uri="{FF2B5EF4-FFF2-40B4-BE49-F238E27FC236}">
                  <a16:creationId xmlns="" xmlns:a16="http://schemas.microsoft.com/office/drawing/2014/main" id="{0BF7F572-7156-6971-AF91-CDECC0CFC350}"/>
                </a:ext>
              </a:extLst>
            </p:cNvPr>
            <p:cNvSpPr/>
            <p:nvPr/>
          </p:nvSpPr>
          <p:spPr>
            <a:xfrm>
              <a:off x="3459769" y="3936110"/>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007;p37">
              <a:extLst>
                <a:ext uri="{FF2B5EF4-FFF2-40B4-BE49-F238E27FC236}">
                  <a16:creationId xmlns="" xmlns:a16="http://schemas.microsoft.com/office/drawing/2014/main" id="{3513A31A-ECB3-7BF4-17AF-3DC80479AC35}"/>
                </a:ext>
              </a:extLst>
            </p:cNvPr>
            <p:cNvSpPr/>
            <p:nvPr/>
          </p:nvSpPr>
          <p:spPr>
            <a:xfrm>
              <a:off x="3459769" y="3967426"/>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008;p37">
              <a:extLst>
                <a:ext uri="{FF2B5EF4-FFF2-40B4-BE49-F238E27FC236}">
                  <a16:creationId xmlns="" xmlns:a16="http://schemas.microsoft.com/office/drawing/2014/main" id="{D5D8F6BF-F50D-9BB8-9915-D7130072A895}"/>
                </a:ext>
              </a:extLst>
            </p:cNvPr>
            <p:cNvSpPr/>
            <p:nvPr/>
          </p:nvSpPr>
          <p:spPr>
            <a:xfrm>
              <a:off x="3459769" y="3998742"/>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009;p37">
              <a:extLst>
                <a:ext uri="{FF2B5EF4-FFF2-40B4-BE49-F238E27FC236}">
                  <a16:creationId xmlns="" xmlns:a16="http://schemas.microsoft.com/office/drawing/2014/main" id="{9A4E39C1-6C83-48D0-8BAA-0F6EA4E0F5BE}"/>
                </a:ext>
              </a:extLst>
            </p:cNvPr>
            <p:cNvSpPr/>
            <p:nvPr/>
          </p:nvSpPr>
          <p:spPr>
            <a:xfrm>
              <a:off x="3459769" y="4030026"/>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010;p37">
              <a:extLst>
                <a:ext uri="{FF2B5EF4-FFF2-40B4-BE49-F238E27FC236}">
                  <a16:creationId xmlns="" xmlns:a16="http://schemas.microsoft.com/office/drawing/2014/main" id="{3DC97C41-3B0A-4774-98AF-5FBE8018678B}"/>
                </a:ext>
              </a:extLst>
            </p:cNvPr>
            <p:cNvSpPr/>
            <p:nvPr/>
          </p:nvSpPr>
          <p:spPr>
            <a:xfrm>
              <a:off x="3459769" y="4061342"/>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011;p37">
              <a:extLst>
                <a:ext uri="{FF2B5EF4-FFF2-40B4-BE49-F238E27FC236}">
                  <a16:creationId xmlns="" xmlns:a16="http://schemas.microsoft.com/office/drawing/2014/main" id="{CE7BDCB8-6D1B-0DF0-3A10-E5247890BBF6}"/>
                </a:ext>
              </a:extLst>
            </p:cNvPr>
            <p:cNvSpPr/>
            <p:nvPr/>
          </p:nvSpPr>
          <p:spPr>
            <a:xfrm>
              <a:off x="3459769" y="4092658"/>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012;p37">
              <a:extLst>
                <a:ext uri="{FF2B5EF4-FFF2-40B4-BE49-F238E27FC236}">
                  <a16:creationId xmlns="" xmlns:a16="http://schemas.microsoft.com/office/drawing/2014/main" id="{607FFEB0-E47D-D7BE-D137-717915AD2D88}"/>
                </a:ext>
              </a:extLst>
            </p:cNvPr>
            <p:cNvSpPr/>
            <p:nvPr/>
          </p:nvSpPr>
          <p:spPr>
            <a:xfrm>
              <a:off x="3459769" y="4124962"/>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013;p37">
              <a:extLst>
                <a:ext uri="{FF2B5EF4-FFF2-40B4-BE49-F238E27FC236}">
                  <a16:creationId xmlns="" xmlns:a16="http://schemas.microsoft.com/office/drawing/2014/main" id="{F0B97747-18F3-3AB5-B854-4B45CFB0EACA}"/>
                </a:ext>
              </a:extLst>
            </p:cNvPr>
            <p:cNvSpPr/>
            <p:nvPr/>
          </p:nvSpPr>
          <p:spPr>
            <a:xfrm>
              <a:off x="3459769" y="4156278"/>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014;p37">
              <a:extLst>
                <a:ext uri="{FF2B5EF4-FFF2-40B4-BE49-F238E27FC236}">
                  <a16:creationId xmlns="" xmlns:a16="http://schemas.microsoft.com/office/drawing/2014/main" id="{1007ECDD-E55F-78CE-60CA-BACBBBC2A354}"/>
                </a:ext>
              </a:extLst>
            </p:cNvPr>
            <p:cNvSpPr/>
            <p:nvPr/>
          </p:nvSpPr>
          <p:spPr>
            <a:xfrm>
              <a:off x="3459769" y="4187594"/>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015;p37">
              <a:extLst>
                <a:ext uri="{FF2B5EF4-FFF2-40B4-BE49-F238E27FC236}">
                  <a16:creationId xmlns="" xmlns:a16="http://schemas.microsoft.com/office/drawing/2014/main" id="{89C1BEEE-9FA7-018F-9D7A-D106FEBDEE70}"/>
                </a:ext>
              </a:extLst>
            </p:cNvPr>
            <p:cNvSpPr/>
            <p:nvPr/>
          </p:nvSpPr>
          <p:spPr>
            <a:xfrm>
              <a:off x="3459769" y="4218878"/>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016;p37">
              <a:extLst>
                <a:ext uri="{FF2B5EF4-FFF2-40B4-BE49-F238E27FC236}">
                  <a16:creationId xmlns="" xmlns:a16="http://schemas.microsoft.com/office/drawing/2014/main" id="{47BED07F-4966-9845-137D-EFECF2716107}"/>
                </a:ext>
              </a:extLst>
            </p:cNvPr>
            <p:cNvSpPr/>
            <p:nvPr/>
          </p:nvSpPr>
          <p:spPr>
            <a:xfrm>
              <a:off x="3459769" y="4250194"/>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017;p37">
              <a:extLst>
                <a:ext uri="{FF2B5EF4-FFF2-40B4-BE49-F238E27FC236}">
                  <a16:creationId xmlns="" xmlns:a16="http://schemas.microsoft.com/office/drawing/2014/main" id="{11D0E6ED-2436-57A1-107D-E0AC93D1D669}"/>
                </a:ext>
              </a:extLst>
            </p:cNvPr>
            <p:cNvSpPr/>
            <p:nvPr/>
          </p:nvSpPr>
          <p:spPr>
            <a:xfrm>
              <a:off x="1665127" y="3001924"/>
              <a:ext cx="329264" cy="421458"/>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018;p37">
              <a:extLst>
                <a:ext uri="{FF2B5EF4-FFF2-40B4-BE49-F238E27FC236}">
                  <a16:creationId xmlns="" xmlns:a16="http://schemas.microsoft.com/office/drawing/2014/main" id="{EDDEEC2F-78B5-1E22-60AD-808AE8A8399B}"/>
                </a:ext>
              </a:extLst>
            </p:cNvPr>
            <p:cNvSpPr/>
            <p:nvPr/>
          </p:nvSpPr>
          <p:spPr>
            <a:xfrm>
              <a:off x="2128680" y="2449494"/>
              <a:ext cx="301998" cy="120289"/>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019;p37">
              <a:extLst>
                <a:ext uri="{FF2B5EF4-FFF2-40B4-BE49-F238E27FC236}">
                  <a16:creationId xmlns="" xmlns:a16="http://schemas.microsoft.com/office/drawing/2014/main" id="{919AA359-286F-8301-7AEC-F5590DD89A5F}"/>
                </a:ext>
              </a:extLst>
            </p:cNvPr>
            <p:cNvSpPr/>
            <p:nvPr/>
          </p:nvSpPr>
          <p:spPr>
            <a:xfrm>
              <a:off x="2111523" y="2530303"/>
              <a:ext cx="342403" cy="103164"/>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020;p37">
              <a:extLst>
                <a:ext uri="{FF2B5EF4-FFF2-40B4-BE49-F238E27FC236}">
                  <a16:creationId xmlns="" xmlns:a16="http://schemas.microsoft.com/office/drawing/2014/main" id="{D4E9756A-7BDA-DAB2-77CD-1AA414CE4912}"/>
                </a:ext>
              </a:extLst>
            </p:cNvPr>
            <p:cNvSpPr/>
            <p:nvPr/>
          </p:nvSpPr>
          <p:spPr>
            <a:xfrm>
              <a:off x="1678266" y="2562607"/>
              <a:ext cx="1074597" cy="840174"/>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021;p37">
              <a:extLst>
                <a:ext uri="{FF2B5EF4-FFF2-40B4-BE49-F238E27FC236}">
                  <a16:creationId xmlns="" xmlns:a16="http://schemas.microsoft.com/office/drawing/2014/main" id="{FE05144E-3638-768F-C894-74D74BC17E1F}"/>
                </a:ext>
              </a:extLst>
            </p:cNvPr>
            <p:cNvSpPr/>
            <p:nvPr/>
          </p:nvSpPr>
          <p:spPr>
            <a:xfrm>
              <a:off x="2813422" y="4098717"/>
              <a:ext cx="444387" cy="162352"/>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022;p37">
              <a:extLst>
                <a:ext uri="{FF2B5EF4-FFF2-40B4-BE49-F238E27FC236}">
                  <a16:creationId xmlns="" xmlns:a16="http://schemas.microsoft.com/office/drawing/2014/main" id="{24FD79ED-13B4-2705-39A2-F38980E0014C}"/>
                </a:ext>
              </a:extLst>
            </p:cNvPr>
            <p:cNvSpPr/>
            <p:nvPr/>
          </p:nvSpPr>
          <p:spPr>
            <a:xfrm>
              <a:off x="2827550" y="4236067"/>
              <a:ext cx="451467" cy="57593"/>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023;p37">
              <a:extLst>
                <a:ext uri="{FF2B5EF4-FFF2-40B4-BE49-F238E27FC236}">
                  <a16:creationId xmlns="" xmlns:a16="http://schemas.microsoft.com/office/drawing/2014/main" id="{0F82D59C-6DC1-87D3-B84E-1B8BC9FCE213}"/>
                </a:ext>
              </a:extLst>
            </p:cNvPr>
            <p:cNvSpPr/>
            <p:nvPr/>
          </p:nvSpPr>
          <p:spPr>
            <a:xfrm>
              <a:off x="3142655" y="4134051"/>
              <a:ext cx="58614" cy="76791"/>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024;p37">
              <a:extLst>
                <a:ext uri="{FF2B5EF4-FFF2-40B4-BE49-F238E27FC236}">
                  <a16:creationId xmlns="" xmlns:a16="http://schemas.microsoft.com/office/drawing/2014/main" id="{592B570E-1019-AFC0-458C-5513BAF3D11D}"/>
                </a:ext>
              </a:extLst>
            </p:cNvPr>
            <p:cNvSpPr/>
            <p:nvPr/>
          </p:nvSpPr>
          <p:spPr>
            <a:xfrm>
              <a:off x="3113348" y="4122953"/>
              <a:ext cx="52555" cy="78800"/>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025;p37">
              <a:extLst>
                <a:ext uri="{FF2B5EF4-FFF2-40B4-BE49-F238E27FC236}">
                  <a16:creationId xmlns="" xmlns:a16="http://schemas.microsoft.com/office/drawing/2014/main" id="{18E3DE6F-AA2B-973E-CB2E-8A67BD56B4A0}"/>
                </a:ext>
              </a:extLst>
            </p:cNvPr>
            <p:cNvSpPr/>
            <p:nvPr/>
          </p:nvSpPr>
          <p:spPr>
            <a:xfrm>
              <a:off x="3087102" y="4102735"/>
              <a:ext cx="59634" cy="90950"/>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026;p37">
              <a:extLst>
                <a:ext uri="{FF2B5EF4-FFF2-40B4-BE49-F238E27FC236}">
                  <a16:creationId xmlns="" xmlns:a16="http://schemas.microsoft.com/office/drawing/2014/main" id="{F0A46F46-3F20-9E21-6A8E-0C9E70967E15}"/>
                </a:ext>
              </a:extLst>
            </p:cNvPr>
            <p:cNvSpPr/>
            <p:nvPr/>
          </p:nvSpPr>
          <p:spPr>
            <a:xfrm>
              <a:off x="1782291" y="1416003"/>
              <a:ext cx="939256" cy="1105563"/>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027;p37">
              <a:extLst>
                <a:ext uri="{FF2B5EF4-FFF2-40B4-BE49-F238E27FC236}">
                  <a16:creationId xmlns="" xmlns:a16="http://schemas.microsoft.com/office/drawing/2014/main" id="{39B25600-733A-DF27-9FA7-AEB7C4827C15}"/>
                </a:ext>
              </a:extLst>
            </p:cNvPr>
            <p:cNvSpPr/>
            <p:nvPr/>
          </p:nvSpPr>
          <p:spPr>
            <a:xfrm>
              <a:off x="1492443" y="1105266"/>
              <a:ext cx="1542169" cy="1093827"/>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028;p37">
              <a:extLst>
                <a:ext uri="{FF2B5EF4-FFF2-40B4-BE49-F238E27FC236}">
                  <a16:creationId xmlns="" xmlns:a16="http://schemas.microsoft.com/office/drawing/2014/main" id="{DA6993F8-2BE1-1610-886C-C90D8A55B3DE}"/>
                </a:ext>
              </a:extLst>
            </p:cNvPr>
            <p:cNvSpPr/>
            <p:nvPr/>
          </p:nvSpPr>
          <p:spPr>
            <a:xfrm>
              <a:off x="2613440" y="1998346"/>
              <a:ext cx="223230" cy="269662"/>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029;p37">
              <a:extLst>
                <a:ext uri="{FF2B5EF4-FFF2-40B4-BE49-F238E27FC236}">
                  <a16:creationId xmlns="" xmlns:a16="http://schemas.microsoft.com/office/drawing/2014/main" id="{D30839C1-7B5C-761A-86E9-A8EF1C8D5BFE}"/>
                </a:ext>
              </a:extLst>
            </p:cNvPr>
            <p:cNvSpPr/>
            <p:nvPr/>
          </p:nvSpPr>
          <p:spPr>
            <a:xfrm>
              <a:off x="2673042" y="2049402"/>
              <a:ext cx="127273" cy="178106"/>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030;p37">
              <a:extLst>
                <a:ext uri="{FF2B5EF4-FFF2-40B4-BE49-F238E27FC236}">
                  <a16:creationId xmlns="" xmlns:a16="http://schemas.microsoft.com/office/drawing/2014/main" id="{C1A491F1-C114-9314-5746-60107846695B}"/>
                </a:ext>
              </a:extLst>
            </p:cNvPr>
            <p:cNvSpPr/>
            <p:nvPr/>
          </p:nvSpPr>
          <p:spPr>
            <a:xfrm>
              <a:off x="2655854" y="2042928"/>
              <a:ext cx="135373" cy="172812"/>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031;p37">
              <a:extLst>
                <a:ext uri="{FF2B5EF4-FFF2-40B4-BE49-F238E27FC236}">
                  <a16:creationId xmlns="" xmlns:a16="http://schemas.microsoft.com/office/drawing/2014/main" id="{5D59EB07-EFA9-C6DD-EAC9-1EE5F2299713}"/>
                </a:ext>
              </a:extLst>
            </p:cNvPr>
            <p:cNvSpPr/>
            <p:nvPr/>
          </p:nvSpPr>
          <p:spPr>
            <a:xfrm>
              <a:off x="1687354" y="1998346"/>
              <a:ext cx="223230" cy="269662"/>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032;p37">
              <a:extLst>
                <a:ext uri="{FF2B5EF4-FFF2-40B4-BE49-F238E27FC236}">
                  <a16:creationId xmlns="" xmlns:a16="http://schemas.microsoft.com/office/drawing/2014/main" id="{34D3BCD2-79DF-DEEA-0170-E7F4405D116B}"/>
                </a:ext>
              </a:extLst>
            </p:cNvPr>
            <p:cNvSpPr/>
            <p:nvPr/>
          </p:nvSpPr>
          <p:spPr>
            <a:xfrm>
              <a:off x="1723709" y="2049402"/>
              <a:ext cx="127273" cy="178106"/>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033;p37">
              <a:extLst>
                <a:ext uri="{FF2B5EF4-FFF2-40B4-BE49-F238E27FC236}">
                  <a16:creationId xmlns="" xmlns:a16="http://schemas.microsoft.com/office/drawing/2014/main" id="{CA30B791-5819-49CA-65A6-13D0DB926162}"/>
                </a:ext>
              </a:extLst>
            </p:cNvPr>
            <p:cNvSpPr/>
            <p:nvPr/>
          </p:nvSpPr>
          <p:spPr>
            <a:xfrm>
              <a:off x="1731777" y="2042928"/>
              <a:ext cx="135373" cy="172812"/>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034;p37">
              <a:extLst>
                <a:ext uri="{FF2B5EF4-FFF2-40B4-BE49-F238E27FC236}">
                  <a16:creationId xmlns="" xmlns:a16="http://schemas.microsoft.com/office/drawing/2014/main" id="{40FA83C7-7152-232E-A859-0A1EE3D22828}"/>
                </a:ext>
              </a:extLst>
            </p:cNvPr>
            <p:cNvSpPr/>
            <p:nvPr/>
          </p:nvSpPr>
          <p:spPr>
            <a:xfrm>
              <a:off x="2268039" y="2080877"/>
              <a:ext cx="65693" cy="290901"/>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035;p37">
              <a:extLst>
                <a:ext uri="{FF2B5EF4-FFF2-40B4-BE49-F238E27FC236}">
                  <a16:creationId xmlns="" xmlns:a16="http://schemas.microsoft.com/office/drawing/2014/main" id="{138AD2E8-45AB-BB68-BCE1-FCFCF03C2ABB}"/>
                </a:ext>
              </a:extLst>
            </p:cNvPr>
            <p:cNvSpPr/>
            <p:nvPr/>
          </p:nvSpPr>
          <p:spPr>
            <a:xfrm>
              <a:off x="2192301" y="2348530"/>
              <a:ext cx="215162" cy="9315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036;p37">
              <a:extLst>
                <a:ext uri="{FF2B5EF4-FFF2-40B4-BE49-F238E27FC236}">
                  <a16:creationId xmlns="" xmlns:a16="http://schemas.microsoft.com/office/drawing/2014/main" id="{71E5C5B2-7E00-3C41-A26C-0627060BBDEC}"/>
                </a:ext>
              </a:extLst>
            </p:cNvPr>
            <p:cNvSpPr/>
            <p:nvPr/>
          </p:nvSpPr>
          <p:spPr>
            <a:xfrm>
              <a:off x="2091305" y="2120389"/>
              <a:ext cx="71752" cy="98094"/>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037;p37">
              <a:extLst>
                <a:ext uri="{FF2B5EF4-FFF2-40B4-BE49-F238E27FC236}">
                  <a16:creationId xmlns="" xmlns:a16="http://schemas.microsoft.com/office/drawing/2014/main" id="{42702F26-14D1-0936-A07F-D7D396EBC855}"/>
                </a:ext>
              </a:extLst>
            </p:cNvPr>
            <p:cNvSpPr/>
            <p:nvPr/>
          </p:nvSpPr>
          <p:spPr>
            <a:xfrm>
              <a:off x="2436706" y="2127437"/>
              <a:ext cx="66682" cy="90759"/>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038;p37">
              <a:extLst>
                <a:ext uri="{FF2B5EF4-FFF2-40B4-BE49-F238E27FC236}">
                  <a16:creationId xmlns="" xmlns:a16="http://schemas.microsoft.com/office/drawing/2014/main" id="{469B2C33-90F1-5152-EC92-CDE10071BB22}"/>
                </a:ext>
              </a:extLst>
            </p:cNvPr>
            <p:cNvSpPr/>
            <p:nvPr/>
          </p:nvSpPr>
          <p:spPr>
            <a:xfrm>
              <a:off x="2013557" y="1949140"/>
              <a:ext cx="178775" cy="143888"/>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039;p37">
              <a:extLst>
                <a:ext uri="{FF2B5EF4-FFF2-40B4-BE49-F238E27FC236}">
                  <a16:creationId xmlns="" xmlns:a16="http://schemas.microsoft.com/office/drawing/2014/main" id="{227CCC30-F9F4-11A6-5725-4EBD13B4EE10}"/>
                </a:ext>
              </a:extLst>
            </p:cNvPr>
            <p:cNvSpPr/>
            <p:nvPr/>
          </p:nvSpPr>
          <p:spPr>
            <a:xfrm>
              <a:off x="2391262" y="1937053"/>
              <a:ext cx="179796" cy="143856"/>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040;p37">
              <a:extLst>
                <a:ext uri="{FF2B5EF4-FFF2-40B4-BE49-F238E27FC236}">
                  <a16:creationId xmlns="" xmlns:a16="http://schemas.microsoft.com/office/drawing/2014/main" id="{1BCEBBCC-6E02-BB0E-2225-C5A10543D689}"/>
                </a:ext>
              </a:extLst>
            </p:cNvPr>
            <p:cNvSpPr/>
            <p:nvPr/>
          </p:nvSpPr>
          <p:spPr>
            <a:xfrm>
              <a:off x="2055971" y="2267721"/>
              <a:ext cx="108107" cy="63652"/>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041;p37">
              <a:extLst>
                <a:ext uri="{FF2B5EF4-FFF2-40B4-BE49-F238E27FC236}">
                  <a16:creationId xmlns="" xmlns:a16="http://schemas.microsoft.com/office/drawing/2014/main" id="{C6051828-5845-863B-CBA1-0E290087DBC3}"/>
                </a:ext>
              </a:extLst>
            </p:cNvPr>
            <p:cNvSpPr/>
            <p:nvPr/>
          </p:nvSpPr>
          <p:spPr>
            <a:xfrm>
              <a:off x="2424587" y="2267721"/>
              <a:ext cx="109096" cy="63652"/>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042;p37">
              <a:extLst>
                <a:ext uri="{FF2B5EF4-FFF2-40B4-BE49-F238E27FC236}">
                  <a16:creationId xmlns="" xmlns:a16="http://schemas.microsoft.com/office/drawing/2014/main" id="{996476B0-2E61-70EF-3041-BE2DD38903CC}"/>
                </a:ext>
              </a:extLst>
            </p:cNvPr>
            <p:cNvSpPr/>
            <p:nvPr/>
          </p:nvSpPr>
          <p:spPr>
            <a:xfrm>
              <a:off x="2245138" y="1390267"/>
              <a:ext cx="247466" cy="117004"/>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043;p37">
              <a:extLst>
                <a:ext uri="{FF2B5EF4-FFF2-40B4-BE49-F238E27FC236}">
                  <a16:creationId xmlns="" xmlns:a16="http://schemas.microsoft.com/office/drawing/2014/main" id="{00AEFF48-97C3-2AE3-1F4B-CF68792C1F5F}"/>
                </a:ext>
              </a:extLst>
            </p:cNvPr>
            <p:cNvSpPr/>
            <p:nvPr/>
          </p:nvSpPr>
          <p:spPr>
            <a:xfrm>
              <a:off x="2641021" y="1663788"/>
              <a:ext cx="220200" cy="76791"/>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044;p37">
              <a:extLst>
                <a:ext uri="{FF2B5EF4-FFF2-40B4-BE49-F238E27FC236}">
                  <a16:creationId xmlns="" xmlns:a16="http://schemas.microsoft.com/office/drawing/2014/main" id="{3E263A78-6FD0-5660-7C6B-8750B15BDBC1}"/>
                </a:ext>
              </a:extLst>
            </p:cNvPr>
            <p:cNvSpPr/>
            <p:nvPr/>
          </p:nvSpPr>
          <p:spPr>
            <a:xfrm>
              <a:off x="1815899" y="1545635"/>
              <a:ext cx="268673" cy="88909"/>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045;p37">
              <a:extLst>
                <a:ext uri="{FF2B5EF4-FFF2-40B4-BE49-F238E27FC236}">
                  <a16:creationId xmlns="" xmlns:a16="http://schemas.microsoft.com/office/drawing/2014/main" id="{6769CA30-0397-889D-717B-D10C43C27EAD}"/>
                </a:ext>
              </a:extLst>
            </p:cNvPr>
            <p:cNvSpPr/>
            <p:nvPr/>
          </p:nvSpPr>
          <p:spPr>
            <a:xfrm>
              <a:off x="1657342" y="1826586"/>
              <a:ext cx="174757" cy="81638"/>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046;p37">
              <a:extLst>
                <a:ext uri="{FF2B5EF4-FFF2-40B4-BE49-F238E27FC236}">
                  <a16:creationId xmlns="" xmlns:a16="http://schemas.microsoft.com/office/drawing/2014/main" id="{6EC8AA83-1BDE-1651-8AB1-39AE0D9AC5C1}"/>
                </a:ext>
              </a:extLst>
            </p:cNvPr>
            <p:cNvSpPr/>
            <p:nvPr/>
          </p:nvSpPr>
          <p:spPr>
            <a:xfrm>
              <a:off x="2719182" y="1387684"/>
              <a:ext cx="150521" cy="74144"/>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047;p37">
              <a:extLst>
                <a:ext uri="{FF2B5EF4-FFF2-40B4-BE49-F238E27FC236}">
                  <a16:creationId xmlns="" xmlns:a16="http://schemas.microsoft.com/office/drawing/2014/main" id="{611B8FD9-36DF-70E1-DF7E-FB5385BFF376}"/>
                </a:ext>
              </a:extLst>
            </p:cNvPr>
            <p:cNvSpPr/>
            <p:nvPr/>
          </p:nvSpPr>
          <p:spPr>
            <a:xfrm>
              <a:off x="1953663" y="1340615"/>
              <a:ext cx="191914" cy="59602"/>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048;p37">
              <a:extLst>
                <a:ext uri="{FF2B5EF4-FFF2-40B4-BE49-F238E27FC236}">
                  <a16:creationId xmlns="" xmlns:a16="http://schemas.microsoft.com/office/drawing/2014/main" id="{AE758DDE-C5B0-75AD-02B5-F7711353BAA7}"/>
                </a:ext>
              </a:extLst>
            </p:cNvPr>
            <p:cNvSpPr/>
            <p:nvPr/>
          </p:nvSpPr>
          <p:spPr>
            <a:xfrm>
              <a:off x="1783280" y="3184718"/>
              <a:ext cx="736276" cy="1067518"/>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049;p37">
              <a:extLst>
                <a:ext uri="{FF2B5EF4-FFF2-40B4-BE49-F238E27FC236}">
                  <a16:creationId xmlns="" xmlns:a16="http://schemas.microsoft.com/office/drawing/2014/main" id="{F4C0814C-0992-5A03-894F-A844605DDBBF}"/>
                </a:ext>
              </a:extLst>
            </p:cNvPr>
            <p:cNvSpPr/>
            <p:nvPr/>
          </p:nvSpPr>
          <p:spPr>
            <a:xfrm>
              <a:off x="2391262" y="3297831"/>
              <a:ext cx="612065" cy="879686"/>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050;p37">
              <a:extLst>
                <a:ext uri="{FF2B5EF4-FFF2-40B4-BE49-F238E27FC236}">
                  <a16:creationId xmlns="" xmlns:a16="http://schemas.microsoft.com/office/drawing/2014/main" id="{1671DCB2-ADE5-78EF-2A7D-000AD6C5B6F5}"/>
                </a:ext>
              </a:extLst>
            </p:cNvPr>
            <p:cNvSpPr/>
            <p:nvPr/>
          </p:nvSpPr>
          <p:spPr>
            <a:xfrm>
              <a:off x="2110503" y="4188583"/>
              <a:ext cx="411062" cy="265644"/>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051;p37">
              <a:extLst>
                <a:ext uri="{FF2B5EF4-FFF2-40B4-BE49-F238E27FC236}">
                  <a16:creationId xmlns="" xmlns:a16="http://schemas.microsoft.com/office/drawing/2014/main" id="{B022A316-4ECA-2A80-C608-BCE944B60202}"/>
                </a:ext>
              </a:extLst>
            </p:cNvPr>
            <p:cNvSpPr/>
            <p:nvPr/>
          </p:nvSpPr>
          <p:spPr>
            <a:xfrm>
              <a:off x="2099405" y="4326954"/>
              <a:ext cx="432269" cy="167678"/>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052;p37">
              <a:extLst>
                <a:ext uri="{FF2B5EF4-FFF2-40B4-BE49-F238E27FC236}">
                  <a16:creationId xmlns="" xmlns:a16="http://schemas.microsoft.com/office/drawing/2014/main" id="{E7CA12E6-5F48-A3C3-68F6-EB4088C4CA2A}"/>
                </a:ext>
              </a:extLst>
            </p:cNvPr>
            <p:cNvSpPr/>
            <p:nvPr/>
          </p:nvSpPr>
          <p:spPr>
            <a:xfrm>
              <a:off x="2424587" y="4339295"/>
              <a:ext cx="75771" cy="57370"/>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053;p37">
              <a:extLst>
                <a:ext uri="{FF2B5EF4-FFF2-40B4-BE49-F238E27FC236}">
                  <a16:creationId xmlns="" xmlns:a16="http://schemas.microsoft.com/office/drawing/2014/main" id="{66607047-5D79-C550-8167-C560EC130D2D}"/>
                </a:ext>
              </a:extLst>
            </p:cNvPr>
            <p:cNvSpPr/>
            <p:nvPr/>
          </p:nvSpPr>
          <p:spPr>
            <a:xfrm>
              <a:off x="2401372" y="4317514"/>
              <a:ext cx="69712" cy="60974"/>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054;p37">
              <a:extLst>
                <a:ext uri="{FF2B5EF4-FFF2-40B4-BE49-F238E27FC236}">
                  <a16:creationId xmlns="" xmlns:a16="http://schemas.microsoft.com/office/drawing/2014/main" id="{08049AD0-6B0E-83A7-F93A-8C7958E82AEF}"/>
                </a:ext>
              </a:extLst>
            </p:cNvPr>
            <p:cNvSpPr/>
            <p:nvPr/>
          </p:nvSpPr>
          <p:spPr>
            <a:xfrm>
              <a:off x="2379144" y="4293310"/>
              <a:ext cx="79821" cy="69010"/>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055;p37">
              <a:extLst>
                <a:ext uri="{FF2B5EF4-FFF2-40B4-BE49-F238E27FC236}">
                  <a16:creationId xmlns="" xmlns:a16="http://schemas.microsoft.com/office/drawing/2014/main" id="{4607A636-9F17-35D9-8CA3-FAC4FB225563}"/>
                </a:ext>
              </a:extLst>
            </p:cNvPr>
            <p:cNvSpPr/>
            <p:nvPr/>
          </p:nvSpPr>
          <p:spPr>
            <a:xfrm>
              <a:off x="1681295" y="2956481"/>
              <a:ext cx="253526" cy="467157"/>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056;p37">
              <a:extLst>
                <a:ext uri="{FF2B5EF4-FFF2-40B4-BE49-F238E27FC236}">
                  <a16:creationId xmlns="" xmlns:a16="http://schemas.microsoft.com/office/drawing/2014/main" id="{03D779B8-FFB1-3B81-948A-505F76CB97DA}"/>
                </a:ext>
              </a:extLst>
            </p:cNvPr>
            <p:cNvSpPr/>
            <p:nvPr/>
          </p:nvSpPr>
          <p:spPr>
            <a:xfrm>
              <a:off x="1901464" y="2468628"/>
              <a:ext cx="850379" cy="410775"/>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057;p37">
              <a:extLst>
                <a:ext uri="{FF2B5EF4-FFF2-40B4-BE49-F238E27FC236}">
                  <a16:creationId xmlns="" xmlns:a16="http://schemas.microsoft.com/office/drawing/2014/main" id="{23ECFBBC-1137-FEFF-F807-911F22C0EBF6}"/>
                </a:ext>
              </a:extLst>
            </p:cNvPr>
            <p:cNvSpPr/>
            <p:nvPr/>
          </p:nvSpPr>
          <p:spPr>
            <a:xfrm>
              <a:off x="2440756" y="2510117"/>
              <a:ext cx="291889" cy="22118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1058;p37">
              <a:extLst>
                <a:ext uri="{FF2B5EF4-FFF2-40B4-BE49-F238E27FC236}">
                  <a16:creationId xmlns="" xmlns:a16="http://schemas.microsoft.com/office/drawing/2014/main" id="{91CA312A-9AF5-56C9-997E-D9CA95C76814}"/>
                </a:ext>
              </a:extLst>
            </p:cNvPr>
            <p:cNvSpPr/>
            <p:nvPr/>
          </p:nvSpPr>
          <p:spPr>
            <a:xfrm>
              <a:off x="1921650" y="2474751"/>
              <a:ext cx="464605" cy="278782"/>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1059;p37">
              <a:extLst>
                <a:ext uri="{FF2B5EF4-FFF2-40B4-BE49-F238E27FC236}">
                  <a16:creationId xmlns="" xmlns:a16="http://schemas.microsoft.com/office/drawing/2014/main" id="{7B170121-0DAE-71E9-EFAB-A6F2977B043B}"/>
                </a:ext>
              </a:extLst>
            </p:cNvPr>
            <p:cNvSpPr/>
            <p:nvPr/>
          </p:nvSpPr>
          <p:spPr>
            <a:xfrm>
              <a:off x="2339760" y="2715105"/>
              <a:ext cx="123255" cy="812015"/>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1060;p37">
              <a:extLst>
                <a:ext uri="{FF2B5EF4-FFF2-40B4-BE49-F238E27FC236}">
                  <a16:creationId xmlns="" xmlns:a16="http://schemas.microsoft.com/office/drawing/2014/main" id="{A3E804B4-B0B0-AFAD-811A-98D1AD59830C}"/>
                </a:ext>
              </a:extLst>
            </p:cNvPr>
            <p:cNvSpPr/>
            <p:nvPr/>
          </p:nvSpPr>
          <p:spPr>
            <a:xfrm>
              <a:off x="2462983" y="2461867"/>
              <a:ext cx="340362" cy="1065254"/>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061;p37">
              <a:extLst>
                <a:ext uri="{FF2B5EF4-FFF2-40B4-BE49-F238E27FC236}">
                  <a16:creationId xmlns="" xmlns:a16="http://schemas.microsoft.com/office/drawing/2014/main" id="{225541C9-81E8-B613-9677-AECEDFAF1B55}"/>
                </a:ext>
              </a:extLst>
            </p:cNvPr>
            <p:cNvSpPr/>
            <p:nvPr/>
          </p:nvSpPr>
          <p:spPr>
            <a:xfrm>
              <a:off x="2496308" y="2522235"/>
              <a:ext cx="269662" cy="492860"/>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062;p37">
              <a:extLst>
                <a:ext uri="{FF2B5EF4-FFF2-40B4-BE49-F238E27FC236}">
                  <a16:creationId xmlns="" xmlns:a16="http://schemas.microsoft.com/office/drawing/2014/main" id="{C0973F2A-A9C0-7BA9-7B46-983A3650F2D8}"/>
                </a:ext>
              </a:extLst>
            </p:cNvPr>
            <p:cNvSpPr/>
            <p:nvPr/>
          </p:nvSpPr>
          <p:spPr>
            <a:xfrm>
              <a:off x="2496308" y="2841358"/>
              <a:ext cx="269662" cy="253526"/>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063;p37">
              <a:extLst>
                <a:ext uri="{FF2B5EF4-FFF2-40B4-BE49-F238E27FC236}">
                  <a16:creationId xmlns="" xmlns:a16="http://schemas.microsoft.com/office/drawing/2014/main" id="{0477CA9F-4218-EE8D-2F86-FF8C6CDC74E8}"/>
                </a:ext>
              </a:extLst>
            </p:cNvPr>
            <p:cNvSpPr/>
            <p:nvPr/>
          </p:nvSpPr>
          <p:spPr>
            <a:xfrm>
              <a:off x="1858508" y="2422387"/>
              <a:ext cx="481794" cy="1073386"/>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064;p37">
              <a:extLst>
                <a:ext uri="{FF2B5EF4-FFF2-40B4-BE49-F238E27FC236}">
                  <a16:creationId xmlns="" xmlns:a16="http://schemas.microsoft.com/office/drawing/2014/main" id="{CA64F03D-5279-F00E-D93C-86295EF2581F}"/>
                </a:ext>
              </a:extLst>
            </p:cNvPr>
            <p:cNvSpPr/>
            <p:nvPr/>
          </p:nvSpPr>
          <p:spPr>
            <a:xfrm>
              <a:off x="1789339" y="2757519"/>
              <a:ext cx="187896" cy="289689"/>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065;p37">
              <a:extLst>
                <a:ext uri="{FF2B5EF4-FFF2-40B4-BE49-F238E27FC236}">
                  <a16:creationId xmlns="" xmlns:a16="http://schemas.microsoft.com/office/drawing/2014/main" id="{60A0750B-7F69-E9FC-FEB9-104C39A22DF2}"/>
                </a:ext>
              </a:extLst>
            </p:cNvPr>
            <p:cNvSpPr/>
            <p:nvPr/>
          </p:nvSpPr>
          <p:spPr>
            <a:xfrm>
              <a:off x="1789339" y="2885653"/>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1066;p37">
              <a:extLst>
                <a:ext uri="{FF2B5EF4-FFF2-40B4-BE49-F238E27FC236}">
                  <a16:creationId xmlns="" xmlns:a16="http://schemas.microsoft.com/office/drawing/2014/main" id="{7FC25799-DF6F-BBF9-AF5F-51BD3D213C22}"/>
                </a:ext>
              </a:extLst>
            </p:cNvPr>
            <p:cNvSpPr/>
            <p:nvPr/>
          </p:nvSpPr>
          <p:spPr>
            <a:xfrm>
              <a:off x="2685161" y="2757519"/>
              <a:ext cx="187864" cy="289689"/>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1067;p37">
              <a:extLst>
                <a:ext uri="{FF2B5EF4-FFF2-40B4-BE49-F238E27FC236}">
                  <a16:creationId xmlns="" xmlns:a16="http://schemas.microsoft.com/office/drawing/2014/main" id="{3E220473-A12F-7DE9-9E4A-8E8EE4D64E36}"/>
                </a:ext>
              </a:extLst>
            </p:cNvPr>
            <p:cNvSpPr/>
            <p:nvPr/>
          </p:nvSpPr>
          <p:spPr>
            <a:xfrm>
              <a:off x="2690199" y="2885653"/>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068;p37">
              <a:extLst>
                <a:ext uri="{FF2B5EF4-FFF2-40B4-BE49-F238E27FC236}">
                  <a16:creationId xmlns="" xmlns:a16="http://schemas.microsoft.com/office/drawing/2014/main" id="{90893878-E81D-D753-E57C-F7AF561BDAFB}"/>
                </a:ext>
              </a:extLst>
            </p:cNvPr>
            <p:cNvSpPr/>
            <p:nvPr/>
          </p:nvSpPr>
          <p:spPr>
            <a:xfrm>
              <a:off x="2727574" y="2956481"/>
              <a:ext cx="133332" cy="87889"/>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092;p37">
              <a:extLst>
                <a:ext uri="{FF2B5EF4-FFF2-40B4-BE49-F238E27FC236}">
                  <a16:creationId xmlns="" xmlns:a16="http://schemas.microsoft.com/office/drawing/2014/main" id="{DE4F5208-5BDB-E0B7-A93A-6B048B508416}"/>
                </a:ext>
              </a:extLst>
            </p:cNvPr>
            <p:cNvSpPr/>
            <p:nvPr/>
          </p:nvSpPr>
          <p:spPr>
            <a:xfrm>
              <a:off x="2687687" y="2816041"/>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093;p37">
              <a:extLst>
                <a:ext uri="{FF2B5EF4-FFF2-40B4-BE49-F238E27FC236}">
                  <a16:creationId xmlns="" xmlns:a16="http://schemas.microsoft.com/office/drawing/2014/main" id="{DA941D51-C1B0-5D75-907B-86CF24C90952}"/>
                </a:ext>
              </a:extLst>
            </p:cNvPr>
            <p:cNvSpPr/>
            <p:nvPr/>
          </p:nvSpPr>
          <p:spPr>
            <a:xfrm>
              <a:off x="1806816" y="2821264"/>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256376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p:cTn id="3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3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DE3CB735-6AFE-BDEF-13ED-276C055F2E95}"/>
              </a:ext>
            </a:extLst>
          </p:cNvPr>
          <p:cNvPicPr>
            <a:picLocks noChangeAspect="1"/>
          </p:cNvPicPr>
          <p:nvPr/>
        </p:nvPicPr>
        <p:blipFill>
          <a:blip r:embed="rId2"/>
          <a:stretch>
            <a:fillRect/>
          </a:stretch>
        </p:blipFill>
        <p:spPr>
          <a:xfrm>
            <a:off x="0" y="1255"/>
            <a:ext cx="9144000" cy="5140990"/>
          </a:xfrm>
          <a:prstGeom prst="rect">
            <a:avLst/>
          </a:prstGeom>
        </p:spPr>
      </p:pic>
    </p:spTree>
    <p:extLst>
      <p:ext uri="{BB962C8B-B14F-4D97-AF65-F5344CB8AC3E}">
        <p14:creationId xmlns:p14="http://schemas.microsoft.com/office/powerpoint/2010/main" val="573783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672;p42">
            <a:extLst>
              <a:ext uri="{FF2B5EF4-FFF2-40B4-BE49-F238E27FC236}">
                <a16:creationId xmlns="" xmlns:a16="http://schemas.microsoft.com/office/drawing/2014/main" id="{80A87B34-D8AC-55FC-8334-762DE348C415}"/>
              </a:ext>
            </a:extLst>
          </p:cNvPr>
          <p:cNvGrpSpPr/>
          <p:nvPr/>
        </p:nvGrpSpPr>
        <p:grpSpPr>
          <a:xfrm>
            <a:off x="1313949" y="284447"/>
            <a:ext cx="6852864" cy="4131342"/>
            <a:chOff x="2962745" y="2063425"/>
            <a:chExt cx="2598525" cy="1644174"/>
          </a:xfrm>
        </p:grpSpPr>
        <p:sp>
          <p:nvSpPr>
            <p:cNvPr id="40" name="Google Shape;2673;p42">
              <a:extLst>
                <a:ext uri="{FF2B5EF4-FFF2-40B4-BE49-F238E27FC236}">
                  <a16:creationId xmlns="" xmlns:a16="http://schemas.microsoft.com/office/drawing/2014/main" id="{2664CE5E-D8E1-6C50-EB2A-25889C8D6563}"/>
                </a:ext>
              </a:extLst>
            </p:cNvPr>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rgbClr val="FEE9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674;p42">
              <a:extLst>
                <a:ext uri="{FF2B5EF4-FFF2-40B4-BE49-F238E27FC236}">
                  <a16:creationId xmlns="" xmlns:a16="http://schemas.microsoft.com/office/drawing/2014/main" id="{E35016C4-764F-39C8-B28C-30EDDA1263AF}"/>
                </a:ext>
              </a:extLst>
            </p:cNvPr>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rgbClr val="FEE9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2675;p42">
            <a:extLst>
              <a:ext uri="{FF2B5EF4-FFF2-40B4-BE49-F238E27FC236}">
                <a16:creationId xmlns="" xmlns:a16="http://schemas.microsoft.com/office/drawing/2014/main" id="{11FEC7AA-FC23-B8B1-1B60-6F3BE78FDFA8}"/>
              </a:ext>
            </a:extLst>
          </p:cNvPr>
          <p:cNvSpPr txBox="1">
            <a:spLocks noGrp="1"/>
          </p:cNvSpPr>
          <p:nvPr/>
        </p:nvSpPr>
        <p:spPr>
          <a:xfrm>
            <a:off x="2168695" y="1918728"/>
            <a:ext cx="4846200"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7200" b="1" i="0" u="none" strike="noStrike" kern="0" cap="none" spc="0" normalizeH="0" baseline="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rPr>
              <a:t>Hoạt động khởi động</a:t>
            </a:r>
            <a:endParaRPr kumimoji="0" sz="7200" b="1" i="0" u="none" strike="noStrike" kern="0" cap="none" spc="0" normalizeH="0" baseline="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grpSp>
        <p:nvGrpSpPr>
          <p:cNvPr id="7" name="Google Shape;2677;p42">
            <a:extLst>
              <a:ext uri="{FF2B5EF4-FFF2-40B4-BE49-F238E27FC236}">
                <a16:creationId xmlns="" xmlns:a16="http://schemas.microsoft.com/office/drawing/2014/main" id="{B9B957D9-94FE-0ECB-CA16-719C2F4AE505}"/>
              </a:ext>
            </a:extLst>
          </p:cNvPr>
          <p:cNvGrpSpPr/>
          <p:nvPr/>
        </p:nvGrpSpPr>
        <p:grpSpPr>
          <a:xfrm>
            <a:off x="4238667" y="4013026"/>
            <a:ext cx="666579" cy="211374"/>
            <a:chOff x="5181425" y="2685475"/>
            <a:chExt cx="224900" cy="74425"/>
          </a:xfrm>
        </p:grpSpPr>
        <p:sp>
          <p:nvSpPr>
            <p:cNvPr id="35" name="Google Shape;2678;p42">
              <a:extLst>
                <a:ext uri="{FF2B5EF4-FFF2-40B4-BE49-F238E27FC236}">
                  <a16:creationId xmlns="" xmlns:a16="http://schemas.microsoft.com/office/drawing/2014/main" id="{6DCADB1B-842B-4FF7-965F-2D4AAE3B74F1}"/>
                </a:ext>
              </a:extLst>
            </p:cNvPr>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679;p42">
              <a:extLst>
                <a:ext uri="{FF2B5EF4-FFF2-40B4-BE49-F238E27FC236}">
                  <a16:creationId xmlns="" xmlns:a16="http://schemas.microsoft.com/office/drawing/2014/main" id="{5D712CB5-561C-C811-1732-EFCEB163B015}"/>
                </a:ext>
              </a:extLst>
            </p:cNvPr>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680;p42">
              <a:extLst>
                <a:ext uri="{FF2B5EF4-FFF2-40B4-BE49-F238E27FC236}">
                  <a16:creationId xmlns="" xmlns:a16="http://schemas.microsoft.com/office/drawing/2014/main" id="{F872EE2A-3095-2250-B455-B639580AB271}"/>
                </a:ext>
              </a:extLst>
            </p:cNvPr>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681;p42">
              <a:extLst>
                <a:ext uri="{FF2B5EF4-FFF2-40B4-BE49-F238E27FC236}">
                  <a16:creationId xmlns="" xmlns:a16="http://schemas.microsoft.com/office/drawing/2014/main" id="{06FA1B43-63AA-9877-AD68-8C98CEADEEB1}"/>
                </a:ext>
              </a:extLst>
            </p:cNvPr>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682;p42">
              <a:extLst>
                <a:ext uri="{FF2B5EF4-FFF2-40B4-BE49-F238E27FC236}">
                  <a16:creationId xmlns="" xmlns:a16="http://schemas.microsoft.com/office/drawing/2014/main" id="{1A4ACED9-9001-08B0-C832-64595C7844EA}"/>
                </a:ext>
              </a:extLst>
            </p:cNvPr>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Google Shape;2683;p42">
            <a:extLst>
              <a:ext uri="{FF2B5EF4-FFF2-40B4-BE49-F238E27FC236}">
                <a16:creationId xmlns="" xmlns:a16="http://schemas.microsoft.com/office/drawing/2014/main" id="{B5173E58-04FE-7527-5B05-F83387CAAEE3}"/>
              </a:ext>
            </a:extLst>
          </p:cNvPr>
          <p:cNvSpPr/>
          <p:nvPr/>
        </p:nvSpPr>
        <p:spPr>
          <a:xfrm>
            <a:off x="7178248" y="3462633"/>
            <a:ext cx="558524" cy="535724"/>
          </a:xfrm>
          <a:custGeom>
            <a:avLst/>
            <a:gdLst/>
            <a:ahLst/>
            <a:cxnLst/>
            <a:rect l="l" t="t" r="r" b="b"/>
            <a:pathLst>
              <a:path w="1264" h="1265" extrusionOk="0">
                <a:moveTo>
                  <a:pt x="631" y="1"/>
                </a:moveTo>
                <a:cubicBezTo>
                  <a:pt x="282" y="1"/>
                  <a:pt x="1" y="284"/>
                  <a:pt x="1" y="633"/>
                </a:cubicBezTo>
                <a:cubicBezTo>
                  <a:pt x="1" y="982"/>
                  <a:pt x="282" y="1265"/>
                  <a:pt x="631" y="1265"/>
                </a:cubicBezTo>
                <a:cubicBezTo>
                  <a:pt x="980" y="1265"/>
                  <a:pt x="1263" y="982"/>
                  <a:pt x="1263" y="633"/>
                </a:cubicBezTo>
                <a:cubicBezTo>
                  <a:pt x="1263" y="284"/>
                  <a:pt x="980" y="1"/>
                  <a:pt x="631"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684;p42">
            <a:extLst>
              <a:ext uri="{FF2B5EF4-FFF2-40B4-BE49-F238E27FC236}">
                <a16:creationId xmlns="" xmlns:a16="http://schemas.microsoft.com/office/drawing/2014/main" id="{CE55C24B-9DD2-953B-202E-3C7AB96D2C7E}"/>
              </a:ext>
            </a:extLst>
          </p:cNvPr>
          <p:cNvSpPr/>
          <p:nvPr/>
        </p:nvSpPr>
        <p:spPr>
          <a:xfrm>
            <a:off x="1548785" y="3781859"/>
            <a:ext cx="322391" cy="284512"/>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685;p42">
            <a:extLst>
              <a:ext uri="{FF2B5EF4-FFF2-40B4-BE49-F238E27FC236}">
                <a16:creationId xmlns="" xmlns:a16="http://schemas.microsoft.com/office/drawing/2014/main" id="{E95DFA84-4CC2-869A-AB58-3B7623B20ADB}"/>
              </a:ext>
            </a:extLst>
          </p:cNvPr>
          <p:cNvSpPr/>
          <p:nvPr/>
        </p:nvSpPr>
        <p:spPr>
          <a:xfrm>
            <a:off x="1971145" y="3576185"/>
            <a:ext cx="82206" cy="78709"/>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 name="Google Shape;2686;p42">
            <a:extLst>
              <a:ext uri="{FF2B5EF4-FFF2-40B4-BE49-F238E27FC236}">
                <a16:creationId xmlns="" xmlns:a16="http://schemas.microsoft.com/office/drawing/2014/main" id="{754CD64D-EB13-2E63-43C5-EABF0D03EAFE}"/>
              </a:ext>
            </a:extLst>
          </p:cNvPr>
          <p:cNvGrpSpPr/>
          <p:nvPr/>
        </p:nvGrpSpPr>
        <p:grpSpPr>
          <a:xfrm rot="630753">
            <a:off x="6735004" y="1941646"/>
            <a:ext cx="1071650" cy="2811873"/>
            <a:chOff x="438975" y="1510001"/>
            <a:chExt cx="1320214" cy="3464072"/>
          </a:xfrm>
        </p:grpSpPr>
        <p:sp>
          <p:nvSpPr>
            <p:cNvPr id="25" name="Google Shape;2687;p42">
              <a:extLst>
                <a:ext uri="{FF2B5EF4-FFF2-40B4-BE49-F238E27FC236}">
                  <a16:creationId xmlns="" xmlns:a16="http://schemas.microsoft.com/office/drawing/2014/main" id="{E18798BD-B5A3-4DEE-83AF-CA605B775B7A}"/>
                </a:ext>
              </a:extLst>
            </p:cNvPr>
            <p:cNvSpPr/>
            <p:nvPr/>
          </p:nvSpPr>
          <p:spPr>
            <a:xfrm>
              <a:off x="448721" y="1525573"/>
              <a:ext cx="1310468" cy="3180879"/>
            </a:xfrm>
            <a:custGeom>
              <a:avLst/>
              <a:gdLst/>
              <a:ahLst/>
              <a:cxnLst/>
              <a:rect l="l" t="t" r="r" b="b"/>
              <a:pathLst>
                <a:path w="11698" h="28395" extrusionOk="0">
                  <a:moveTo>
                    <a:pt x="10352" y="0"/>
                  </a:moveTo>
                  <a:cubicBezTo>
                    <a:pt x="9961" y="0"/>
                    <a:pt x="9547" y="598"/>
                    <a:pt x="9454" y="984"/>
                  </a:cubicBezTo>
                  <a:lnTo>
                    <a:pt x="8750" y="3891"/>
                  </a:lnTo>
                  <a:cubicBezTo>
                    <a:pt x="7689" y="3978"/>
                    <a:pt x="6757" y="4731"/>
                    <a:pt x="6492" y="5822"/>
                  </a:cubicBezTo>
                  <a:cubicBezTo>
                    <a:pt x="6247" y="6833"/>
                    <a:pt x="6646" y="7846"/>
                    <a:pt x="7421" y="8439"/>
                  </a:cubicBezTo>
                  <a:lnTo>
                    <a:pt x="7318" y="8734"/>
                  </a:lnTo>
                  <a:lnTo>
                    <a:pt x="6353" y="8402"/>
                  </a:lnTo>
                  <a:lnTo>
                    <a:pt x="4869" y="12711"/>
                  </a:lnTo>
                  <a:lnTo>
                    <a:pt x="326" y="25904"/>
                  </a:lnTo>
                  <a:lnTo>
                    <a:pt x="241" y="25624"/>
                  </a:lnTo>
                  <a:lnTo>
                    <a:pt x="0" y="25963"/>
                  </a:lnTo>
                  <a:lnTo>
                    <a:pt x="238" y="26533"/>
                  </a:lnTo>
                  <a:cubicBezTo>
                    <a:pt x="295" y="26662"/>
                    <a:pt x="407" y="26766"/>
                    <a:pt x="556" y="26803"/>
                  </a:cubicBezTo>
                  <a:lnTo>
                    <a:pt x="1431" y="27014"/>
                  </a:lnTo>
                  <a:lnTo>
                    <a:pt x="5897" y="13519"/>
                  </a:lnTo>
                  <a:lnTo>
                    <a:pt x="6059" y="13575"/>
                  </a:lnTo>
                  <a:lnTo>
                    <a:pt x="7752" y="8651"/>
                  </a:lnTo>
                  <a:cubicBezTo>
                    <a:pt x="7940" y="8753"/>
                    <a:pt x="8143" y="8836"/>
                    <a:pt x="8363" y="8888"/>
                  </a:cubicBezTo>
                  <a:cubicBezTo>
                    <a:pt x="8562" y="8936"/>
                    <a:pt x="8762" y="8960"/>
                    <a:pt x="8959" y="8960"/>
                  </a:cubicBezTo>
                  <a:cubicBezTo>
                    <a:pt x="9473" y="8960"/>
                    <a:pt x="9966" y="8801"/>
                    <a:pt x="10380" y="8522"/>
                  </a:cubicBezTo>
                  <a:lnTo>
                    <a:pt x="10380" y="8522"/>
                  </a:lnTo>
                  <a:lnTo>
                    <a:pt x="10247" y="9351"/>
                  </a:lnTo>
                  <a:lnTo>
                    <a:pt x="9141" y="9192"/>
                  </a:lnTo>
                  <a:lnTo>
                    <a:pt x="8430" y="13635"/>
                  </a:lnTo>
                  <a:lnTo>
                    <a:pt x="8047" y="13579"/>
                  </a:lnTo>
                  <a:lnTo>
                    <a:pt x="8047" y="13579"/>
                  </a:lnTo>
                  <a:lnTo>
                    <a:pt x="8183" y="13675"/>
                  </a:lnTo>
                  <a:lnTo>
                    <a:pt x="8418" y="13711"/>
                  </a:lnTo>
                  <a:lnTo>
                    <a:pt x="6102" y="28184"/>
                  </a:lnTo>
                  <a:lnTo>
                    <a:pt x="7078" y="28382"/>
                  </a:lnTo>
                  <a:cubicBezTo>
                    <a:pt x="7112" y="28391"/>
                    <a:pt x="7147" y="28395"/>
                    <a:pt x="7181" y="28395"/>
                  </a:cubicBezTo>
                  <a:cubicBezTo>
                    <a:pt x="7391" y="28395"/>
                    <a:pt x="7577" y="28240"/>
                    <a:pt x="7608" y="28023"/>
                  </a:cubicBezTo>
                  <a:lnTo>
                    <a:pt x="9590" y="14301"/>
                  </a:lnTo>
                  <a:lnTo>
                    <a:pt x="9834" y="14336"/>
                  </a:lnTo>
                  <a:lnTo>
                    <a:pt x="10715" y="8256"/>
                  </a:lnTo>
                  <a:lnTo>
                    <a:pt x="10715" y="8254"/>
                  </a:lnTo>
                  <a:cubicBezTo>
                    <a:pt x="11054" y="7929"/>
                    <a:pt x="11310" y="7508"/>
                    <a:pt x="11428" y="7017"/>
                  </a:cubicBezTo>
                  <a:cubicBezTo>
                    <a:pt x="11697" y="5907"/>
                    <a:pt x="11190" y="4790"/>
                    <a:pt x="10257" y="4236"/>
                  </a:cubicBezTo>
                  <a:lnTo>
                    <a:pt x="11057" y="934"/>
                  </a:lnTo>
                  <a:cubicBezTo>
                    <a:pt x="11158" y="517"/>
                    <a:pt x="10854" y="112"/>
                    <a:pt x="10439" y="10"/>
                  </a:cubicBezTo>
                  <a:cubicBezTo>
                    <a:pt x="10410" y="3"/>
                    <a:pt x="10381" y="0"/>
                    <a:pt x="10352" y="0"/>
                  </a:cubicBez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88;p42">
              <a:extLst>
                <a:ext uri="{FF2B5EF4-FFF2-40B4-BE49-F238E27FC236}">
                  <a16:creationId xmlns="" xmlns:a16="http://schemas.microsoft.com/office/drawing/2014/main" id="{FC702794-CA19-8042-ED3E-1BE8915B0DD7}"/>
                </a:ext>
              </a:extLst>
            </p:cNvPr>
            <p:cNvSpPr/>
            <p:nvPr/>
          </p:nvSpPr>
          <p:spPr>
            <a:xfrm>
              <a:off x="935134" y="2929265"/>
              <a:ext cx="18596" cy="33831"/>
            </a:xfrm>
            <a:custGeom>
              <a:avLst/>
              <a:gdLst/>
              <a:ahLst/>
              <a:cxnLst/>
              <a:rect l="l" t="t" r="r" b="b"/>
              <a:pathLst>
                <a:path w="166" h="302" extrusionOk="0">
                  <a:moveTo>
                    <a:pt x="1" y="0"/>
                  </a:moveTo>
                  <a:lnTo>
                    <a:pt x="81" y="302"/>
                  </a:lnTo>
                  <a:lnTo>
                    <a:pt x="165" y="57"/>
                  </a:lnTo>
                  <a:lnTo>
                    <a:pt x="1" y="0"/>
                  </a:ln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689;p42">
              <a:extLst>
                <a:ext uri="{FF2B5EF4-FFF2-40B4-BE49-F238E27FC236}">
                  <a16:creationId xmlns="" xmlns:a16="http://schemas.microsoft.com/office/drawing/2014/main" id="{8D6D39DF-65BC-9A3C-7F95-F860AA57F00B}"/>
                </a:ext>
              </a:extLst>
            </p:cNvPr>
            <p:cNvSpPr/>
            <p:nvPr/>
          </p:nvSpPr>
          <p:spPr>
            <a:xfrm>
              <a:off x="1141372" y="2495834"/>
              <a:ext cx="436897" cy="2151168"/>
            </a:xfrm>
            <a:custGeom>
              <a:avLst/>
              <a:gdLst/>
              <a:ahLst/>
              <a:cxnLst/>
              <a:rect l="l" t="t" r="r" b="b"/>
              <a:pathLst>
                <a:path w="3900" h="19203" extrusionOk="0">
                  <a:moveTo>
                    <a:pt x="2737" y="0"/>
                  </a:moveTo>
                  <a:lnTo>
                    <a:pt x="1" y="19027"/>
                  </a:lnTo>
                  <a:lnTo>
                    <a:pt x="674" y="19191"/>
                  </a:lnTo>
                  <a:cubicBezTo>
                    <a:pt x="708" y="19199"/>
                    <a:pt x="742" y="19203"/>
                    <a:pt x="775" y="19203"/>
                  </a:cubicBezTo>
                  <a:cubicBezTo>
                    <a:pt x="986" y="19203"/>
                    <a:pt x="1173" y="19049"/>
                    <a:pt x="1204" y="18832"/>
                  </a:cubicBezTo>
                  <a:lnTo>
                    <a:pt x="3900" y="166"/>
                  </a:lnTo>
                  <a:lnTo>
                    <a:pt x="2737" y="0"/>
                  </a:ln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690;p42">
              <a:extLst>
                <a:ext uri="{FF2B5EF4-FFF2-40B4-BE49-F238E27FC236}">
                  <a16:creationId xmlns="" xmlns:a16="http://schemas.microsoft.com/office/drawing/2014/main" id="{C388AE3C-C353-D2DB-800F-AED877B85CD4}"/>
                </a:ext>
              </a:extLst>
            </p:cNvPr>
            <p:cNvSpPr/>
            <p:nvPr/>
          </p:nvSpPr>
          <p:spPr>
            <a:xfrm>
              <a:off x="438975" y="2407333"/>
              <a:ext cx="821143" cy="2085075"/>
            </a:xfrm>
            <a:custGeom>
              <a:avLst/>
              <a:gdLst/>
              <a:ahLst/>
              <a:cxnLst/>
              <a:rect l="l" t="t" r="r" b="b"/>
              <a:pathLst>
                <a:path w="7330" h="18613" extrusionOk="0">
                  <a:moveTo>
                    <a:pt x="6219" y="0"/>
                  </a:moveTo>
                  <a:lnTo>
                    <a:pt x="90" y="17796"/>
                  </a:lnTo>
                  <a:cubicBezTo>
                    <a:pt x="0" y="18057"/>
                    <a:pt x="154" y="18337"/>
                    <a:pt x="421" y="18401"/>
                  </a:cubicBezTo>
                  <a:lnTo>
                    <a:pt x="1297" y="18613"/>
                  </a:lnTo>
                  <a:lnTo>
                    <a:pt x="7329" y="383"/>
                  </a:lnTo>
                  <a:lnTo>
                    <a:pt x="6219" y="0"/>
                  </a:ln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691;p42">
              <a:extLst>
                <a:ext uri="{FF2B5EF4-FFF2-40B4-BE49-F238E27FC236}">
                  <a16:creationId xmlns="" xmlns:a16="http://schemas.microsoft.com/office/drawing/2014/main" id="{D0E01868-045B-69AA-12A2-39DC8F4FCDDD}"/>
                </a:ext>
              </a:extLst>
            </p:cNvPr>
            <p:cNvSpPr/>
            <p:nvPr/>
          </p:nvSpPr>
          <p:spPr>
            <a:xfrm>
              <a:off x="1349402" y="2323649"/>
              <a:ext cx="279950" cy="748086"/>
            </a:xfrm>
            <a:custGeom>
              <a:avLst/>
              <a:gdLst/>
              <a:ahLst/>
              <a:cxnLst/>
              <a:rect l="l" t="t" r="r" b="b"/>
              <a:pathLst>
                <a:path w="2499" h="6678" extrusionOk="0">
                  <a:moveTo>
                    <a:pt x="935" y="0"/>
                  </a:moveTo>
                  <a:lnTo>
                    <a:pt x="0" y="6451"/>
                  </a:lnTo>
                  <a:lnTo>
                    <a:pt x="1564" y="6677"/>
                  </a:lnTo>
                  <a:lnTo>
                    <a:pt x="2499" y="227"/>
                  </a:lnTo>
                  <a:lnTo>
                    <a:pt x="935" y="0"/>
                  </a:lnTo>
                  <a:close/>
                </a:path>
              </a:pathLst>
            </a:custGeom>
            <a:solidFill>
              <a:srgbClr val="FFCA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692;p42">
              <a:extLst>
                <a:ext uri="{FF2B5EF4-FFF2-40B4-BE49-F238E27FC236}">
                  <a16:creationId xmlns="" xmlns:a16="http://schemas.microsoft.com/office/drawing/2014/main" id="{BA5FCD15-46BD-C02A-EE2A-E30894362762}"/>
                </a:ext>
              </a:extLst>
            </p:cNvPr>
            <p:cNvSpPr/>
            <p:nvPr/>
          </p:nvSpPr>
          <p:spPr>
            <a:xfrm>
              <a:off x="936254" y="2238621"/>
              <a:ext cx="404858" cy="748086"/>
            </a:xfrm>
            <a:custGeom>
              <a:avLst/>
              <a:gdLst/>
              <a:ahLst/>
              <a:cxnLst/>
              <a:rect l="l" t="t" r="r" b="b"/>
              <a:pathLst>
                <a:path w="3614" h="6678" extrusionOk="0">
                  <a:moveTo>
                    <a:pt x="2119" y="0"/>
                  </a:moveTo>
                  <a:lnTo>
                    <a:pt x="1" y="6164"/>
                  </a:lnTo>
                  <a:lnTo>
                    <a:pt x="1495" y="6678"/>
                  </a:lnTo>
                  <a:lnTo>
                    <a:pt x="3614" y="514"/>
                  </a:lnTo>
                  <a:lnTo>
                    <a:pt x="2119" y="0"/>
                  </a:lnTo>
                  <a:close/>
                </a:path>
              </a:pathLst>
            </a:custGeom>
            <a:solidFill>
              <a:srgbClr val="FFCA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693;p42">
              <a:extLst>
                <a:ext uri="{FF2B5EF4-FFF2-40B4-BE49-F238E27FC236}">
                  <a16:creationId xmlns="" xmlns:a16="http://schemas.microsoft.com/office/drawing/2014/main" id="{5424A905-6A37-9F2D-DA66-3D2F65236ABD}"/>
                </a:ext>
              </a:extLst>
            </p:cNvPr>
            <p:cNvSpPr/>
            <p:nvPr/>
          </p:nvSpPr>
          <p:spPr>
            <a:xfrm>
              <a:off x="1114149" y="1510001"/>
              <a:ext cx="620282" cy="959921"/>
            </a:xfrm>
            <a:custGeom>
              <a:avLst/>
              <a:gdLst/>
              <a:ahLst/>
              <a:cxnLst/>
              <a:rect l="l" t="t" r="r" b="b"/>
              <a:pathLst>
                <a:path w="5537" h="8569" extrusionOk="0">
                  <a:moveTo>
                    <a:pt x="4044" y="1"/>
                  </a:moveTo>
                  <a:cubicBezTo>
                    <a:pt x="3695" y="1"/>
                    <a:pt x="3378" y="238"/>
                    <a:pt x="3293" y="593"/>
                  </a:cubicBezTo>
                  <a:lnTo>
                    <a:pt x="2589" y="3499"/>
                  </a:lnTo>
                  <a:cubicBezTo>
                    <a:pt x="1528" y="3587"/>
                    <a:pt x="594" y="4340"/>
                    <a:pt x="331" y="5430"/>
                  </a:cubicBezTo>
                  <a:cubicBezTo>
                    <a:pt x="0" y="6794"/>
                    <a:pt x="838" y="8167"/>
                    <a:pt x="2202" y="8496"/>
                  </a:cubicBezTo>
                  <a:cubicBezTo>
                    <a:pt x="2403" y="8545"/>
                    <a:pt x="2604" y="8568"/>
                    <a:pt x="2802" y="8568"/>
                  </a:cubicBezTo>
                  <a:cubicBezTo>
                    <a:pt x="3947" y="8568"/>
                    <a:pt x="4985" y="7788"/>
                    <a:pt x="5267" y="6625"/>
                  </a:cubicBezTo>
                  <a:cubicBezTo>
                    <a:pt x="5536" y="5515"/>
                    <a:pt x="5030" y="4399"/>
                    <a:pt x="4096" y="3846"/>
                  </a:cubicBezTo>
                  <a:lnTo>
                    <a:pt x="4796" y="957"/>
                  </a:lnTo>
                  <a:cubicBezTo>
                    <a:pt x="4896" y="542"/>
                    <a:pt x="4641" y="124"/>
                    <a:pt x="4226" y="23"/>
                  </a:cubicBezTo>
                  <a:cubicBezTo>
                    <a:pt x="4165" y="8"/>
                    <a:pt x="4104" y="1"/>
                    <a:pt x="4044" y="1"/>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694;p42">
              <a:extLst>
                <a:ext uri="{FF2B5EF4-FFF2-40B4-BE49-F238E27FC236}">
                  <a16:creationId xmlns="" xmlns:a16="http://schemas.microsoft.com/office/drawing/2014/main" id="{115AF341-0506-8D5C-1066-E9CE2CB74E3B}"/>
                </a:ext>
              </a:extLst>
            </p:cNvPr>
            <p:cNvSpPr/>
            <p:nvPr/>
          </p:nvSpPr>
          <p:spPr>
            <a:xfrm>
              <a:off x="1294958" y="2064868"/>
              <a:ext cx="265387" cy="240960"/>
            </a:xfrm>
            <a:custGeom>
              <a:avLst/>
              <a:gdLst/>
              <a:ahLst/>
              <a:cxnLst/>
              <a:rect l="l" t="t" r="r" b="b"/>
              <a:pathLst>
                <a:path w="2369" h="2151" extrusionOk="0">
                  <a:moveTo>
                    <a:pt x="1185" y="1"/>
                  </a:moveTo>
                  <a:cubicBezTo>
                    <a:pt x="700" y="1"/>
                    <a:pt x="260" y="331"/>
                    <a:pt x="142" y="822"/>
                  </a:cubicBezTo>
                  <a:cubicBezTo>
                    <a:pt x="1" y="1399"/>
                    <a:pt x="355" y="1979"/>
                    <a:pt x="933" y="2120"/>
                  </a:cubicBezTo>
                  <a:cubicBezTo>
                    <a:pt x="1017" y="2141"/>
                    <a:pt x="1102" y="2150"/>
                    <a:pt x="1185" y="2150"/>
                  </a:cubicBezTo>
                  <a:cubicBezTo>
                    <a:pt x="1670" y="2150"/>
                    <a:pt x="2110" y="1820"/>
                    <a:pt x="2229" y="1328"/>
                  </a:cubicBezTo>
                  <a:cubicBezTo>
                    <a:pt x="2368" y="752"/>
                    <a:pt x="2014" y="171"/>
                    <a:pt x="1438" y="31"/>
                  </a:cubicBezTo>
                  <a:cubicBezTo>
                    <a:pt x="1353" y="11"/>
                    <a:pt x="1268" y="1"/>
                    <a:pt x="1185" y="1"/>
                  </a:cubicBezTo>
                  <a:close/>
                </a:path>
              </a:pathLst>
            </a:custGeom>
            <a:solidFill>
              <a:srgbClr val="FFCA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695;p42">
              <a:extLst>
                <a:ext uri="{FF2B5EF4-FFF2-40B4-BE49-F238E27FC236}">
                  <a16:creationId xmlns="" xmlns:a16="http://schemas.microsoft.com/office/drawing/2014/main" id="{3821A25A-9190-1C6B-6F70-46A77E213AB1}"/>
                </a:ext>
              </a:extLst>
            </p:cNvPr>
            <p:cNvSpPr/>
            <p:nvPr/>
          </p:nvSpPr>
          <p:spPr>
            <a:xfrm>
              <a:off x="1099810" y="4652904"/>
              <a:ext cx="114602" cy="321169"/>
            </a:xfrm>
            <a:custGeom>
              <a:avLst/>
              <a:gdLst/>
              <a:ahLst/>
              <a:cxnLst/>
              <a:rect l="l" t="t" r="r" b="b"/>
              <a:pathLst>
                <a:path w="1023" h="2867" extrusionOk="0">
                  <a:moveTo>
                    <a:pt x="594" y="1"/>
                  </a:moveTo>
                  <a:cubicBezTo>
                    <a:pt x="517" y="1"/>
                    <a:pt x="458" y="21"/>
                    <a:pt x="449" y="71"/>
                  </a:cubicBezTo>
                  <a:lnTo>
                    <a:pt x="0" y="2866"/>
                  </a:lnTo>
                  <a:lnTo>
                    <a:pt x="983" y="210"/>
                  </a:lnTo>
                  <a:cubicBezTo>
                    <a:pt x="1023" y="103"/>
                    <a:pt x="765" y="1"/>
                    <a:pt x="594"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696;p42">
              <a:extLst>
                <a:ext uri="{FF2B5EF4-FFF2-40B4-BE49-F238E27FC236}">
                  <a16:creationId xmlns="" xmlns:a16="http://schemas.microsoft.com/office/drawing/2014/main" id="{619177F2-6909-3D70-2E6A-71321C53CC35}"/>
                </a:ext>
              </a:extLst>
            </p:cNvPr>
            <p:cNvSpPr/>
            <p:nvPr/>
          </p:nvSpPr>
          <p:spPr>
            <a:xfrm>
              <a:off x="456115" y="4489570"/>
              <a:ext cx="114826" cy="321056"/>
            </a:xfrm>
            <a:custGeom>
              <a:avLst/>
              <a:gdLst/>
              <a:ahLst/>
              <a:cxnLst/>
              <a:rect l="l" t="t" r="r" b="b"/>
              <a:pathLst>
                <a:path w="1025" h="2866" extrusionOk="0">
                  <a:moveTo>
                    <a:pt x="595" y="1"/>
                  </a:moveTo>
                  <a:cubicBezTo>
                    <a:pt x="518" y="1"/>
                    <a:pt x="459" y="21"/>
                    <a:pt x="451" y="71"/>
                  </a:cubicBezTo>
                  <a:lnTo>
                    <a:pt x="1" y="2866"/>
                  </a:lnTo>
                  <a:lnTo>
                    <a:pt x="984" y="210"/>
                  </a:lnTo>
                  <a:cubicBezTo>
                    <a:pt x="1024" y="103"/>
                    <a:pt x="766" y="1"/>
                    <a:pt x="595"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 name="Google Shape;2697;p42">
            <a:extLst>
              <a:ext uri="{FF2B5EF4-FFF2-40B4-BE49-F238E27FC236}">
                <a16:creationId xmlns="" xmlns:a16="http://schemas.microsoft.com/office/drawing/2014/main" id="{4982A2E0-4C4D-4789-9FE3-7357B1F13017}"/>
              </a:ext>
            </a:extLst>
          </p:cNvPr>
          <p:cNvGrpSpPr/>
          <p:nvPr/>
        </p:nvGrpSpPr>
        <p:grpSpPr>
          <a:xfrm rot="2091024">
            <a:off x="2551386" y="4123153"/>
            <a:ext cx="447987" cy="611019"/>
            <a:chOff x="6618900" y="3939050"/>
            <a:chExt cx="242650" cy="330975"/>
          </a:xfrm>
        </p:grpSpPr>
        <p:sp>
          <p:nvSpPr>
            <p:cNvPr id="19" name="Google Shape;2698;p42">
              <a:extLst>
                <a:ext uri="{FF2B5EF4-FFF2-40B4-BE49-F238E27FC236}">
                  <a16:creationId xmlns="" xmlns:a16="http://schemas.microsoft.com/office/drawing/2014/main" id="{0730F9DE-E6AA-F780-EB0A-563C52729E95}"/>
                </a:ext>
              </a:extLst>
            </p:cNvPr>
            <p:cNvSpPr/>
            <p:nvPr/>
          </p:nvSpPr>
          <p:spPr>
            <a:xfrm>
              <a:off x="6634125" y="4062925"/>
              <a:ext cx="227425" cy="89575"/>
            </a:xfrm>
            <a:custGeom>
              <a:avLst/>
              <a:gdLst/>
              <a:ahLst/>
              <a:cxnLst/>
              <a:rect l="l" t="t" r="r" b="b"/>
              <a:pathLst>
                <a:path w="9097" h="3583" extrusionOk="0">
                  <a:moveTo>
                    <a:pt x="1" y="0"/>
                  </a:moveTo>
                  <a:lnTo>
                    <a:pt x="1" y="3582"/>
                  </a:lnTo>
                  <a:lnTo>
                    <a:pt x="9097" y="3582"/>
                  </a:lnTo>
                  <a:lnTo>
                    <a:pt x="9097" y="0"/>
                  </a:ln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699;p42">
              <a:extLst>
                <a:ext uri="{FF2B5EF4-FFF2-40B4-BE49-F238E27FC236}">
                  <a16:creationId xmlns="" xmlns:a16="http://schemas.microsoft.com/office/drawing/2014/main" id="{BAEDBCC1-E038-9972-781B-D078903D6F82}"/>
                </a:ext>
              </a:extLst>
            </p:cNvPr>
            <p:cNvSpPr/>
            <p:nvPr/>
          </p:nvSpPr>
          <p:spPr>
            <a:xfrm>
              <a:off x="6700900" y="3945375"/>
              <a:ext cx="93900" cy="93925"/>
            </a:xfrm>
            <a:custGeom>
              <a:avLst/>
              <a:gdLst/>
              <a:ahLst/>
              <a:cxnLst/>
              <a:rect l="l" t="t" r="r" b="b"/>
              <a:pathLst>
                <a:path w="3756" h="3757" extrusionOk="0">
                  <a:moveTo>
                    <a:pt x="1878" y="1"/>
                  </a:moveTo>
                  <a:cubicBezTo>
                    <a:pt x="840" y="1"/>
                    <a:pt x="0" y="841"/>
                    <a:pt x="0" y="1879"/>
                  </a:cubicBezTo>
                  <a:cubicBezTo>
                    <a:pt x="0" y="2916"/>
                    <a:pt x="840" y="3756"/>
                    <a:pt x="1878" y="3756"/>
                  </a:cubicBezTo>
                  <a:cubicBezTo>
                    <a:pt x="2915" y="3756"/>
                    <a:pt x="3755" y="2916"/>
                    <a:pt x="3755" y="1879"/>
                  </a:cubicBezTo>
                  <a:cubicBezTo>
                    <a:pt x="3755" y="841"/>
                    <a:pt x="2915" y="1"/>
                    <a:pt x="1878" y="1"/>
                  </a:cubicBez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700;p42">
              <a:extLst>
                <a:ext uri="{FF2B5EF4-FFF2-40B4-BE49-F238E27FC236}">
                  <a16:creationId xmlns="" xmlns:a16="http://schemas.microsoft.com/office/drawing/2014/main" id="{B1176118-679F-5932-1770-7B15ABAB1F1C}"/>
                </a:ext>
              </a:extLst>
            </p:cNvPr>
            <p:cNvSpPr/>
            <p:nvPr/>
          </p:nvSpPr>
          <p:spPr>
            <a:xfrm>
              <a:off x="6700900" y="4176075"/>
              <a:ext cx="93900" cy="93950"/>
            </a:xfrm>
            <a:custGeom>
              <a:avLst/>
              <a:gdLst/>
              <a:ahLst/>
              <a:cxnLst/>
              <a:rect l="l" t="t" r="r" b="b"/>
              <a:pathLst>
                <a:path w="3756" h="3758" extrusionOk="0">
                  <a:moveTo>
                    <a:pt x="1878" y="1"/>
                  </a:moveTo>
                  <a:cubicBezTo>
                    <a:pt x="840" y="1"/>
                    <a:pt x="0" y="842"/>
                    <a:pt x="0" y="1880"/>
                  </a:cubicBezTo>
                  <a:cubicBezTo>
                    <a:pt x="0" y="2917"/>
                    <a:pt x="840" y="3758"/>
                    <a:pt x="1878" y="3758"/>
                  </a:cubicBezTo>
                  <a:cubicBezTo>
                    <a:pt x="2915" y="3758"/>
                    <a:pt x="3755" y="2917"/>
                    <a:pt x="3755" y="1880"/>
                  </a:cubicBezTo>
                  <a:cubicBezTo>
                    <a:pt x="3755" y="842"/>
                    <a:pt x="2915" y="1"/>
                    <a:pt x="1878" y="1"/>
                  </a:cubicBez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701;p42">
              <a:extLst>
                <a:ext uri="{FF2B5EF4-FFF2-40B4-BE49-F238E27FC236}">
                  <a16:creationId xmlns="" xmlns:a16="http://schemas.microsoft.com/office/drawing/2014/main" id="{0DCB1528-5632-151C-4B7C-53F779104EA8}"/>
                </a:ext>
              </a:extLst>
            </p:cNvPr>
            <p:cNvSpPr/>
            <p:nvPr/>
          </p:nvSpPr>
          <p:spPr>
            <a:xfrm>
              <a:off x="6618900" y="4056550"/>
              <a:ext cx="227425" cy="89575"/>
            </a:xfrm>
            <a:custGeom>
              <a:avLst/>
              <a:gdLst/>
              <a:ahLst/>
              <a:cxnLst/>
              <a:rect l="l" t="t" r="r" b="b"/>
              <a:pathLst>
                <a:path w="9097" h="3583" extrusionOk="0">
                  <a:moveTo>
                    <a:pt x="0" y="0"/>
                  </a:moveTo>
                  <a:lnTo>
                    <a:pt x="0" y="3583"/>
                  </a:lnTo>
                  <a:lnTo>
                    <a:pt x="9096" y="3583"/>
                  </a:lnTo>
                  <a:lnTo>
                    <a:pt x="9096" y="0"/>
                  </a:ln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702;p42">
              <a:extLst>
                <a:ext uri="{FF2B5EF4-FFF2-40B4-BE49-F238E27FC236}">
                  <a16:creationId xmlns="" xmlns:a16="http://schemas.microsoft.com/office/drawing/2014/main" id="{ECD1BD04-9EC5-76BC-8722-F507C4A1183A}"/>
                </a:ext>
              </a:extLst>
            </p:cNvPr>
            <p:cNvSpPr/>
            <p:nvPr/>
          </p:nvSpPr>
          <p:spPr>
            <a:xfrm>
              <a:off x="6685650" y="3939050"/>
              <a:ext cx="93900" cy="93900"/>
            </a:xfrm>
            <a:custGeom>
              <a:avLst/>
              <a:gdLst/>
              <a:ahLst/>
              <a:cxnLst/>
              <a:rect l="l" t="t" r="r" b="b"/>
              <a:pathLst>
                <a:path w="3756" h="3756" extrusionOk="0">
                  <a:moveTo>
                    <a:pt x="1878" y="1"/>
                  </a:moveTo>
                  <a:cubicBezTo>
                    <a:pt x="841" y="1"/>
                    <a:pt x="1" y="841"/>
                    <a:pt x="1" y="1878"/>
                  </a:cubicBezTo>
                  <a:cubicBezTo>
                    <a:pt x="1" y="2916"/>
                    <a:pt x="841" y="3756"/>
                    <a:pt x="1878" y="3756"/>
                  </a:cubicBezTo>
                  <a:cubicBezTo>
                    <a:pt x="2916" y="3756"/>
                    <a:pt x="3756" y="2916"/>
                    <a:pt x="3756" y="1878"/>
                  </a:cubicBezTo>
                  <a:cubicBezTo>
                    <a:pt x="3756" y="841"/>
                    <a:pt x="2916" y="1"/>
                    <a:pt x="1878"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703;p42">
              <a:extLst>
                <a:ext uri="{FF2B5EF4-FFF2-40B4-BE49-F238E27FC236}">
                  <a16:creationId xmlns="" xmlns:a16="http://schemas.microsoft.com/office/drawing/2014/main" id="{08FB03E5-2AAC-57FE-7019-E790AC94AC98}"/>
                </a:ext>
              </a:extLst>
            </p:cNvPr>
            <p:cNvSpPr/>
            <p:nvPr/>
          </p:nvSpPr>
          <p:spPr>
            <a:xfrm>
              <a:off x="6685650" y="4169750"/>
              <a:ext cx="93900" cy="93950"/>
            </a:xfrm>
            <a:custGeom>
              <a:avLst/>
              <a:gdLst/>
              <a:ahLst/>
              <a:cxnLst/>
              <a:rect l="l" t="t" r="r" b="b"/>
              <a:pathLst>
                <a:path w="3756" h="3758" extrusionOk="0">
                  <a:moveTo>
                    <a:pt x="1878" y="0"/>
                  </a:moveTo>
                  <a:cubicBezTo>
                    <a:pt x="841" y="0"/>
                    <a:pt x="1" y="841"/>
                    <a:pt x="1" y="1878"/>
                  </a:cubicBezTo>
                  <a:cubicBezTo>
                    <a:pt x="1" y="2915"/>
                    <a:pt x="841" y="3757"/>
                    <a:pt x="1878" y="3757"/>
                  </a:cubicBezTo>
                  <a:cubicBezTo>
                    <a:pt x="2916" y="3757"/>
                    <a:pt x="3756" y="2915"/>
                    <a:pt x="3756" y="1878"/>
                  </a:cubicBezTo>
                  <a:cubicBezTo>
                    <a:pt x="3756" y="841"/>
                    <a:pt x="2916" y="0"/>
                    <a:pt x="1878" y="0"/>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2704;p42">
            <a:extLst>
              <a:ext uri="{FF2B5EF4-FFF2-40B4-BE49-F238E27FC236}">
                <a16:creationId xmlns="" xmlns:a16="http://schemas.microsoft.com/office/drawing/2014/main" id="{A6ED6B2D-A1DA-AFDE-1E8B-FA4CD962832F}"/>
              </a:ext>
            </a:extLst>
          </p:cNvPr>
          <p:cNvGrpSpPr/>
          <p:nvPr/>
        </p:nvGrpSpPr>
        <p:grpSpPr>
          <a:xfrm rot="-7461975">
            <a:off x="605720" y="2021897"/>
            <a:ext cx="1975498" cy="437006"/>
            <a:chOff x="941138" y="3737350"/>
            <a:chExt cx="3389456" cy="749792"/>
          </a:xfrm>
        </p:grpSpPr>
        <p:sp>
          <p:nvSpPr>
            <p:cNvPr id="14" name="Google Shape;2705;p42">
              <a:extLst>
                <a:ext uri="{FF2B5EF4-FFF2-40B4-BE49-F238E27FC236}">
                  <a16:creationId xmlns="" xmlns:a16="http://schemas.microsoft.com/office/drawing/2014/main" id="{85F664D8-2280-C630-C75A-96144AE0E190}"/>
                </a:ext>
              </a:extLst>
            </p:cNvPr>
            <p:cNvSpPr/>
            <p:nvPr/>
          </p:nvSpPr>
          <p:spPr>
            <a:xfrm>
              <a:off x="941138" y="3737350"/>
              <a:ext cx="3318410" cy="700355"/>
            </a:xfrm>
            <a:custGeom>
              <a:avLst/>
              <a:gdLst/>
              <a:ahLst/>
              <a:cxnLst/>
              <a:rect l="l" t="t" r="r" b="b"/>
              <a:pathLst>
                <a:path w="35778" h="7551" extrusionOk="0">
                  <a:moveTo>
                    <a:pt x="1871" y="1863"/>
                  </a:moveTo>
                  <a:cubicBezTo>
                    <a:pt x="1931" y="1863"/>
                    <a:pt x="1991" y="1868"/>
                    <a:pt x="2053" y="1878"/>
                  </a:cubicBezTo>
                  <a:cubicBezTo>
                    <a:pt x="2138" y="1892"/>
                    <a:pt x="2223" y="1916"/>
                    <a:pt x="2303" y="1950"/>
                  </a:cubicBezTo>
                  <a:cubicBezTo>
                    <a:pt x="2675" y="2104"/>
                    <a:pt x="2906" y="2451"/>
                    <a:pt x="2837" y="2805"/>
                  </a:cubicBezTo>
                  <a:cubicBezTo>
                    <a:pt x="2765" y="3180"/>
                    <a:pt x="2390" y="3442"/>
                    <a:pt x="1953" y="3449"/>
                  </a:cubicBezTo>
                  <a:cubicBezTo>
                    <a:pt x="1945" y="3449"/>
                    <a:pt x="1936" y="3449"/>
                    <a:pt x="1928" y="3449"/>
                  </a:cubicBezTo>
                  <a:cubicBezTo>
                    <a:pt x="1870" y="3449"/>
                    <a:pt x="1811" y="3444"/>
                    <a:pt x="1754" y="3435"/>
                  </a:cubicBezTo>
                  <a:cubicBezTo>
                    <a:pt x="1236" y="3353"/>
                    <a:pt x="887" y="2936"/>
                    <a:pt x="970" y="2506"/>
                  </a:cubicBezTo>
                  <a:cubicBezTo>
                    <a:pt x="1042" y="2126"/>
                    <a:pt x="1427" y="1863"/>
                    <a:pt x="1871" y="1863"/>
                  </a:cubicBezTo>
                  <a:close/>
                  <a:moveTo>
                    <a:pt x="112" y="0"/>
                  </a:moveTo>
                  <a:lnTo>
                    <a:pt x="0" y="7550"/>
                  </a:lnTo>
                  <a:lnTo>
                    <a:pt x="35778" y="5140"/>
                  </a:lnTo>
                  <a:lnTo>
                    <a:pt x="35745" y="511"/>
                  </a:lnTo>
                  <a:lnTo>
                    <a:pt x="112" y="0"/>
                  </a:ln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706;p42">
              <a:extLst>
                <a:ext uri="{FF2B5EF4-FFF2-40B4-BE49-F238E27FC236}">
                  <a16:creationId xmlns="" xmlns:a16="http://schemas.microsoft.com/office/drawing/2014/main" id="{D9943757-9D58-BE40-D0C6-D3B3DE2DD389}"/>
                </a:ext>
              </a:extLst>
            </p:cNvPr>
            <p:cNvSpPr/>
            <p:nvPr/>
          </p:nvSpPr>
          <p:spPr>
            <a:xfrm>
              <a:off x="941138" y="3784839"/>
              <a:ext cx="3389456" cy="702303"/>
            </a:xfrm>
            <a:custGeom>
              <a:avLst/>
              <a:gdLst/>
              <a:ahLst/>
              <a:cxnLst/>
              <a:rect l="l" t="t" r="r" b="b"/>
              <a:pathLst>
                <a:path w="36544" h="7572" extrusionOk="0">
                  <a:moveTo>
                    <a:pt x="1872" y="1351"/>
                  </a:moveTo>
                  <a:cubicBezTo>
                    <a:pt x="1428" y="1351"/>
                    <a:pt x="1042" y="1616"/>
                    <a:pt x="970" y="1994"/>
                  </a:cubicBezTo>
                  <a:cubicBezTo>
                    <a:pt x="887" y="2426"/>
                    <a:pt x="1236" y="2841"/>
                    <a:pt x="1754" y="2923"/>
                  </a:cubicBezTo>
                  <a:cubicBezTo>
                    <a:pt x="1811" y="2932"/>
                    <a:pt x="1870" y="2937"/>
                    <a:pt x="1928" y="2937"/>
                  </a:cubicBezTo>
                  <a:cubicBezTo>
                    <a:pt x="1936" y="2937"/>
                    <a:pt x="1945" y="2937"/>
                    <a:pt x="1953" y="2937"/>
                  </a:cubicBezTo>
                  <a:cubicBezTo>
                    <a:pt x="1581" y="2782"/>
                    <a:pt x="1353" y="2437"/>
                    <a:pt x="1421" y="2079"/>
                  </a:cubicBezTo>
                  <a:cubicBezTo>
                    <a:pt x="1492" y="1706"/>
                    <a:pt x="1868" y="1445"/>
                    <a:pt x="2303" y="1438"/>
                  </a:cubicBezTo>
                  <a:cubicBezTo>
                    <a:pt x="2223" y="1404"/>
                    <a:pt x="2138" y="1380"/>
                    <a:pt x="2053" y="1366"/>
                  </a:cubicBezTo>
                  <a:cubicBezTo>
                    <a:pt x="1992" y="1356"/>
                    <a:pt x="1932" y="1351"/>
                    <a:pt x="1872" y="1351"/>
                  </a:cubicBezTo>
                  <a:close/>
                  <a:moveTo>
                    <a:pt x="35745" y="0"/>
                  </a:moveTo>
                  <a:lnTo>
                    <a:pt x="35776" y="4630"/>
                  </a:lnTo>
                  <a:lnTo>
                    <a:pt x="0" y="7038"/>
                  </a:lnTo>
                  <a:lnTo>
                    <a:pt x="945" y="7572"/>
                  </a:lnTo>
                  <a:lnTo>
                    <a:pt x="36543" y="5211"/>
                  </a:lnTo>
                  <a:lnTo>
                    <a:pt x="36397" y="525"/>
                  </a:lnTo>
                  <a:lnTo>
                    <a:pt x="35745" y="0"/>
                  </a:ln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707;p42">
              <a:extLst>
                <a:ext uri="{FF2B5EF4-FFF2-40B4-BE49-F238E27FC236}">
                  <a16:creationId xmlns="" xmlns:a16="http://schemas.microsoft.com/office/drawing/2014/main" id="{2232A314-9F1B-C4BF-E99A-A816433C075F}"/>
                </a:ext>
              </a:extLst>
            </p:cNvPr>
            <p:cNvSpPr/>
            <p:nvPr/>
          </p:nvSpPr>
          <p:spPr>
            <a:xfrm>
              <a:off x="1006249" y="4010038"/>
              <a:ext cx="3185777" cy="361539"/>
            </a:xfrm>
            <a:custGeom>
              <a:avLst/>
              <a:gdLst/>
              <a:ahLst/>
              <a:cxnLst/>
              <a:rect l="l" t="t" r="r" b="b"/>
              <a:pathLst>
                <a:path w="34348" h="3898" extrusionOk="0">
                  <a:moveTo>
                    <a:pt x="34113" y="0"/>
                  </a:moveTo>
                  <a:lnTo>
                    <a:pt x="4" y="2182"/>
                  </a:lnTo>
                  <a:lnTo>
                    <a:pt x="1" y="3898"/>
                  </a:lnTo>
                  <a:lnTo>
                    <a:pt x="34348" y="1754"/>
                  </a:lnTo>
                  <a:lnTo>
                    <a:pt x="34113" y="0"/>
                  </a:ln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708;p42">
              <a:extLst>
                <a:ext uri="{FF2B5EF4-FFF2-40B4-BE49-F238E27FC236}">
                  <a16:creationId xmlns="" xmlns:a16="http://schemas.microsoft.com/office/drawing/2014/main" id="{CDF87A68-719B-F5EA-6473-43DACB374BCD}"/>
                </a:ext>
              </a:extLst>
            </p:cNvPr>
            <p:cNvSpPr/>
            <p:nvPr/>
          </p:nvSpPr>
          <p:spPr>
            <a:xfrm>
              <a:off x="1080264" y="4083961"/>
              <a:ext cx="3059081" cy="302829"/>
            </a:xfrm>
            <a:custGeom>
              <a:avLst/>
              <a:gdLst/>
              <a:ahLst/>
              <a:cxnLst/>
              <a:rect l="l" t="t" r="r" b="b"/>
              <a:pathLst>
                <a:path w="32982" h="3265" extrusionOk="0">
                  <a:moveTo>
                    <a:pt x="32925" y="0"/>
                  </a:moveTo>
                  <a:lnTo>
                    <a:pt x="32748" y="7"/>
                  </a:lnTo>
                  <a:lnTo>
                    <a:pt x="32804" y="1257"/>
                  </a:lnTo>
                  <a:lnTo>
                    <a:pt x="32981" y="1250"/>
                  </a:lnTo>
                  <a:lnTo>
                    <a:pt x="32925" y="0"/>
                  </a:lnTo>
                  <a:close/>
                  <a:moveTo>
                    <a:pt x="31614" y="80"/>
                  </a:moveTo>
                  <a:lnTo>
                    <a:pt x="31437" y="87"/>
                  </a:lnTo>
                  <a:lnTo>
                    <a:pt x="31495" y="1337"/>
                  </a:lnTo>
                  <a:lnTo>
                    <a:pt x="31672" y="1330"/>
                  </a:lnTo>
                  <a:lnTo>
                    <a:pt x="31614" y="80"/>
                  </a:lnTo>
                  <a:close/>
                  <a:moveTo>
                    <a:pt x="30305" y="162"/>
                  </a:moveTo>
                  <a:lnTo>
                    <a:pt x="30127" y="168"/>
                  </a:lnTo>
                  <a:lnTo>
                    <a:pt x="30184" y="1418"/>
                  </a:lnTo>
                  <a:lnTo>
                    <a:pt x="30362" y="1411"/>
                  </a:lnTo>
                  <a:lnTo>
                    <a:pt x="30305" y="162"/>
                  </a:lnTo>
                  <a:close/>
                  <a:moveTo>
                    <a:pt x="28995" y="242"/>
                  </a:moveTo>
                  <a:lnTo>
                    <a:pt x="28818" y="248"/>
                  </a:lnTo>
                  <a:lnTo>
                    <a:pt x="28874" y="1498"/>
                  </a:lnTo>
                  <a:lnTo>
                    <a:pt x="29053" y="1491"/>
                  </a:lnTo>
                  <a:lnTo>
                    <a:pt x="28995" y="242"/>
                  </a:lnTo>
                  <a:close/>
                  <a:moveTo>
                    <a:pt x="27685" y="322"/>
                  </a:moveTo>
                  <a:lnTo>
                    <a:pt x="27507" y="328"/>
                  </a:lnTo>
                  <a:lnTo>
                    <a:pt x="27565" y="1578"/>
                  </a:lnTo>
                  <a:lnTo>
                    <a:pt x="27742" y="1571"/>
                  </a:lnTo>
                  <a:lnTo>
                    <a:pt x="27685" y="322"/>
                  </a:lnTo>
                  <a:close/>
                  <a:moveTo>
                    <a:pt x="26376" y="403"/>
                  </a:moveTo>
                  <a:lnTo>
                    <a:pt x="26198" y="410"/>
                  </a:lnTo>
                  <a:lnTo>
                    <a:pt x="26255" y="1658"/>
                  </a:lnTo>
                  <a:lnTo>
                    <a:pt x="26432" y="1651"/>
                  </a:lnTo>
                  <a:lnTo>
                    <a:pt x="26376" y="403"/>
                  </a:lnTo>
                  <a:close/>
                  <a:moveTo>
                    <a:pt x="25065" y="483"/>
                  </a:moveTo>
                  <a:lnTo>
                    <a:pt x="24888" y="490"/>
                  </a:lnTo>
                  <a:lnTo>
                    <a:pt x="24945" y="1738"/>
                  </a:lnTo>
                  <a:lnTo>
                    <a:pt x="25123" y="1731"/>
                  </a:lnTo>
                  <a:lnTo>
                    <a:pt x="25065" y="483"/>
                  </a:lnTo>
                  <a:close/>
                  <a:moveTo>
                    <a:pt x="23756" y="563"/>
                  </a:moveTo>
                  <a:lnTo>
                    <a:pt x="23577" y="570"/>
                  </a:lnTo>
                  <a:lnTo>
                    <a:pt x="23635" y="1819"/>
                  </a:lnTo>
                  <a:lnTo>
                    <a:pt x="23812" y="1812"/>
                  </a:lnTo>
                  <a:lnTo>
                    <a:pt x="23756" y="563"/>
                  </a:lnTo>
                  <a:close/>
                  <a:moveTo>
                    <a:pt x="22446" y="643"/>
                  </a:moveTo>
                  <a:lnTo>
                    <a:pt x="22268" y="650"/>
                  </a:lnTo>
                  <a:lnTo>
                    <a:pt x="22325" y="1899"/>
                  </a:lnTo>
                  <a:lnTo>
                    <a:pt x="22502" y="1892"/>
                  </a:lnTo>
                  <a:lnTo>
                    <a:pt x="22446" y="643"/>
                  </a:lnTo>
                  <a:close/>
                  <a:moveTo>
                    <a:pt x="21135" y="724"/>
                  </a:moveTo>
                  <a:lnTo>
                    <a:pt x="20958" y="731"/>
                  </a:lnTo>
                  <a:lnTo>
                    <a:pt x="21016" y="1979"/>
                  </a:lnTo>
                  <a:lnTo>
                    <a:pt x="21193" y="1972"/>
                  </a:lnTo>
                  <a:lnTo>
                    <a:pt x="21135" y="724"/>
                  </a:lnTo>
                  <a:close/>
                  <a:moveTo>
                    <a:pt x="19826" y="804"/>
                  </a:moveTo>
                  <a:lnTo>
                    <a:pt x="19649" y="811"/>
                  </a:lnTo>
                  <a:lnTo>
                    <a:pt x="19705" y="2059"/>
                  </a:lnTo>
                  <a:lnTo>
                    <a:pt x="19883" y="2054"/>
                  </a:lnTo>
                  <a:lnTo>
                    <a:pt x="19826" y="804"/>
                  </a:lnTo>
                  <a:close/>
                  <a:moveTo>
                    <a:pt x="18516" y="884"/>
                  </a:moveTo>
                  <a:lnTo>
                    <a:pt x="18338" y="891"/>
                  </a:lnTo>
                  <a:lnTo>
                    <a:pt x="18395" y="2140"/>
                  </a:lnTo>
                  <a:lnTo>
                    <a:pt x="18573" y="2133"/>
                  </a:lnTo>
                  <a:lnTo>
                    <a:pt x="18516" y="884"/>
                  </a:lnTo>
                  <a:close/>
                  <a:moveTo>
                    <a:pt x="17207" y="964"/>
                  </a:moveTo>
                  <a:lnTo>
                    <a:pt x="17028" y="971"/>
                  </a:lnTo>
                  <a:lnTo>
                    <a:pt x="17086" y="2220"/>
                  </a:lnTo>
                  <a:lnTo>
                    <a:pt x="17263" y="2214"/>
                  </a:lnTo>
                  <a:lnTo>
                    <a:pt x="17207" y="964"/>
                  </a:lnTo>
                  <a:close/>
                  <a:moveTo>
                    <a:pt x="15896" y="1045"/>
                  </a:moveTo>
                  <a:lnTo>
                    <a:pt x="15719" y="1052"/>
                  </a:lnTo>
                  <a:lnTo>
                    <a:pt x="15775" y="2300"/>
                  </a:lnTo>
                  <a:lnTo>
                    <a:pt x="15954" y="2294"/>
                  </a:lnTo>
                  <a:lnTo>
                    <a:pt x="15896" y="1045"/>
                  </a:lnTo>
                  <a:close/>
                  <a:moveTo>
                    <a:pt x="14586" y="1125"/>
                  </a:moveTo>
                  <a:lnTo>
                    <a:pt x="14409" y="1132"/>
                  </a:lnTo>
                  <a:lnTo>
                    <a:pt x="14466" y="2382"/>
                  </a:lnTo>
                  <a:lnTo>
                    <a:pt x="14644" y="2375"/>
                  </a:lnTo>
                  <a:lnTo>
                    <a:pt x="14586" y="1125"/>
                  </a:lnTo>
                  <a:close/>
                  <a:moveTo>
                    <a:pt x="13277" y="1205"/>
                  </a:moveTo>
                  <a:lnTo>
                    <a:pt x="13100" y="1212"/>
                  </a:lnTo>
                  <a:lnTo>
                    <a:pt x="13156" y="2462"/>
                  </a:lnTo>
                  <a:lnTo>
                    <a:pt x="13333" y="2455"/>
                  </a:lnTo>
                  <a:lnTo>
                    <a:pt x="13277" y="1205"/>
                  </a:lnTo>
                  <a:close/>
                  <a:moveTo>
                    <a:pt x="11966" y="1285"/>
                  </a:moveTo>
                  <a:lnTo>
                    <a:pt x="11789" y="1292"/>
                  </a:lnTo>
                  <a:lnTo>
                    <a:pt x="11847" y="2542"/>
                  </a:lnTo>
                  <a:lnTo>
                    <a:pt x="12024" y="2535"/>
                  </a:lnTo>
                  <a:lnTo>
                    <a:pt x="11966" y="1285"/>
                  </a:lnTo>
                  <a:close/>
                  <a:moveTo>
                    <a:pt x="10657" y="1365"/>
                  </a:moveTo>
                  <a:lnTo>
                    <a:pt x="10479" y="1372"/>
                  </a:lnTo>
                  <a:lnTo>
                    <a:pt x="10536" y="2622"/>
                  </a:lnTo>
                  <a:lnTo>
                    <a:pt x="10714" y="2615"/>
                  </a:lnTo>
                  <a:lnTo>
                    <a:pt x="10657" y="1365"/>
                  </a:lnTo>
                  <a:close/>
                  <a:moveTo>
                    <a:pt x="9347" y="1446"/>
                  </a:moveTo>
                  <a:lnTo>
                    <a:pt x="9170" y="1453"/>
                  </a:lnTo>
                  <a:lnTo>
                    <a:pt x="9226" y="2703"/>
                  </a:lnTo>
                  <a:lnTo>
                    <a:pt x="9405" y="2696"/>
                  </a:lnTo>
                  <a:lnTo>
                    <a:pt x="9347" y="1446"/>
                  </a:lnTo>
                  <a:close/>
                  <a:moveTo>
                    <a:pt x="8037" y="1527"/>
                  </a:moveTo>
                  <a:lnTo>
                    <a:pt x="7859" y="1533"/>
                  </a:lnTo>
                  <a:lnTo>
                    <a:pt x="7917" y="2783"/>
                  </a:lnTo>
                  <a:lnTo>
                    <a:pt x="8094" y="2776"/>
                  </a:lnTo>
                  <a:lnTo>
                    <a:pt x="8037" y="1527"/>
                  </a:lnTo>
                  <a:close/>
                  <a:moveTo>
                    <a:pt x="6728" y="1608"/>
                  </a:moveTo>
                  <a:lnTo>
                    <a:pt x="6550" y="1613"/>
                  </a:lnTo>
                  <a:lnTo>
                    <a:pt x="6606" y="2863"/>
                  </a:lnTo>
                  <a:lnTo>
                    <a:pt x="6784" y="2856"/>
                  </a:lnTo>
                  <a:lnTo>
                    <a:pt x="6728" y="1608"/>
                  </a:lnTo>
                  <a:close/>
                  <a:moveTo>
                    <a:pt x="5417" y="1686"/>
                  </a:moveTo>
                  <a:lnTo>
                    <a:pt x="5240" y="1693"/>
                  </a:lnTo>
                  <a:lnTo>
                    <a:pt x="5297" y="2943"/>
                  </a:lnTo>
                  <a:lnTo>
                    <a:pt x="5475" y="2936"/>
                  </a:lnTo>
                  <a:lnTo>
                    <a:pt x="5417" y="1686"/>
                  </a:lnTo>
                  <a:close/>
                  <a:moveTo>
                    <a:pt x="4108" y="1768"/>
                  </a:moveTo>
                  <a:lnTo>
                    <a:pt x="3929" y="1774"/>
                  </a:lnTo>
                  <a:lnTo>
                    <a:pt x="3987" y="3024"/>
                  </a:lnTo>
                  <a:lnTo>
                    <a:pt x="4164" y="3017"/>
                  </a:lnTo>
                  <a:lnTo>
                    <a:pt x="4108" y="1768"/>
                  </a:lnTo>
                  <a:close/>
                  <a:moveTo>
                    <a:pt x="2798" y="1848"/>
                  </a:moveTo>
                  <a:lnTo>
                    <a:pt x="2620" y="1854"/>
                  </a:lnTo>
                  <a:lnTo>
                    <a:pt x="2677" y="3104"/>
                  </a:lnTo>
                  <a:lnTo>
                    <a:pt x="2855" y="3097"/>
                  </a:lnTo>
                  <a:lnTo>
                    <a:pt x="2798" y="1848"/>
                  </a:lnTo>
                  <a:close/>
                  <a:moveTo>
                    <a:pt x="1489" y="1928"/>
                  </a:moveTo>
                  <a:lnTo>
                    <a:pt x="1310" y="1936"/>
                  </a:lnTo>
                  <a:lnTo>
                    <a:pt x="1368" y="3184"/>
                  </a:lnTo>
                  <a:lnTo>
                    <a:pt x="1545" y="3177"/>
                  </a:lnTo>
                  <a:lnTo>
                    <a:pt x="1489" y="1928"/>
                  </a:lnTo>
                  <a:close/>
                  <a:moveTo>
                    <a:pt x="178" y="2009"/>
                  </a:moveTo>
                  <a:lnTo>
                    <a:pt x="1" y="2016"/>
                  </a:lnTo>
                  <a:lnTo>
                    <a:pt x="57" y="3264"/>
                  </a:lnTo>
                  <a:lnTo>
                    <a:pt x="236" y="3257"/>
                  </a:lnTo>
                  <a:lnTo>
                    <a:pt x="178" y="2009"/>
                  </a:lnTo>
                  <a:close/>
                </a:path>
              </a:pathLst>
            </a:custGeom>
            <a:solidFill>
              <a:srgbClr val="FFCA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709;p42">
              <a:extLst>
                <a:ext uri="{FF2B5EF4-FFF2-40B4-BE49-F238E27FC236}">
                  <a16:creationId xmlns="" xmlns:a16="http://schemas.microsoft.com/office/drawing/2014/main" id="{1978CE6A-E095-30BA-64D7-32E8F9993F30}"/>
                </a:ext>
              </a:extLst>
            </p:cNvPr>
            <p:cNvSpPr/>
            <p:nvPr/>
          </p:nvSpPr>
          <p:spPr>
            <a:xfrm>
              <a:off x="989554" y="3772410"/>
              <a:ext cx="3155355" cy="109816"/>
            </a:xfrm>
            <a:custGeom>
              <a:avLst/>
              <a:gdLst/>
              <a:ahLst/>
              <a:cxnLst/>
              <a:rect l="l" t="t" r="r" b="b"/>
              <a:pathLst>
                <a:path w="34020" h="1184" extrusionOk="0">
                  <a:moveTo>
                    <a:pt x="1" y="1"/>
                  </a:moveTo>
                  <a:lnTo>
                    <a:pt x="13" y="1183"/>
                  </a:lnTo>
                  <a:lnTo>
                    <a:pt x="34020" y="682"/>
                  </a:lnTo>
                  <a:lnTo>
                    <a:pt x="1" y="1"/>
                  </a:lnTo>
                  <a:close/>
                </a:path>
              </a:pathLst>
            </a:custGeom>
            <a:solidFill>
              <a:srgbClr val="FEE9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Rectangle 1"/>
          <p:cNvSpPr/>
          <p:nvPr/>
        </p:nvSpPr>
        <p:spPr>
          <a:xfrm>
            <a:off x="1085215" y="615625"/>
            <a:ext cx="885930" cy="369332"/>
          </a:xfrm>
          <a:prstGeom prst="rect">
            <a:avLst/>
          </a:prstGeom>
        </p:spPr>
        <p:txBody>
          <a:bodyPr wrap="square">
            <a:spAutoFit/>
          </a:bodyPr>
          <a:lstStyle/>
          <a:p>
            <a:r>
              <a:rPr lang="en-US" sz="1800">
                <a:solidFill>
                  <a:schemeClr val="accent2"/>
                </a:solidFill>
              </a:rPr>
              <a:t>67</a:t>
            </a:r>
            <a:endParaRPr lang="en-US" sz="1800" dirty="0">
              <a:solidFill>
                <a:schemeClr val="accent2"/>
              </a:solidFill>
            </a:endParaRPr>
          </a:p>
        </p:txBody>
      </p:sp>
    </p:spTree>
    <p:extLst>
      <p:ext uri="{BB962C8B-B14F-4D97-AF65-F5344CB8AC3E}">
        <p14:creationId xmlns:p14="http://schemas.microsoft.com/office/powerpoint/2010/main" val="2885333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2">
            <a:alphaModFix/>
          </a:blip>
          <a:stretch>
            <a:fillRect/>
          </a:stretch>
        </p:blipFill>
        <p:spPr>
          <a:xfrm rot="-886744">
            <a:off x="8502358" y="108623"/>
            <a:ext cx="446098" cy="623354"/>
          </a:xfrm>
          <a:prstGeom prst="rect">
            <a:avLst/>
          </a:prstGeom>
          <a:noFill/>
          <a:ln>
            <a:noFill/>
          </a:ln>
        </p:spPr>
      </p:pic>
      <p:pic>
        <p:nvPicPr>
          <p:cNvPr id="7" name="Google Shape;1052;p25">
            <a:extLst>
              <a:ext uri="{FF2B5EF4-FFF2-40B4-BE49-F238E27FC236}">
                <a16:creationId xmlns="" xmlns:a16="http://schemas.microsoft.com/office/drawing/2014/main" id="{4A334565-1D81-4AF1-9B5F-DEB8333F4FD5}"/>
              </a:ext>
            </a:extLst>
          </p:cNvPr>
          <p:cNvPicPr preferRelativeResize="0"/>
          <p:nvPr/>
        </p:nvPicPr>
        <p:blipFill>
          <a:blip r:embed="rId3">
            <a:alphaModFix/>
          </a:blip>
          <a:stretch>
            <a:fillRect/>
          </a:stretch>
        </p:blipFill>
        <p:spPr>
          <a:xfrm rot="712773">
            <a:off x="7836163" y="3663487"/>
            <a:ext cx="1152060" cy="1633322"/>
          </a:xfrm>
          <a:prstGeom prst="rect">
            <a:avLst/>
          </a:prstGeom>
          <a:noFill/>
          <a:ln>
            <a:noFill/>
          </a:ln>
        </p:spPr>
      </p:pic>
      <p:pic>
        <p:nvPicPr>
          <p:cNvPr id="17" name="Google Shape;1128;p29">
            <a:extLst>
              <a:ext uri="{FF2B5EF4-FFF2-40B4-BE49-F238E27FC236}">
                <a16:creationId xmlns="" xmlns:a16="http://schemas.microsoft.com/office/drawing/2014/main" id="{FC442829-873C-34FE-28A1-DBD4978B6B8D}"/>
              </a:ext>
            </a:extLst>
          </p:cNvPr>
          <p:cNvPicPr preferRelativeResize="0"/>
          <p:nvPr/>
        </p:nvPicPr>
        <p:blipFill>
          <a:blip r:embed="rId2">
            <a:alphaModFix/>
          </a:blip>
          <a:stretch>
            <a:fillRect/>
          </a:stretch>
        </p:blipFill>
        <p:spPr>
          <a:xfrm rot="155269" flipH="1">
            <a:off x="8191915" y="4352093"/>
            <a:ext cx="751163" cy="712775"/>
          </a:xfrm>
          <a:prstGeom prst="rect">
            <a:avLst/>
          </a:prstGeom>
          <a:noFill/>
          <a:ln>
            <a:noFill/>
          </a:ln>
        </p:spPr>
      </p:pic>
      <p:pic>
        <p:nvPicPr>
          <p:cNvPr id="18" name="Google Shape;1130;p29">
            <a:extLst>
              <a:ext uri="{FF2B5EF4-FFF2-40B4-BE49-F238E27FC236}">
                <a16:creationId xmlns="" xmlns:a16="http://schemas.microsoft.com/office/drawing/2014/main" id="{26736CE6-8096-E5CC-F3BE-A1587457D92E}"/>
              </a:ext>
            </a:extLst>
          </p:cNvPr>
          <p:cNvPicPr preferRelativeResize="0"/>
          <p:nvPr/>
        </p:nvPicPr>
        <p:blipFill>
          <a:blip r:embed="rId4">
            <a:alphaModFix/>
          </a:blip>
          <a:stretch>
            <a:fillRect/>
          </a:stretch>
        </p:blipFill>
        <p:spPr>
          <a:xfrm>
            <a:off x="220950" y="203216"/>
            <a:ext cx="590645" cy="628480"/>
          </a:xfrm>
          <a:prstGeom prst="rect">
            <a:avLst/>
          </a:prstGeom>
          <a:noFill/>
          <a:ln>
            <a:noFill/>
          </a:ln>
        </p:spPr>
      </p:pic>
      <p:pic>
        <p:nvPicPr>
          <p:cNvPr id="4" name="Picture 3">
            <a:extLst>
              <a:ext uri="{FF2B5EF4-FFF2-40B4-BE49-F238E27FC236}">
                <a16:creationId xmlns="" xmlns:a16="http://schemas.microsoft.com/office/drawing/2014/main" id="{DE573F23-7905-9BE2-7D9C-A2A2D833BC01}"/>
              </a:ext>
            </a:extLst>
          </p:cNvPr>
          <p:cNvPicPr>
            <a:picLocks noChangeAspect="1"/>
          </p:cNvPicPr>
          <p:nvPr/>
        </p:nvPicPr>
        <p:blipFill>
          <a:blip r:embed="rId5"/>
          <a:stretch>
            <a:fillRect/>
          </a:stretch>
        </p:blipFill>
        <p:spPr>
          <a:xfrm>
            <a:off x="1193498" y="262237"/>
            <a:ext cx="590352" cy="734525"/>
          </a:xfrm>
          <a:prstGeom prst="rect">
            <a:avLst/>
          </a:prstGeom>
        </p:spPr>
      </p:pic>
      <p:sp>
        <p:nvSpPr>
          <p:cNvPr id="5" name="Google Shape;2675;p42">
            <a:extLst>
              <a:ext uri="{FF2B5EF4-FFF2-40B4-BE49-F238E27FC236}">
                <a16:creationId xmlns="" xmlns:a16="http://schemas.microsoft.com/office/drawing/2014/main" id="{68379DEB-445D-D855-DD54-919FF1E7C14B}"/>
              </a:ext>
            </a:extLst>
          </p:cNvPr>
          <p:cNvSpPr txBox="1">
            <a:spLocks noGrp="1"/>
          </p:cNvSpPr>
          <p:nvPr/>
        </p:nvSpPr>
        <p:spPr>
          <a:xfrm>
            <a:off x="435714" y="233077"/>
            <a:ext cx="6613450"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lvl="0">
              <a:buClr>
                <a:srgbClr val="DD942A"/>
              </a:buClr>
              <a:defRPr/>
            </a:pPr>
            <a:r>
              <a:rPr lang="en-US" sz="3200" b="1">
                <a:solidFill>
                  <a:srgbClr val="007491"/>
                </a:solidFill>
                <a:latin typeface="Times New Roman" panose="02020603050405020304" pitchFamily="18" charset="0"/>
                <a:cs typeface="Times New Roman" panose="02020603050405020304" pitchFamily="18" charset="0"/>
              </a:rPr>
              <a:t>2. Tìm ý và lập dàn ý</a:t>
            </a:r>
          </a:p>
        </p:txBody>
      </p:sp>
      <p:pic>
        <p:nvPicPr>
          <p:cNvPr id="12" name="图片 9" descr="0c5d450a7306911101ae9ac82e2f0242">
            <a:extLst>
              <a:ext uri="{FF2B5EF4-FFF2-40B4-BE49-F238E27FC236}">
                <a16:creationId xmlns="" xmlns:a16="http://schemas.microsoft.com/office/drawing/2014/main" id="{9D00A5E4-9FD9-9F26-6095-EFF60C333AE7}"/>
              </a:ext>
            </a:extLst>
          </p:cNvPr>
          <p:cNvPicPr>
            <a:picLocks noChangeAspect="1"/>
          </p:cNvPicPr>
          <p:nvPr/>
        </p:nvPicPr>
        <p:blipFill>
          <a:blip r:embed="rId6"/>
          <a:stretch>
            <a:fillRect/>
          </a:stretch>
        </p:blipFill>
        <p:spPr>
          <a:xfrm>
            <a:off x="4827883" y="1633814"/>
            <a:ext cx="3496021" cy="2701684"/>
          </a:xfrm>
          <a:prstGeom prst="rect">
            <a:avLst/>
          </a:prstGeom>
        </p:spPr>
      </p:pic>
      <p:sp>
        <p:nvSpPr>
          <p:cNvPr id="13" name="文本框 15">
            <a:extLst>
              <a:ext uri="{FF2B5EF4-FFF2-40B4-BE49-F238E27FC236}">
                <a16:creationId xmlns="" xmlns:a16="http://schemas.microsoft.com/office/drawing/2014/main" id="{67C9047D-25EA-B0B5-943F-3F0E4A692B34}"/>
              </a:ext>
            </a:extLst>
          </p:cNvPr>
          <p:cNvSpPr txBox="1"/>
          <p:nvPr/>
        </p:nvSpPr>
        <p:spPr>
          <a:xfrm>
            <a:off x="5220027" y="1904063"/>
            <a:ext cx="2610412" cy="243143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i="1">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HS lập dàn ý theo bố cục ba phần</a:t>
            </a:r>
            <a:endParaRPr lang="en-US" sz="2800">
              <a:latin typeface="Times New Roman" panose="02020603050405020304" pitchFamily="18" charset="0"/>
              <a:cs typeface="Times New Roman" panose="02020603050405020304" pitchFamily="18" charset="0"/>
            </a:endParaRPr>
          </a:p>
          <a:p>
            <a:pPr algn="ctr"/>
            <a:endParaRPr lang="en-US" sz="480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C901C635-02C1-C470-FC8B-9CA7B5E3E1DA}"/>
              </a:ext>
            </a:extLst>
          </p:cNvPr>
          <p:cNvPicPr>
            <a:picLocks noChangeAspect="1"/>
          </p:cNvPicPr>
          <p:nvPr/>
        </p:nvPicPr>
        <p:blipFill>
          <a:blip r:embed="rId7"/>
          <a:stretch>
            <a:fillRect/>
          </a:stretch>
        </p:blipFill>
        <p:spPr>
          <a:xfrm>
            <a:off x="761957" y="2630541"/>
            <a:ext cx="3431043" cy="2250722"/>
          </a:xfrm>
          <a:prstGeom prst="rect">
            <a:avLst/>
          </a:prstGeom>
        </p:spPr>
      </p:pic>
    </p:spTree>
    <p:extLst>
      <p:ext uri="{BB962C8B-B14F-4D97-AF65-F5344CB8AC3E}">
        <p14:creationId xmlns:p14="http://schemas.microsoft.com/office/powerpoint/2010/main" val="3005409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2">
            <a:alphaModFix/>
          </a:blip>
          <a:stretch>
            <a:fillRect/>
          </a:stretch>
        </p:blipFill>
        <p:spPr>
          <a:xfrm rot="-886744">
            <a:off x="8502358" y="108623"/>
            <a:ext cx="446098" cy="623354"/>
          </a:xfrm>
          <a:prstGeom prst="rect">
            <a:avLst/>
          </a:prstGeom>
          <a:noFill/>
          <a:ln>
            <a:noFill/>
          </a:ln>
        </p:spPr>
      </p:pic>
      <p:pic>
        <p:nvPicPr>
          <p:cNvPr id="18" name="Google Shape;1130;p29">
            <a:extLst>
              <a:ext uri="{FF2B5EF4-FFF2-40B4-BE49-F238E27FC236}">
                <a16:creationId xmlns="" xmlns:a16="http://schemas.microsoft.com/office/drawing/2014/main" id="{26736CE6-8096-E5CC-F3BE-A1587457D92E}"/>
              </a:ext>
            </a:extLst>
          </p:cNvPr>
          <p:cNvPicPr preferRelativeResize="0"/>
          <p:nvPr/>
        </p:nvPicPr>
        <p:blipFill>
          <a:blip r:embed="rId3">
            <a:alphaModFix/>
          </a:blip>
          <a:stretch>
            <a:fillRect/>
          </a:stretch>
        </p:blipFill>
        <p:spPr>
          <a:xfrm>
            <a:off x="220950" y="203216"/>
            <a:ext cx="590645" cy="628480"/>
          </a:xfrm>
          <a:prstGeom prst="rect">
            <a:avLst/>
          </a:prstGeom>
          <a:noFill/>
          <a:ln>
            <a:noFill/>
          </a:ln>
        </p:spPr>
      </p:pic>
      <p:pic>
        <p:nvPicPr>
          <p:cNvPr id="4" name="Picture 3">
            <a:extLst>
              <a:ext uri="{FF2B5EF4-FFF2-40B4-BE49-F238E27FC236}">
                <a16:creationId xmlns="" xmlns:a16="http://schemas.microsoft.com/office/drawing/2014/main" id="{DE573F23-7905-9BE2-7D9C-A2A2D833BC01}"/>
              </a:ext>
            </a:extLst>
          </p:cNvPr>
          <p:cNvPicPr>
            <a:picLocks noChangeAspect="1"/>
          </p:cNvPicPr>
          <p:nvPr/>
        </p:nvPicPr>
        <p:blipFill>
          <a:blip r:embed="rId4"/>
          <a:stretch>
            <a:fillRect/>
          </a:stretch>
        </p:blipFill>
        <p:spPr>
          <a:xfrm>
            <a:off x="1193498" y="262237"/>
            <a:ext cx="590352" cy="734525"/>
          </a:xfrm>
          <a:prstGeom prst="rect">
            <a:avLst/>
          </a:prstGeom>
        </p:spPr>
      </p:pic>
      <p:sp>
        <p:nvSpPr>
          <p:cNvPr id="5" name="Google Shape;2675;p42">
            <a:extLst>
              <a:ext uri="{FF2B5EF4-FFF2-40B4-BE49-F238E27FC236}">
                <a16:creationId xmlns="" xmlns:a16="http://schemas.microsoft.com/office/drawing/2014/main" id="{68379DEB-445D-D855-DD54-919FF1E7C14B}"/>
              </a:ext>
            </a:extLst>
          </p:cNvPr>
          <p:cNvSpPr txBox="1">
            <a:spLocks noGrp="1"/>
          </p:cNvSpPr>
          <p:nvPr/>
        </p:nvSpPr>
        <p:spPr>
          <a:xfrm>
            <a:off x="435714" y="233077"/>
            <a:ext cx="6613450"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lvl="0">
              <a:buClr>
                <a:srgbClr val="DD942A"/>
              </a:buClr>
              <a:defRPr/>
            </a:pPr>
            <a:r>
              <a:rPr lang="en-US" sz="3200" b="1">
                <a:solidFill>
                  <a:srgbClr val="007491"/>
                </a:solidFill>
                <a:latin typeface="Times New Roman" panose="02020603050405020304" pitchFamily="18" charset="0"/>
                <a:cs typeface="Times New Roman" panose="02020603050405020304" pitchFamily="18" charset="0"/>
              </a:rPr>
              <a:t>2. Tìm ý và lập dàn ý</a:t>
            </a:r>
          </a:p>
        </p:txBody>
      </p:sp>
      <p:graphicFrame>
        <p:nvGraphicFramePr>
          <p:cNvPr id="2" name="Diagram 1">
            <a:extLst>
              <a:ext uri="{FF2B5EF4-FFF2-40B4-BE49-F238E27FC236}">
                <a16:creationId xmlns="" xmlns:a16="http://schemas.microsoft.com/office/drawing/2014/main" id="{FC7BBB0A-FAE7-035F-D2A5-79404733BBF1}"/>
              </a:ext>
            </a:extLst>
          </p:cNvPr>
          <p:cNvGraphicFramePr/>
          <p:nvPr>
            <p:extLst>
              <p:ext uri="{D42A27DB-BD31-4B8C-83A1-F6EECF244321}">
                <p14:modId xmlns:p14="http://schemas.microsoft.com/office/powerpoint/2010/main" val="241985310"/>
              </p:ext>
            </p:extLst>
          </p:nvPr>
        </p:nvGraphicFramePr>
        <p:xfrm>
          <a:off x="333907" y="1242238"/>
          <a:ext cx="8984732" cy="35508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54676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graphicEl>
                                              <a:dgm id="{96760730-6EFE-4832-BD76-CB01BD4A6CEF}"/>
                                            </p:graphicEl>
                                          </p:spTgt>
                                        </p:tgtEl>
                                        <p:attrNameLst>
                                          <p:attrName>style.visibility</p:attrName>
                                        </p:attrNameLst>
                                      </p:cBhvr>
                                      <p:to>
                                        <p:strVal val="visible"/>
                                      </p:to>
                                    </p:set>
                                    <p:animEffect transition="in" filter="fade">
                                      <p:cBhvr>
                                        <p:cTn id="20" dur="1000"/>
                                        <p:tgtEl>
                                          <p:spTgt spid="2">
                                            <p:graphicEl>
                                              <a:dgm id="{96760730-6EFE-4832-BD76-CB01BD4A6CEF}"/>
                                            </p:graphicEl>
                                          </p:spTgt>
                                        </p:tgtEl>
                                      </p:cBhvr>
                                    </p:animEffect>
                                    <p:anim calcmode="lin" valueType="num">
                                      <p:cBhvr>
                                        <p:cTn id="21" dur="1000" fill="hold"/>
                                        <p:tgtEl>
                                          <p:spTgt spid="2">
                                            <p:graphicEl>
                                              <a:dgm id="{96760730-6EFE-4832-BD76-CB01BD4A6CEF}"/>
                                            </p:graphicEl>
                                          </p:spTgt>
                                        </p:tgtEl>
                                        <p:attrNameLst>
                                          <p:attrName>ppt_x</p:attrName>
                                        </p:attrNameLst>
                                      </p:cBhvr>
                                      <p:tavLst>
                                        <p:tav tm="0">
                                          <p:val>
                                            <p:strVal val="#ppt_x"/>
                                          </p:val>
                                        </p:tav>
                                        <p:tav tm="100000">
                                          <p:val>
                                            <p:strVal val="#ppt_x"/>
                                          </p:val>
                                        </p:tav>
                                      </p:tavLst>
                                    </p:anim>
                                    <p:anim calcmode="lin" valueType="num">
                                      <p:cBhvr>
                                        <p:cTn id="22" dur="1000" fill="hold"/>
                                        <p:tgtEl>
                                          <p:spTgt spid="2">
                                            <p:graphicEl>
                                              <a:dgm id="{96760730-6EFE-4832-BD76-CB01BD4A6CEF}"/>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graphicEl>
                                              <a:dgm id="{C6F23343-F2C2-4864-9BD1-87F331B9B621}"/>
                                            </p:graphicEl>
                                          </p:spTgt>
                                        </p:tgtEl>
                                        <p:attrNameLst>
                                          <p:attrName>style.visibility</p:attrName>
                                        </p:attrNameLst>
                                      </p:cBhvr>
                                      <p:to>
                                        <p:strVal val="visible"/>
                                      </p:to>
                                    </p:set>
                                    <p:animEffect transition="in" filter="fade">
                                      <p:cBhvr>
                                        <p:cTn id="27" dur="1000"/>
                                        <p:tgtEl>
                                          <p:spTgt spid="2">
                                            <p:graphicEl>
                                              <a:dgm id="{C6F23343-F2C2-4864-9BD1-87F331B9B621}"/>
                                            </p:graphicEl>
                                          </p:spTgt>
                                        </p:tgtEl>
                                      </p:cBhvr>
                                    </p:animEffect>
                                    <p:anim calcmode="lin" valueType="num">
                                      <p:cBhvr>
                                        <p:cTn id="28" dur="1000" fill="hold"/>
                                        <p:tgtEl>
                                          <p:spTgt spid="2">
                                            <p:graphicEl>
                                              <a:dgm id="{C6F23343-F2C2-4864-9BD1-87F331B9B621}"/>
                                            </p:graphicEl>
                                          </p:spTgt>
                                        </p:tgtEl>
                                        <p:attrNameLst>
                                          <p:attrName>ppt_x</p:attrName>
                                        </p:attrNameLst>
                                      </p:cBhvr>
                                      <p:tavLst>
                                        <p:tav tm="0">
                                          <p:val>
                                            <p:strVal val="#ppt_x"/>
                                          </p:val>
                                        </p:tav>
                                        <p:tav tm="100000">
                                          <p:val>
                                            <p:strVal val="#ppt_x"/>
                                          </p:val>
                                        </p:tav>
                                      </p:tavLst>
                                    </p:anim>
                                    <p:anim calcmode="lin" valueType="num">
                                      <p:cBhvr>
                                        <p:cTn id="29" dur="1000" fill="hold"/>
                                        <p:tgtEl>
                                          <p:spTgt spid="2">
                                            <p:graphicEl>
                                              <a:dgm id="{C6F23343-F2C2-4864-9BD1-87F331B9B621}"/>
                                            </p:graphic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graphicEl>
                                              <a:dgm id="{809F819E-EB97-4F40-801F-B0A0090D6A6E}"/>
                                            </p:graphicEl>
                                          </p:spTgt>
                                        </p:tgtEl>
                                        <p:attrNameLst>
                                          <p:attrName>style.visibility</p:attrName>
                                        </p:attrNameLst>
                                      </p:cBhvr>
                                      <p:to>
                                        <p:strVal val="visible"/>
                                      </p:to>
                                    </p:set>
                                    <p:animEffect transition="in" filter="fade">
                                      <p:cBhvr>
                                        <p:cTn id="32" dur="1000"/>
                                        <p:tgtEl>
                                          <p:spTgt spid="2">
                                            <p:graphicEl>
                                              <a:dgm id="{809F819E-EB97-4F40-801F-B0A0090D6A6E}"/>
                                            </p:graphicEl>
                                          </p:spTgt>
                                        </p:tgtEl>
                                      </p:cBhvr>
                                    </p:animEffect>
                                    <p:anim calcmode="lin" valueType="num">
                                      <p:cBhvr>
                                        <p:cTn id="33" dur="1000" fill="hold"/>
                                        <p:tgtEl>
                                          <p:spTgt spid="2">
                                            <p:graphicEl>
                                              <a:dgm id="{809F819E-EB97-4F40-801F-B0A0090D6A6E}"/>
                                            </p:graphicEl>
                                          </p:spTgt>
                                        </p:tgtEl>
                                        <p:attrNameLst>
                                          <p:attrName>ppt_x</p:attrName>
                                        </p:attrNameLst>
                                      </p:cBhvr>
                                      <p:tavLst>
                                        <p:tav tm="0">
                                          <p:val>
                                            <p:strVal val="#ppt_x"/>
                                          </p:val>
                                        </p:tav>
                                        <p:tav tm="100000">
                                          <p:val>
                                            <p:strVal val="#ppt_x"/>
                                          </p:val>
                                        </p:tav>
                                      </p:tavLst>
                                    </p:anim>
                                    <p:anim calcmode="lin" valueType="num">
                                      <p:cBhvr>
                                        <p:cTn id="34" dur="1000" fill="hold"/>
                                        <p:tgtEl>
                                          <p:spTgt spid="2">
                                            <p:graphicEl>
                                              <a:dgm id="{809F819E-EB97-4F40-801F-B0A0090D6A6E}"/>
                                            </p:graphic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graphicEl>
                                              <a:dgm id="{D1D1407F-30B7-4BDB-BD31-2EDFD45EE461}"/>
                                            </p:graphicEl>
                                          </p:spTgt>
                                        </p:tgtEl>
                                        <p:attrNameLst>
                                          <p:attrName>style.visibility</p:attrName>
                                        </p:attrNameLst>
                                      </p:cBhvr>
                                      <p:to>
                                        <p:strVal val="visible"/>
                                      </p:to>
                                    </p:set>
                                    <p:animEffect transition="in" filter="fade">
                                      <p:cBhvr>
                                        <p:cTn id="39" dur="1000"/>
                                        <p:tgtEl>
                                          <p:spTgt spid="2">
                                            <p:graphicEl>
                                              <a:dgm id="{D1D1407F-30B7-4BDB-BD31-2EDFD45EE461}"/>
                                            </p:graphicEl>
                                          </p:spTgt>
                                        </p:tgtEl>
                                      </p:cBhvr>
                                    </p:animEffect>
                                    <p:anim calcmode="lin" valueType="num">
                                      <p:cBhvr>
                                        <p:cTn id="40" dur="1000" fill="hold"/>
                                        <p:tgtEl>
                                          <p:spTgt spid="2">
                                            <p:graphicEl>
                                              <a:dgm id="{D1D1407F-30B7-4BDB-BD31-2EDFD45EE461}"/>
                                            </p:graphicEl>
                                          </p:spTgt>
                                        </p:tgtEl>
                                        <p:attrNameLst>
                                          <p:attrName>ppt_x</p:attrName>
                                        </p:attrNameLst>
                                      </p:cBhvr>
                                      <p:tavLst>
                                        <p:tav tm="0">
                                          <p:val>
                                            <p:strVal val="#ppt_x"/>
                                          </p:val>
                                        </p:tav>
                                        <p:tav tm="100000">
                                          <p:val>
                                            <p:strVal val="#ppt_x"/>
                                          </p:val>
                                        </p:tav>
                                      </p:tavLst>
                                    </p:anim>
                                    <p:anim calcmode="lin" valueType="num">
                                      <p:cBhvr>
                                        <p:cTn id="41" dur="1000" fill="hold"/>
                                        <p:tgtEl>
                                          <p:spTgt spid="2">
                                            <p:graphicEl>
                                              <a:dgm id="{D1D1407F-30B7-4BDB-BD31-2EDFD45EE461}"/>
                                            </p:graphic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
                                            <p:graphicEl>
                                              <a:dgm id="{2113B34F-36E9-441B-BEE2-47C47CF00268}"/>
                                            </p:graphicEl>
                                          </p:spTgt>
                                        </p:tgtEl>
                                        <p:attrNameLst>
                                          <p:attrName>style.visibility</p:attrName>
                                        </p:attrNameLst>
                                      </p:cBhvr>
                                      <p:to>
                                        <p:strVal val="visible"/>
                                      </p:to>
                                    </p:set>
                                    <p:animEffect transition="in" filter="fade">
                                      <p:cBhvr>
                                        <p:cTn id="44" dur="1000"/>
                                        <p:tgtEl>
                                          <p:spTgt spid="2">
                                            <p:graphicEl>
                                              <a:dgm id="{2113B34F-36E9-441B-BEE2-47C47CF00268}"/>
                                            </p:graphicEl>
                                          </p:spTgt>
                                        </p:tgtEl>
                                      </p:cBhvr>
                                    </p:animEffect>
                                    <p:anim calcmode="lin" valueType="num">
                                      <p:cBhvr>
                                        <p:cTn id="45" dur="1000" fill="hold"/>
                                        <p:tgtEl>
                                          <p:spTgt spid="2">
                                            <p:graphicEl>
                                              <a:dgm id="{2113B34F-36E9-441B-BEE2-47C47CF00268}"/>
                                            </p:graphicEl>
                                          </p:spTgt>
                                        </p:tgtEl>
                                        <p:attrNameLst>
                                          <p:attrName>ppt_x</p:attrName>
                                        </p:attrNameLst>
                                      </p:cBhvr>
                                      <p:tavLst>
                                        <p:tav tm="0">
                                          <p:val>
                                            <p:strVal val="#ppt_x"/>
                                          </p:val>
                                        </p:tav>
                                        <p:tav tm="100000">
                                          <p:val>
                                            <p:strVal val="#ppt_x"/>
                                          </p:val>
                                        </p:tav>
                                      </p:tavLst>
                                    </p:anim>
                                    <p:anim calcmode="lin" valueType="num">
                                      <p:cBhvr>
                                        <p:cTn id="46" dur="1000" fill="hold"/>
                                        <p:tgtEl>
                                          <p:spTgt spid="2">
                                            <p:graphicEl>
                                              <a:dgm id="{2113B34F-36E9-441B-BEE2-47C47CF00268}"/>
                                            </p:graphic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
                                            <p:graphicEl>
                                              <a:dgm id="{29540A83-8828-43B1-8A45-85B4EB3D7B68}"/>
                                            </p:graphicEl>
                                          </p:spTgt>
                                        </p:tgtEl>
                                        <p:attrNameLst>
                                          <p:attrName>style.visibility</p:attrName>
                                        </p:attrNameLst>
                                      </p:cBhvr>
                                      <p:to>
                                        <p:strVal val="visible"/>
                                      </p:to>
                                    </p:set>
                                    <p:animEffect transition="in" filter="fade">
                                      <p:cBhvr>
                                        <p:cTn id="51" dur="1000"/>
                                        <p:tgtEl>
                                          <p:spTgt spid="2">
                                            <p:graphicEl>
                                              <a:dgm id="{29540A83-8828-43B1-8A45-85B4EB3D7B68}"/>
                                            </p:graphicEl>
                                          </p:spTgt>
                                        </p:tgtEl>
                                      </p:cBhvr>
                                    </p:animEffect>
                                    <p:anim calcmode="lin" valueType="num">
                                      <p:cBhvr>
                                        <p:cTn id="52" dur="1000" fill="hold"/>
                                        <p:tgtEl>
                                          <p:spTgt spid="2">
                                            <p:graphicEl>
                                              <a:dgm id="{29540A83-8828-43B1-8A45-85B4EB3D7B68}"/>
                                            </p:graphicEl>
                                          </p:spTgt>
                                        </p:tgtEl>
                                        <p:attrNameLst>
                                          <p:attrName>ppt_x</p:attrName>
                                        </p:attrNameLst>
                                      </p:cBhvr>
                                      <p:tavLst>
                                        <p:tav tm="0">
                                          <p:val>
                                            <p:strVal val="#ppt_x"/>
                                          </p:val>
                                        </p:tav>
                                        <p:tav tm="100000">
                                          <p:val>
                                            <p:strVal val="#ppt_x"/>
                                          </p:val>
                                        </p:tav>
                                      </p:tavLst>
                                    </p:anim>
                                    <p:anim calcmode="lin" valueType="num">
                                      <p:cBhvr>
                                        <p:cTn id="53" dur="1000" fill="hold"/>
                                        <p:tgtEl>
                                          <p:spTgt spid="2">
                                            <p:graphicEl>
                                              <a:dgm id="{29540A83-8828-43B1-8A45-85B4EB3D7B68}"/>
                                            </p:graphic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
                                            <p:graphicEl>
                                              <a:dgm id="{40DD9596-B664-42CF-A761-F151AA5E5FE9}"/>
                                            </p:graphicEl>
                                          </p:spTgt>
                                        </p:tgtEl>
                                        <p:attrNameLst>
                                          <p:attrName>style.visibility</p:attrName>
                                        </p:attrNameLst>
                                      </p:cBhvr>
                                      <p:to>
                                        <p:strVal val="visible"/>
                                      </p:to>
                                    </p:set>
                                    <p:animEffect transition="in" filter="fade">
                                      <p:cBhvr>
                                        <p:cTn id="56" dur="1000"/>
                                        <p:tgtEl>
                                          <p:spTgt spid="2">
                                            <p:graphicEl>
                                              <a:dgm id="{40DD9596-B664-42CF-A761-F151AA5E5FE9}"/>
                                            </p:graphicEl>
                                          </p:spTgt>
                                        </p:tgtEl>
                                      </p:cBhvr>
                                    </p:animEffect>
                                    <p:anim calcmode="lin" valueType="num">
                                      <p:cBhvr>
                                        <p:cTn id="57" dur="1000" fill="hold"/>
                                        <p:tgtEl>
                                          <p:spTgt spid="2">
                                            <p:graphicEl>
                                              <a:dgm id="{40DD9596-B664-42CF-A761-F151AA5E5FE9}"/>
                                            </p:graphicEl>
                                          </p:spTgt>
                                        </p:tgtEl>
                                        <p:attrNameLst>
                                          <p:attrName>ppt_x</p:attrName>
                                        </p:attrNameLst>
                                      </p:cBhvr>
                                      <p:tavLst>
                                        <p:tav tm="0">
                                          <p:val>
                                            <p:strVal val="#ppt_x"/>
                                          </p:val>
                                        </p:tav>
                                        <p:tav tm="100000">
                                          <p:val>
                                            <p:strVal val="#ppt_x"/>
                                          </p:val>
                                        </p:tav>
                                      </p:tavLst>
                                    </p:anim>
                                    <p:anim calcmode="lin" valueType="num">
                                      <p:cBhvr>
                                        <p:cTn id="58" dur="1000" fill="hold"/>
                                        <p:tgtEl>
                                          <p:spTgt spid="2">
                                            <p:graphicEl>
                                              <a:dgm id="{40DD9596-B664-42CF-A761-F151AA5E5FE9}"/>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graphicEl>
                                              <a:dgm id="{95695BA1-4C69-4EDB-AE6A-850C05832CC7}"/>
                                            </p:graphicEl>
                                          </p:spTgt>
                                        </p:tgtEl>
                                        <p:attrNameLst>
                                          <p:attrName>style.visibility</p:attrName>
                                        </p:attrNameLst>
                                      </p:cBhvr>
                                      <p:to>
                                        <p:strVal val="visible"/>
                                      </p:to>
                                    </p:set>
                                    <p:animEffect transition="in" filter="fade">
                                      <p:cBhvr>
                                        <p:cTn id="63" dur="1000"/>
                                        <p:tgtEl>
                                          <p:spTgt spid="2">
                                            <p:graphicEl>
                                              <a:dgm id="{95695BA1-4C69-4EDB-AE6A-850C05832CC7}"/>
                                            </p:graphicEl>
                                          </p:spTgt>
                                        </p:tgtEl>
                                      </p:cBhvr>
                                    </p:animEffect>
                                    <p:anim calcmode="lin" valueType="num">
                                      <p:cBhvr>
                                        <p:cTn id="64" dur="1000" fill="hold"/>
                                        <p:tgtEl>
                                          <p:spTgt spid="2">
                                            <p:graphicEl>
                                              <a:dgm id="{95695BA1-4C69-4EDB-AE6A-850C05832CC7}"/>
                                            </p:graphicEl>
                                          </p:spTgt>
                                        </p:tgtEl>
                                        <p:attrNameLst>
                                          <p:attrName>ppt_x</p:attrName>
                                        </p:attrNameLst>
                                      </p:cBhvr>
                                      <p:tavLst>
                                        <p:tav tm="0">
                                          <p:val>
                                            <p:strVal val="#ppt_x"/>
                                          </p:val>
                                        </p:tav>
                                        <p:tav tm="100000">
                                          <p:val>
                                            <p:strVal val="#ppt_x"/>
                                          </p:val>
                                        </p:tav>
                                      </p:tavLst>
                                    </p:anim>
                                    <p:anim calcmode="lin" valueType="num">
                                      <p:cBhvr>
                                        <p:cTn id="65" dur="1000" fill="hold"/>
                                        <p:tgtEl>
                                          <p:spTgt spid="2">
                                            <p:graphicEl>
                                              <a:dgm id="{95695BA1-4C69-4EDB-AE6A-850C05832CC7}"/>
                                            </p:graphic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
                                            <p:graphicEl>
                                              <a:dgm id="{F562F372-437B-4B7A-ACEB-A727C00A50ED}"/>
                                            </p:graphicEl>
                                          </p:spTgt>
                                        </p:tgtEl>
                                        <p:attrNameLst>
                                          <p:attrName>style.visibility</p:attrName>
                                        </p:attrNameLst>
                                      </p:cBhvr>
                                      <p:to>
                                        <p:strVal val="visible"/>
                                      </p:to>
                                    </p:set>
                                    <p:animEffect transition="in" filter="fade">
                                      <p:cBhvr>
                                        <p:cTn id="68" dur="1000"/>
                                        <p:tgtEl>
                                          <p:spTgt spid="2">
                                            <p:graphicEl>
                                              <a:dgm id="{F562F372-437B-4B7A-ACEB-A727C00A50ED}"/>
                                            </p:graphicEl>
                                          </p:spTgt>
                                        </p:tgtEl>
                                      </p:cBhvr>
                                    </p:animEffect>
                                    <p:anim calcmode="lin" valueType="num">
                                      <p:cBhvr>
                                        <p:cTn id="69" dur="1000" fill="hold"/>
                                        <p:tgtEl>
                                          <p:spTgt spid="2">
                                            <p:graphicEl>
                                              <a:dgm id="{F562F372-437B-4B7A-ACEB-A727C00A50ED}"/>
                                            </p:graphicEl>
                                          </p:spTgt>
                                        </p:tgtEl>
                                        <p:attrNameLst>
                                          <p:attrName>ppt_x</p:attrName>
                                        </p:attrNameLst>
                                      </p:cBhvr>
                                      <p:tavLst>
                                        <p:tav tm="0">
                                          <p:val>
                                            <p:strVal val="#ppt_x"/>
                                          </p:val>
                                        </p:tav>
                                        <p:tav tm="100000">
                                          <p:val>
                                            <p:strVal val="#ppt_x"/>
                                          </p:val>
                                        </p:tav>
                                      </p:tavLst>
                                    </p:anim>
                                    <p:anim calcmode="lin" valueType="num">
                                      <p:cBhvr>
                                        <p:cTn id="70" dur="1000" fill="hold"/>
                                        <p:tgtEl>
                                          <p:spTgt spid="2">
                                            <p:graphicEl>
                                              <a:dgm id="{F562F372-437B-4B7A-ACEB-A727C00A50ED}"/>
                                            </p:graphic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
                                            <p:graphicEl>
                                              <a:dgm id="{7F8941B7-CDCD-4B26-9CC2-F70520CFF4EE}"/>
                                            </p:graphicEl>
                                          </p:spTgt>
                                        </p:tgtEl>
                                        <p:attrNameLst>
                                          <p:attrName>style.visibility</p:attrName>
                                        </p:attrNameLst>
                                      </p:cBhvr>
                                      <p:to>
                                        <p:strVal val="visible"/>
                                      </p:to>
                                    </p:set>
                                    <p:animEffect transition="in" filter="fade">
                                      <p:cBhvr>
                                        <p:cTn id="75" dur="1000"/>
                                        <p:tgtEl>
                                          <p:spTgt spid="2">
                                            <p:graphicEl>
                                              <a:dgm id="{7F8941B7-CDCD-4B26-9CC2-F70520CFF4EE}"/>
                                            </p:graphicEl>
                                          </p:spTgt>
                                        </p:tgtEl>
                                      </p:cBhvr>
                                    </p:animEffect>
                                    <p:anim calcmode="lin" valueType="num">
                                      <p:cBhvr>
                                        <p:cTn id="76" dur="1000" fill="hold"/>
                                        <p:tgtEl>
                                          <p:spTgt spid="2">
                                            <p:graphicEl>
                                              <a:dgm id="{7F8941B7-CDCD-4B26-9CC2-F70520CFF4EE}"/>
                                            </p:graphicEl>
                                          </p:spTgt>
                                        </p:tgtEl>
                                        <p:attrNameLst>
                                          <p:attrName>ppt_x</p:attrName>
                                        </p:attrNameLst>
                                      </p:cBhvr>
                                      <p:tavLst>
                                        <p:tav tm="0">
                                          <p:val>
                                            <p:strVal val="#ppt_x"/>
                                          </p:val>
                                        </p:tav>
                                        <p:tav tm="100000">
                                          <p:val>
                                            <p:strVal val="#ppt_x"/>
                                          </p:val>
                                        </p:tav>
                                      </p:tavLst>
                                    </p:anim>
                                    <p:anim calcmode="lin" valueType="num">
                                      <p:cBhvr>
                                        <p:cTn id="77" dur="1000" fill="hold"/>
                                        <p:tgtEl>
                                          <p:spTgt spid="2">
                                            <p:graphicEl>
                                              <a:dgm id="{7F8941B7-CDCD-4B26-9CC2-F70520CFF4EE}"/>
                                            </p:graphic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
                                            <p:graphicEl>
                                              <a:dgm id="{2678879C-F412-4A4D-8C4D-34D10F28952D}"/>
                                            </p:graphicEl>
                                          </p:spTgt>
                                        </p:tgtEl>
                                        <p:attrNameLst>
                                          <p:attrName>style.visibility</p:attrName>
                                        </p:attrNameLst>
                                      </p:cBhvr>
                                      <p:to>
                                        <p:strVal val="visible"/>
                                      </p:to>
                                    </p:set>
                                    <p:animEffect transition="in" filter="fade">
                                      <p:cBhvr>
                                        <p:cTn id="80" dur="1000"/>
                                        <p:tgtEl>
                                          <p:spTgt spid="2">
                                            <p:graphicEl>
                                              <a:dgm id="{2678879C-F412-4A4D-8C4D-34D10F28952D}"/>
                                            </p:graphicEl>
                                          </p:spTgt>
                                        </p:tgtEl>
                                      </p:cBhvr>
                                    </p:animEffect>
                                    <p:anim calcmode="lin" valueType="num">
                                      <p:cBhvr>
                                        <p:cTn id="81" dur="1000" fill="hold"/>
                                        <p:tgtEl>
                                          <p:spTgt spid="2">
                                            <p:graphicEl>
                                              <a:dgm id="{2678879C-F412-4A4D-8C4D-34D10F28952D}"/>
                                            </p:graphicEl>
                                          </p:spTgt>
                                        </p:tgtEl>
                                        <p:attrNameLst>
                                          <p:attrName>ppt_x</p:attrName>
                                        </p:attrNameLst>
                                      </p:cBhvr>
                                      <p:tavLst>
                                        <p:tav tm="0">
                                          <p:val>
                                            <p:strVal val="#ppt_x"/>
                                          </p:val>
                                        </p:tav>
                                        <p:tav tm="100000">
                                          <p:val>
                                            <p:strVal val="#ppt_x"/>
                                          </p:val>
                                        </p:tav>
                                      </p:tavLst>
                                    </p:anim>
                                    <p:anim calcmode="lin" valueType="num">
                                      <p:cBhvr>
                                        <p:cTn id="82" dur="1000" fill="hold"/>
                                        <p:tgtEl>
                                          <p:spTgt spid="2">
                                            <p:graphicEl>
                                              <a:dgm id="{2678879C-F412-4A4D-8C4D-34D10F28952D}"/>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2">
                                            <p:graphicEl>
                                              <a:dgm id="{79CE97B1-CEDA-4230-8FA0-75138812E157}"/>
                                            </p:graphicEl>
                                          </p:spTgt>
                                        </p:tgtEl>
                                        <p:attrNameLst>
                                          <p:attrName>style.visibility</p:attrName>
                                        </p:attrNameLst>
                                      </p:cBhvr>
                                      <p:to>
                                        <p:strVal val="visible"/>
                                      </p:to>
                                    </p:set>
                                    <p:animEffect transition="in" filter="fade">
                                      <p:cBhvr>
                                        <p:cTn id="87" dur="1000"/>
                                        <p:tgtEl>
                                          <p:spTgt spid="2">
                                            <p:graphicEl>
                                              <a:dgm id="{79CE97B1-CEDA-4230-8FA0-75138812E157}"/>
                                            </p:graphicEl>
                                          </p:spTgt>
                                        </p:tgtEl>
                                      </p:cBhvr>
                                    </p:animEffect>
                                    <p:anim calcmode="lin" valueType="num">
                                      <p:cBhvr>
                                        <p:cTn id="88" dur="1000" fill="hold"/>
                                        <p:tgtEl>
                                          <p:spTgt spid="2">
                                            <p:graphicEl>
                                              <a:dgm id="{79CE97B1-CEDA-4230-8FA0-75138812E157}"/>
                                            </p:graphicEl>
                                          </p:spTgt>
                                        </p:tgtEl>
                                        <p:attrNameLst>
                                          <p:attrName>ppt_x</p:attrName>
                                        </p:attrNameLst>
                                      </p:cBhvr>
                                      <p:tavLst>
                                        <p:tav tm="0">
                                          <p:val>
                                            <p:strVal val="#ppt_x"/>
                                          </p:val>
                                        </p:tav>
                                        <p:tav tm="100000">
                                          <p:val>
                                            <p:strVal val="#ppt_x"/>
                                          </p:val>
                                        </p:tav>
                                      </p:tavLst>
                                    </p:anim>
                                    <p:anim calcmode="lin" valueType="num">
                                      <p:cBhvr>
                                        <p:cTn id="89" dur="1000" fill="hold"/>
                                        <p:tgtEl>
                                          <p:spTgt spid="2">
                                            <p:graphicEl>
                                              <a:dgm id="{79CE97B1-CEDA-4230-8FA0-75138812E157}"/>
                                            </p:graphicEl>
                                          </p:spTgt>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
                                            <p:graphicEl>
                                              <a:dgm id="{BFBBCCED-D1B4-4388-A43F-F619E3FF82BA}"/>
                                            </p:graphicEl>
                                          </p:spTgt>
                                        </p:tgtEl>
                                        <p:attrNameLst>
                                          <p:attrName>style.visibility</p:attrName>
                                        </p:attrNameLst>
                                      </p:cBhvr>
                                      <p:to>
                                        <p:strVal val="visible"/>
                                      </p:to>
                                    </p:set>
                                    <p:animEffect transition="in" filter="fade">
                                      <p:cBhvr>
                                        <p:cTn id="92" dur="1000"/>
                                        <p:tgtEl>
                                          <p:spTgt spid="2">
                                            <p:graphicEl>
                                              <a:dgm id="{BFBBCCED-D1B4-4388-A43F-F619E3FF82BA}"/>
                                            </p:graphicEl>
                                          </p:spTgt>
                                        </p:tgtEl>
                                      </p:cBhvr>
                                    </p:animEffect>
                                    <p:anim calcmode="lin" valueType="num">
                                      <p:cBhvr>
                                        <p:cTn id="93" dur="1000" fill="hold"/>
                                        <p:tgtEl>
                                          <p:spTgt spid="2">
                                            <p:graphicEl>
                                              <a:dgm id="{BFBBCCED-D1B4-4388-A43F-F619E3FF82BA}"/>
                                            </p:graphicEl>
                                          </p:spTgt>
                                        </p:tgtEl>
                                        <p:attrNameLst>
                                          <p:attrName>ppt_x</p:attrName>
                                        </p:attrNameLst>
                                      </p:cBhvr>
                                      <p:tavLst>
                                        <p:tav tm="0">
                                          <p:val>
                                            <p:strVal val="#ppt_x"/>
                                          </p:val>
                                        </p:tav>
                                        <p:tav tm="100000">
                                          <p:val>
                                            <p:strVal val="#ppt_x"/>
                                          </p:val>
                                        </p:tav>
                                      </p:tavLst>
                                    </p:anim>
                                    <p:anim calcmode="lin" valueType="num">
                                      <p:cBhvr>
                                        <p:cTn id="94" dur="1000" fill="hold"/>
                                        <p:tgtEl>
                                          <p:spTgt spid="2">
                                            <p:graphicEl>
                                              <a:dgm id="{BFBBCCED-D1B4-4388-A43F-F619E3FF82BA}"/>
                                            </p:graphic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
                                            <p:graphicEl>
                                              <a:dgm id="{CAF1365C-1054-464A-A074-5E2054175623}"/>
                                            </p:graphicEl>
                                          </p:spTgt>
                                        </p:tgtEl>
                                        <p:attrNameLst>
                                          <p:attrName>style.visibility</p:attrName>
                                        </p:attrNameLst>
                                      </p:cBhvr>
                                      <p:to>
                                        <p:strVal val="visible"/>
                                      </p:to>
                                    </p:set>
                                    <p:animEffect transition="in" filter="fade">
                                      <p:cBhvr>
                                        <p:cTn id="99" dur="1000"/>
                                        <p:tgtEl>
                                          <p:spTgt spid="2">
                                            <p:graphicEl>
                                              <a:dgm id="{CAF1365C-1054-464A-A074-5E2054175623}"/>
                                            </p:graphicEl>
                                          </p:spTgt>
                                        </p:tgtEl>
                                      </p:cBhvr>
                                    </p:animEffect>
                                    <p:anim calcmode="lin" valueType="num">
                                      <p:cBhvr>
                                        <p:cTn id="100" dur="1000" fill="hold"/>
                                        <p:tgtEl>
                                          <p:spTgt spid="2">
                                            <p:graphicEl>
                                              <a:dgm id="{CAF1365C-1054-464A-A074-5E2054175623}"/>
                                            </p:graphicEl>
                                          </p:spTgt>
                                        </p:tgtEl>
                                        <p:attrNameLst>
                                          <p:attrName>ppt_x</p:attrName>
                                        </p:attrNameLst>
                                      </p:cBhvr>
                                      <p:tavLst>
                                        <p:tav tm="0">
                                          <p:val>
                                            <p:strVal val="#ppt_x"/>
                                          </p:val>
                                        </p:tav>
                                        <p:tav tm="100000">
                                          <p:val>
                                            <p:strVal val="#ppt_x"/>
                                          </p:val>
                                        </p:tav>
                                      </p:tavLst>
                                    </p:anim>
                                    <p:anim calcmode="lin" valueType="num">
                                      <p:cBhvr>
                                        <p:cTn id="101" dur="1000" fill="hold"/>
                                        <p:tgtEl>
                                          <p:spTgt spid="2">
                                            <p:graphicEl>
                                              <a:dgm id="{CAF1365C-1054-464A-A074-5E2054175623}"/>
                                            </p:graphicEl>
                                          </p:spTgt>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
                                            <p:graphicEl>
                                              <a:dgm id="{2950C331-1A89-44C9-9AC2-DE91DEE5F81A}"/>
                                            </p:graphicEl>
                                          </p:spTgt>
                                        </p:tgtEl>
                                        <p:attrNameLst>
                                          <p:attrName>style.visibility</p:attrName>
                                        </p:attrNameLst>
                                      </p:cBhvr>
                                      <p:to>
                                        <p:strVal val="visible"/>
                                      </p:to>
                                    </p:set>
                                    <p:animEffect transition="in" filter="fade">
                                      <p:cBhvr>
                                        <p:cTn id="104" dur="1000"/>
                                        <p:tgtEl>
                                          <p:spTgt spid="2">
                                            <p:graphicEl>
                                              <a:dgm id="{2950C331-1A89-44C9-9AC2-DE91DEE5F81A}"/>
                                            </p:graphicEl>
                                          </p:spTgt>
                                        </p:tgtEl>
                                      </p:cBhvr>
                                    </p:animEffect>
                                    <p:anim calcmode="lin" valueType="num">
                                      <p:cBhvr>
                                        <p:cTn id="105" dur="1000" fill="hold"/>
                                        <p:tgtEl>
                                          <p:spTgt spid="2">
                                            <p:graphicEl>
                                              <a:dgm id="{2950C331-1A89-44C9-9AC2-DE91DEE5F81A}"/>
                                            </p:graphicEl>
                                          </p:spTgt>
                                        </p:tgtEl>
                                        <p:attrNameLst>
                                          <p:attrName>ppt_x</p:attrName>
                                        </p:attrNameLst>
                                      </p:cBhvr>
                                      <p:tavLst>
                                        <p:tav tm="0">
                                          <p:val>
                                            <p:strVal val="#ppt_x"/>
                                          </p:val>
                                        </p:tav>
                                        <p:tav tm="100000">
                                          <p:val>
                                            <p:strVal val="#ppt_x"/>
                                          </p:val>
                                        </p:tav>
                                      </p:tavLst>
                                    </p:anim>
                                    <p:anim calcmode="lin" valueType="num">
                                      <p:cBhvr>
                                        <p:cTn id="106" dur="1000" fill="hold"/>
                                        <p:tgtEl>
                                          <p:spTgt spid="2">
                                            <p:graphicEl>
                                              <a:dgm id="{2950C331-1A89-44C9-9AC2-DE91DEE5F81A}"/>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
                                            <p:graphicEl>
                                              <a:dgm id="{846C411E-07E5-4F10-8D00-45B97B0B888A}"/>
                                            </p:graphicEl>
                                          </p:spTgt>
                                        </p:tgtEl>
                                        <p:attrNameLst>
                                          <p:attrName>style.visibility</p:attrName>
                                        </p:attrNameLst>
                                      </p:cBhvr>
                                      <p:to>
                                        <p:strVal val="visible"/>
                                      </p:to>
                                    </p:set>
                                    <p:animEffect transition="in" filter="fade">
                                      <p:cBhvr>
                                        <p:cTn id="111" dur="1000"/>
                                        <p:tgtEl>
                                          <p:spTgt spid="2">
                                            <p:graphicEl>
                                              <a:dgm id="{846C411E-07E5-4F10-8D00-45B97B0B888A}"/>
                                            </p:graphicEl>
                                          </p:spTgt>
                                        </p:tgtEl>
                                      </p:cBhvr>
                                    </p:animEffect>
                                    <p:anim calcmode="lin" valueType="num">
                                      <p:cBhvr>
                                        <p:cTn id="112" dur="1000" fill="hold"/>
                                        <p:tgtEl>
                                          <p:spTgt spid="2">
                                            <p:graphicEl>
                                              <a:dgm id="{846C411E-07E5-4F10-8D00-45B97B0B888A}"/>
                                            </p:graphicEl>
                                          </p:spTgt>
                                        </p:tgtEl>
                                        <p:attrNameLst>
                                          <p:attrName>ppt_x</p:attrName>
                                        </p:attrNameLst>
                                      </p:cBhvr>
                                      <p:tavLst>
                                        <p:tav tm="0">
                                          <p:val>
                                            <p:strVal val="#ppt_x"/>
                                          </p:val>
                                        </p:tav>
                                        <p:tav tm="100000">
                                          <p:val>
                                            <p:strVal val="#ppt_x"/>
                                          </p:val>
                                        </p:tav>
                                      </p:tavLst>
                                    </p:anim>
                                    <p:anim calcmode="lin" valueType="num">
                                      <p:cBhvr>
                                        <p:cTn id="113" dur="1000" fill="hold"/>
                                        <p:tgtEl>
                                          <p:spTgt spid="2">
                                            <p:graphicEl>
                                              <a:dgm id="{846C411E-07E5-4F10-8D00-45B97B0B888A}"/>
                                            </p:graphicEl>
                                          </p:spTgt>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2">
                                            <p:graphicEl>
                                              <a:dgm id="{78B6A7B9-5E29-40EC-827E-046CDE195B1B}"/>
                                            </p:graphicEl>
                                          </p:spTgt>
                                        </p:tgtEl>
                                        <p:attrNameLst>
                                          <p:attrName>style.visibility</p:attrName>
                                        </p:attrNameLst>
                                      </p:cBhvr>
                                      <p:to>
                                        <p:strVal val="visible"/>
                                      </p:to>
                                    </p:set>
                                    <p:animEffect transition="in" filter="fade">
                                      <p:cBhvr>
                                        <p:cTn id="116" dur="1000"/>
                                        <p:tgtEl>
                                          <p:spTgt spid="2">
                                            <p:graphicEl>
                                              <a:dgm id="{78B6A7B9-5E29-40EC-827E-046CDE195B1B}"/>
                                            </p:graphicEl>
                                          </p:spTgt>
                                        </p:tgtEl>
                                      </p:cBhvr>
                                    </p:animEffect>
                                    <p:anim calcmode="lin" valueType="num">
                                      <p:cBhvr>
                                        <p:cTn id="117" dur="1000" fill="hold"/>
                                        <p:tgtEl>
                                          <p:spTgt spid="2">
                                            <p:graphicEl>
                                              <a:dgm id="{78B6A7B9-5E29-40EC-827E-046CDE195B1B}"/>
                                            </p:graphicEl>
                                          </p:spTgt>
                                        </p:tgtEl>
                                        <p:attrNameLst>
                                          <p:attrName>ppt_x</p:attrName>
                                        </p:attrNameLst>
                                      </p:cBhvr>
                                      <p:tavLst>
                                        <p:tav tm="0">
                                          <p:val>
                                            <p:strVal val="#ppt_x"/>
                                          </p:val>
                                        </p:tav>
                                        <p:tav tm="100000">
                                          <p:val>
                                            <p:strVal val="#ppt_x"/>
                                          </p:val>
                                        </p:tav>
                                      </p:tavLst>
                                    </p:anim>
                                    <p:anim calcmode="lin" valueType="num">
                                      <p:cBhvr>
                                        <p:cTn id="118" dur="1000" fill="hold"/>
                                        <p:tgtEl>
                                          <p:spTgt spid="2">
                                            <p:graphicEl>
                                              <a:dgm id="{78B6A7B9-5E29-40EC-827E-046CDE195B1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2">
            <a:alphaModFix/>
          </a:blip>
          <a:stretch>
            <a:fillRect/>
          </a:stretch>
        </p:blipFill>
        <p:spPr>
          <a:xfrm rot="-886744">
            <a:off x="8502358" y="108623"/>
            <a:ext cx="446098" cy="623354"/>
          </a:xfrm>
          <a:prstGeom prst="rect">
            <a:avLst/>
          </a:prstGeom>
          <a:noFill/>
          <a:ln>
            <a:noFill/>
          </a:ln>
        </p:spPr>
      </p:pic>
      <p:pic>
        <p:nvPicPr>
          <p:cNvPr id="18" name="Google Shape;1130;p29">
            <a:extLst>
              <a:ext uri="{FF2B5EF4-FFF2-40B4-BE49-F238E27FC236}">
                <a16:creationId xmlns="" xmlns:a16="http://schemas.microsoft.com/office/drawing/2014/main" id="{26736CE6-8096-E5CC-F3BE-A1587457D92E}"/>
              </a:ext>
            </a:extLst>
          </p:cNvPr>
          <p:cNvPicPr preferRelativeResize="0"/>
          <p:nvPr/>
        </p:nvPicPr>
        <p:blipFill>
          <a:blip r:embed="rId3">
            <a:alphaModFix/>
          </a:blip>
          <a:stretch>
            <a:fillRect/>
          </a:stretch>
        </p:blipFill>
        <p:spPr>
          <a:xfrm>
            <a:off x="220950" y="203216"/>
            <a:ext cx="590645" cy="628480"/>
          </a:xfrm>
          <a:prstGeom prst="rect">
            <a:avLst/>
          </a:prstGeom>
          <a:noFill/>
          <a:ln>
            <a:noFill/>
          </a:ln>
        </p:spPr>
      </p:pic>
      <p:pic>
        <p:nvPicPr>
          <p:cNvPr id="4" name="Picture 3">
            <a:extLst>
              <a:ext uri="{FF2B5EF4-FFF2-40B4-BE49-F238E27FC236}">
                <a16:creationId xmlns="" xmlns:a16="http://schemas.microsoft.com/office/drawing/2014/main" id="{DE573F23-7905-9BE2-7D9C-A2A2D833BC01}"/>
              </a:ext>
            </a:extLst>
          </p:cNvPr>
          <p:cNvPicPr>
            <a:picLocks noChangeAspect="1"/>
          </p:cNvPicPr>
          <p:nvPr/>
        </p:nvPicPr>
        <p:blipFill>
          <a:blip r:embed="rId4"/>
          <a:stretch>
            <a:fillRect/>
          </a:stretch>
        </p:blipFill>
        <p:spPr>
          <a:xfrm>
            <a:off x="1193498" y="262237"/>
            <a:ext cx="590352" cy="734525"/>
          </a:xfrm>
          <a:prstGeom prst="rect">
            <a:avLst/>
          </a:prstGeom>
        </p:spPr>
      </p:pic>
      <p:sp>
        <p:nvSpPr>
          <p:cNvPr id="5" name="Google Shape;2675;p42">
            <a:extLst>
              <a:ext uri="{FF2B5EF4-FFF2-40B4-BE49-F238E27FC236}">
                <a16:creationId xmlns="" xmlns:a16="http://schemas.microsoft.com/office/drawing/2014/main" id="{68379DEB-445D-D855-DD54-919FF1E7C14B}"/>
              </a:ext>
            </a:extLst>
          </p:cNvPr>
          <p:cNvSpPr txBox="1">
            <a:spLocks noGrp="1"/>
          </p:cNvSpPr>
          <p:nvPr/>
        </p:nvSpPr>
        <p:spPr>
          <a:xfrm>
            <a:off x="435714" y="233077"/>
            <a:ext cx="6613450"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lvl="0">
              <a:buClr>
                <a:srgbClr val="DD942A"/>
              </a:buClr>
              <a:defRPr/>
            </a:pPr>
            <a:r>
              <a:rPr lang="en-US" sz="3200" b="1">
                <a:solidFill>
                  <a:srgbClr val="007491"/>
                </a:solidFill>
                <a:latin typeface="Times New Roman" panose="02020603050405020304" pitchFamily="18" charset="0"/>
                <a:cs typeface="Times New Roman" panose="02020603050405020304" pitchFamily="18" charset="0"/>
              </a:rPr>
              <a:t>2. Tìm ý và lập dàn ý</a:t>
            </a:r>
          </a:p>
        </p:txBody>
      </p:sp>
      <p:sp>
        <p:nvSpPr>
          <p:cNvPr id="3" name="Google Shape;5756;p65">
            <a:extLst>
              <a:ext uri="{FF2B5EF4-FFF2-40B4-BE49-F238E27FC236}">
                <a16:creationId xmlns="" xmlns:a16="http://schemas.microsoft.com/office/drawing/2014/main" id="{E1AA9A0E-9450-1FCD-CF59-EFE938802C22}"/>
              </a:ext>
            </a:extLst>
          </p:cNvPr>
          <p:cNvSpPr/>
          <p:nvPr/>
        </p:nvSpPr>
        <p:spPr>
          <a:xfrm flipH="1">
            <a:off x="2850249" y="2103747"/>
            <a:ext cx="564398" cy="535679"/>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5757;p65">
            <a:extLst>
              <a:ext uri="{FF2B5EF4-FFF2-40B4-BE49-F238E27FC236}">
                <a16:creationId xmlns="" xmlns:a16="http://schemas.microsoft.com/office/drawing/2014/main" id="{F431B4AE-F803-81AB-70A8-D612ACA57EA8}"/>
              </a:ext>
            </a:extLst>
          </p:cNvPr>
          <p:cNvSpPr/>
          <p:nvPr/>
        </p:nvSpPr>
        <p:spPr>
          <a:xfrm flipH="1">
            <a:off x="1430718" y="3683347"/>
            <a:ext cx="564398" cy="535679"/>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5758;p65">
            <a:extLst>
              <a:ext uri="{FF2B5EF4-FFF2-40B4-BE49-F238E27FC236}">
                <a16:creationId xmlns="" xmlns:a16="http://schemas.microsoft.com/office/drawing/2014/main" id="{E45011F2-7E60-3797-90CC-510CF81FAC5D}"/>
              </a:ext>
            </a:extLst>
          </p:cNvPr>
          <p:cNvSpPr/>
          <p:nvPr/>
        </p:nvSpPr>
        <p:spPr>
          <a:xfrm flipH="1">
            <a:off x="6020589" y="2103747"/>
            <a:ext cx="564398" cy="535679"/>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5759;p65">
            <a:extLst>
              <a:ext uri="{FF2B5EF4-FFF2-40B4-BE49-F238E27FC236}">
                <a16:creationId xmlns="" xmlns:a16="http://schemas.microsoft.com/office/drawing/2014/main" id="{03A0F416-D8DE-C673-55AE-A0B5667B24DE}"/>
              </a:ext>
            </a:extLst>
          </p:cNvPr>
          <p:cNvSpPr/>
          <p:nvPr/>
        </p:nvSpPr>
        <p:spPr>
          <a:xfrm flipH="1">
            <a:off x="4601089" y="3683347"/>
            <a:ext cx="564398" cy="535679"/>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5760;p65">
            <a:extLst>
              <a:ext uri="{FF2B5EF4-FFF2-40B4-BE49-F238E27FC236}">
                <a16:creationId xmlns="" xmlns:a16="http://schemas.microsoft.com/office/drawing/2014/main" id="{24CEBD3F-EEAB-D8C0-14A8-16470345A298}"/>
              </a:ext>
            </a:extLst>
          </p:cNvPr>
          <p:cNvSpPr txBox="1"/>
          <p:nvPr/>
        </p:nvSpPr>
        <p:spPr>
          <a:xfrm>
            <a:off x="1340477" y="2966870"/>
            <a:ext cx="413579" cy="3406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a:ln>
                  <a:noFill/>
                </a:ln>
                <a:solidFill>
                  <a:srgbClr val="EF4198"/>
                </a:solidFill>
                <a:effectLst/>
                <a:uLnTx/>
                <a:uFillTx/>
                <a:latin typeface="Atma"/>
                <a:ea typeface="Atma"/>
                <a:cs typeface="Atma"/>
                <a:sym typeface="Atma"/>
              </a:rPr>
              <a:t>1</a:t>
            </a:r>
            <a:endParaRPr kumimoji="0" sz="3000" b="0" i="0" u="none" strike="noStrike" kern="0" cap="none" spc="0" normalizeH="0" baseline="0" noProof="0">
              <a:ln>
                <a:noFill/>
              </a:ln>
              <a:solidFill>
                <a:srgbClr val="EF4198"/>
              </a:solidFill>
              <a:effectLst/>
              <a:uLnTx/>
              <a:uFillTx/>
              <a:latin typeface="Atma"/>
              <a:ea typeface="Atma"/>
              <a:cs typeface="Atma"/>
              <a:sym typeface="Atma"/>
            </a:endParaRPr>
          </a:p>
        </p:txBody>
      </p:sp>
      <p:sp>
        <p:nvSpPr>
          <p:cNvPr id="12" name="Google Shape;5761;p65">
            <a:extLst>
              <a:ext uri="{FF2B5EF4-FFF2-40B4-BE49-F238E27FC236}">
                <a16:creationId xmlns="" xmlns:a16="http://schemas.microsoft.com/office/drawing/2014/main" id="{0B1BCBAB-AB2B-FB0A-A436-8FA74380E1BC}"/>
              </a:ext>
            </a:extLst>
          </p:cNvPr>
          <p:cNvSpPr txBox="1"/>
          <p:nvPr/>
        </p:nvSpPr>
        <p:spPr>
          <a:xfrm>
            <a:off x="2925657" y="2966870"/>
            <a:ext cx="413579" cy="3406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a:ln>
                  <a:noFill/>
                </a:ln>
                <a:solidFill>
                  <a:srgbClr val="EF4198"/>
                </a:solidFill>
                <a:effectLst/>
                <a:uLnTx/>
                <a:uFillTx/>
                <a:latin typeface="Atma"/>
                <a:ea typeface="Atma"/>
                <a:cs typeface="Atma"/>
                <a:sym typeface="Atma"/>
              </a:rPr>
              <a:t>2</a:t>
            </a:r>
            <a:endParaRPr kumimoji="0" sz="3000" b="0" i="0" u="none" strike="noStrike" kern="0" cap="none" spc="0" normalizeH="0" baseline="0" noProof="0">
              <a:ln>
                <a:noFill/>
              </a:ln>
              <a:solidFill>
                <a:srgbClr val="EF4198"/>
              </a:solidFill>
              <a:effectLst/>
              <a:uLnTx/>
              <a:uFillTx/>
              <a:latin typeface="Atma"/>
              <a:ea typeface="Atma"/>
              <a:cs typeface="Atma"/>
              <a:sym typeface="Atma"/>
            </a:endParaRPr>
          </a:p>
        </p:txBody>
      </p:sp>
      <p:sp>
        <p:nvSpPr>
          <p:cNvPr id="13" name="Google Shape;5762;p65">
            <a:extLst>
              <a:ext uri="{FF2B5EF4-FFF2-40B4-BE49-F238E27FC236}">
                <a16:creationId xmlns="" xmlns:a16="http://schemas.microsoft.com/office/drawing/2014/main" id="{E2AD18DE-A567-5051-FB70-2EEA2F47E13B}"/>
              </a:ext>
            </a:extLst>
          </p:cNvPr>
          <p:cNvSpPr txBox="1"/>
          <p:nvPr/>
        </p:nvSpPr>
        <p:spPr>
          <a:xfrm>
            <a:off x="4510838" y="2966870"/>
            <a:ext cx="413579" cy="3406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a:ln>
                  <a:noFill/>
                </a:ln>
                <a:solidFill>
                  <a:srgbClr val="EF4198"/>
                </a:solidFill>
                <a:effectLst/>
                <a:uLnTx/>
                <a:uFillTx/>
                <a:latin typeface="Atma"/>
                <a:ea typeface="Atma"/>
                <a:cs typeface="Atma"/>
                <a:sym typeface="Atma"/>
              </a:rPr>
              <a:t>3</a:t>
            </a:r>
            <a:endParaRPr kumimoji="0" sz="3000" b="0" i="0" u="none" strike="noStrike" kern="0" cap="none" spc="0" normalizeH="0" baseline="0" noProof="0">
              <a:ln>
                <a:noFill/>
              </a:ln>
              <a:solidFill>
                <a:srgbClr val="EF4198"/>
              </a:solidFill>
              <a:effectLst/>
              <a:uLnTx/>
              <a:uFillTx/>
              <a:latin typeface="Atma"/>
              <a:ea typeface="Atma"/>
              <a:cs typeface="Atma"/>
              <a:sym typeface="Atma"/>
            </a:endParaRPr>
          </a:p>
        </p:txBody>
      </p:sp>
      <p:sp>
        <p:nvSpPr>
          <p:cNvPr id="14" name="Google Shape;5763;p65">
            <a:extLst>
              <a:ext uri="{FF2B5EF4-FFF2-40B4-BE49-F238E27FC236}">
                <a16:creationId xmlns="" xmlns:a16="http://schemas.microsoft.com/office/drawing/2014/main" id="{EF23EBB9-CB0A-24D2-F28A-0DFBC3DE15BE}"/>
              </a:ext>
            </a:extLst>
          </p:cNvPr>
          <p:cNvSpPr txBox="1"/>
          <p:nvPr/>
        </p:nvSpPr>
        <p:spPr>
          <a:xfrm>
            <a:off x="6096019" y="2966870"/>
            <a:ext cx="413579" cy="3406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a:ln>
                  <a:noFill/>
                </a:ln>
                <a:solidFill>
                  <a:srgbClr val="EF4198"/>
                </a:solidFill>
                <a:effectLst/>
                <a:uLnTx/>
                <a:uFillTx/>
                <a:latin typeface="Atma"/>
                <a:ea typeface="Atma"/>
                <a:cs typeface="Atma"/>
                <a:sym typeface="Atma"/>
              </a:rPr>
              <a:t>4</a:t>
            </a:r>
            <a:endParaRPr kumimoji="0" sz="3000" b="0" i="0" u="none" strike="noStrike" kern="0" cap="none" spc="0" normalizeH="0" baseline="0" noProof="0">
              <a:ln>
                <a:noFill/>
              </a:ln>
              <a:solidFill>
                <a:srgbClr val="EF4198"/>
              </a:solidFill>
              <a:effectLst/>
              <a:uLnTx/>
              <a:uFillTx/>
              <a:latin typeface="Atma"/>
              <a:ea typeface="Atma"/>
              <a:cs typeface="Atma"/>
              <a:sym typeface="Atma"/>
            </a:endParaRPr>
          </a:p>
        </p:txBody>
      </p:sp>
      <p:cxnSp>
        <p:nvCxnSpPr>
          <p:cNvPr id="15" name="Google Shape;5764;p65">
            <a:extLst>
              <a:ext uri="{FF2B5EF4-FFF2-40B4-BE49-F238E27FC236}">
                <a16:creationId xmlns="" xmlns:a16="http://schemas.microsoft.com/office/drawing/2014/main" id="{FE6C5482-1B14-E4E9-6E8B-425409DE2CD0}"/>
              </a:ext>
            </a:extLst>
          </p:cNvPr>
          <p:cNvCxnSpPr>
            <a:stCxn id="11" idx="3"/>
            <a:endCxn id="12" idx="1"/>
          </p:cNvCxnSpPr>
          <p:nvPr/>
        </p:nvCxnSpPr>
        <p:spPr>
          <a:xfrm>
            <a:off x="1754056" y="3137200"/>
            <a:ext cx="1171725" cy="0"/>
          </a:xfrm>
          <a:prstGeom prst="straightConnector1">
            <a:avLst/>
          </a:prstGeom>
          <a:noFill/>
          <a:ln w="19050" cap="flat" cmpd="sng">
            <a:solidFill>
              <a:srgbClr val="FE5F26"/>
            </a:solidFill>
            <a:prstDash val="solid"/>
            <a:round/>
            <a:headEnd type="none" w="med" len="med"/>
            <a:tailEnd type="none" w="med" len="med"/>
          </a:ln>
        </p:spPr>
      </p:cxnSp>
      <p:cxnSp>
        <p:nvCxnSpPr>
          <p:cNvPr id="16" name="Google Shape;5765;p65">
            <a:extLst>
              <a:ext uri="{FF2B5EF4-FFF2-40B4-BE49-F238E27FC236}">
                <a16:creationId xmlns="" xmlns:a16="http://schemas.microsoft.com/office/drawing/2014/main" id="{D99853F7-9927-9350-AA25-B6FAB9C02D1D}"/>
              </a:ext>
            </a:extLst>
          </p:cNvPr>
          <p:cNvCxnSpPr>
            <a:stCxn id="12" idx="3"/>
            <a:endCxn id="13" idx="1"/>
          </p:cNvCxnSpPr>
          <p:nvPr/>
        </p:nvCxnSpPr>
        <p:spPr>
          <a:xfrm>
            <a:off x="3339236" y="3137200"/>
            <a:ext cx="1171725" cy="0"/>
          </a:xfrm>
          <a:prstGeom prst="straightConnector1">
            <a:avLst/>
          </a:prstGeom>
          <a:noFill/>
          <a:ln w="19050" cap="flat" cmpd="sng">
            <a:solidFill>
              <a:srgbClr val="FE5F26"/>
            </a:solidFill>
            <a:prstDash val="solid"/>
            <a:round/>
            <a:headEnd type="none" w="med" len="med"/>
            <a:tailEnd type="none" w="med" len="med"/>
          </a:ln>
        </p:spPr>
      </p:cxnSp>
      <p:cxnSp>
        <p:nvCxnSpPr>
          <p:cNvPr id="19" name="Google Shape;5766;p65">
            <a:extLst>
              <a:ext uri="{FF2B5EF4-FFF2-40B4-BE49-F238E27FC236}">
                <a16:creationId xmlns="" xmlns:a16="http://schemas.microsoft.com/office/drawing/2014/main" id="{09CACD15-07AE-1790-81B6-FD73A58C77A6}"/>
              </a:ext>
            </a:extLst>
          </p:cNvPr>
          <p:cNvCxnSpPr>
            <a:stCxn id="13" idx="3"/>
            <a:endCxn id="14" idx="1"/>
          </p:cNvCxnSpPr>
          <p:nvPr/>
        </p:nvCxnSpPr>
        <p:spPr>
          <a:xfrm>
            <a:off x="4924417" y="3137200"/>
            <a:ext cx="1171725" cy="0"/>
          </a:xfrm>
          <a:prstGeom prst="straightConnector1">
            <a:avLst/>
          </a:prstGeom>
          <a:noFill/>
          <a:ln w="19050" cap="flat" cmpd="sng">
            <a:solidFill>
              <a:srgbClr val="FE5F26"/>
            </a:solidFill>
            <a:prstDash val="solid"/>
            <a:round/>
            <a:headEnd type="none" w="med" len="med"/>
            <a:tailEnd type="none" w="med" len="med"/>
          </a:ln>
        </p:spPr>
      </p:cxnSp>
      <p:cxnSp>
        <p:nvCxnSpPr>
          <p:cNvPr id="20" name="Google Shape;5767;p65">
            <a:extLst>
              <a:ext uri="{FF2B5EF4-FFF2-40B4-BE49-F238E27FC236}">
                <a16:creationId xmlns="" xmlns:a16="http://schemas.microsoft.com/office/drawing/2014/main" id="{964E0BE3-5FBC-8C03-CA4E-AA37EE56F70C}"/>
              </a:ext>
            </a:extLst>
          </p:cNvPr>
          <p:cNvCxnSpPr>
            <a:stCxn id="11" idx="0"/>
          </p:cNvCxnSpPr>
          <p:nvPr/>
        </p:nvCxnSpPr>
        <p:spPr>
          <a:xfrm rot="10800000">
            <a:off x="1547266" y="2704863"/>
            <a:ext cx="0" cy="262008"/>
          </a:xfrm>
          <a:prstGeom prst="straightConnector1">
            <a:avLst/>
          </a:prstGeom>
          <a:noFill/>
          <a:ln w="19050" cap="flat" cmpd="sng">
            <a:solidFill>
              <a:srgbClr val="FE5F26"/>
            </a:solidFill>
            <a:prstDash val="solid"/>
            <a:round/>
            <a:headEnd type="none" w="med" len="med"/>
            <a:tailEnd type="none" w="med" len="med"/>
          </a:ln>
        </p:spPr>
      </p:cxnSp>
      <p:cxnSp>
        <p:nvCxnSpPr>
          <p:cNvPr id="21" name="Google Shape;5768;p65">
            <a:extLst>
              <a:ext uri="{FF2B5EF4-FFF2-40B4-BE49-F238E27FC236}">
                <a16:creationId xmlns="" xmlns:a16="http://schemas.microsoft.com/office/drawing/2014/main" id="{54717D6A-DCFE-96D6-0B52-253970BC9923}"/>
              </a:ext>
            </a:extLst>
          </p:cNvPr>
          <p:cNvCxnSpPr>
            <a:stCxn id="12" idx="2"/>
          </p:cNvCxnSpPr>
          <p:nvPr/>
        </p:nvCxnSpPr>
        <p:spPr>
          <a:xfrm>
            <a:off x="3132447" y="3307530"/>
            <a:ext cx="0" cy="273421"/>
          </a:xfrm>
          <a:prstGeom prst="straightConnector1">
            <a:avLst/>
          </a:prstGeom>
          <a:noFill/>
          <a:ln w="19050" cap="flat" cmpd="sng">
            <a:solidFill>
              <a:srgbClr val="FE5F26"/>
            </a:solidFill>
            <a:prstDash val="solid"/>
            <a:round/>
            <a:headEnd type="none" w="med" len="med"/>
            <a:tailEnd type="none" w="med" len="med"/>
          </a:ln>
        </p:spPr>
      </p:cxnSp>
      <p:cxnSp>
        <p:nvCxnSpPr>
          <p:cNvPr id="22" name="Google Shape;5769;p65">
            <a:extLst>
              <a:ext uri="{FF2B5EF4-FFF2-40B4-BE49-F238E27FC236}">
                <a16:creationId xmlns="" xmlns:a16="http://schemas.microsoft.com/office/drawing/2014/main" id="{D6AF03B8-F89B-867E-6916-109383E5E31C}"/>
              </a:ext>
            </a:extLst>
          </p:cNvPr>
          <p:cNvCxnSpPr/>
          <p:nvPr/>
        </p:nvCxnSpPr>
        <p:spPr>
          <a:xfrm rot="10800000">
            <a:off x="4717627" y="2704759"/>
            <a:ext cx="0" cy="262008"/>
          </a:xfrm>
          <a:prstGeom prst="straightConnector1">
            <a:avLst/>
          </a:prstGeom>
          <a:noFill/>
          <a:ln w="19050" cap="flat" cmpd="sng">
            <a:solidFill>
              <a:srgbClr val="FE5F26"/>
            </a:solidFill>
            <a:prstDash val="solid"/>
            <a:round/>
            <a:headEnd type="none" w="med" len="med"/>
            <a:tailEnd type="none" w="med" len="med"/>
          </a:ln>
        </p:spPr>
      </p:cxnSp>
      <p:cxnSp>
        <p:nvCxnSpPr>
          <p:cNvPr id="23" name="Google Shape;5770;p65">
            <a:extLst>
              <a:ext uri="{FF2B5EF4-FFF2-40B4-BE49-F238E27FC236}">
                <a16:creationId xmlns="" xmlns:a16="http://schemas.microsoft.com/office/drawing/2014/main" id="{891732D8-1A4B-D17F-BB41-EA0E12355562}"/>
              </a:ext>
            </a:extLst>
          </p:cNvPr>
          <p:cNvCxnSpPr>
            <a:stCxn id="14" idx="2"/>
          </p:cNvCxnSpPr>
          <p:nvPr/>
        </p:nvCxnSpPr>
        <p:spPr>
          <a:xfrm>
            <a:off x="6302808" y="3307530"/>
            <a:ext cx="0" cy="273421"/>
          </a:xfrm>
          <a:prstGeom prst="straightConnector1">
            <a:avLst/>
          </a:prstGeom>
          <a:noFill/>
          <a:ln w="19050" cap="flat" cmpd="sng">
            <a:solidFill>
              <a:srgbClr val="FE5F26"/>
            </a:solidFill>
            <a:prstDash val="solid"/>
            <a:round/>
            <a:headEnd type="none" w="med" len="med"/>
            <a:tailEnd type="none" w="med" len="med"/>
          </a:ln>
        </p:spPr>
      </p:cxnSp>
      <p:grpSp>
        <p:nvGrpSpPr>
          <p:cNvPr id="24" name="Google Shape;5771;p65">
            <a:extLst>
              <a:ext uri="{FF2B5EF4-FFF2-40B4-BE49-F238E27FC236}">
                <a16:creationId xmlns="" xmlns:a16="http://schemas.microsoft.com/office/drawing/2014/main" id="{D7AC171D-5191-4D5B-1279-A0198ADD5042}"/>
              </a:ext>
            </a:extLst>
          </p:cNvPr>
          <p:cNvGrpSpPr/>
          <p:nvPr/>
        </p:nvGrpSpPr>
        <p:grpSpPr>
          <a:xfrm>
            <a:off x="2978820" y="2221223"/>
            <a:ext cx="307254" cy="300732"/>
            <a:chOff x="3512070" y="1956222"/>
            <a:chExt cx="373984" cy="363622"/>
          </a:xfrm>
        </p:grpSpPr>
        <p:sp>
          <p:nvSpPr>
            <p:cNvPr id="75" name="Google Shape;5772;p65">
              <a:extLst>
                <a:ext uri="{FF2B5EF4-FFF2-40B4-BE49-F238E27FC236}">
                  <a16:creationId xmlns="" xmlns:a16="http://schemas.microsoft.com/office/drawing/2014/main" id="{419060CF-8E90-6971-6BDE-180B104037CF}"/>
                </a:ext>
              </a:extLst>
            </p:cNvPr>
            <p:cNvSpPr/>
            <p:nvPr/>
          </p:nvSpPr>
          <p:spPr>
            <a:xfrm>
              <a:off x="3547316" y="2232314"/>
              <a:ext cx="316069" cy="53841"/>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rgbClr val="FDF0D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5773;p65">
              <a:extLst>
                <a:ext uri="{FF2B5EF4-FFF2-40B4-BE49-F238E27FC236}">
                  <a16:creationId xmlns="" xmlns:a16="http://schemas.microsoft.com/office/drawing/2014/main" id="{269CD74F-C3FA-2F6A-ADDE-808472252D56}"/>
                </a:ext>
              </a:extLst>
            </p:cNvPr>
            <p:cNvSpPr/>
            <p:nvPr/>
          </p:nvSpPr>
          <p:spPr>
            <a:xfrm>
              <a:off x="3548903" y="2232314"/>
              <a:ext cx="314482" cy="53841"/>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802751">
                <a:alpha val="144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5774;p65">
              <a:extLst>
                <a:ext uri="{FF2B5EF4-FFF2-40B4-BE49-F238E27FC236}">
                  <a16:creationId xmlns="" xmlns:a16="http://schemas.microsoft.com/office/drawing/2014/main" id="{A7A1223E-39C0-2DA6-1FFE-2D0C9B3AE21C}"/>
                </a:ext>
              </a:extLst>
            </p:cNvPr>
            <p:cNvSpPr/>
            <p:nvPr/>
          </p:nvSpPr>
          <p:spPr>
            <a:xfrm>
              <a:off x="3515215" y="2198312"/>
              <a:ext cx="370524" cy="121217"/>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rgbClr val="EF419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5775;p65">
              <a:extLst>
                <a:ext uri="{FF2B5EF4-FFF2-40B4-BE49-F238E27FC236}">
                  <a16:creationId xmlns="" xmlns:a16="http://schemas.microsoft.com/office/drawing/2014/main" id="{D77FE13A-466A-58F5-CF77-369F40CE4182}"/>
                </a:ext>
              </a:extLst>
            </p:cNvPr>
            <p:cNvSpPr/>
            <p:nvPr/>
          </p:nvSpPr>
          <p:spPr>
            <a:xfrm>
              <a:off x="3864628" y="2198626"/>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802751">
                <a:alpha val="144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5776;p65">
              <a:extLst>
                <a:ext uri="{FF2B5EF4-FFF2-40B4-BE49-F238E27FC236}">
                  <a16:creationId xmlns="" xmlns:a16="http://schemas.microsoft.com/office/drawing/2014/main" id="{0EF26ED1-683E-6434-F1A0-93630BEEADA0}"/>
                </a:ext>
              </a:extLst>
            </p:cNvPr>
            <p:cNvSpPr/>
            <p:nvPr/>
          </p:nvSpPr>
          <p:spPr>
            <a:xfrm>
              <a:off x="3864628" y="2286141"/>
              <a:ext cx="21426" cy="3370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802751">
                <a:alpha val="144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5777;p65">
              <a:extLst>
                <a:ext uri="{FF2B5EF4-FFF2-40B4-BE49-F238E27FC236}">
                  <a16:creationId xmlns="" xmlns:a16="http://schemas.microsoft.com/office/drawing/2014/main" id="{81770BC3-C132-6F13-1524-1DC3550C6368}"/>
                </a:ext>
              </a:extLst>
            </p:cNvPr>
            <p:cNvSpPr/>
            <p:nvPr/>
          </p:nvSpPr>
          <p:spPr>
            <a:xfrm>
              <a:off x="3574401" y="2259070"/>
              <a:ext cx="52583" cy="52838"/>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5778;p65">
              <a:extLst>
                <a:ext uri="{FF2B5EF4-FFF2-40B4-BE49-F238E27FC236}">
                  <a16:creationId xmlns="" xmlns:a16="http://schemas.microsoft.com/office/drawing/2014/main" id="{F99039DB-7E70-B2A8-5E40-0EB47C38AEBC}"/>
                </a:ext>
              </a:extLst>
            </p:cNvPr>
            <p:cNvSpPr/>
            <p:nvPr/>
          </p:nvSpPr>
          <p:spPr>
            <a:xfrm>
              <a:off x="3547316" y="1990239"/>
              <a:ext cx="316069" cy="53841"/>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rgbClr val="FDF0D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5779;p65">
              <a:extLst>
                <a:ext uri="{FF2B5EF4-FFF2-40B4-BE49-F238E27FC236}">
                  <a16:creationId xmlns="" xmlns:a16="http://schemas.microsoft.com/office/drawing/2014/main" id="{C71D070E-B3AC-11EF-AB2D-9EF766CA99E1}"/>
                </a:ext>
              </a:extLst>
            </p:cNvPr>
            <p:cNvSpPr/>
            <p:nvPr/>
          </p:nvSpPr>
          <p:spPr>
            <a:xfrm>
              <a:off x="3548903" y="1990239"/>
              <a:ext cx="314482" cy="53841"/>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802751">
                <a:alpha val="144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5780;p65">
              <a:extLst>
                <a:ext uri="{FF2B5EF4-FFF2-40B4-BE49-F238E27FC236}">
                  <a16:creationId xmlns="" xmlns:a16="http://schemas.microsoft.com/office/drawing/2014/main" id="{9718451D-7FE1-9C3B-B7E0-5BCB8BA0A0C1}"/>
                </a:ext>
              </a:extLst>
            </p:cNvPr>
            <p:cNvSpPr/>
            <p:nvPr/>
          </p:nvSpPr>
          <p:spPr>
            <a:xfrm>
              <a:off x="3512070" y="1956222"/>
              <a:ext cx="373669" cy="121247"/>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rgbClr val="FE5F2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5781;p65">
              <a:extLst>
                <a:ext uri="{FF2B5EF4-FFF2-40B4-BE49-F238E27FC236}">
                  <a16:creationId xmlns="" xmlns:a16="http://schemas.microsoft.com/office/drawing/2014/main" id="{CF119789-55CF-F4CF-2ABA-7FC1FFA35B3F}"/>
                </a:ext>
              </a:extLst>
            </p:cNvPr>
            <p:cNvSpPr/>
            <p:nvPr/>
          </p:nvSpPr>
          <p:spPr>
            <a:xfrm>
              <a:off x="3864628" y="1956566"/>
              <a:ext cx="21426" cy="33688"/>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802751">
                <a:alpha val="144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5782;p65">
              <a:extLst>
                <a:ext uri="{FF2B5EF4-FFF2-40B4-BE49-F238E27FC236}">
                  <a16:creationId xmlns="" xmlns:a16="http://schemas.microsoft.com/office/drawing/2014/main" id="{C0B144DD-6B61-510E-5626-A97D99FF714A}"/>
                </a:ext>
              </a:extLst>
            </p:cNvPr>
            <p:cNvSpPr/>
            <p:nvPr/>
          </p:nvSpPr>
          <p:spPr>
            <a:xfrm>
              <a:off x="3864628" y="2044065"/>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802751">
                <a:alpha val="144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5783;p65">
              <a:extLst>
                <a:ext uri="{FF2B5EF4-FFF2-40B4-BE49-F238E27FC236}">
                  <a16:creationId xmlns="" xmlns:a16="http://schemas.microsoft.com/office/drawing/2014/main" id="{3BDE1889-C379-3744-F984-43FDE238469E}"/>
                </a:ext>
              </a:extLst>
            </p:cNvPr>
            <p:cNvSpPr/>
            <p:nvPr/>
          </p:nvSpPr>
          <p:spPr>
            <a:xfrm>
              <a:off x="3574401" y="2016995"/>
              <a:ext cx="52583" cy="52733"/>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5784;p65">
              <a:extLst>
                <a:ext uri="{FF2B5EF4-FFF2-40B4-BE49-F238E27FC236}">
                  <a16:creationId xmlns="" xmlns:a16="http://schemas.microsoft.com/office/drawing/2014/main" id="{8A409938-DD06-4040-B216-98215CE37EE2}"/>
                </a:ext>
              </a:extLst>
            </p:cNvPr>
            <p:cNvSpPr/>
            <p:nvPr/>
          </p:nvSpPr>
          <p:spPr>
            <a:xfrm>
              <a:off x="3536311" y="2111127"/>
              <a:ext cx="315740" cy="53841"/>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rgbClr val="FDF0D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5785;p65">
              <a:extLst>
                <a:ext uri="{FF2B5EF4-FFF2-40B4-BE49-F238E27FC236}">
                  <a16:creationId xmlns="" xmlns:a16="http://schemas.microsoft.com/office/drawing/2014/main" id="{37761FE4-276A-719E-7CF0-441AA9B5158B}"/>
                </a:ext>
              </a:extLst>
            </p:cNvPr>
            <p:cNvSpPr/>
            <p:nvPr/>
          </p:nvSpPr>
          <p:spPr>
            <a:xfrm>
              <a:off x="3536311" y="2111127"/>
              <a:ext cx="315740" cy="53841"/>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802751">
                <a:alpha val="144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5786;p65">
              <a:extLst>
                <a:ext uri="{FF2B5EF4-FFF2-40B4-BE49-F238E27FC236}">
                  <a16:creationId xmlns="" xmlns:a16="http://schemas.microsoft.com/office/drawing/2014/main" id="{1F18CF78-7656-A562-746E-5A5D7D4E98F7}"/>
                </a:ext>
              </a:extLst>
            </p:cNvPr>
            <p:cNvSpPr/>
            <p:nvPr/>
          </p:nvSpPr>
          <p:spPr>
            <a:xfrm>
              <a:off x="3513642" y="2077439"/>
              <a:ext cx="370509" cy="120888"/>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rgbClr val="338EE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5787;p65">
              <a:extLst>
                <a:ext uri="{FF2B5EF4-FFF2-40B4-BE49-F238E27FC236}">
                  <a16:creationId xmlns="" xmlns:a16="http://schemas.microsoft.com/office/drawing/2014/main" id="{1E0C2D39-FE19-6D32-B4C5-22354AA6931C}"/>
                </a:ext>
              </a:extLst>
            </p:cNvPr>
            <p:cNvSpPr/>
            <p:nvPr/>
          </p:nvSpPr>
          <p:spPr>
            <a:xfrm>
              <a:off x="3806385" y="2077753"/>
              <a:ext cx="77767" cy="120888"/>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802751">
                <a:alpha val="144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5788;p65">
              <a:extLst>
                <a:ext uri="{FF2B5EF4-FFF2-40B4-BE49-F238E27FC236}">
                  <a16:creationId xmlns="" xmlns:a16="http://schemas.microsoft.com/office/drawing/2014/main" id="{3A9AB7FB-803E-7942-8CD1-49C411EC677B}"/>
                </a:ext>
              </a:extLst>
            </p:cNvPr>
            <p:cNvSpPr/>
            <p:nvPr/>
          </p:nvSpPr>
          <p:spPr>
            <a:xfrm>
              <a:off x="3772397" y="2138182"/>
              <a:ext cx="52898" cy="52568"/>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 name="Google Shape;5789;p65">
            <a:extLst>
              <a:ext uri="{FF2B5EF4-FFF2-40B4-BE49-F238E27FC236}">
                <a16:creationId xmlns="" xmlns:a16="http://schemas.microsoft.com/office/drawing/2014/main" id="{5CA80D38-F39F-B2DC-FCE8-91480FFE0FEC}"/>
              </a:ext>
            </a:extLst>
          </p:cNvPr>
          <p:cNvGrpSpPr/>
          <p:nvPr/>
        </p:nvGrpSpPr>
        <p:grpSpPr>
          <a:xfrm>
            <a:off x="1586197" y="3813324"/>
            <a:ext cx="253461" cy="275718"/>
            <a:chOff x="1748310" y="2408601"/>
            <a:chExt cx="308508" cy="333377"/>
          </a:xfrm>
        </p:grpSpPr>
        <p:sp>
          <p:nvSpPr>
            <p:cNvPr id="67" name="Google Shape;5790;p65">
              <a:extLst>
                <a:ext uri="{FF2B5EF4-FFF2-40B4-BE49-F238E27FC236}">
                  <a16:creationId xmlns="" xmlns:a16="http://schemas.microsoft.com/office/drawing/2014/main" id="{1B48DDD4-5BF1-3872-3DC5-DE0270E1074D}"/>
                </a:ext>
              </a:extLst>
            </p:cNvPr>
            <p:cNvSpPr/>
            <p:nvPr/>
          </p:nvSpPr>
          <p:spPr>
            <a:xfrm>
              <a:off x="1748310" y="2433470"/>
              <a:ext cx="308508" cy="308508"/>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rgbClr val="FDF0D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5791;p65">
              <a:extLst>
                <a:ext uri="{FF2B5EF4-FFF2-40B4-BE49-F238E27FC236}">
                  <a16:creationId xmlns="" xmlns:a16="http://schemas.microsoft.com/office/drawing/2014/main" id="{977416FE-856D-6635-AD38-A1951AC06D68}"/>
                </a:ext>
              </a:extLst>
            </p:cNvPr>
            <p:cNvSpPr/>
            <p:nvPr/>
          </p:nvSpPr>
          <p:spPr>
            <a:xfrm>
              <a:off x="2022187" y="2433470"/>
              <a:ext cx="34631" cy="308508"/>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rgbClr val="802751">
                <a:alpha val="144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5792;p65">
              <a:extLst>
                <a:ext uri="{FF2B5EF4-FFF2-40B4-BE49-F238E27FC236}">
                  <a16:creationId xmlns="" xmlns:a16="http://schemas.microsoft.com/office/drawing/2014/main" id="{EF1F1165-D8E4-E306-AECC-1D48F4F00459}"/>
                </a:ext>
              </a:extLst>
            </p:cNvPr>
            <p:cNvSpPr/>
            <p:nvPr/>
          </p:nvSpPr>
          <p:spPr>
            <a:xfrm>
              <a:off x="1748310" y="2433470"/>
              <a:ext cx="308508" cy="55728"/>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rgbClr val="FE5F2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5793;p65">
              <a:extLst>
                <a:ext uri="{FF2B5EF4-FFF2-40B4-BE49-F238E27FC236}">
                  <a16:creationId xmlns="" xmlns:a16="http://schemas.microsoft.com/office/drawing/2014/main" id="{A080124D-C448-14D8-E0F3-0CEC5AE533A1}"/>
                </a:ext>
              </a:extLst>
            </p:cNvPr>
            <p:cNvSpPr/>
            <p:nvPr/>
          </p:nvSpPr>
          <p:spPr>
            <a:xfrm>
              <a:off x="2022187" y="2433470"/>
              <a:ext cx="34631" cy="55728"/>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rgbClr val="802751">
                <a:alpha val="144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5794;p65">
              <a:extLst>
                <a:ext uri="{FF2B5EF4-FFF2-40B4-BE49-F238E27FC236}">
                  <a16:creationId xmlns="" xmlns:a16="http://schemas.microsoft.com/office/drawing/2014/main" id="{DA7B737D-C1B1-3A7E-2AE5-4930CB8E089A}"/>
                </a:ext>
              </a:extLst>
            </p:cNvPr>
            <p:cNvSpPr/>
            <p:nvPr/>
          </p:nvSpPr>
          <p:spPr>
            <a:xfrm>
              <a:off x="1780111" y="2408601"/>
              <a:ext cx="28657" cy="49754"/>
            </a:xfrm>
            <a:custGeom>
              <a:avLst/>
              <a:gdLst/>
              <a:ahLst/>
              <a:cxnLst/>
              <a:rect l="l" t="t" r="r" b="b"/>
              <a:pathLst>
                <a:path w="1914" h="3323" extrusionOk="0">
                  <a:moveTo>
                    <a:pt x="968" y="0"/>
                  </a:moveTo>
                  <a:cubicBezTo>
                    <a:pt x="442" y="0"/>
                    <a:pt x="0" y="442"/>
                    <a:pt x="0" y="967"/>
                  </a:cubicBezTo>
                  <a:lnTo>
                    <a:pt x="0" y="2376"/>
                  </a:lnTo>
                  <a:cubicBezTo>
                    <a:pt x="0" y="2902"/>
                    <a:pt x="442" y="3322"/>
                    <a:pt x="968" y="3322"/>
                  </a:cubicBezTo>
                  <a:cubicBezTo>
                    <a:pt x="1472" y="3322"/>
                    <a:pt x="1914" y="2902"/>
                    <a:pt x="1914" y="2376"/>
                  </a:cubicBezTo>
                  <a:lnTo>
                    <a:pt x="1914" y="967"/>
                  </a:lnTo>
                  <a:cubicBezTo>
                    <a:pt x="1914" y="442"/>
                    <a:pt x="1472" y="0"/>
                    <a:pt x="968" y="0"/>
                  </a:cubicBezTo>
                  <a:close/>
                </a:path>
              </a:pathLst>
            </a:custGeom>
            <a:solidFill>
              <a:srgbClr val="EF419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5795;p65">
              <a:extLst>
                <a:ext uri="{FF2B5EF4-FFF2-40B4-BE49-F238E27FC236}">
                  <a16:creationId xmlns="" xmlns:a16="http://schemas.microsoft.com/office/drawing/2014/main" id="{9C6E02E3-7EE6-1263-3FF2-3D210FA42E7B}"/>
                </a:ext>
              </a:extLst>
            </p:cNvPr>
            <p:cNvSpPr/>
            <p:nvPr/>
          </p:nvSpPr>
          <p:spPr>
            <a:xfrm>
              <a:off x="1852189" y="2408601"/>
              <a:ext cx="28358" cy="49754"/>
            </a:xfrm>
            <a:custGeom>
              <a:avLst/>
              <a:gdLst/>
              <a:ahLst/>
              <a:cxnLst/>
              <a:rect l="l" t="t" r="r" b="b"/>
              <a:pathLst>
                <a:path w="1894" h="3323" extrusionOk="0">
                  <a:moveTo>
                    <a:pt x="947" y="0"/>
                  </a:moveTo>
                  <a:cubicBezTo>
                    <a:pt x="421" y="0"/>
                    <a:pt x="1" y="442"/>
                    <a:pt x="1" y="967"/>
                  </a:cubicBezTo>
                  <a:lnTo>
                    <a:pt x="1" y="2376"/>
                  </a:lnTo>
                  <a:cubicBezTo>
                    <a:pt x="1" y="2902"/>
                    <a:pt x="421" y="3322"/>
                    <a:pt x="947" y="3322"/>
                  </a:cubicBezTo>
                  <a:cubicBezTo>
                    <a:pt x="1473" y="3322"/>
                    <a:pt x="1893" y="2902"/>
                    <a:pt x="1893" y="2376"/>
                  </a:cubicBezTo>
                  <a:lnTo>
                    <a:pt x="1893" y="967"/>
                  </a:lnTo>
                  <a:cubicBezTo>
                    <a:pt x="1893" y="442"/>
                    <a:pt x="1473" y="0"/>
                    <a:pt x="947" y="0"/>
                  </a:cubicBezTo>
                  <a:close/>
                </a:path>
              </a:pathLst>
            </a:custGeom>
            <a:solidFill>
              <a:srgbClr val="EF419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5796;p65">
              <a:extLst>
                <a:ext uri="{FF2B5EF4-FFF2-40B4-BE49-F238E27FC236}">
                  <a16:creationId xmlns="" xmlns:a16="http://schemas.microsoft.com/office/drawing/2014/main" id="{0455BEDC-2F68-69D4-834D-2D91BF80F261}"/>
                </a:ext>
              </a:extLst>
            </p:cNvPr>
            <p:cNvSpPr/>
            <p:nvPr/>
          </p:nvSpPr>
          <p:spPr>
            <a:xfrm>
              <a:off x="1924282" y="2408601"/>
              <a:ext cx="28343" cy="49754"/>
            </a:xfrm>
            <a:custGeom>
              <a:avLst/>
              <a:gdLst/>
              <a:ahLst/>
              <a:cxnLst/>
              <a:rect l="l" t="t" r="r" b="b"/>
              <a:pathLst>
                <a:path w="1893" h="3323" extrusionOk="0">
                  <a:moveTo>
                    <a:pt x="947" y="0"/>
                  </a:moveTo>
                  <a:cubicBezTo>
                    <a:pt x="421" y="0"/>
                    <a:pt x="1" y="442"/>
                    <a:pt x="1" y="967"/>
                  </a:cubicBezTo>
                  <a:lnTo>
                    <a:pt x="1" y="2376"/>
                  </a:lnTo>
                  <a:cubicBezTo>
                    <a:pt x="1" y="2902"/>
                    <a:pt x="421" y="3322"/>
                    <a:pt x="947" y="3322"/>
                  </a:cubicBezTo>
                  <a:cubicBezTo>
                    <a:pt x="1472" y="3322"/>
                    <a:pt x="1893" y="2902"/>
                    <a:pt x="1893" y="2376"/>
                  </a:cubicBezTo>
                  <a:lnTo>
                    <a:pt x="1893" y="967"/>
                  </a:lnTo>
                  <a:cubicBezTo>
                    <a:pt x="1893" y="442"/>
                    <a:pt x="1472" y="0"/>
                    <a:pt x="947" y="0"/>
                  </a:cubicBezTo>
                  <a:close/>
                </a:path>
              </a:pathLst>
            </a:custGeom>
            <a:solidFill>
              <a:srgbClr val="EF419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5797;p65">
              <a:extLst>
                <a:ext uri="{FF2B5EF4-FFF2-40B4-BE49-F238E27FC236}">
                  <a16:creationId xmlns="" xmlns:a16="http://schemas.microsoft.com/office/drawing/2014/main" id="{3D077349-8FA4-2162-5AF9-36345F141B2F}"/>
                </a:ext>
              </a:extLst>
            </p:cNvPr>
            <p:cNvSpPr/>
            <p:nvPr/>
          </p:nvSpPr>
          <p:spPr>
            <a:xfrm>
              <a:off x="1996060" y="2408601"/>
              <a:ext cx="28657" cy="49754"/>
            </a:xfrm>
            <a:custGeom>
              <a:avLst/>
              <a:gdLst/>
              <a:ahLst/>
              <a:cxnLst/>
              <a:rect l="l" t="t" r="r" b="b"/>
              <a:pathLst>
                <a:path w="1914" h="3323" extrusionOk="0">
                  <a:moveTo>
                    <a:pt x="967" y="0"/>
                  </a:moveTo>
                  <a:cubicBezTo>
                    <a:pt x="442" y="0"/>
                    <a:pt x="0" y="442"/>
                    <a:pt x="0" y="967"/>
                  </a:cubicBezTo>
                  <a:lnTo>
                    <a:pt x="0" y="2376"/>
                  </a:lnTo>
                  <a:cubicBezTo>
                    <a:pt x="0" y="2902"/>
                    <a:pt x="442" y="3322"/>
                    <a:pt x="967" y="3322"/>
                  </a:cubicBezTo>
                  <a:cubicBezTo>
                    <a:pt x="1493" y="3322"/>
                    <a:pt x="1913" y="2902"/>
                    <a:pt x="1913" y="2376"/>
                  </a:cubicBezTo>
                  <a:lnTo>
                    <a:pt x="1913" y="967"/>
                  </a:lnTo>
                  <a:cubicBezTo>
                    <a:pt x="1913" y="442"/>
                    <a:pt x="1493" y="0"/>
                    <a:pt x="967" y="0"/>
                  </a:cubicBezTo>
                  <a:close/>
                </a:path>
              </a:pathLst>
            </a:custGeom>
            <a:solidFill>
              <a:srgbClr val="EF419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 name="Google Shape;5798;p65">
            <a:extLst>
              <a:ext uri="{FF2B5EF4-FFF2-40B4-BE49-F238E27FC236}">
                <a16:creationId xmlns="" xmlns:a16="http://schemas.microsoft.com/office/drawing/2014/main" id="{DF805828-9928-0E2C-0A41-D3BDE7F6F2B3}"/>
              </a:ext>
            </a:extLst>
          </p:cNvPr>
          <p:cNvGrpSpPr/>
          <p:nvPr/>
        </p:nvGrpSpPr>
        <p:grpSpPr>
          <a:xfrm>
            <a:off x="6178277" y="2226109"/>
            <a:ext cx="249070" cy="290962"/>
            <a:chOff x="2224585" y="1962854"/>
            <a:chExt cx="303163" cy="351809"/>
          </a:xfrm>
        </p:grpSpPr>
        <p:sp>
          <p:nvSpPr>
            <p:cNvPr id="59" name="Google Shape;5799;p65">
              <a:extLst>
                <a:ext uri="{FF2B5EF4-FFF2-40B4-BE49-F238E27FC236}">
                  <a16:creationId xmlns="" xmlns:a16="http://schemas.microsoft.com/office/drawing/2014/main" id="{F12313B0-05B4-E54C-F8A2-E7BA07F9B9E2}"/>
                </a:ext>
              </a:extLst>
            </p:cNvPr>
            <p:cNvSpPr/>
            <p:nvPr/>
          </p:nvSpPr>
          <p:spPr>
            <a:xfrm>
              <a:off x="2283143" y="1962854"/>
              <a:ext cx="181018" cy="81870"/>
            </a:xfrm>
            <a:custGeom>
              <a:avLst/>
              <a:gdLst/>
              <a:ahLst/>
              <a:cxnLst/>
              <a:rect l="l" t="t" r="r" b="b"/>
              <a:pathLst>
                <a:path w="12090" h="5468" extrusionOk="0">
                  <a:moveTo>
                    <a:pt x="652" y="1"/>
                  </a:moveTo>
                  <a:lnTo>
                    <a:pt x="0" y="5467"/>
                  </a:lnTo>
                  <a:lnTo>
                    <a:pt x="12089" y="5467"/>
                  </a:lnTo>
                  <a:lnTo>
                    <a:pt x="11774" y="1"/>
                  </a:lnTo>
                  <a:close/>
                </a:path>
              </a:pathLst>
            </a:custGeom>
            <a:solidFill>
              <a:srgbClr val="EF419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5800;p65">
              <a:extLst>
                <a:ext uri="{FF2B5EF4-FFF2-40B4-BE49-F238E27FC236}">
                  <a16:creationId xmlns="" xmlns:a16="http://schemas.microsoft.com/office/drawing/2014/main" id="{A40A8763-AF5B-8223-7E5E-B2981AE08120}"/>
                </a:ext>
              </a:extLst>
            </p:cNvPr>
            <p:cNvSpPr/>
            <p:nvPr/>
          </p:nvSpPr>
          <p:spPr>
            <a:xfrm>
              <a:off x="2224899" y="1962854"/>
              <a:ext cx="141355" cy="186378"/>
            </a:xfrm>
            <a:custGeom>
              <a:avLst/>
              <a:gdLst/>
              <a:ahLst/>
              <a:cxnLst/>
              <a:rect l="l" t="t" r="r" b="b"/>
              <a:pathLst>
                <a:path w="9441" h="12448" extrusionOk="0">
                  <a:moveTo>
                    <a:pt x="4563" y="1"/>
                  </a:moveTo>
                  <a:lnTo>
                    <a:pt x="1494" y="1514"/>
                  </a:lnTo>
                  <a:cubicBezTo>
                    <a:pt x="421" y="2040"/>
                    <a:pt x="1" y="3323"/>
                    <a:pt x="505" y="4395"/>
                  </a:cubicBezTo>
                  <a:lnTo>
                    <a:pt x="3659" y="10828"/>
                  </a:lnTo>
                  <a:lnTo>
                    <a:pt x="4458" y="12447"/>
                  </a:lnTo>
                  <a:lnTo>
                    <a:pt x="9441" y="10008"/>
                  </a:lnTo>
                  <a:lnTo>
                    <a:pt x="8221" y="7464"/>
                  </a:lnTo>
                  <a:lnTo>
                    <a:pt x="4563" y="1"/>
                  </a:ln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5801;p65">
              <a:extLst>
                <a:ext uri="{FF2B5EF4-FFF2-40B4-BE49-F238E27FC236}">
                  <a16:creationId xmlns="" xmlns:a16="http://schemas.microsoft.com/office/drawing/2014/main" id="{15653CA6-31AF-DD0A-1DE2-6E736936E110}"/>
                </a:ext>
              </a:extLst>
            </p:cNvPr>
            <p:cNvSpPr/>
            <p:nvPr/>
          </p:nvSpPr>
          <p:spPr>
            <a:xfrm>
              <a:off x="2386393" y="1962854"/>
              <a:ext cx="141355" cy="186378"/>
            </a:xfrm>
            <a:custGeom>
              <a:avLst/>
              <a:gdLst/>
              <a:ahLst/>
              <a:cxnLst/>
              <a:rect l="l" t="t" r="r" b="b"/>
              <a:pathLst>
                <a:path w="9441" h="12448" extrusionOk="0">
                  <a:moveTo>
                    <a:pt x="4878" y="1"/>
                  </a:moveTo>
                  <a:lnTo>
                    <a:pt x="1241" y="7464"/>
                  </a:lnTo>
                  <a:lnTo>
                    <a:pt x="0" y="10008"/>
                  </a:lnTo>
                  <a:lnTo>
                    <a:pt x="4983" y="12447"/>
                  </a:lnTo>
                  <a:lnTo>
                    <a:pt x="5782" y="10828"/>
                  </a:lnTo>
                  <a:lnTo>
                    <a:pt x="8936" y="4395"/>
                  </a:lnTo>
                  <a:cubicBezTo>
                    <a:pt x="9440" y="3323"/>
                    <a:pt x="9020" y="2040"/>
                    <a:pt x="7947" y="1514"/>
                  </a:cubicBezTo>
                  <a:lnTo>
                    <a:pt x="4878" y="1"/>
                  </a:ln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5802;p65">
              <a:extLst>
                <a:ext uri="{FF2B5EF4-FFF2-40B4-BE49-F238E27FC236}">
                  <a16:creationId xmlns="" xmlns:a16="http://schemas.microsoft.com/office/drawing/2014/main" id="{66B6A2E8-98EB-A15D-F0F5-1EC64BE298F2}"/>
                </a:ext>
              </a:extLst>
            </p:cNvPr>
            <p:cNvSpPr/>
            <p:nvPr/>
          </p:nvSpPr>
          <p:spPr>
            <a:xfrm>
              <a:off x="2279684" y="2074609"/>
              <a:ext cx="86571" cy="74623"/>
            </a:xfrm>
            <a:custGeom>
              <a:avLst/>
              <a:gdLst/>
              <a:ahLst/>
              <a:cxnLst/>
              <a:rect l="l" t="t" r="r" b="b"/>
              <a:pathLst>
                <a:path w="5782" h="4984" extrusionOk="0">
                  <a:moveTo>
                    <a:pt x="4541" y="0"/>
                  </a:moveTo>
                  <a:cubicBezTo>
                    <a:pt x="2649" y="484"/>
                    <a:pt x="1030" y="1682"/>
                    <a:pt x="0" y="3364"/>
                  </a:cubicBezTo>
                  <a:lnTo>
                    <a:pt x="799" y="4983"/>
                  </a:lnTo>
                  <a:lnTo>
                    <a:pt x="5782" y="2544"/>
                  </a:lnTo>
                  <a:lnTo>
                    <a:pt x="4541" y="0"/>
                  </a:lnTo>
                  <a:close/>
                </a:path>
              </a:pathLst>
            </a:custGeom>
            <a:solidFill>
              <a:srgbClr val="802751">
                <a:alpha val="144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5803;p65">
              <a:extLst>
                <a:ext uri="{FF2B5EF4-FFF2-40B4-BE49-F238E27FC236}">
                  <a16:creationId xmlns="" xmlns:a16="http://schemas.microsoft.com/office/drawing/2014/main" id="{032665F9-750B-65E1-7E10-E6452BC72B6E}"/>
                </a:ext>
              </a:extLst>
            </p:cNvPr>
            <p:cNvSpPr/>
            <p:nvPr/>
          </p:nvSpPr>
          <p:spPr>
            <a:xfrm>
              <a:off x="2386393" y="2074609"/>
              <a:ext cx="86571" cy="74623"/>
            </a:xfrm>
            <a:custGeom>
              <a:avLst/>
              <a:gdLst/>
              <a:ahLst/>
              <a:cxnLst/>
              <a:rect l="l" t="t" r="r" b="b"/>
              <a:pathLst>
                <a:path w="5782" h="4984" extrusionOk="0">
                  <a:moveTo>
                    <a:pt x="1241" y="0"/>
                  </a:moveTo>
                  <a:lnTo>
                    <a:pt x="0" y="2544"/>
                  </a:lnTo>
                  <a:lnTo>
                    <a:pt x="4983" y="4983"/>
                  </a:lnTo>
                  <a:lnTo>
                    <a:pt x="5782" y="3364"/>
                  </a:lnTo>
                  <a:cubicBezTo>
                    <a:pt x="4752" y="1682"/>
                    <a:pt x="3133" y="484"/>
                    <a:pt x="1241" y="0"/>
                  </a:cubicBezTo>
                  <a:close/>
                </a:path>
              </a:pathLst>
            </a:custGeom>
            <a:solidFill>
              <a:srgbClr val="802751">
                <a:alpha val="144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5804;p65">
              <a:extLst>
                <a:ext uri="{FF2B5EF4-FFF2-40B4-BE49-F238E27FC236}">
                  <a16:creationId xmlns="" xmlns:a16="http://schemas.microsoft.com/office/drawing/2014/main" id="{48AD1B59-BABB-327D-4EF8-715D5E3D3BCE}"/>
                </a:ext>
              </a:extLst>
            </p:cNvPr>
            <p:cNvSpPr/>
            <p:nvPr/>
          </p:nvSpPr>
          <p:spPr>
            <a:xfrm>
              <a:off x="2224585" y="2087830"/>
              <a:ext cx="265073" cy="226833"/>
            </a:xfrm>
            <a:custGeom>
              <a:avLst/>
              <a:gdLst/>
              <a:ahLst/>
              <a:cxnLst/>
              <a:rect l="l" t="t" r="r" b="b"/>
              <a:pathLst>
                <a:path w="17704" h="15150" extrusionOk="0">
                  <a:moveTo>
                    <a:pt x="10134" y="0"/>
                  </a:moveTo>
                  <a:cubicBezTo>
                    <a:pt x="3386" y="0"/>
                    <a:pt x="1" y="8158"/>
                    <a:pt x="4773" y="12930"/>
                  </a:cubicBezTo>
                  <a:cubicBezTo>
                    <a:pt x="6221" y="14378"/>
                    <a:pt x="8158" y="15150"/>
                    <a:pt x="10125" y="15150"/>
                  </a:cubicBezTo>
                  <a:cubicBezTo>
                    <a:pt x="11100" y="15150"/>
                    <a:pt x="12081" y="14960"/>
                    <a:pt x="13015" y="14570"/>
                  </a:cubicBezTo>
                  <a:cubicBezTo>
                    <a:pt x="15853" y="13414"/>
                    <a:pt x="17703" y="10639"/>
                    <a:pt x="17703" y="7590"/>
                  </a:cubicBezTo>
                  <a:cubicBezTo>
                    <a:pt x="17703" y="3406"/>
                    <a:pt x="14318" y="0"/>
                    <a:pt x="10134" y="0"/>
                  </a:cubicBezTo>
                  <a:close/>
                </a:path>
              </a:pathLst>
            </a:custGeom>
            <a:solidFill>
              <a:srgbClr val="FE5F2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805;p65">
              <a:extLst>
                <a:ext uri="{FF2B5EF4-FFF2-40B4-BE49-F238E27FC236}">
                  <a16:creationId xmlns="" xmlns:a16="http://schemas.microsoft.com/office/drawing/2014/main" id="{1116E85A-B56D-2ADB-5739-ED215A348467}"/>
                </a:ext>
              </a:extLst>
            </p:cNvPr>
            <p:cNvSpPr/>
            <p:nvPr/>
          </p:nvSpPr>
          <p:spPr>
            <a:xfrm>
              <a:off x="2274953" y="2125605"/>
              <a:ext cx="177244" cy="151627"/>
            </a:xfrm>
            <a:custGeom>
              <a:avLst/>
              <a:gdLst/>
              <a:ahLst/>
              <a:cxnLst/>
              <a:rect l="l" t="t" r="r" b="b"/>
              <a:pathLst>
                <a:path w="11838" h="10127" extrusionOk="0">
                  <a:moveTo>
                    <a:pt x="6770" y="0"/>
                  </a:moveTo>
                  <a:cubicBezTo>
                    <a:pt x="2250" y="0"/>
                    <a:pt x="1" y="5446"/>
                    <a:pt x="3196" y="8641"/>
                  </a:cubicBezTo>
                  <a:cubicBezTo>
                    <a:pt x="4222" y="9667"/>
                    <a:pt x="5488" y="10127"/>
                    <a:pt x="6731" y="10127"/>
                  </a:cubicBezTo>
                  <a:cubicBezTo>
                    <a:pt x="9333" y="10127"/>
                    <a:pt x="11837" y="8112"/>
                    <a:pt x="11837" y="5067"/>
                  </a:cubicBezTo>
                  <a:cubicBezTo>
                    <a:pt x="11837" y="2271"/>
                    <a:pt x="9567" y="0"/>
                    <a:pt x="6770" y="0"/>
                  </a:cubicBezTo>
                  <a:close/>
                </a:path>
              </a:pathLst>
            </a:custGeom>
            <a:solidFill>
              <a:srgbClr val="802751">
                <a:alpha val="358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5806;p65">
              <a:extLst>
                <a:ext uri="{FF2B5EF4-FFF2-40B4-BE49-F238E27FC236}">
                  <a16:creationId xmlns="" xmlns:a16="http://schemas.microsoft.com/office/drawing/2014/main" id="{EE4BF36F-E9BE-3DD0-59B5-E81DFE6FD3AE}"/>
                </a:ext>
              </a:extLst>
            </p:cNvPr>
            <p:cNvSpPr/>
            <p:nvPr/>
          </p:nvSpPr>
          <p:spPr>
            <a:xfrm>
              <a:off x="2326263" y="2154053"/>
              <a:ext cx="99492" cy="89191"/>
            </a:xfrm>
            <a:custGeom>
              <a:avLst/>
              <a:gdLst/>
              <a:ahLst/>
              <a:cxnLst/>
              <a:rect l="l" t="t" r="r" b="b"/>
              <a:pathLst>
                <a:path w="6645" h="5957" extrusionOk="0">
                  <a:moveTo>
                    <a:pt x="3343" y="0"/>
                  </a:moveTo>
                  <a:cubicBezTo>
                    <a:pt x="3054" y="0"/>
                    <a:pt x="2766" y="158"/>
                    <a:pt x="2629" y="476"/>
                  </a:cubicBezTo>
                  <a:lnTo>
                    <a:pt x="2292" y="1149"/>
                  </a:lnTo>
                  <a:cubicBezTo>
                    <a:pt x="2166" y="1380"/>
                    <a:pt x="1956" y="1548"/>
                    <a:pt x="1683" y="1590"/>
                  </a:cubicBezTo>
                  <a:lnTo>
                    <a:pt x="947" y="1695"/>
                  </a:lnTo>
                  <a:cubicBezTo>
                    <a:pt x="274" y="1759"/>
                    <a:pt x="1" y="2600"/>
                    <a:pt x="505" y="3062"/>
                  </a:cubicBezTo>
                  <a:lnTo>
                    <a:pt x="1031" y="3588"/>
                  </a:lnTo>
                  <a:cubicBezTo>
                    <a:pt x="1220" y="3756"/>
                    <a:pt x="1304" y="4029"/>
                    <a:pt x="1262" y="4281"/>
                  </a:cubicBezTo>
                  <a:lnTo>
                    <a:pt x="1136" y="5017"/>
                  </a:lnTo>
                  <a:cubicBezTo>
                    <a:pt x="1053" y="5532"/>
                    <a:pt x="1455" y="5955"/>
                    <a:pt x="1917" y="5955"/>
                  </a:cubicBezTo>
                  <a:cubicBezTo>
                    <a:pt x="2041" y="5955"/>
                    <a:pt x="2168" y="5925"/>
                    <a:pt x="2292" y="5858"/>
                  </a:cubicBezTo>
                  <a:lnTo>
                    <a:pt x="2965" y="5522"/>
                  </a:lnTo>
                  <a:cubicBezTo>
                    <a:pt x="3081" y="5459"/>
                    <a:pt x="3207" y="5427"/>
                    <a:pt x="3333" y="5427"/>
                  </a:cubicBezTo>
                  <a:cubicBezTo>
                    <a:pt x="3459" y="5427"/>
                    <a:pt x="3585" y="5459"/>
                    <a:pt x="3701" y="5522"/>
                  </a:cubicBezTo>
                  <a:lnTo>
                    <a:pt x="4374" y="5858"/>
                  </a:lnTo>
                  <a:cubicBezTo>
                    <a:pt x="4500" y="5926"/>
                    <a:pt x="4632" y="5957"/>
                    <a:pt x="4759" y="5957"/>
                  </a:cubicBezTo>
                  <a:cubicBezTo>
                    <a:pt x="5223" y="5957"/>
                    <a:pt x="5629" y="5545"/>
                    <a:pt x="5530" y="5017"/>
                  </a:cubicBezTo>
                  <a:lnTo>
                    <a:pt x="5404" y="4281"/>
                  </a:lnTo>
                  <a:cubicBezTo>
                    <a:pt x="5362" y="4029"/>
                    <a:pt x="5446" y="3756"/>
                    <a:pt x="5635" y="3588"/>
                  </a:cubicBezTo>
                  <a:lnTo>
                    <a:pt x="6161" y="3062"/>
                  </a:lnTo>
                  <a:cubicBezTo>
                    <a:pt x="6644" y="2578"/>
                    <a:pt x="6371" y="1780"/>
                    <a:pt x="5719" y="1695"/>
                  </a:cubicBezTo>
                  <a:lnTo>
                    <a:pt x="4983" y="1590"/>
                  </a:lnTo>
                  <a:cubicBezTo>
                    <a:pt x="4731" y="1527"/>
                    <a:pt x="4500" y="1380"/>
                    <a:pt x="4395" y="1128"/>
                  </a:cubicBezTo>
                  <a:lnTo>
                    <a:pt x="4058" y="455"/>
                  </a:lnTo>
                  <a:cubicBezTo>
                    <a:pt x="3912" y="153"/>
                    <a:pt x="3627" y="0"/>
                    <a:pt x="3343" y="0"/>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 name="Google Shape;5807;p65">
            <a:extLst>
              <a:ext uri="{FF2B5EF4-FFF2-40B4-BE49-F238E27FC236}">
                <a16:creationId xmlns="" xmlns:a16="http://schemas.microsoft.com/office/drawing/2014/main" id="{CA9694AD-F973-6A27-CE57-C4367CA9D7E0}"/>
              </a:ext>
            </a:extLst>
          </p:cNvPr>
          <p:cNvGrpSpPr/>
          <p:nvPr/>
        </p:nvGrpSpPr>
        <p:grpSpPr>
          <a:xfrm>
            <a:off x="4737402" y="3809101"/>
            <a:ext cx="291766" cy="284151"/>
            <a:chOff x="3510094" y="2909281"/>
            <a:chExt cx="355132" cy="343574"/>
          </a:xfrm>
        </p:grpSpPr>
        <p:sp>
          <p:nvSpPr>
            <p:cNvPr id="46" name="Google Shape;5808;p65">
              <a:extLst>
                <a:ext uri="{FF2B5EF4-FFF2-40B4-BE49-F238E27FC236}">
                  <a16:creationId xmlns="" xmlns:a16="http://schemas.microsoft.com/office/drawing/2014/main" id="{09CE6230-AE41-44E1-51FE-96A19DA80B3B}"/>
                </a:ext>
              </a:extLst>
            </p:cNvPr>
            <p:cNvSpPr/>
            <p:nvPr/>
          </p:nvSpPr>
          <p:spPr>
            <a:xfrm>
              <a:off x="3583205" y="3134527"/>
              <a:ext cx="50652" cy="47523"/>
            </a:xfrm>
            <a:custGeom>
              <a:avLst/>
              <a:gdLst/>
              <a:ahLst/>
              <a:cxnLst/>
              <a:rect l="l" t="t" r="r" b="b"/>
              <a:pathLst>
                <a:path w="3383" h="3174" extrusionOk="0">
                  <a:moveTo>
                    <a:pt x="2785" y="0"/>
                  </a:moveTo>
                  <a:cubicBezTo>
                    <a:pt x="2689" y="0"/>
                    <a:pt x="2590" y="37"/>
                    <a:pt x="2503" y="125"/>
                  </a:cubicBezTo>
                  <a:lnTo>
                    <a:pt x="148" y="2479"/>
                  </a:lnTo>
                  <a:cubicBezTo>
                    <a:pt x="1" y="2626"/>
                    <a:pt x="1" y="2900"/>
                    <a:pt x="148" y="3047"/>
                  </a:cubicBezTo>
                  <a:cubicBezTo>
                    <a:pt x="232" y="3131"/>
                    <a:pt x="337" y="3173"/>
                    <a:pt x="442" y="3173"/>
                  </a:cubicBezTo>
                  <a:cubicBezTo>
                    <a:pt x="547" y="3173"/>
                    <a:pt x="652" y="3131"/>
                    <a:pt x="737" y="3047"/>
                  </a:cubicBezTo>
                  <a:lnTo>
                    <a:pt x="3091" y="713"/>
                  </a:lnTo>
                  <a:cubicBezTo>
                    <a:pt x="3382" y="406"/>
                    <a:pt x="3102" y="0"/>
                    <a:pt x="2785" y="0"/>
                  </a:cubicBezTo>
                  <a:close/>
                </a:path>
              </a:pathLst>
            </a:custGeom>
            <a:solidFill>
              <a:srgbClr val="FDF0D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5809;p65">
              <a:extLst>
                <a:ext uri="{FF2B5EF4-FFF2-40B4-BE49-F238E27FC236}">
                  <a16:creationId xmlns="" xmlns:a16="http://schemas.microsoft.com/office/drawing/2014/main" id="{7CDA119C-14EF-38C3-1B28-F6D5758029CE}"/>
                </a:ext>
              </a:extLst>
            </p:cNvPr>
            <p:cNvSpPr/>
            <p:nvPr/>
          </p:nvSpPr>
          <p:spPr>
            <a:xfrm>
              <a:off x="3655746" y="2909281"/>
              <a:ext cx="209480" cy="192127"/>
            </a:xfrm>
            <a:custGeom>
              <a:avLst/>
              <a:gdLst/>
              <a:ahLst/>
              <a:cxnLst/>
              <a:rect l="l" t="t" r="r" b="b"/>
              <a:pathLst>
                <a:path w="13991" h="12832" extrusionOk="0">
                  <a:moveTo>
                    <a:pt x="12033" y="1"/>
                  </a:moveTo>
                  <a:cubicBezTo>
                    <a:pt x="11708" y="1"/>
                    <a:pt x="11370" y="133"/>
                    <a:pt x="11071" y="452"/>
                  </a:cubicBezTo>
                  <a:lnTo>
                    <a:pt x="1043" y="10501"/>
                  </a:lnTo>
                  <a:cubicBezTo>
                    <a:pt x="1" y="11447"/>
                    <a:pt x="901" y="12832"/>
                    <a:pt x="1947" y="12832"/>
                  </a:cubicBezTo>
                  <a:cubicBezTo>
                    <a:pt x="2273" y="12832"/>
                    <a:pt x="2614" y="12697"/>
                    <a:pt x="2914" y="12372"/>
                  </a:cubicBezTo>
                  <a:lnTo>
                    <a:pt x="12963" y="2323"/>
                  </a:lnTo>
                  <a:lnTo>
                    <a:pt x="12963" y="2344"/>
                  </a:lnTo>
                  <a:cubicBezTo>
                    <a:pt x="13991" y="1381"/>
                    <a:pt x="13082" y="1"/>
                    <a:pt x="12033" y="1"/>
                  </a:cubicBezTo>
                  <a:close/>
                </a:path>
              </a:pathLst>
            </a:custGeom>
            <a:solidFill>
              <a:srgbClr val="FE5F2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5810;p65">
              <a:extLst>
                <a:ext uri="{FF2B5EF4-FFF2-40B4-BE49-F238E27FC236}">
                  <a16:creationId xmlns="" xmlns:a16="http://schemas.microsoft.com/office/drawing/2014/main" id="{C9C35B9B-3136-9D1B-6B7C-4511D9F73C93}"/>
                </a:ext>
              </a:extLst>
            </p:cNvPr>
            <p:cNvSpPr/>
            <p:nvPr/>
          </p:nvSpPr>
          <p:spPr>
            <a:xfrm>
              <a:off x="3673863" y="2923430"/>
              <a:ext cx="184806" cy="179550"/>
            </a:xfrm>
            <a:custGeom>
              <a:avLst/>
              <a:gdLst/>
              <a:ahLst/>
              <a:cxnLst/>
              <a:rect l="l" t="t" r="r" b="b"/>
              <a:pathLst>
                <a:path w="12343" h="11992" extrusionOk="0">
                  <a:moveTo>
                    <a:pt x="11464" y="0"/>
                  </a:moveTo>
                  <a:cubicBezTo>
                    <a:pt x="11187" y="0"/>
                    <a:pt x="10921" y="162"/>
                    <a:pt x="10807" y="453"/>
                  </a:cubicBezTo>
                  <a:lnTo>
                    <a:pt x="758" y="10481"/>
                  </a:lnTo>
                  <a:cubicBezTo>
                    <a:pt x="190" y="10649"/>
                    <a:pt x="1" y="11343"/>
                    <a:pt x="421" y="11764"/>
                  </a:cubicBezTo>
                  <a:cubicBezTo>
                    <a:pt x="577" y="11920"/>
                    <a:pt x="774" y="11992"/>
                    <a:pt x="967" y="11992"/>
                  </a:cubicBezTo>
                  <a:cubicBezTo>
                    <a:pt x="1294" y="11992"/>
                    <a:pt x="1611" y="11784"/>
                    <a:pt x="1704" y="11427"/>
                  </a:cubicBezTo>
                  <a:lnTo>
                    <a:pt x="11753" y="1378"/>
                  </a:lnTo>
                  <a:lnTo>
                    <a:pt x="11753" y="1399"/>
                  </a:lnTo>
                  <a:cubicBezTo>
                    <a:pt x="12216" y="1188"/>
                    <a:pt x="12342" y="579"/>
                    <a:pt x="11985" y="221"/>
                  </a:cubicBezTo>
                  <a:cubicBezTo>
                    <a:pt x="11834" y="71"/>
                    <a:pt x="11647" y="0"/>
                    <a:pt x="11464" y="0"/>
                  </a:cubicBezTo>
                  <a:close/>
                </a:path>
              </a:pathLst>
            </a:custGeom>
            <a:solidFill>
              <a:srgbClr val="802751">
                <a:alpha val="144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5811;p65">
              <a:extLst>
                <a:ext uri="{FF2B5EF4-FFF2-40B4-BE49-F238E27FC236}">
                  <a16:creationId xmlns="" xmlns:a16="http://schemas.microsoft.com/office/drawing/2014/main" id="{DF811C01-9B37-5E0F-FA80-EBDC7EAF354D}"/>
                </a:ext>
              </a:extLst>
            </p:cNvPr>
            <p:cNvSpPr/>
            <p:nvPr/>
          </p:nvSpPr>
          <p:spPr>
            <a:xfrm>
              <a:off x="3541970" y="3007531"/>
              <a:ext cx="218793" cy="216383"/>
            </a:xfrm>
            <a:custGeom>
              <a:avLst/>
              <a:gdLst/>
              <a:ahLst/>
              <a:cxnLst/>
              <a:rect l="l" t="t" r="r" b="b"/>
              <a:pathLst>
                <a:path w="14613" h="14452" extrusionOk="0">
                  <a:moveTo>
                    <a:pt x="11156" y="1"/>
                  </a:moveTo>
                  <a:cubicBezTo>
                    <a:pt x="10596" y="1"/>
                    <a:pt x="10000" y="134"/>
                    <a:pt x="9398" y="428"/>
                  </a:cubicBezTo>
                  <a:cubicBezTo>
                    <a:pt x="7792" y="1240"/>
                    <a:pt x="3601" y="3145"/>
                    <a:pt x="1236" y="3145"/>
                  </a:cubicBezTo>
                  <a:cubicBezTo>
                    <a:pt x="724" y="3145"/>
                    <a:pt x="297" y="3056"/>
                    <a:pt x="1" y="2846"/>
                  </a:cubicBezTo>
                  <a:lnTo>
                    <a:pt x="1" y="2846"/>
                  </a:lnTo>
                  <a:lnTo>
                    <a:pt x="11606" y="14451"/>
                  </a:lnTo>
                  <a:cubicBezTo>
                    <a:pt x="10429" y="12769"/>
                    <a:pt x="13036" y="7009"/>
                    <a:pt x="14003" y="5032"/>
                  </a:cubicBezTo>
                  <a:cubicBezTo>
                    <a:pt x="14612" y="3834"/>
                    <a:pt x="14549" y="2636"/>
                    <a:pt x="14066" y="1732"/>
                  </a:cubicBezTo>
                  <a:cubicBezTo>
                    <a:pt x="13525" y="693"/>
                    <a:pt x="12435" y="1"/>
                    <a:pt x="11156" y="1"/>
                  </a:cubicBezTo>
                  <a:close/>
                </a:path>
              </a:pathLst>
            </a:custGeom>
            <a:solidFill>
              <a:srgbClr val="FDF0D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812;p65">
              <a:extLst>
                <a:ext uri="{FF2B5EF4-FFF2-40B4-BE49-F238E27FC236}">
                  <a16:creationId xmlns="" xmlns:a16="http://schemas.microsoft.com/office/drawing/2014/main" id="{7C874E55-A48E-5386-5023-E72FBCAB41F2}"/>
                </a:ext>
              </a:extLst>
            </p:cNvPr>
            <p:cNvSpPr/>
            <p:nvPr/>
          </p:nvSpPr>
          <p:spPr>
            <a:xfrm>
              <a:off x="3562123" y="3027504"/>
              <a:ext cx="198640" cy="196409"/>
            </a:xfrm>
            <a:custGeom>
              <a:avLst/>
              <a:gdLst/>
              <a:ahLst/>
              <a:cxnLst/>
              <a:rect l="l" t="t" r="r" b="b"/>
              <a:pathLst>
                <a:path w="13267" h="13118" extrusionOk="0">
                  <a:moveTo>
                    <a:pt x="11099" y="0"/>
                  </a:moveTo>
                  <a:cubicBezTo>
                    <a:pt x="10513" y="0"/>
                    <a:pt x="9928" y="148"/>
                    <a:pt x="9398" y="440"/>
                  </a:cubicBezTo>
                  <a:cubicBezTo>
                    <a:pt x="7779" y="1249"/>
                    <a:pt x="3620" y="3145"/>
                    <a:pt x="1256" y="3145"/>
                  </a:cubicBezTo>
                  <a:cubicBezTo>
                    <a:pt x="734" y="3145"/>
                    <a:pt x="300" y="3053"/>
                    <a:pt x="0" y="2836"/>
                  </a:cubicBezTo>
                  <a:lnTo>
                    <a:pt x="0" y="2836"/>
                  </a:lnTo>
                  <a:lnTo>
                    <a:pt x="10260" y="13117"/>
                  </a:lnTo>
                  <a:cubicBezTo>
                    <a:pt x="9083" y="11435"/>
                    <a:pt x="11690" y="5675"/>
                    <a:pt x="12657" y="3698"/>
                  </a:cubicBezTo>
                  <a:cubicBezTo>
                    <a:pt x="13266" y="2500"/>
                    <a:pt x="13203" y="1302"/>
                    <a:pt x="12720" y="398"/>
                  </a:cubicBezTo>
                  <a:cubicBezTo>
                    <a:pt x="12209" y="132"/>
                    <a:pt x="11654" y="0"/>
                    <a:pt x="11099" y="0"/>
                  </a:cubicBezTo>
                  <a:close/>
                </a:path>
              </a:pathLst>
            </a:custGeom>
            <a:solidFill>
              <a:srgbClr val="802751">
                <a:alpha val="144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813;p65">
              <a:extLst>
                <a:ext uri="{FF2B5EF4-FFF2-40B4-BE49-F238E27FC236}">
                  <a16:creationId xmlns="" xmlns:a16="http://schemas.microsoft.com/office/drawing/2014/main" id="{5EE067FF-B18D-69C3-417D-61DB91387532}"/>
                </a:ext>
              </a:extLst>
            </p:cNvPr>
            <p:cNvSpPr/>
            <p:nvPr/>
          </p:nvSpPr>
          <p:spPr>
            <a:xfrm>
              <a:off x="3516562" y="3033523"/>
              <a:ext cx="217446" cy="210304"/>
            </a:xfrm>
            <a:custGeom>
              <a:avLst/>
              <a:gdLst/>
              <a:ahLst/>
              <a:cxnLst/>
              <a:rect l="l" t="t" r="r" b="b"/>
              <a:pathLst>
                <a:path w="14523" h="14046" extrusionOk="0">
                  <a:moveTo>
                    <a:pt x="1642" y="1"/>
                  </a:moveTo>
                  <a:cubicBezTo>
                    <a:pt x="783" y="1"/>
                    <a:pt x="1" y="916"/>
                    <a:pt x="499" y="1867"/>
                  </a:cubicBezTo>
                  <a:cubicBezTo>
                    <a:pt x="562" y="1972"/>
                    <a:pt x="646" y="2077"/>
                    <a:pt x="730" y="2161"/>
                  </a:cubicBezTo>
                  <a:lnTo>
                    <a:pt x="12252" y="13682"/>
                  </a:lnTo>
                  <a:cubicBezTo>
                    <a:pt x="12494" y="13924"/>
                    <a:pt x="12814" y="14045"/>
                    <a:pt x="13135" y="14045"/>
                  </a:cubicBezTo>
                  <a:cubicBezTo>
                    <a:pt x="13455" y="14045"/>
                    <a:pt x="13776" y="13924"/>
                    <a:pt x="14018" y="13682"/>
                  </a:cubicBezTo>
                  <a:cubicBezTo>
                    <a:pt x="14522" y="13178"/>
                    <a:pt x="14522" y="12379"/>
                    <a:pt x="14018" y="11895"/>
                  </a:cubicBezTo>
                  <a:lnTo>
                    <a:pt x="2517" y="374"/>
                  </a:lnTo>
                  <a:cubicBezTo>
                    <a:pt x="2251" y="113"/>
                    <a:pt x="1942" y="1"/>
                    <a:pt x="1642" y="1"/>
                  </a:cubicBezTo>
                  <a:close/>
                </a:path>
              </a:pathLst>
            </a:custGeom>
            <a:solidFill>
              <a:srgbClr val="FE5F2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814;p65">
              <a:extLst>
                <a:ext uri="{FF2B5EF4-FFF2-40B4-BE49-F238E27FC236}">
                  <a16:creationId xmlns="" xmlns:a16="http://schemas.microsoft.com/office/drawing/2014/main" id="{945FA340-F83B-4ECD-0BD5-A3F67C958FFC}"/>
                </a:ext>
              </a:extLst>
            </p:cNvPr>
            <p:cNvSpPr/>
            <p:nvPr/>
          </p:nvSpPr>
          <p:spPr>
            <a:xfrm>
              <a:off x="3524033" y="3056041"/>
              <a:ext cx="202413" cy="188100"/>
            </a:xfrm>
            <a:custGeom>
              <a:avLst/>
              <a:gdLst/>
              <a:ahLst/>
              <a:cxnLst/>
              <a:rect l="l" t="t" r="r" b="b"/>
              <a:pathLst>
                <a:path w="13519" h="12563" extrusionOk="0">
                  <a:moveTo>
                    <a:pt x="894" y="0"/>
                  </a:moveTo>
                  <a:cubicBezTo>
                    <a:pt x="573" y="0"/>
                    <a:pt x="252" y="121"/>
                    <a:pt x="0" y="363"/>
                  </a:cubicBezTo>
                  <a:cubicBezTo>
                    <a:pt x="63" y="468"/>
                    <a:pt x="147" y="573"/>
                    <a:pt x="231" y="657"/>
                  </a:cubicBezTo>
                  <a:lnTo>
                    <a:pt x="11732" y="12200"/>
                  </a:lnTo>
                  <a:cubicBezTo>
                    <a:pt x="11984" y="12441"/>
                    <a:pt x="12305" y="12562"/>
                    <a:pt x="12625" y="12562"/>
                  </a:cubicBezTo>
                  <a:cubicBezTo>
                    <a:pt x="12946" y="12562"/>
                    <a:pt x="13267" y="12441"/>
                    <a:pt x="13519" y="12200"/>
                  </a:cubicBezTo>
                  <a:cubicBezTo>
                    <a:pt x="13456" y="12073"/>
                    <a:pt x="13372" y="11968"/>
                    <a:pt x="13288" y="11884"/>
                  </a:cubicBezTo>
                  <a:lnTo>
                    <a:pt x="1787" y="363"/>
                  </a:lnTo>
                  <a:cubicBezTo>
                    <a:pt x="1535" y="121"/>
                    <a:pt x="1214" y="0"/>
                    <a:pt x="894" y="0"/>
                  </a:cubicBezTo>
                  <a:close/>
                </a:path>
              </a:pathLst>
            </a:custGeom>
            <a:solidFill>
              <a:srgbClr val="802751">
                <a:alpha val="144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815;p65">
              <a:extLst>
                <a:ext uri="{FF2B5EF4-FFF2-40B4-BE49-F238E27FC236}">
                  <a16:creationId xmlns="" xmlns:a16="http://schemas.microsoft.com/office/drawing/2014/main" id="{A27A0862-B636-33B3-47B1-1D1AB031D201}"/>
                </a:ext>
              </a:extLst>
            </p:cNvPr>
            <p:cNvSpPr/>
            <p:nvPr/>
          </p:nvSpPr>
          <p:spPr>
            <a:xfrm>
              <a:off x="3556389" y="3171360"/>
              <a:ext cx="39108" cy="35620"/>
            </a:xfrm>
            <a:custGeom>
              <a:avLst/>
              <a:gdLst/>
              <a:ahLst/>
              <a:cxnLst/>
              <a:rect l="l" t="t" r="r" b="b"/>
              <a:pathLst>
                <a:path w="2612" h="2379" extrusionOk="0">
                  <a:moveTo>
                    <a:pt x="1348" y="0"/>
                  </a:moveTo>
                  <a:cubicBezTo>
                    <a:pt x="840" y="0"/>
                    <a:pt x="335" y="306"/>
                    <a:pt x="194" y="902"/>
                  </a:cubicBezTo>
                  <a:cubicBezTo>
                    <a:pt x="1" y="1735"/>
                    <a:pt x="660" y="2379"/>
                    <a:pt x="1359" y="2379"/>
                  </a:cubicBezTo>
                  <a:cubicBezTo>
                    <a:pt x="1649" y="2379"/>
                    <a:pt x="1945" y="2269"/>
                    <a:pt x="2191" y="2017"/>
                  </a:cubicBezTo>
                  <a:cubicBezTo>
                    <a:pt x="2507" y="1701"/>
                    <a:pt x="2612" y="1239"/>
                    <a:pt x="2486" y="818"/>
                  </a:cubicBezTo>
                  <a:cubicBezTo>
                    <a:pt x="2302" y="269"/>
                    <a:pt x="1824" y="0"/>
                    <a:pt x="1348" y="0"/>
                  </a:cubicBezTo>
                  <a:close/>
                </a:path>
              </a:pathLst>
            </a:custGeom>
            <a:solidFill>
              <a:srgbClr val="FE5F2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816;p65">
              <a:extLst>
                <a:ext uri="{FF2B5EF4-FFF2-40B4-BE49-F238E27FC236}">
                  <a16:creationId xmlns="" xmlns:a16="http://schemas.microsoft.com/office/drawing/2014/main" id="{FD8ACA58-BF4D-0A27-4A4C-014215AD7EF9}"/>
                </a:ext>
              </a:extLst>
            </p:cNvPr>
            <p:cNvSpPr/>
            <p:nvPr/>
          </p:nvSpPr>
          <p:spPr>
            <a:xfrm>
              <a:off x="3573413" y="3180268"/>
              <a:ext cx="22084" cy="21920"/>
            </a:xfrm>
            <a:custGeom>
              <a:avLst/>
              <a:gdLst/>
              <a:ahLst/>
              <a:cxnLst/>
              <a:rect l="l" t="t" r="r" b="b"/>
              <a:pathLst>
                <a:path w="1475" h="1464" extrusionOk="0">
                  <a:moveTo>
                    <a:pt x="821" y="1"/>
                  </a:moveTo>
                  <a:cubicBezTo>
                    <a:pt x="498" y="1"/>
                    <a:pt x="188" y="212"/>
                    <a:pt x="108" y="560"/>
                  </a:cubicBezTo>
                  <a:cubicBezTo>
                    <a:pt x="1" y="1042"/>
                    <a:pt x="364" y="1463"/>
                    <a:pt x="811" y="1463"/>
                  </a:cubicBezTo>
                  <a:cubicBezTo>
                    <a:pt x="890" y="1463"/>
                    <a:pt x="972" y="1450"/>
                    <a:pt x="1054" y="1422"/>
                  </a:cubicBezTo>
                  <a:cubicBezTo>
                    <a:pt x="1370" y="1106"/>
                    <a:pt x="1475" y="644"/>
                    <a:pt x="1349" y="223"/>
                  </a:cubicBezTo>
                  <a:cubicBezTo>
                    <a:pt x="1195" y="70"/>
                    <a:pt x="1006" y="1"/>
                    <a:pt x="821" y="1"/>
                  </a:cubicBezTo>
                  <a:close/>
                </a:path>
              </a:pathLst>
            </a:custGeom>
            <a:solidFill>
              <a:srgbClr val="802751">
                <a:alpha val="144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817;p65">
              <a:extLst>
                <a:ext uri="{FF2B5EF4-FFF2-40B4-BE49-F238E27FC236}">
                  <a16:creationId xmlns="" xmlns:a16="http://schemas.microsoft.com/office/drawing/2014/main" id="{AC01C195-61AA-9DAB-AF4A-3C4D4E749E5B}"/>
                </a:ext>
              </a:extLst>
            </p:cNvPr>
            <p:cNvSpPr/>
            <p:nvPr/>
          </p:nvSpPr>
          <p:spPr>
            <a:xfrm>
              <a:off x="3510094" y="2969111"/>
              <a:ext cx="174534" cy="41549"/>
            </a:xfrm>
            <a:custGeom>
              <a:avLst/>
              <a:gdLst/>
              <a:ahLst/>
              <a:cxnLst/>
              <a:rect l="l" t="t" r="r" b="b"/>
              <a:pathLst>
                <a:path w="11657" h="2775" extrusionOk="0">
                  <a:moveTo>
                    <a:pt x="7213" y="1"/>
                  </a:moveTo>
                  <a:cubicBezTo>
                    <a:pt x="4756" y="1"/>
                    <a:pt x="2223" y="716"/>
                    <a:pt x="364" y="2027"/>
                  </a:cubicBezTo>
                  <a:cubicBezTo>
                    <a:pt x="0" y="2287"/>
                    <a:pt x="264" y="2774"/>
                    <a:pt x="614" y="2774"/>
                  </a:cubicBezTo>
                  <a:cubicBezTo>
                    <a:pt x="690" y="2774"/>
                    <a:pt x="769" y="2752"/>
                    <a:pt x="847" y="2700"/>
                  </a:cubicBezTo>
                  <a:cubicBezTo>
                    <a:pt x="2563" y="1480"/>
                    <a:pt x="4936" y="816"/>
                    <a:pt x="7221" y="816"/>
                  </a:cubicBezTo>
                  <a:cubicBezTo>
                    <a:pt x="8521" y="816"/>
                    <a:pt x="9792" y="1031"/>
                    <a:pt x="10897" y="1480"/>
                  </a:cubicBezTo>
                  <a:cubicBezTo>
                    <a:pt x="10957" y="1506"/>
                    <a:pt x="11015" y="1517"/>
                    <a:pt x="11069" y="1517"/>
                  </a:cubicBezTo>
                  <a:cubicBezTo>
                    <a:pt x="11465" y="1517"/>
                    <a:pt x="11656" y="908"/>
                    <a:pt x="11212" y="723"/>
                  </a:cubicBezTo>
                  <a:cubicBezTo>
                    <a:pt x="9996" y="234"/>
                    <a:pt x="8617" y="1"/>
                    <a:pt x="7213" y="1"/>
                  </a:cubicBezTo>
                  <a:close/>
                </a:path>
              </a:pathLst>
            </a:custGeom>
            <a:solidFill>
              <a:srgbClr val="EF419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818;p65">
              <a:extLst>
                <a:ext uri="{FF2B5EF4-FFF2-40B4-BE49-F238E27FC236}">
                  <a16:creationId xmlns="" xmlns:a16="http://schemas.microsoft.com/office/drawing/2014/main" id="{EA13BA5F-777C-C60B-98E9-8BEDF4BDDF57}"/>
                </a:ext>
              </a:extLst>
            </p:cNvPr>
            <p:cNvSpPr/>
            <p:nvPr/>
          </p:nvSpPr>
          <p:spPr>
            <a:xfrm>
              <a:off x="3529948" y="2930572"/>
              <a:ext cx="133270" cy="33928"/>
            </a:xfrm>
            <a:custGeom>
              <a:avLst/>
              <a:gdLst/>
              <a:ahLst/>
              <a:cxnLst/>
              <a:rect l="l" t="t" r="r" b="b"/>
              <a:pathLst>
                <a:path w="8901" h="2266" extrusionOk="0">
                  <a:moveTo>
                    <a:pt x="5461" y="1"/>
                  </a:moveTo>
                  <a:cubicBezTo>
                    <a:pt x="3626" y="1"/>
                    <a:pt x="1739" y="535"/>
                    <a:pt x="362" y="1510"/>
                  </a:cubicBezTo>
                  <a:cubicBezTo>
                    <a:pt x="1" y="1768"/>
                    <a:pt x="245" y="2265"/>
                    <a:pt x="598" y="2265"/>
                  </a:cubicBezTo>
                  <a:cubicBezTo>
                    <a:pt x="677" y="2265"/>
                    <a:pt x="761" y="2241"/>
                    <a:pt x="846" y="2183"/>
                  </a:cubicBezTo>
                  <a:cubicBezTo>
                    <a:pt x="2092" y="1299"/>
                    <a:pt x="3807" y="816"/>
                    <a:pt x="5465" y="816"/>
                  </a:cubicBezTo>
                  <a:cubicBezTo>
                    <a:pt x="6408" y="816"/>
                    <a:pt x="7333" y="972"/>
                    <a:pt x="8141" y="1300"/>
                  </a:cubicBezTo>
                  <a:cubicBezTo>
                    <a:pt x="8202" y="1325"/>
                    <a:pt x="8259" y="1337"/>
                    <a:pt x="8313" y="1337"/>
                  </a:cubicBezTo>
                  <a:cubicBezTo>
                    <a:pt x="8709" y="1337"/>
                    <a:pt x="8900" y="728"/>
                    <a:pt x="8456" y="543"/>
                  </a:cubicBezTo>
                  <a:cubicBezTo>
                    <a:pt x="7545" y="176"/>
                    <a:pt x="6512" y="1"/>
                    <a:pt x="5461" y="1"/>
                  </a:cubicBezTo>
                  <a:close/>
                </a:path>
              </a:pathLst>
            </a:custGeom>
            <a:solidFill>
              <a:srgbClr val="EF419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819;p65">
              <a:extLst>
                <a:ext uri="{FF2B5EF4-FFF2-40B4-BE49-F238E27FC236}">
                  <a16:creationId xmlns="" xmlns:a16="http://schemas.microsoft.com/office/drawing/2014/main" id="{5EC99282-D7B0-E861-AE40-B0825340C012}"/>
                </a:ext>
              </a:extLst>
            </p:cNvPr>
            <p:cNvSpPr/>
            <p:nvPr/>
          </p:nvSpPr>
          <p:spPr>
            <a:xfrm>
              <a:off x="3753292" y="3083980"/>
              <a:ext cx="52793" cy="168875"/>
            </a:xfrm>
            <a:custGeom>
              <a:avLst/>
              <a:gdLst/>
              <a:ahLst/>
              <a:cxnLst/>
              <a:rect l="l" t="t" r="r" b="b"/>
              <a:pathLst>
                <a:path w="3526" h="11279" extrusionOk="0">
                  <a:moveTo>
                    <a:pt x="1806" y="1"/>
                  </a:moveTo>
                  <a:cubicBezTo>
                    <a:pt x="1547" y="1"/>
                    <a:pt x="1290" y="237"/>
                    <a:pt x="1424" y="557"/>
                  </a:cubicBezTo>
                  <a:cubicBezTo>
                    <a:pt x="2664" y="3627"/>
                    <a:pt x="2138" y="7916"/>
                    <a:pt x="225" y="10628"/>
                  </a:cubicBezTo>
                  <a:cubicBezTo>
                    <a:pt x="0" y="10942"/>
                    <a:pt x="267" y="11278"/>
                    <a:pt x="552" y="11278"/>
                  </a:cubicBezTo>
                  <a:cubicBezTo>
                    <a:pt x="668" y="11278"/>
                    <a:pt x="786" y="11223"/>
                    <a:pt x="877" y="11090"/>
                  </a:cubicBezTo>
                  <a:cubicBezTo>
                    <a:pt x="2937" y="8189"/>
                    <a:pt x="3526" y="3606"/>
                    <a:pt x="2180" y="263"/>
                  </a:cubicBezTo>
                  <a:cubicBezTo>
                    <a:pt x="2104" y="79"/>
                    <a:pt x="1954" y="1"/>
                    <a:pt x="1806" y="1"/>
                  </a:cubicBezTo>
                  <a:close/>
                </a:path>
              </a:pathLst>
            </a:custGeom>
            <a:solidFill>
              <a:srgbClr val="EF419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20;p65">
              <a:extLst>
                <a:ext uri="{FF2B5EF4-FFF2-40B4-BE49-F238E27FC236}">
                  <a16:creationId xmlns="" xmlns:a16="http://schemas.microsoft.com/office/drawing/2014/main" id="{CB0D7011-A5FC-4DCD-199C-2BD67E8376AF}"/>
                </a:ext>
              </a:extLst>
            </p:cNvPr>
            <p:cNvSpPr/>
            <p:nvPr/>
          </p:nvSpPr>
          <p:spPr>
            <a:xfrm>
              <a:off x="3799243" y="3105481"/>
              <a:ext cx="43046" cy="127700"/>
            </a:xfrm>
            <a:custGeom>
              <a:avLst/>
              <a:gdLst/>
              <a:ahLst/>
              <a:cxnLst/>
              <a:rect l="l" t="t" r="r" b="b"/>
              <a:pathLst>
                <a:path w="2875" h="8529" extrusionOk="0">
                  <a:moveTo>
                    <a:pt x="1501" y="1"/>
                  </a:moveTo>
                  <a:cubicBezTo>
                    <a:pt x="1239" y="1"/>
                    <a:pt x="973" y="247"/>
                    <a:pt x="1109" y="572"/>
                  </a:cubicBezTo>
                  <a:cubicBezTo>
                    <a:pt x="2013" y="2779"/>
                    <a:pt x="1613" y="5912"/>
                    <a:pt x="226" y="7867"/>
                  </a:cubicBezTo>
                  <a:cubicBezTo>
                    <a:pt x="0" y="8198"/>
                    <a:pt x="280" y="8529"/>
                    <a:pt x="573" y="8529"/>
                  </a:cubicBezTo>
                  <a:cubicBezTo>
                    <a:pt x="690" y="8529"/>
                    <a:pt x="809" y="8477"/>
                    <a:pt x="898" y="8351"/>
                  </a:cubicBezTo>
                  <a:cubicBezTo>
                    <a:pt x="2433" y="6164"/>
                    <a:pt x="2875" y="2737"/>
                    <a:pt x="1866" y="256"/>
                  </a:cubicBezTo>
                  <a:cubicBezTo>
                    <a:pt x="1791" y="77"/>
                    <a:pt x="1646" y="1"/>
                    <a:pt x="1501" y="1"/>
                  </a:cubicBezTo>
                  <a:close/>
                </a:path>
              </a:pathLst>
            </a:custGeom>
            <a:solidFill>
              <a:srgbClr val="EF419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8" name="Google Shape;5757;p65">
            <a:extLst>
              <a:ext uri="{FF2B5EF4-FFF2-40B4-BE49-F238E27FC236}">
                <a16:creationId xmlns="" xmlns:a16="http://schemas.microsoft.com/office/drawing/2014/main" id="{A929BD36-2C4D-062F-0FA9-6C71DB5354C5}"/>
              </a:ext>
            </a:extLst>
          </p:cNvPr>
          <p:cNvSpPr/>
          <p:nvPr/>
        </p:nvSpPr>
        <p:spPr>
          <a:xfrm flipH="1">
            <a:off x="7586484" y="3565926"/>
            <a:ext cx="564398" cy="535679"/>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760;p65">
            <a:extLst>
              <a:ext uri="{FF2B5EF4-FFF2-40B4-BE49-F238E27FC236}">
                <a16:creationId xmlns="" xmlns:a16="http://schemas.microsoft.com/office/drawing/2014/main" id="{4B34C1C2-201B-93B8-D88C-52652578A4C8}"/>
              </a:ext>
            </a:extLst>
          </p:cNvPr>
          <p:cNvSpPr txBox="1"/>
          <p:nvPr/>
        </p:nvSpPr>
        <p:spPr>
          <a:xfrm>
            <a:off x="7593650" y="2932870"/>
            <a:ext cx="413579" cy="3406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a:ln>
                  <a:noFill/>
                </a:ln>
                <a:solidFill>
                  <a:srgbClr val="EF4198"/>
                </a:solidFill>
                <a:effectLst/>
                <a:uLnTx/>
                <a:uFillTx/>
                <a:latin typeface="Atma"/>
                <a:ea typeface="Atma"/>
                <a:cs typeface="Atma"/>
                <a:sym typeface="Atma"/>
              </a:rPr>
              <a:t>5</a:t>
            </a:r>
            <a:endParaRPr kumimoji="0" sz="3000" b="0" i="0" u="none" strike="noStrike" kern="0" cap="none" spc="0" normalizeH="0" baseline="0" noProof="0">
              <a:ln>
                <a:noFill/>
              </a:ln>
              <a:solidFill>
                <a:srgbClr val="EF4198"/>
              </a:solidFill>
              <a:effectLst/>
              <a:uLnTx/>
              <a:uFillTx/>
              <a:latin typeface="Atma"/>
              <a:ea typeface="Atma"/>
              <a:cs typeface="Atma"/>
              <a:sym typeface="Atma"/>
            </a:endParaRPr>
          </a:p>
        </p:txBody>
      </p:sp>
      <p:cxnSp>
        <p:nvCxnSpPr>
          <p:cNvPr id="30" name="Google Shape;5767;p65">
            <a:extLst>
              <a:ext uri="{FF2B5EF4-FFF2-40B4-BE49-F238E27FC236}">
                <a16:creationId xmlns="" xmlns:a16="http://schemas.microsoft.com/office/drawing/2014/main" id="{850AF47C-5EEB-6FDE-EECB-331266F4EAED}"/>
              </a:ext>
            </a:extLst>
          </p:cNvPr>
          <p:cNvCxnSpPr>
            <a:stCxn id="29" idx="0"/>
          </p:cNvCxnSpPr>
          <p:nvPr/>
        </p:nvCxnSpPr>
        <p:spPr>
          <a:xfrm rot="10800000">
            <a:off x="7800440" y="2670862"/>
            <a:ext cx="0" cy="262008"/>
          </a:xfrm>
          <a:prstGeom prst="straightConnector1">
            <a:avLst/>
          </a:prstGeom>
          <a:noFill/>
          <a:ln w="19050" cap="flat" cmpd="sng">
            <a:solidFill>
              <a:srgbClr val="FE5F26"/>
            </a:solidFill>
            <a:prstDash val="solid"/>
            <a:round/>
            <a:headEnd type="none" w="med" len="med"/>
            <a:tailEnd type="none" w="med" len="med"/>
          </a:ln>
        </p:spPr>
      </p:cxnSp>
      <p:grpSp>
        <p:nvGrpSpPr>
          <p:cNvPr id="31" name="Google Shape;5789;p65">
            <a:extLst>
              <a:ext uri="{FF2B5EF4-FFF2-40B4-BE49-F238E27FC236}">
                <a16:creationId xmlns="" xmlns:a16="http://schemas.microsoft.com/office/drawing/2014/main" id="{85E36E11-E3E0-B468-83CD-A616379807F7}"/>
              </a:ext>
            </a:extLst>
          </p:cNvPr>
          <p:cNvGrpSpPr/>
          <p:nvPr/>
        </p:nvGrpSpPr>
        <p:grpSpPr>
          <a:xfrm>
            <a:off x="7753768" y="3704118"/>
            <a:ext cx="253461" cy="275718"/>
            <a:chOff x="1748310" y="2408601"/>
            <a:chExt cx="308508" cy="333377"/>
          </a:xfrm>
        </p:grpSpPr>
        <p:sp>
          <p:nvSpPr>
            <p:cNvPr id="38" name="Google Shape;5790;p65">
              <a:extLst>
                <a:ext uri="{FF2B5EF4-FFF2-40B4-BE49-F238E27FC236}">
                  <a16:creationId xmlns="" xmlns:a16="http://schemas.microsoft.com/office/drawing/2014/main" id="{FD66CC44-4DC1-D43B-8C19-8AE189ECA003}"/>
                </a:ext>
              </a:extLst>
            </p:cNvPr>
            <p:cNvSpPr/>
            <p:nvPr/>
          </p:nvSpPr>
          <p:spPr>
            <a:xfrm>
              <a:off x="1748310" y="2433470"/>
              <a:ext cx="308508" cy="308508"/>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rgbClr val="FDF0D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791;p65">
              <a:extLst>
                <a:ext uri="{FF2B5EF4-FFF2-40B4-BE49-F238E27FC236}">
                  <a16:creationId xmlns="" xmlns:a16="http://schemas.microsoft.com/office/drawing/2014/main" id="{09718F48-0E94-5888-570B-8335D7C51AD1}"/>
                </a:ext>
              </a:extLst>
            </p:cNvPr>
            <p:cNvSpPr/>
            <p:nvPr/>
          </p:nvSpPr>
          <p:spPr>
            <a:xfrm>
              <a:off x="2022187" y="2433470"/>
              <a:ext cx="34631" cy="308508"/>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rgbClr val="802751">
                <a:alpha val="144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792;p65">
              <a:extLst>
                <a:ext uri="{FF2B5EF4-FFF2-40B4-BE49-F238E27FC236}">
                  <a16:creationId xmlns="" xmlns:a16="http://schemas.microsoft.com/office/drawing/2014/main" id="{27B008C7-8643-8560-4027-EC0A1978A183}"/>
                </a:ext>
              </a:extLst>
            </p:cNvPr>
            <p:cNvSpPr/>
            <p:nvPr/>
          </p:nvSpPr>
          <p:spPr>
            <a:xfrm>
              <a:off x="1748310" y="2433470"/>
              <a:ext cx="308508" cy="55728"/>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rgbClr val="FE5F2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793;p65">
              <a:extLst>
                <a:ext uri="{FF2B5EF4-FFF2-40B4-BE49-F238E27FC236}">
                  <a16:creationId xmlns="" xmlns:a16="http://schemas.microsoft.com/office/drawing/2014/main" id="{598DE299-A5CD-6E73-463E-83DC0CAC608B}"/>
                </a:ext>
              </a:extLst>
            </p:cNvPr>
            <p:cNvSpPr/>
            <p:nvPr/>
          </p:nvSpPr>
          <p:spPr>
            <a:xfrm>
              <a:off x="2022187" y="2433470"/>
              <a:ext cx="34631" cy="55728"/>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rgbClr val="802751">
                <a:alpha val="144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5794;p65">
              <a:extLst>
                <a:ext uri="{FF2B5EF4-FFF2-40B4-BE49-F238E27FC236}">
                  <a16:creationId xmlns="" xmlns:a16="http://schemas.microsoft.com/office/drawing/2014/main" id="{B206AA2C-560D-24CF-A2AB-AD56E9BC73CC}"/>
                </a:ext>
              </a:extLst>
            </p:cNvPr>
            <p:cNvSpPr/>
            <p:nvPr/>
          </p:nvSpPr>
          <p:spPr>
            <a:xfrm>
              <a:off x="1780111" y="2408601"/>
              <a:ext cx="28657" cy="49754"/>
            </a:xfrm>
            <a:custGeom>
              <a:avLst/>
              <a:gdLst/>
              <a:ahLst/>
              <a:cxnLst/>
              <a:rect l="l" t="t" r="r" b="b"/>
              <a:pathLst>
                <a:path w="1914" h="3323" extrusionOk="0">
                  <a:moveTo>
                    <a:pt x="968" y="0"/>
                  </a:moveTo>
                  <a:cubicBezTo>
                    <a:pt x="442" y="0"/>
                    <a:pt x="0" y="442"/>
                    <a:pt x="0" y="967"/>
                  </a:cubicBezTo>
                  <a:lnTo>
                    <a:pt x="0" y="2376"/>
                  </a:lnTo>
                  <a:cubicBezTo>
                    <a:pt x="0" y="2902"/>
                    <a:pt x="442" y="3322"/>
                    <a:pt x="968" y="3322"/>
                  </a:cubicBezTo>
                  <a:cubicBezTo>
                    <a:pt x="1472" y="3322"/>
                    <a:pt x="1914" y="2902"/>
                    <a:pt x="1914" y="2376"/>
                  </a:cubicBezTo>
                  <a:lnTo>
                    <a:pt x="1914" y="967"/>
                  </a:lnTo>
                  <a:cubicBezTo>
                    <a:pt x="1914" y="442"/>
                    <a:pt x="1472" y="0"/>
                    <a:pt x="968" y="0"/>
                  </a:cubicBezTo>
                  <a:close/>
                </a:path>
              </a:pathLst>
            </a:custGeom>
            <a:solidFill>
              <a:srgbClr val="EF419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5795;p65">
              <a:extLst>
                <a:ext uri="{FF2B5EF4-FFF2-40B4-BE49-F238E27FC236}">
                  <a16:creationId xmlns="" xmlns:a16="http://schemas.microsoft.com/office/drawing/2014/main" id="{AA1AE1ED-671B-2794-3F7E-19F2C606B99B}"/>
                </a:ext>
              </a:extLst>
            </p:cNvPr>
            <p:cNvSpPr/>
            <p:nvPr/>
          </p:nvSpPr>
          <p:spPr>
            <a:xfrm>
              <a:off x="1852189" y="2408601"/>
              <a:ext cx="28358" cy="49754"/>
            </a:xfrm>
            <a:custGeom>
              <a:avLst/>
              <a:gdLst/>
              <a:ahLst/>
              <a:cxnLst/>
              <a:rect l="l" t="t" r="r" b="b"/>
              <a:pathLst>
                <a:path w="1894" h="3323" extrusionOk="0">
                  <a:moveTo>
                    <a:pt x="947" y="0"/>
                  </a:moveTo>
                  <a:cubicBezTo>
                    <a:pt x="421" y="0"/>
                    <a:pt x="1" y="442"/>
                    <a:pt x="1" y="967"/>
                  </a:cubicBezTo>
                  <a:lnTo>
                    <a:pt x="1" y="2376"/>
                  </a:lnTo>
                  <a:cubicBezTo>
                    <a:pt x="1" y="2902"/>
                    <a:pt x="421" y="3322"/>
                    <a:pt x="947" y="3322"/>
                  </a:cubicBezTo>
                  <a:cubicBezTo>
                    <a:pt x="1473" y="3322"/>
                    <a:pt x="1893" y="2902"/>
                    <a:pt x="1893" y="2376"/>
                  </a:cubicBezTo>
                  <a:lnTo>
                    <a:pt x="1893" y="967"/>
                  </a:lnTo>
                  <a:cubicBezTo>
                    <a:pt x="1893" y="442"/>
                    <a:pt x="1473" y="0"/>
                    <a:pt x="947" y="0"/>
                  </a:cubicBezTo>
                  <a:close/>
                </a:path>
              </a:pathLst>
            </a:custGeom>
            <a:solidFill>
              <a:srgbClr val="EF419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5796;p65">
              <a:extLst>
                <a:ext uri="{FF2B5EF4-FFF2-40B4-BE49-F238E27FC236}">
                  <a16:creationId xmlns="" xmlns:a16="http://schemas.microsoft.com/office/drawing/2014/main" id="{6E628A33-C981-8FBA-F6EE-A097291258A3}"/>
                </a:ext>
              </a:extLst>
            </p:cNvPr>
            <p:cNvSpPr/>
            <p:nvPr/>
          </p:nvSpPr>
          <p:spPr>
            <a:xfrm>
              <a:off x="1924282" y="2408601"/>
              <a:ext cx="28343" cy="49754"/>
            </a:xfrm>
            <a:custGeom>
              <a:avLst/>
              <a:gdLst/>
              <a:ahLst/>
              <a:cxnLst/>
              <a:rect l="l" t="t" r="r" b="b"/>
              <a:pathLst>
                <a:path w="1893" h="3323" extrusionOk="0">
                  <a:moveTo>
                    <a:pt x="947" y="0"/>
                  </a:moveTo>
                  <a:cubicBezTo>
                    <a:pt x="421" y="0"/>
                    <a:pt x="1" y="442"/>
                    <a:pt x="1" y="967"/>
                  </a:cubicBezTo>
                  <a:lnTo>
                    <a:pt x="1" y="2376"/>
                  </a:lnTo>
                  <a:cubicBezTo>
                    <a:pt x="1" y="2902"/>
                    <a:pt x="421" y="3322"/>
                    <a:pt x="947" y="3322"/>
                  </a:cubicBezTo>
                  <a:cubicBezTo>
                    <a:pt x="1472" y="3322"/>
                    <a:pt x="1893" y="2902"/>
                    <a:pt x="1893" y="2376"/>
                  </a:cubicBezTo>
                  <a:lnTo>
                    <a:pt x="1893" y="967"/>
                  </a:lnTo>
                  <a:cubicBezTo>
                    <a:pt x="1893" y="442"/>
                    <a:pt x="1472" y="0"/>
                    <a:pt x="947" y="0"/>
                  </a:cubicBezTo>
                  <a:close/>
                </a:path>
              </a:pathLst>
            </a:custGeom>
            <a:solidFill>
              <a:srgbClr val="EF419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5797;p65">
              <a:extLst>
                <a:ext uri="{FF2B5EF4-FFF2-40B4-BE49-F238E27FC236}">
                  <a16:creationId xmlns="" xmlns:a16="http://schemas.microsoft.com/office/drawing/2014/main" id="{6CCEDE5B-5618-2A15-99C4-1BED28949F31}"/>
                </a:ext>
              </a:extLst>
            </p:cNvPr>
            <p:cNvSpPr/>
            <p:nvPr/>
          </p:nvSpPr>
          <p:spPr>
            <a:xfrm>
              <a:off x="1996060" y="2408601"/>
              <a:ext cx="28657" cy="49754"/>
            </a:xfrm>
            <a:custGeom>
              <a:avLst/>
              <a:gdLst/>
              <a:ahLst/>
              <a:cxnLst/>
              <a:rect l="l" t="t" r="r" b="b"/>
              <a:pathLst>
                <a:path w="1914" h="3323" extrusionOk="0">
                  <a:moveTo>
                    <a:pt x="967" y="0"/>
                  </a:moveTo>
                  <a:cubicBezTo>
                    <a:pt x="442" y="0"/>
                    <a:pt x="0" y="442"/>
                    <a:pt x="0" y="967"/>
                  </a:cubicBezTo>
                  <a:lnTo>
                    <a:pt x="0" y="2376"/>
                  </a:lnTo>
                  <a:cubicBezTo>
                    <a:pt x="0" y="2902"/>
                    <a:pt x="442" y="3322"/>
                    <a:pt x="967" y="3322"/>
                  </a:cubicBezTo>
                  <a:cubicBezTo>
                    <a:pt x="1493" y="3322"/>
                    <a:pt x="1913" y="2902"/>
                    <a:pt x="1913" y="2376"/>
                  </a:cubicBezTo>
                  <a:lnTo>
                    <a:pt x="1913" y="967"/>
                  </a:lnTo>
                  <a:cubicBezTo>
                    <a:pt x="1913" y="442"/>
                    <a:pt x="1493" y="0"/>
                    <a:pt x="967" y="0"/>
                  </a:cubicBezTo>
                  <a:close/>
                </a:path>
              </a:pathLst>
            </a:custGeom>
            <a:solidFill>
              <a:srgbClr val="EF419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32" name="Google Shape;5766;p65">
            <a:extLst>
              <a:ext uri="{FF2B5EF4-FFF2-40B4-BE49-F238E27FC236}">
                <a16:creationId xmlns="" xmlns:a16="http://schemas.microsoft.com/office/drawing/2014/main" id="{73EA547C-D937-5CEA-6A18-5DE7FB6A90EF}"/>
              </a:ext>
            </a:extLst>
          </p:cNvPr>
          <p:cNvCxnSpPr/>
          <p:nvPr/>
        </p:nvCxnSpPr>
        <p:spPr>
          <a:xfrm>
            <a:off x="6492511" y="3137200"/>
            <a:ext cx="1171725" cy="0"/>
          </a:xfrm>
          <a:prstGeom prst="straightConnector1">
            <a:avLst/>
          </a:prstGeom>
          <a:noFill/>
          <a:ln w="19050" cap="flat" cmpd="sng">
            <a:solidFill>
              <a:srgbClr val="FE5F26"/>
            </a:solidFill>
            <a:prstDash val="solid"/>
            <a:round/>
            <a:headEnd type="none" w="med" len="med"/>
            <a:tailEnd type="none" w="med" len="med"/>
          </a:ln>
        </p:spPr>
      </p:cxnSp>
      <p:sp>
        <p:nvSpPr>
          <p:cNvPr id="33" name="TextBox 1491">
            <a:extLst>
              <a:ext uri="{FF2B5EF4-FFF2-40B4-BE49-F238E27FC236}">
                <a16:creationId xmlns="" xmlns:a16="http://schemas.microsoft.com/office/drawing/2014/main" id="{4E1AA4F1-2831-1914-1814-C988CEBFCD13}"/>
              </a:ext>
            </a:extLst>
          </p:cNvPr>
          <p:cNvSpPr txBox="1"/>
          <p:nvPr/>
        </p:nvSpPr>
        <p:spPr>
          <a:xfrm>
            <a:off x="625603" y="1873762"/>
            <a:ext cx="1994524" cy="83099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kern="100">
                <a:effectLst/>
                <a:latin typeface="Times New Roman" panose="02020603050405020304" pitchFamily="18" charset="0"/>
                <a:ea typeface="MS Mincho" panose="02020609040205080304" pitchFamily="49" charset="-128"/>
                <a:cs typeface="Times New Roman" panose="02020603050405020304" pitchFamily="18" charset="0"/>
              </a:rPr>
              <a:t>Lý do dẫn đến chuyến đi</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34" name="TextBox 1493">
            <a:extLst>
              <a:ext uri="{FF2B5EF4-FFF2-40B4-BE49-F238E27FC236}">
                <a16:creationId xmlns="" xmlns:a16="http://schemas.microsoft.com/office/drawing/2014/main" id="{DD3612C0-FE45-4589-C2E1-7D124B0D6C75}"/>
              </a:ext>
            </a:extLst>
          </p:cNvPr>
          <p:cNvSpPr txBox="1"/>
          <p:nvPr/>
        </p:nvSpPr>
        <p:spPr>
          <a:xfrm>
            <a:off x="2022993" y="3545382"/>
            <a:ext cx="2523931" cy="120032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i="1">
                <a:effectLst/>
                <a:latin typeface="Times New Roman" panose="02020603050405020304" pitchFamily="18" charset="0"/>
                <a:ea typeface="Calibri" panose="020F0502020204030204" pitchFamily="34" charset="0"/>
                <a:cs typeface="Times New Roman" panose="02020603050405020304" pitchFamily="18" charset="0"/>
              </a:rPr>
              <a:t>Thời gian, địa điểm, người cùng tham gia chuyến đi</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35" name="TextBox 1495">
            <a:extLst>
              <a:ext uri="{FF2B5EF4-FFF2-40B4-BE49-F238E27FC236}">
                <a16:creationId xmlns="" xmlns:a16="http://schemas.microsoft.com/office/drawing/2014/main" id="{3817FBB8-9693-A9E7-2E49-1CFBFE19A76D}"/>
              </a:ext>
            </a:extLst>
          </p:cNvPr>
          <p:cNvSpPr txBox="1"/>
          <p:nvPr/>
        </p:nvSpPr>
        <p:spPr>
          <a:xfrm>
            <a:off x="3744460" y="1791295"/>
            <a:ext cx="1755858" cy="83099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i="1">
                <a:effectLst/>
                <a:latin typeface="Times New Roman" panose="02020603050405020304" pitchFamily="18" charset="0"/>
                <a:ea typeface="Calibri" panose="020F0502020204030204" pitchFamily="34" charset="0"/>
                <a:cs typeface="Times New Roman" panose="02020603050405020304" pitchFamily="18" charset="0"/>
              </a:rPr>
              <a:t>Lịch trình chuyến đi</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36" name="TextBox 1497">
            <a:extLst>
              <a:ext uri="{FF2B5EF4-FFF2-40B4-BE49-F238E27FC236}">
                <a16:creationId xmlns="" xmlns:a16="http://schemas.microsoft.com/office/drawing/2014/main" id="{01521959-FF2A-7158-8618-B2696B6770AF}"/>
              </a:ext>
            </a:extLst>
          </p:cNvPr>
          <p:cNvSpPr txBox="1"/>
          <p:nvPr/>
        </p:nvSpPr>
        <p:spPr>
          <a:xfrm>
            <a:off x="5122643" y="3651401"/>
            <a:ext cx="2241697" cy="83099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i="1">
                <a:effectLst/>
                <a:latin typeface="Times New Roman" panose="02020603050405020304" pitchFamily="18" charset="0"/>
                <a:ea typeface="Calibri" panose="020F0502020204030204" pitchFamily="34" charset="0"/>
                <a:cs typeface="Times New Roman" panose="02020603050405020304" pitchFamily="18" charset="0"/>
              </a:rPr>
              <a:t>Sự việc xảy ra trong chuyến đi</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37" name="TextBox 1499">
            <a:extLst>
              <a:ext uri="{FF2B5EF4-FFF2-40B4-BE49-F238E27FC236}">
                <a16:creationId xmlns="" xmlns:a16="http://schemas.microsoft.com/office/drawing/2014/main" id="{B79374D6-B2F0-97A8-C79E-592771DE0BDC}"/>
              </a:ext>
            </a:extLst>
          </p:cNvPr>
          <p:cNvSpPr txBox="1"/>
          <p:nvPr/>
        </p:nvSpPr>
        <p:spPr>
          <a:xfrm>
            <a:off x="6871120" y="1805540"/>
            <a:ext cx="1681808" cy="83099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i="1">
                <a:effectLst/>
                <a:latin typeface="Times New Roman" panose="02020603050405020304" pitchFamily="18" charset="0"/>
                <a:ea typeface="Calibri" panose="020F0502020204030204" pitchFamily="34" charset="0"/>
                <a:cs typeface="Times New Roman" panose="02020603050405020304" pitchFamily="18" charset="0"/>
              </a:rPr>
              <a:t>Ý nghĩa của chuyến đi</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3" name="Freeform 4">
            <a:extLst>
              <a:ext uri="{FF2B5EF4-FFF2-40B4-BE49-F238E27FC236}">
                <a16:creationId xmlns="" xmlns:a16="http://schemas.microsoft.com/office/drawing/2014/main" id="{F08F4605-D49B-D017-C8B0-F5E721437562}"/>
              </a:ext>
            </a:extLst>
          </p:cNvPr>
          <p:cNvSpPr/>
          <p:nvPr/>
        </p:nvSpPr>
        <p:spPr>
          <a:xfrm>
            <a:off x="2751414" y="1183476"/>
            <a:ext cx="3112721" cy="559765"/>
          </a:xfrm>
          <a:custGeom>
            <a:avLst/>
            <a:gdLst/>
            <a:ahLst/>
            <a:cxnLst/>
            <a:rect l="l" t="t" r="r" b="b"/>
            <a:pathLst>
              <a:path w="5577916" h="1617596">
                <a:moveTo>
                  <a:pt x="0" y="0"/>
                </a:moveTo>
                <a:lnTo>
                  <a:pt x="5577916" y="0"/>
                </a:lnTo>
                <a:lnTo>
                  <a:pt x="5577916" y="1617595"/>
                </a:lnTo>
                <a:lnTo>
                  <a:pt x="0" y="161759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a:p>
        </p:txBody>
      </p:sp>
      <p:sp>
        <p:nvSpPr>
          <p:cNvPr id="94" name="TextBox 5">
            <a:extLst>
              <a:ext uri="{FF2B5EF4-FFF2-40B4-BE49-F238E27FC236}">
                <a16:creationId xmlns="" xmlns:a16="http://schemas.microsoft.com/office/drawing/2014/main" id="{C442927D-332F-30B1-4AF6-DC8EB149278E}"/>
              </a:ext>
            </a:extLst>
          </p:cNvPr>
          <p:cNvSpPr txBox="1"/>
          <p:nvPr/>
        </p:nvSpPr>
        <p:spPr>
          <a:xfrm>
            <a:off x="2884147" y="1282698"/>
            <a:ext cx="8330033" cy="369332"/>
          </a:xfrm>
          <a:prstGeom prst="rect">
            <a:avLst/>
          </a:prstGeom>
        </p:spPr>
        <p:txBody>
          <a:bodyPr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400" b="1" i="1" u="none" strike="noStrike" kern="1200" cap="none" spc="0" normalizeH="0" baseline="0" noProof="0">
                <a:ln>
                  <a:noFill/>
                </a:ln>
                <a:solidFill>
                  <a:srgbClr val="19120C"/>
                </a:solidFill>
                <a:effectLst/>
                <a:uLnTx/>
                <a:uFillTx/>
                <a:latin typeface="Times New Roman" panose="02020603050405020304" pitchFamily="18" charset="0"/>
                <a:ea typeface="+mn-ea"/>
                <a:cs typeface="Times New Roman" panose="02020603050405020304" pitchFamily="18" charset="0"/>
                <a:sym typeface="Arial"/>
              </a:rPr>
              <a:t>Viết về</a:t>
            </a:r>
            <a:r>
              <a:rPr kumimoji="0" lang="en-US" sz="2400" b="1" i="1" u="none" strike="noStrike" kern="1200" cap="none" spc="0" normalizeH="0" noProof="0">
                <a:ln>
                  <a:noFill/>
                </a:ln>
                <a:solidFill>
                  <a:srgbClr val="19120C"/>
                </a:solidFill>
                <a:effectLst/>
                <a:uLnTx/>
                <a:uFillTx/>
                <a:latin typeface="Times New Roman" panose="02020603050405020304" pitchFamily="18" charset="0"/>
                <a:ea typeface="+mn-ea"/>
                <a:cs typeface="Times New Roman" panose="02020603050405020304" pitchFamily="18" charset="0"/>
                <a:sym typeface="Arial"/>
              </a:rPr>
              <a:t> một chuyến đi</a:t>
            </a:r>
            <a:endParaRPr kumimoji="0" lang="en-US" sz="2400" b="1" i="1" u="none" strike="noStrike" kern="1200" cap="none" spc="0" normalizeH="0" baseline="0" noProof="0">
              <a:ln>
                <a:noFill/>
              </a:ln>
              <a:solidFill>
                <a:srgbClr val="19120C"/>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3525434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3"/>
                                        </p:tgtEl>
                                        <p:attrNameLst>
                                          <p:attrName>style.visibility</p:attrName>
                                        </p:attrNameLst>
                                      </p:cBhvr>
                                      <p:to>
                                        <p:strVal val="visible"/>
                                      </p:to>
                                    </p:set>
                                    <p:anim calcmode="lin" valueType="num">
                                      <p:cBhvr>
                                        <p:cTn id="18" dur="500" fill="hold"/>
                                        <p:tgtEl>
                                          <p:spTgt spid="93"/>
                                        </p:tgtEl>
                                        <p:attrNameLst>
                                          <p:attrName>ppt_w</p:attrName>
                                        </p:attrNameLst>
                                      </p:cBhvr>
                                      <p:tavLst>
                                        <p:tav tm="0">
                                          <p:val>
                                            <p:fltVal val="0"/>
                                          </p:val>
                                        </p:tav>
                                        <p:tav tm="100000">
                                          <p:val>
                                            <p:strVal val="#ppt_w"/>
                                          </p:val>
                                        </p:tav>
                                      </p:tavLst>
                                    </p:anim>
                                    <p:anim calcmode="lin" valueType="num">
                                      <p:cBhvr>
                                        <p:cTn id="19" dur="500" fill="hold"/>
                                        <p:tgtEl>
                                          <p:spTgt spid="93"/>
                                        </p:tgtEl>
                                        <p:attrNameLst>
                                          <p:attrName>ppt_h</p:attrName>
                                        </p:attrNameLst>
                                      </p:cBhvr>
                                      <p:tavLst>
                                        <p:tav tm="0">
                                          <p:val>
                                            <p:fltVal val="0"/>
                                          </p:val>
                                        </p:tav>
                                        <p:tav tm="100000">
                                          <p:val>
                                            <p:strVal val="#ppt_h"/>
                                          </p:val>
                                        </p:tav>
                                      </p:tavLst>
                                    </p:anim>
                                    <p:animEffect transition="in" filter="fade">
                                      <p:cBhvr>
                                        <p:cTn id="20" dur="500"/>
                                        <p:tgtEl>
                                          <p:spTgt spid="9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4"/>
                                        </p:tgtEl>
                                        <p:attrNameLst>
                                          <p:attrName>style.visibility</p:attrName>
                                        </p:attrNameLst>
                                      </p:cBhvr>
                                      <p:to>
                                        <p:strVal val="visible"/>
                                      </p:to>
                                    </p:set>
                                    <p:anim calcmode="lin" valueType="num">
                                      <p:cBhvr>
                                        <p:cTn id="23" dur="500" fill="hold"/>
                                        <p:tgtEl>
                                          <p:spTgt spid="94"/>
                                        </p:tgtEl>
                                        <p:attrNameLst>
                                          <p:attrName>ppt_w</p:attrName>
                                        </p:attrNameLst>
                                      </p:cBhvr>
                                      <p:tavLst>
                                        <p:tav tm="0">
                                          <p:val>
                                            <p:fltVal val="0"/>
                                          </p:val>
                                        </p:tav>
                                        <p:tav tm="100000">
                                          <p:val>
                                            <p:strVal val="#ppt_w"/>
                                          </p:val>
                                        </p:tav>
                                      </p:tavLst>
                                    </p:anim>
                                    <p:anim calcmode="lin" valueType="num">
                                      <p:cBhvr>
                                        <p:cTn id="24" dur="500" fill="hold"/>
                                        <p:tgtEl>
                                          <p:spTgt spid="94"/>
                                        </p:tgtEl>
                                        <p:attrNameLst>
                                          <p:attrName>ppt_h</p:attrName>
                                        </p:attrNameLst>
                                      </p:cBhvr>
                                      <p:tavLst>
                                        <p:tav tm="0">
                                          <p:val>
                                            <p:fltVal val="0"/>
                                          </p:val>
                                        </p:tav>
                                        <p:tav tm="100000">
                                          <p:val>
                                            <p:strVal val="#ppt_h"/>
                                          </p:val>
                                        </p:tav>
                                      </p:tavLst>
                                    </p:anim>
                                    <p:animEffect transition="in" filter="fade">
                                      <p:cBhvr>
                                        <p:cTn id="25" dur="500"/>
                                        <p:tgtEl>
                                          <p:spTgt spid="9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500"/>
                                        <p:tgtEl>
                                          <p:spTgt spid="3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par>
                                <p:cTn id="40" presetID="16" presetClass="entr" presetSubtype="21"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barn(inVertical)">
                                      <p:cBhvr>
                                        <p:cTn id="50" dur="500"/>
                                        <p:tgtEl>
                                          <p:spTgt spid="3"/>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arn(inVertical)">
                                      <p:cBhvr>
                                        <p:cTn id="53" dur="500"/>
                                        <p:tgtEl>
                                          <p:spTgt spid="12"/>
                                        </p:tgtEl>
                                      </p:cBhvr>
                                    </p:animEffect>
                                  </p:childTnLst>
                                </p:cTn>
                              </p:par>
                              <p:par>
                                <p:cTn id="54" presetID="16" presetClass="entr" presetSubtype="21"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arn(inVertical)">
                                      <p:cBhvr>
                                        <p:cTn id="56" dur="500"/>
                                        <p:tgtEl>
                                          <p:spTgt spid="21"/>
                                        </p:tgtEl>
                                      </p:cBhvr>
                                    </p:animEffect>
                                  </p:childTnLst>
                                </p:cTn>
                              </p:par>
                              <p:par>
                                <p:cTn id="57" presetID="16" presetClass="entr" presetSubtype="21"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inVertical)">
                                      <p:cBhvr>
                                        <p:cTn id="59" dur="500"/>
                                        <p:tgtEl>
                                          <p:spTgt spid="24"/>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arn(inVertical)">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barn(inVertical)">
                                      <p:cBhvr>
                                        <p:cTn id="70" dur="500"/>
                                        <p:tgtEl>
                                          <p:spTgt spid="35"/>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barn(inVertical)">
                                      <p:cBhvr>
                                        <p:cTn id="73" dur="500"/>
                                        <p:tgtEl>
                                          <p:spTgt spid="13"/>
                                        </p:tgtEl>
                                      </p:cBhvr>
                                    </p:animEffect>
                                  </p:childTnLst>
                                </p:cTn>
                              </p:par>
                              <p:par>
                                <p:cTn id="74" presetID="16" presetClass="entr" presetSubtype="21"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barn(inVertical)">
                                      <p:cBhvr>
                                        <p:cTn id="76" dur="500"/>
                                        <p:tgtEl>
                                          <p:spTgt spid="22"/>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barn(inVertical)">
                                      <p:cBhvr>
                                        <p:cTn id="79" dur="500"/>
                                        <p:tgtEl>
                                          <p:spTgt spid="10"/>
                                        </p:tgtEl>
                                      </p:cBhvr>
                                    </p:animEffect>
                                  </p:childTnLst>
                                </p:cTn>
                              </p:par>
                              <p:par>
                                <p:cTn id="80" presetID="16" presetClass="entr" presetSubtype="21" fill="hold"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barn(inVertic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arn(inVertical)">
                                      <p:cBhvr>
                                        <p:cTn id="87" dur="500"/>
                                        <p:tgtEl>
                                          <p:spTgt spid="19"/>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barn(inVertical)">
                                      <p:cBhvr>
                                        <p:cTn id="90" dur="500"/>
                                        <p:tgtEl>
                                          <p:spTgt spid="9"/>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barn(inVertical)">
                                      <p:cBhvr>
                                        <p:cTn id="93" dur="500"/>
                                        <p:tgtEl>
                                          <p:spTgt spid="14"/>
                                        </p:tgtEl>
                                      </p:cBhvr>
                                    </p:animEffect>
                                  </p:childTnLst>
                                </p:cTn>
                              </p:par>
                              <p:par>
                                <p:cTn id="94" presetID="16" presetClass="entr" presetSubtype="21"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barn(inVertical)">
                                      <p:cBhvr>
                                        <p:cTn id="96" dur="500"/>
                                        <p:tgtEl>
                                          <p:spTgt spid="23"/>
                                        </p:tgtEl>
                                      </p:cBhvr>
                                    </p:animEffect>
                                  </p:childTnLst>
                                </p:cTn>
                              </p:par>
                              <p:par>
                                <p:cTn id="97" presetID="16" presetClass="entr" presetSubtype="21" fill="hold"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barn(inVertical)">
                                      <p:cBhvr>
                                        <p:cTn id="99" dur="500"/>
                                        <p:tgtEl>
                                          <p:spTgt spid="26"/>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barn(inVertical)">
                                      <p:cBhvr>
                                        <p:cTn id="102" dur="500"/>
                                        <p:tgtEl>
                                          <p:spTgt spid="36"/>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barn(inVertical)">
                                      <p:cBhvr>
                                        <p:cTn id="107" dur="500"/>
                                        <p:tgtEl>
                                          <p:spTgt spid="32"/>
                                        </p:tgtEl>
                                      </p:cBhvr>
                                    </p:animEffect>
                                  </p:childTnLst>
                                </p:cTn>
                              </p:par>
                              <p:par>
                                <p:cTn id="108" presetID="16" presetClass="entr" presetSubtype="21"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barn(inVertical)">
                                      <p:cBhvr>
                                        <p:cTn id="110" dur="500"/>
                                        <p:tgtEl>
                                          <p:spTgt spid="37"/>
                                        </p:tgtEl>
                                      </p:cBhvr>
                                    </p:animEffect>
                                  </p:childTnLst>
                                </p:cTn>
                              </p:par>
                              <p:par>
                                <p:cTn id="111" presetID="16" presetClass="entr" presetSubtype="21" fill="hold" grpId="0" nodeType="with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barn(inVertical)">
                                      <p:cBhvr>
                                        <p:cTn id="113" dur="500"/>
                                        <p:tgtEl>
                                          <p:spTgt spid="28"/>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barn(inVertical)">
                                      <p:cBhvr>
                                        <p:cTn id="116" dur="500"/>
                                        <p:tgtEl>
                                          <p:spTgt spid="29"/>
                                        </p:tgtEl>
                                      </p:cBhvr>
                                    </p:animEffect>
                                  </p:childTnLst>
                                </p:cTn>
                              </p:par>
                              <p:par>
                                <p:cTn id="117" presetID="16" presetClass="entr" presetSubtype="21" fill="hold" nodeType="with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barn(inVertical)">
                                      <p:cBhvr>
                                        <p:cTn id="119" dur="500"/>
                                        <p:tgtEl>
                                          <p:spTgt spid="30"/>
                                        </p:tgtEl>
                                      </p:cBhvr>
                                    </p:animEffect>
                                  </p:childTnLst>
                                </p:cTn>
                              </p:par>
                              <p:par>
                                <p:cTn id="120" presetID="16" presetClass="entr" presetSubtype="21" fill="hold" nodeType="with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barn(inVertical)">
                                      <p:cBhvr>
                                        <p:cTn id="1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8" grpId="0" animBg="1"/>
      <p:bldP spid="9" grpId="0" animBg="1"/>
      <p:bldP spid="10" grpId="0" animBg="1"/>
      <p:bldP spid="11" grpId="0"/>
      <p:bldP spid="12" grpId="0"/>
      <p:bldP spid="13" grpId="0"/>
      <p:bldP spid="14" grpId="0"/>
      <p:bldP spid="28" grpId="0" animBg="1"/>
      <p:bldP spid="29" grpId="0"/>
      <p:bldP spid="33" grpId="0"/>
      <p:bldP spid="34" grpId="0"/>
      <p:bldP spid="35" grpId="0"/>
      <p:bldP spid="36" grpId="0"/>
      <p:bldP spid="37" grpId="0"/>
      <p:bldP spid="93" grpId="0" animBg="1"/>
      <p:bldP spid="9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881"/>
        <p:cNvGrpSpPr/>
        <p:nvPr/>
      </p:nvGrpSpPr>
      <p:grpSpPr>
        <a:xfrm>
          <a:off x="0" y="0"/>
          <a:ext cx="0" cy="0"/>
          <a:chOff x="0" y="0"/>
          <a:chExt cx="0" cy="0"/>
        </a:xfrm>
      </p:grpSpPr>
      <p:sp>
        <p:nvSpPr>
          <p:cNvPr id="9882" name="Google Shape;9882;p35"/>
          <p:cNvSpPr/>
          <p:nvPr/>
        </p:nvSpPr>
        <p:spPr>
          <a:xfrm>
            <a:off x="1810950" y="1097411"/>
            <a:ext cx="1153500" cy="1153500"/>
          </a:xfrm>
          <a:prstGeom prst="roundRect">
            <a:avLst>
              <a:gd name="adj" fmla="val 8532"/>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000" b="1">
              <a:solidFill>
                <a:schemeClr val="lt2"/>
              </a:solidFill>
              <a:latin typeface="Times New Roman" panose="02020603050405020304" pitchFamily="18" charset="0"/>
              <a:ea typeface="Gantari ExtraBold"/>
              <a:cs typeface="Times New Roman" panose="02020603050405020304" pitchFamily="18" charset="0"/>
              <a:sym typeface="Gantari ExtraBold"/>
            </a:endParaRPr>
          </a:p>
        </p:txBody>
      </p:sp>
      <p:sp>
        <p:nvSpPr>
          <p:cNvPr id="9883" name="Google Shape;9883;p35"/>
          <p:cNvSpPr txBox="1">
            <a:spLocks noGrp="1"/>
          </p:cNvSpPr>
          <p:nvPr>
            <p:ph type="title"/>
          </p:nvPr>
        </p:nvSpPr>
        <p:spPr>
          <a:xfrm>
            <a:off x="1727596" y="2263058"/>
            <a:ext cx="4314194" cy="1353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6600" b="1">
                <a:latin typeface="Times New Roman" panose="02020603050405020304" pitchFamily="18" charset="0"/>
                <a:cs typeface="Times New Roman" panose="02020603050405020304" pitchFamily="18" charset="0"/>
              </a:rPr>
              <a:t>Viết bài</a:t>
            </a:r>
            <a:endParaRPr sz="6600" b="1">
              <a:latin typeface="Times New Roman" panose="02020603050405020304" pitchFamily="18" charset="0"/>
              <a:cs typeface="Times New Roman" panose="02020603050405020304" pitchFamily="18" charset="0"/>
            </a:endParaRPr>
          </a:p>
        </p:txBody>
      </p:sp>
      <p:sp>
        <p:nvSpPr>
          <p:cNvPr id="9884" name="Google Shape;9884;p35"/>
          <p:cNvSpPr txBox="1">
            <a:spLocks noGrp="1"/>
          </p:cNvSpPr>
          <p:nvPr>
            <p:ph type="title" idx="2"/>
          </p:nvPr>
        </p:nvSpPr>
        <p:spPr>
          <a:xfrm>
            <a:off x="1810950" y="1253261"/>
            <a:ext cx="1153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b="1">
                <a:latin typeface="Times New Roman" panose="02020603050405020304" pitchFamily="18" charset="0"/>
                <a:cs typeface="Times New Roman" panose="02020603050405020304" pitchFamily="18" charset="0"/>
              </a:rPr>
              <a:t>03</a:t>
            </a:r>
            <a:endParaRPr b="1">
              <a:latin typeface="Times New Roman" panose="02020603050405020304" pitchFamily="18" charset="0"/>
              <a:cs typeface="Times New Roman" panose="02020603050405020304" pitchFamily="18" charset="0"/>
            </a:endParaRPr>
          </a:p>
        </p:txBody>
      </p:sp>
      <p:sp>
        <p:nvSpPr>
          <p:cNvPr id="9885" name="Google Shape;9885;p35"/>
          <p:cNvSpPr/>
          <p:nvPr/>
        </p:nvSpPr>
        <p:spPr>
          <a:xfrm>
            <a:off x="6749650" y="179137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86" name="Google Shape;9886;p35"/>
          <p:cNvSpPr/>
          <p:nvPr/>
        </p:nvSpPr>
        <p:spPr>
          <a:xfrm>
            <a:off x="1473000" y="4113650"/>
            <a:ext cx="117525" cy="110100"/>
          </a:xfrm>
          <a:custGeom>
            <a:avLst/>
            <a:gdLst/>
            <a:ahLst/>
            <a:cxnLst/>
            <a:rect l="l" t="t" r="r" b="b"/>
            <a:pathLst>
              <a:path w="4701" h="4404" extrusionOk="0">
                <a:moveTo>
                  <a:pt x="2857" y="1059"/>
                </a:moveTo>
                <a:cubicBezTo>
                  <a:pt x="2871" y="1059"/>
                  <a:pt x="2889" y="1066"/>
                  <a:pt x="2907" y="1075"/>
                </a:cubicBezTo>
                <a:lnTo>
                  <a:pt x="2907" y="1075"/>
                </a:lnTo>
                <a:cubicBezTo>
                  <a:pt x="2887" y="1068"/>
                  <a:pt x="2858" y="1059"/>
                  <a:pt x="2857" y="1059"/>
                </a:cubicBezTo>
                <a:close/>
                <a:moveTo>
                  <a:pt x="3421" y="1604"/>
                </a:moveTo>
                <a:cubicBezTo>
                  <a:pt x="3421" y="1622"/>
                  <a:pt x="3425" y="1637"/>
                  <a:pt x="3429" y="1646"/>
                </a:cubicBezTo>
                <a:lnTo>
                  <a:pt x="3429" y="1646"/>
                </a:lnTo>
                <a:cubicBezTo>
                  <a:pt x="3424" y="1631"/>
                  <a:pt x="3421" y="1617"/>
                  <a:pt x="3421" y="1604"/>
                </a:cubicBezTo>
                <a:lnTo>
                  <a:pt x="3421" y="1604"/>
                </a:lnTo>
                <a:cubicBezTo>
                  <a:pt x="3421" y="1604"/>
                  <a:pt x="3421" y="1604"/>
                  <a:pt x="3421" y="1604"/>
                </a:cubicBezTo>
                <a:close/>
                <a:moveTo>
                  <a:pt x="1746" y="3318"/>
                </a:moveTo>
                <a:lnTo>
                  <a:pt x="1746" y="3318"/>
                </a:lnTo>
                <a:cubicBezTo>
                  <a:pt x="1767" y="3326"/>
                  <a:pt x="1805" y="3338"/>
                  <a:pt x="1803" y="3338"/>
                </a:cubicBezTo>
                <a:cubicBezTo>
                  <a:pt x="1802" y="3338"/>
                  <a:pt x="1800" y="3339"/>
                  <a:pt x="1799" y="3339"/>
                </a:cubicBezTo>
                <a:cubicBezTo>
                  <a:pt x="1786" y="3339"/>
                  <a:pt x="1766" y="3330"/>
                  <a:pt x="1746" y="3318"/>
                </a:cubicBezTo>
                <a:close/>
                <a:moveTo>
                  <a:pt x="2463" y="3393"/>
                </a:moveTo>
                <a:cubicBezTo>
                  <a:pt x="2461" y="3393"/>
                  <a:pt x="2458" y="3393"/>
                  <a:pt x="2456" y="3393"/>
                </a:cubicBezTo>
                <a:lnTo>
                  <a:pt x="2456" y="3393"/>
                </a:lnTo>
                <a:cubicBezTo>
                  <a:pt x="2459" y="3393"/>
                  <a:pt x="2461" y="3393"/>
                  <a:pt x="2463" y="3393"/>
                </a:cubicBezTo>
                <a:close/>
                <a:moveTo>
                  <a:pt x="2389" y="989"/>
                </a:moveTo>
                <a:cubicBezTo>
                  <a:pt x="2440" y="989"/>
                  <a:pt x="2490" y="989"/>
                  <a:pt x="2541" y="993"/>
                </a:cubicBezTo>
                <a:cubicBezTo>
                  <a:pt x="2562" y="993"/>
                  <a:pt x="2582" y="997"/>
                  <a:pt x="2603" y="998"/>
                </a:cubicBezTo>
                <a:lnTo>
                  <a:pt x="2603" y="998"/>
                </a:lnTo>
                <a:cubicBezTo>
                  <a:pt x="2682" y="1018"/>
                  <a:pt x="2761" y="1029"/>
                  <a:pt x="2840" y="1054"/>
                </a:cubicBezTo>
                <a:cubicBezTo>
                  <a:pt x="2859" y="1061"/>
                  <a:pt x="2878" y="1069"/>
                  <a:pt x="2895" y="1076"/>
                </a:cubicBezTo>
                <a:cubicBezTo>
                  <a:pt x="2906" y="1079"/>
                  <a:pt x="2914" y="1081"/>
                  <a:pt x="2919" y="1082"/>
                </a:cubicBezTo>
                <a:lnTo>
                  <a:pt x="2919" y="1082"/>
                </a:lnTo>
                <a:cubicBezTo>
                  <a:pt x="2944" y="1096"/>
                  <a:pt x="2969" y="1113"/>
                  <a:pt x="2985" y="1122"/>
                </a:cubicBezTo>
                <a:cubicBezTo>
                  <a:pt x="3017" y="1141"/>
                  <a:pt x="3048" y="1162"/>
                  <a:pt x="3080" y="1181"/>
                </a:cubicBezTo>
                <a:cubicBezTo>
                  <a:pt x="3087" y="1185"/>
                  <a:pt x="3093" y="1189"/>
                  <a:pt x="3098" y="1192"/>
                </a:cubicBezTo>
                <a:lnTo>
                  <a:pt x="3098" y="1192"/>
                </a:lnTo>
                <a:cubicBezTo>
                  <a:pt x="3161" y="1249"/>
                  <a:pt x="3221" y="1304"/>
                  <a:pt x="3276" y="1366"/>
                </a:cubicBezTo>
                <a:cubicBezTo>
                  <a:pt x="3281" y="1373"/>
                  <a:pt x="3285" y="1379"/>
                  <a:pt x="3290" y="1385"/>
                </a:cubicBezTo>
                <a:lnTo>
                  <a:pt x="3290" y="1385"/>
                </a:lnTo>
                <a:cubicBezTo>
                  <a:pt x="3308" y="1414"/>
                  <a:pt x="3331" y="1442"/>
                  <a:pt x="3350" y="1474"/>
                </a:cubicBezTo>
                <a:cubicBezTo>
                  <a:pt x="3369" y="1505"/>
                  <a:pt x="3386" y="1537"/>
                  <a:pt x="3402" y="1568"/>
                </a:cubicBezTo>
                <a:cubicBezTo>
                  <a:pt x="3409" y="1579"/>
                  <a:pt x="3415" y="1591"/>
                  <a:pt x="3421" y="1604"/>
                </a:cubicBezTo>
                <a:lnTo>
                  <a:pt x="3421" y="1604"/>
                </a:lnTo>
                <a:cubicBezTo>
                  <a:pt x="3421" y="1603"/>
                  <a:pt x="3421" y="1601"/>
                  <a:pt x="3421" y="1600"/>
                </a:cubicBezTo>
                <a:lnTo>
                  <a:pt x="3421" y="1600"/>
                </a:lnTo>
                <a:cubicBezTo>
                  <a:pt x="3421" y="1601"/>
                  <a:pt x="3421" y="1603"/>
                  <a:pt x="3421" y="1604"/>
                </a:cubicBezTo>
                <a:lnTo>
                  <a:pt x="3421" y="1604"/>
                </a:lnTo>
                <a:cubicBezTo>
                  <a:pt x="3423" y="1608"/>
                  <a:pt x="3426" y="1613"/>
                  <a:pt x="3428" y="1617"/>
                </a:cubicBezTo>
                <a:cubicBezTo>
                  <a:pt x="3443" y="1647"/>
                  <a:pt x="3443" y="1660"/>
                  <a:pt x="3439" y="1660"/>
                </a:cubicBezTo>
                <a:cubicBezTo>
                  <a:pt x="3437" y="1660"/>
                  <a:pt x="3432" y="1655"/>
                  <a:pt x="3429" y="1646"/>
                </a:cubicBezTo>
                <a:lnTo>
                  <a:pt x="3429" y="1646"/>
                </a:lnTo>
                <a:cubicBezTo>
                  <a:pt x="3444" y="1699"/>
                  <a:pt x="3478" y="1760"/>
                  <a:pt x="3491" y="1802"/>
                </a:cubicBezTo>
                <a:cubicBezTo>
                  <a:pt x="3499" y="1838"/>
                  <a:pt x="3508" y="1874"/>
                  <a:pt x="3516" y="1910"/>
                </a:cubicBezTo>
                <a:cubicBezTo>
                  <a:pt x="3520" y="1933"/>
                  <a:pt x="3525" y="1954"/>
                  <a:pt x="3529" y="1977"/>
                </a:cubicBezTo>
                <a:cubicBezTo>
                  <a:pt x="3534" y="2005"/>
                  <a:pt x="3536" y="2015"/>
                  <a:pt x="3537" y="2015"/>
                </a:cubicBezTo>
                <a:cubicBezTo>
                  <a:pt x="3539" y="2015"/>
                  <a:pt x="3529" y="1942"/>
                  <a:pt x="3525" y="1939"/>
                </a:cubicBezTo>
                <a:lnTo>
                  <a:pt x="3525" y="1939"/>
                </a:lnTo>
                <a:cubicBezTo>
                  <a:pt x="3550" y="1954"/>
                  <a:pt x="3537" y="2142"/>
                  <a:pt x="3537" y="2173"/>
                </a:cubicBezTo>
                <a:cubicBezTo>
                  <a:pt x="3537" y="2215"/>
                  <a:pt x="3535" y="2257"/>
                  <a:pt x="3533" y="2297"/>
                </a:cubicBezTo>
                <a:cubicBezTo>
                  <a:pt x="3532" y="2309"/>
                  <a:pt x="3530" y="2321"/>
                  <a:pt x="3530" y="2332"/>
                </a:cubicBezTo>
                <a:lnTo>
                  <a:pt x="3530" y="2332"/>
                </a:lnTo>
                <a:cubicBezTo>
                  <a:pt x="3515" y="2405"/>
                  <a:pt x="3504" y="2475"/>
                  <a:pt x="3482" y="2546"/>
                </a:cubicBezTo>
                <a:cubicBezTo>
                  <a:pt x="3474" y="2582"/>
                  <a:pt x="3461" y="2618"/>
                  <a:pt x="3449" y="2651"/>
                </a:cubicBezTo>
                <a:cubicBezTo>
                  <a:pt x="3445" y="2664"/>
                  <a:pt x="3440" y="2676"/>
                  <a:pt x="3436" y="2687"/>
                </a:cubicBezTo>
                <a:lnTo>
                  <a:pt x="3436" y="2687"/>
                </a:lnTo>
                <a:cubicBezTo>
                  <a:pt x="3400" y="2753"/>
                  <a:pt x="3369" y="2818"/>
                  <a:pt x="3329" y="2881"/>
                </a:cubicBezTo>
                <a:cubicBezTo>
                  <a:pt x="3324" y="2889"/>
                  <a:pt x="3303" y="2918"/>
                  <a:pt x="3287" y="2941"/>
                </a:cubicBezTo>
                <a:lnTo>
                  <a:pt x="3287" y="2941"/>
                </a:lnTo>
                <a:cubicBezTo>
                  <a:pt x="3267" y="2964"/>
                  <a:pt x="3233" y="3004"/>
                  <a:pt x="3223" y="3014"/>
                </a:cubicBezTo>
                <a:cubicBezTo>
                  <a:pt x="3198" y="3041"/>
                  <a:pt x="3171" y="3068"/>
                  <a:pt x="3141" y="3094"/>
                </a:cubicBezTo>
                <a:cubicBezTo>
                  <a:pt x="3129" y="3108"/>
                  <a:pt x="3114" y="3119"/>
                  <a:pt x="3099" y="3134"/>
                </a:cubicBezTo>
                <a:cubicBezTo>
                  <a:pt x="3075" y="3155"/>
                  <a:pt x="3071" y="3163"/>
                  <a:pt x="3076" y="3163"/>
                </a:cubicBezTo>
                <a:cubicBezTo>
                  <a:pt x="3077" y="3163"/>
                  <a:pt x="3078" y="3163"/>
                  <a:pt x="3079" y="3162"/>
                </a:cubicBezTo>
                <a:lnTo>
                  <a:pt x="3079" y="3162"/>
                </a:lnTo>
                <a:cubicBezTo>
                  <a:pt x="3022" y="3203"/>
                  <a:pt x="2922" y="3245"/>
                  <a:pt x="2888" y="3262"/>
                </a:cubicBezTo>
                <a:cubicBezTo>
                  <a:pt x="2864" y="3275"/>
                  <a:pt x="2802" y="3297"/>
                  <a:pt x="2805" y="3297"/>
                </a:cubicBezTo>
                <a:cubicBezTo>
                  <a:pt x="2807" y="3297"/>
                  <a:pt x="2821" y="3292"/>
                  <a:pt x="2858" y="3281"/>
                </a:cubicBezTo>
                <a:lnTo>
                  <a:pt x="2858" y="3281"/>
                </a:lnTo>
                <a:cubicBezTo>
                  <a:pt x="2819" y="3294"/>
                  <a:pt x="2781" y="3309"/>
                  <a:pt x="2743" y="3323"/>
                </a:cubicBezTo>
                <a:cubicBezTo>
                  <a:pt x="2642" y="3355"/>
                  <a:pt x="2541" y="3376"/>
                  <a:pt x="2438" y="3395"/>
                </a:cubicBezTo>
                <a:cubicBezTo>
                  <a:pt x="2437" y="3395"/>
                  <a:pt x="2437" y="3395"/>
                  <a:pt x="2436" y="3395"/>
                </a:cubicBezTo>
                <a:lnTo>
                  <a:pt x="2436" y="3395"/>
                </a:lnTo>
                <a:cubicBezTo>
                  <a:pt x="2416" y="3397"/>
                  <a:pt x="2395" y="3400"/>
                  <a:pt x="2374" y="3401"/>
                </a:cubicBezTo>
                <a:cubicBezTo>
                  <a:pt x="2330" y="3406"/>
                  <a:pt x="2286" y="3406"/>
                  <a:pt x="2240" y="3408"/>
                </a:cubicBezTo>
                <a:cubicBezTo>
                  <a:pt x="2191" y="3408"/>
                  <a:pt x="2143" y="3406"/>
                  <a:pt x="2094" y="3403"/>
                </a:cubicBezTo>
                <a:cubicBezTo>
                  <a:pt x="2078" y="3402"/>
                  <a:pt x="2063" y="3400"/>
                  <a:pt x="2047" y="3399"/>
                </a:cubicBezTo>
                <a:lnTo>
                  <a:pt x="2047" y="3399"/>
                </a:lnTo>
                <a:cubicBezTo>
                  <a:pt x="1970" y="3377"/>
                  <a:pt x="1891" y="3367"/>
                  <a:pt x="1814" y="3340"/>
                </a:cubicBezTo>
                <a:cubicBezTo>
                  <a:pt x="1797" y="3334"/>
                  <a:pt x="1778" y="3325"/>
                  <a:pt x="1761" y="3321"/>
                </a:cubicBezTo>
                <a:cubicBezTo>
                  <a:pt x="1752" y="3318"/>
                  <a:pt x="1745" y="3316"/>
                  <a:pt x="1741" y="3315"/>
                </a:cubicBezTo>
                <a:lnTo>
                  <a:pt x="1741" y="3315"/>
                </a:lnTo>
                <a:cubicBezTo>
                  <a:pt x="1715" y="3301"/>
                  <a:pt x="1691" y="3283"/>
                  <a:pt x="1679" y="3277"/>
                </a:cubicBezTo>
                <a:cubicBezTo>
                  <a:pt x="1648" y="3260"/>
                  <a:pt x="1618" y="3241"/>
                  <a:pt x="1586" y="3220"/>
                </a:cubicBezTo>
                <a:cubicBezTo>
                  <a:pt x="1572" y="3210"/>
                  <a:pt x="1559" y="3199"/>
                  <a:pt x="1542" y="3191"/>
                </a:cubicBezTo>
                <a:cubicBezTo>
                  <a:pt x="1526" y="3180"/>
                  <a:pt x="1519" y="3175"/>
                  <a:pt x="1519" y="3175"/>
                </a:cubicBezTo>
                <a:lnTo>
                  <a:pt x="1519" y="3175"/>
                </a:lnTo>
                <a:cubicBezTo>
                  <a:pt x="1519" y="3175"/>
                  <a:pt x="1582" y="3218"/>
                  <a:pt x="1580" y="3218"/>
                </a:cubicBezTo>
                <a:cubicBezTo>
                  <a:pt x="1579" y="3218"/>
                  <a:pt x="1579" y="3218"/>
                  <a:pt x="1578" y="3218"/>
                </a:cubicBezTo>
                <a:cubicBezTo>
                  <a:pt x="1541" y="3218"/>
                  <a:pt x="1422" y="3070"/>
                  <a:pt x="1399" y="3045"/>
                </a:cubicBezTo>
                <a:cubicBezTo>
                  <a:pt x="1385" y="3030"/>
                  <a:pt x="1354" y="2977"/>
                  <a:pt x="1351" y="2977"/>
                </a:cubicBezTo>
                <a:cubicBezTo>
                  <a:pt x="1350" y="2977"/>
                  <a:pt x="1353" y="2985"/>
                  <a:pt x="1363" y="3005"/>
                </a:cubicBezTo>
                <a:cubicBezTo>
                  <a:pt x="1372" y="3024"/>
                  <a:pt x="1376" y="3032"/>
                  <a:pt x="1375" y="3032"/>
                </a:cubicBezTo>
                <a:cubicBezTo>
                  <a:pt x="1373" y="3032"/>
                  <a:pt x="1335" y="2962"/>
                  <a:pt x="1325" y="2946"/>
                </a:cubicBezTo>
                <a:cubicBezTo>
                  <a:pt x="1285" y="2881"/>
                  <a:pt x="1252" y="2814"/>
                  <a:pt x="1215" y="2747"/>
                </a:cubicBezTo>
                <a:lnTo>
                  <a:pt x="1215" y="2747"/>
                </a:lnTo>
                <a:cubicBezTo>
                  <a:pt x="1214" y="2744"/>
                  <a:pt x="1213" y="2740"/>
                  <a:pt x="1211" y="2736"/>
                </a:cubicBezTo>
                <a:cubicBezTo>
                  <a:pt x="1199" y="2702"/>
                  <a:pt x="1186" y="2668"/>
                  <a:pt x="1176" y="2634"/>
                </a:cubicBezTo>
                <a:cubicBezTo>
                  <a:pt x="1152" y="2559"/>
                  <a:pt x="1134" y="2481"/>
                  <a:pt x="1119" y="2403"/>
                </a:cubicBezTo>
                <a:cubicBezTo>
                  <a:pt x="1118" y="2401"/>
                  <a:pt x="1118" y="2399"/>
                  <a:pt x="1118" y="2397"/>
                </a:cubicBezTo>
                <a:lnTo>
                  <a:pt x="1118" y="2397"/>
                </a:lnTo>
                <a:cubicBezTo>
                  <a:pt x="1121" y="2365"/>
                  <a:pt x="1108" y="2315"/>
                  <a:pt x="1106" y="2283"/>
                </a:cubicBezTo>
                <a:cubicBezTo>
                  <a:pt x="1102" y="2203"/>
                  <a:pt x="1102" y="2123"/>
                  <a:pt x="1106" y="2042"/>
                </a:cubicBezTo>
                <a:cubicBezTo>
                  <a:pt x="1107" y="2033"/>
                  <a:pt x="1111" y="1998"/>
                  <a:pt x="1114" y="1970"/>
                </a:cubicBezTo>
                <a:lnTo>
                  <a:pt x="1114" y="1970"/>
                </a:lnTo>
                <a:cubicBezTo>
                  <a:pt x="1118" y="1946"/>
                  <a:pt x="1123" y="1911"/>
                  <a:pt x="1125" y="1899"/>
                </a:cubicBezTo>
                <a:cubicBezTo>
                  <a:pt x="1144" y="1813"/>
                  <a:pt x="1169" y="1731"/>
                  <a:pt x="1197" y="1646"/>
                </a:cubicBezTo>
                <a:cubicBezTo>
                  <a:pt x="1199" y="1641"/>
                  <a:pt x="1200" y="1636"/>
                  <a:pt x="1201" y="1632"/>
                </a:cubicBezTo>
                <a:lnTo>
                  <a:pt x="1201" y="1632"/>
                </a:lnTo>
                <a:cubicBezTo>
                  <a:pt x="1203" y="1629"/>
                  <a:pt x="1205" y="1625"/>
                  <a:pt x="1207" y="1621"/>
                </a:cubicBezTo>
                <a:cubicBezTo>
                  <a:pt x="1228" y="1583"/>
                  <a:pt x="1247" y="1545"/>
                  <a:pt x="1268" y="1507"/>
                </a:cubicBezTo>
                <a:cubicBezTo>
                  <a:pt x="1289" y="1469"/>
                  <a:pt x="1315" y="1434"/>
                  <a:pt x="1338" y="1398"/>
                </a:cubicBezTo>
                <a:cubicBezTo>
                  <a:pt x="1341" y="1393"/>
                  <a:pt x="1343" y="1390"/>
                  <a:pt x="1345" y="1386"/>
                </a:cubicBezTo>
                <a:lnTo>
                  <a:pt x="1345" y="1386"/>
                </a:lnTo>
                <a:cubicBezTo>
                  <a:pt x="1346" y="1386"/>
                  <a:pt x="1346" y="1386"/>
                  <a:pt x="1346" y="1385"/>
                </a:cubicBezTo>
                <a:cubicBezTo>
                  <a:pt x="1400" y="1328"/>
                  <a:pt x="1455" y="1276"/>
                  <a:pt x="1512" y="1222"/>
                </a:cubicBezTo>
                <a:lnTo>
                  <a:pt x="1512" y="1222"/>
                </a:lnTo>
                <a:cubicBezTo>
                  <a:pt x="1525" y="1213"/>
                  <a:pt x="1537" y="1203"/>
                  <a:pt x="1551" y="1194"/>
                </a:cubicBezTo>
                <a:cubicBezTo>
                  <a:pt x="1589" y="1170"/>
                  <a:pt x="1629" y="1147"/>
                  <a:pt x="1669" y="1126"/>
                </a:cubicBezTo>
                <a:cubicBezTo>
                  <a:pt x="1681" y="1119"/>
                  <a:pt x="1698" y="1113"/>
                  <a:pt x="1711" y="1105"/>
                </a:cubicBezTo>
                <a:lnTo>
                  <a:pt x="1711" y="1105"/>
                </a:lnTo>
                <a:cubicBezTo>
                  <a:pt x="1754" y="1092"/>
                  <a:pt x="1796" y="1075"/>
                  <a:pt x="1839" y="1063"/>
                </a:cubicBezTo>
                <a:cubicBezTo>
                  <a:pt x="1883" y="1050"/>
                  <a:pt x="1928" y="1042"/>
                  <a:pt x="1972" y="1031"/>
                </a:cubicBezTo>
                <a:cubicBezTo>
                  <a:pt x="1977" y="1030"/>
                  <a:pt x="1984" y="1028"/>
                  <a:pt x="1991" y="1026"/>
                </a:cubicBezTo>
                <a:lnTo>
                  <a:pt x="1991" y="1026"/>
                </a:lnTo>
                <a:cubicBezTo>
                  <a:pt x="2008" y="1025"/>
                  <a:pt x="2026" y="1024"/>
                  <a:pt x="2044" y="1023"/>
                </a:cubicBezTo>
                <a:cubicBezTo>
                  <a:pt x="2066" y="1021"/>
                  <a:pt x="2088" y="1018"/>
                  <a:pt x="2110" y="1014"/>
                </a:cubicBezTo>
                <a:lnTo>
                  <a:pt x="2110" y="1014"/>
                </a:lnTo>
                <a:cubicBezTo>
                  <a:pt x="2131" y="1012"/>
                  <a:pt x="2153" y="1010"/>
                  <a:pt x="2174" y="1006"/>
                </a:cubicBezTo>
                <a:cubicBezTo>
                  <a:pt x="2179" y="1005"/>
                  <a:pt x="2184" y="1004"/>
                  <a:pt x="2190" y="1003"/>
                </a:cubicBezTo>
                <a:lnTo>
                  <a:pt x="2190" y="1003"/>
                </a:lnTo>
                <a:cubicBezTo>
                  <a:pt x="2199" y="1002"/>
                  <a:pt x="2230" y="999"/>
                  <a:pt x="2246" y="998"/>
                </a:cubicBezTo>
                <a:cubicBezTo>
                  <a:pt x="2294" y="993"/>
                  <a:pt x="2341" y="991"/>
                  <a:pt x="2389" y="989"/>
                </a:cubicBezTo>
                <a:close/>
                <a:moveTo>
                  <a:pt x="2432" y="0"/>
                </a:moveTo>
                <a:cubicBezTo>
                  <a:pt x="2284" y="0"/>
                  <a:pt x="2135" y="12"/>
                  <a:pt x="1987" y="33"/>
                </a:cubicBezTo>
                <a:lnTo>
                  <a:pt x="1987" y="33"/>
                </a:lnTo>
                <a:cubicBezTo>
                  <a:pt x="1519" y="79"/>
                  <a:pt x="1082" y="246"/>
                  <a:pt x="740" y="578"/>
                </a:cubicBezTo>
                <a:cubicBezTo>
                  <a:pt x="443" y="863"/>
                  <a:pt x="236" y="1259"/>
                  <a:pt x="158" y="1661"/>
                </a:cubicBezTo>
                <a:cubicBezTo>
                  <a:pt x="0" y="2476"/>
                  <a:pt x="228" y="3406"/>
                  <a:pt x="895" y="3941"/>
                </a:cubicBezTo>
                <a:cubicBezTo>
                  <a:pt x="1282" y="4251"/>
                  <a:pt x="1776" y="4404"/>
                  <a:pt x="2272" y="4404"/>
                </a:cubicBezTo>
                <a:cubicBezTo>
                  <a:pt x="2762" y="4404"/>
                  <a:pt x="3253" y="4255"/>
                  <a:pt x="3645" y="3962"/>
                </a:cubicBezTo>
                <a:cubicBezTo>
                  <a:pt x="4395" y="3401"/>
                  <a:pt x="4700" y="2409"/>
                  <a:pt x="4443" y="1512"/>
                </a:cubicBezTo>
                <a:cubicBezTo>
                  <a:pt x="4304" y="1025"/>
                  <a:pt x="4005" y="604"/>
                  <a:pt x="3584" y="321"/>
                </a:cubicBezTo>
                <a:cubicBezTo>
                  <a:pt x="3238" y="89"/>
                  <a:pt x="2838" y="0"/>
                  <a:pt x="2432" y="0"/>
                </a:cubicBezTo>
                <a:close/>
              </a:path>
            </a:pathLst>
          </a:custGeom>
          <a:solidFill>
            <a:srgbClr val="48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87" name="Google Shape;9887;p35"/>
          <p:cNvSpPr/>
          <p:nvPr/>
        </p:nvSpPr>
        <p:spPr>
          <a:xfrm>
            <a:off x="6649225" y="367085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nvGrpSpPr>
          <p:cNvPr id="9888" name="Google Shape;9888;p35"/>
          <p:cNvGrpSpPr/>
          <p:nvPr/>
        </p:nvGrpSpPr>
        <p:grpSpPr>
          <a:xfrm>
            <a:off x="7671000" y="3520498"/>
            <a:ext cx="828744" cy="874159"/>
            <a:chOff x="6638425" y="262025"/>
            <a:chExt cx="1356637" cy="1528669"/>
          </a:xfrm>
        </p:grpSpPr>
        <p:sp>
          <p:nvSpPr>
            <p:cNvPr id="9889" name="Google Shape;9889;p35"/>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90" name="Google Shape;9890;p35"/>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91" name="Google Shape;9891;p35"/>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92" name="Google Shape;9892;p35"/>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sp>
        <p:nvSpPr>
          <p:cNvPr id="4" name="Freeform 6">
            <a:extLst>
              <a:ext uri="{FF2B5EF4-FFF2-40B4-BE49-F238E27FC236}">
                <a16:creationId xmlns="" xmlns:a16="http://schemas.microsoft.com/office/drawing/2014/main" id="{1A6E0941-A441-0ED3-FF58-726171018021}"/>
              </a:ext>
            </a:extLst>
          </p:cNvPr>
          <p:cNvSpPr/>
          <p:nvPr/>
        </p:nvSpPr>
        <p:spPr>
          <a:xfrm>
            <a:off x="5759666" y="882502"/>
            <a:ext cx="1821347" cy="3730522"/>
          </a:xfrm>
          <a:custGeom>
            <a:avLst/>
            <a:gdLst/>
            <a:ahLst/>
            <a:cxnLst/>
            <a:rect l="l" t="t" r="r" b="b"/>
            <a:pathLst>
              <a:path w="2728227" h="5536991">
                <a:moveTo>
                  <a:pt x="0" y="0"/>
                </a:moveTo>
                <a:lnTo>
                  <a:pt x="2728227" y="0"/>
                </a:lnTo>
                <a:lnTo>
                  <a:pt x="2728227" y="5536991"/>
                </a:lnTo>
                <a:lnTo>
                  <a:pt x="0" y="553699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extLst>
      <p:ext uri="{BB962C8B-B14F-4D97-AF65-F5344CB8AC3E}">
        <p14:creationId xmlns:p14="http://schemas.microsoft.com/office/powerpoint/2010/main" val="2841831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82"/>
                                        </p:tgtEl>
                                        <p:attrNameLst>
                                          <p:attrName>style.visibility</p:attrName>
                                        </p:attrNameLst>
                                      </p:cBhvr>
                                      <p:to>
                                        <p:strVal val="visible"/>
                                      </p:to>
                                    </p:set>
                                    <p:anim calcmode="lin" valueType="num">
                                      <p:cBhvr additive="base">
                                        <p:cTn id="7" dur="500" fill="hold"/>
                                        <p:tgtEl>
                                          <p:spTgt spid="9882"/>
                                        </p:tgtEl>
                                        <p:attrNameLst>
                                          <p:attrName>ppt_x</p:attrName>
                                        </p:attrNameLst>
                                      </p:cBhvr>
                                      <p:tavLst>
                                        <p:tav tm="0">
                                          <p:val>
                                            <p:strVal val="#ppt_x"/>
                                          </p:val>
                                        </p:tav>
                                        <p:tav tm="100000">
                                          <p:val>
                                            <p:strVal val="#ppt_x"/>
                                          </p:val>
                                        </p:tav>
                                      </p:tavLst>
                                    </p:anim>
                                    <p:anim calcmode="lin" valueType="num">
                                      <p:cBhvr additive="base">
                                        <p:cTn id="8" dur="500" fill="hold"/>
                                        <p:tgtEl>
                                          <p:spTgt spid="988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884"/>
                                        </p:tgtEl>
                                        <p:attrNameLst>
                                          <p:attrName>style.visibility</p:attrName>
                                        </p:attrNameLst>
                                      </p:cBhvr>
                                      <p:to>
                                        <p:strVal val="visible"/>
                                      </p:to>
                                    </p:set>
                                    <p:anim calcmode="lin" valueType="num">
                                      <p:cBhvr additive="base">
                                        <p:cTn id="16" dur="500" fill="hold"/>
                                        <p:tgtEl>
                                          <p:spTgt spid="9884"/>
                                        </p:tgtEl>
                                        <p:attrNameLst>
                                          <p:attrName>ppt_x</p:attrName>
                                        </p:attrNameLst>
                                      </p:cBhvr>
                                      <p:tavLst>
                                        <p:tav tm="0">
                                          <p:val>
                                            <p:strVal val="#ppt_x"/>
                                          </p:val>
                                        </p:tav>
                                        <p:tav tm="100000">
                                          <p:val>
                                            <p:strVal val="#ppt_x"/>
                                          </p:val>
                                        </p:tav>
                                      </p:tavLst>
                                    </p:anim>
                                    <p:anim calcmode="lin" valueType="num">
                                      <p:cBhvr additive="base">
                                        <p:cTn id="17" dur="500" fill="hold"/>
                                        <p:tgtEl>
                                          <p:spTgt spid="988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885"/>
                                        </p:tgtEl>
                                        <p:attrNameLst>
                                          <p:attrName>style.visibility</p:attrName>
                                        </p:attrNameLst>
                                      </p:cBhvr>
                                      <p:to>
                                        <p:strVal val="visible"/>
                                      </p:to>
                                    </p:set>
                                    <p:anim calcmode="lin" valueType="num">
                                      <p:cBhvr additive="base">
                                        <p:cTn id="20" dur="500" fill="hold"/>
                                        <p:tgtEl>
                                          <p:spTgt spid="9885"/>
                                        </p:tgtEl>
                                        <p:attrNameLst>
                                          <p:attrName>ppt_x</p:attrName>
                                        </p:attrNameLst>
                                      </p:cBhvr>
                                      <p:tavLst>
                                        <p:tav tm="0">
                                          <p:val>
                                            <p:strVal val="#ppt_x"/>
                                          </p:val>
                                        </p:tav>
                                        <p:tav tm="100000">
                                          <p:val>
                                            <p:strVal val="#ppt_x"/>
                                          </p:val>
                                        </p:tav>
                                      </p:tavLst>
                                    </p:anim>
                                    <p:anim calcmode="lin" valueType="num">
                                      <p:cBhvr additive="base">
                                        <p:cTn id="21" dur="500" fill="hold"/>
                                        <p:tgtEl>
                                          <p:spTgt spid="988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886"/>
                                        </p:tgtEl>
                                        <p:attrNameLst>
                                          <p:attrName>style.visibility</p:attrName>
                                        </p:attrNameLst>
                                      </p:cBhvr>
                                      <p:to>
                                        <p:strVal val="visible"/>
                                      </p:to>
                                    </p:set>
                                    <p:anim calcmode="lin" valueType="num">
                                      <p:cBhvr additive="base">
                                        <p:cTn id="24" dur="500" fill="hold"/>
                                        <p:tgtEl>
                                          <p:spTgt spid="9886"/>
                                        </p:tgtEl>
                                        <p:attrNameLst>
                                          <p:attrName>ppt_x</p:attrName>
                                        </p:attrNameLst>
                                      </p:cBhvr>
                                      <p:tavLst>
                                        <p:tav tm="0">
                                          <p:val>
                                            <p:strVal val="#ppt_x"/>
                                          </p:val>
                                        </p:tav>
                                        <p:tav tm="100000">
                                          <p:val>
                                            <p:strVal val="#ppt_x"/>
                                          </p:val>
                                        </p:tav>
                                      </p:tavLst>
                                    </p:anim>
                                    <p:anim calcmode="lin" valueType="num">
                                      <p:cBhvr additive="base">
                                        <p:cTn id="25" dur="500" fill="hold"/>
                                        <p:tgtEl>
                                          <p:spTgt spid="988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887"/>
                                        </p:tgtEl>
                                        <p:attrNameLst>
                                          <p:attrName>style.visibility</p:attrName>
                                        </p:attrNameLst>
                                      </p:cBhvr>
                                      <p:to>
                                        <p:strVal val="visible"/>
                                      </p:to>
                                    </p:set>
                                    <p:anim calcmode="lin" valueType="num">
                                      <p:cBhvr additive="base">
                                        <p:cTn id="28" dur="500" fill="hold"/>
                                        <p:tgtEl>
                                          <p:spTgt spid="9887"/>
                                        </p:tgtEl>
                                        <p:attrNameLst>
                                          <p:attrName>ppt_x</p:attrName>
                                        </p:attrNameLst>
                                      </p:cBhvr>
                                      <p:tavLst>
                                        <p:tav tm="0">
                                          <p:val>
                                            <p:strVal val="#ppt_x"/>
                                          </p:val>
                                        </p:tav>
                                        <p:tav tm="100000">
                                          <p:val>
                                            <p:strVal val="#ppt_x"/>
                                          </p:val>
                                        </p:tav>
                                      </p:tavLst>
                                    </p:anim>
                                    <p:anim calcmode="lin" valueType="num">
                                      <p:cBhvr additive="base">
                                        <p:cTn id="29" dur="500" fill="hold"/>
                                        <p:tgtEl>
                                          <p:spTgt spid="988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9888"/>
                                        </p:tgtEl>
                                        <p:attrNameLst>
                                          <p:attrName>style.visibility</p:attrName>
                                        </p:attrNameLst>
                                      </p:cBhvr>
                                      <p:to>
                                        <p:strVal val="visible"/>
                                      </p:to>
                                    </p:set>
                                    <p:anim calcmode="lin" valueType="num">
                                      <p:cBhvr additive="base">
                                        <p:cTn id="32" dur="500" fill="hold"/>
                                        <p:tgtEl>
                                          <p:spTgt spid="9888"/>
                                        </p:tgtEl>
                                        <p:attrNameLst>
                                          <p:attrName>ppt_x</p:attrName>
                                        </p:attrNameLst>
                                      </p:cBhvr>
                                      <p:tavLst>
                                        <p:tav tm="0">
                                          <p:val>
                                            <p:strVal val="#ppt_x"/>
                                          </p:val>
                                        </p:tav>
                                        <p:tav tm="100000">
                                          <p:val>
                                            <p:strVal val="#ppt_x"/>
                                          </p:val>
                                        </p:tav>
                                      </p:tavLst>
                                    </p:anim>
                                    <p:anim calcmode="lin" valueType="num">
                                      <p:cBhvr additive="base">
                                        <p:cTn id="33" dur="500" fill="hold"/>
                                        <p:tgtEl>
                                          <p:spTgt spid="9888"/>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grpId="0" nodeType="afterEffect">
                                  <p:stCondLst>
                                    <p:cond delay="0"/>
                                  </p:stCondLst>
                                  <p:childTnLst>
                                    <p:set>
                                      <p:cBhvr>
                                        <p:cTn id="36" dur="1" fill="hold">
                                          <p:stCondLst>
                                            <p:cond delay="0"/>
                                          </p:stCondLst>
                                        </p:cTn>
                                        <p:tgtEl>
                                          <p:spTgt spid="9883"/>
                                        </p:tgtEl>
                                        <p:attrNameLst>
                                          <p:attrName>style.visibility</p:attrName>
                                        </p:attrNameLst>
                                      </p:cBhvr>
                                      <p:to>
                                        <p:strVal val="visible"/>
                                      </p:to>
                                    </p:set>
                                    <p:anim calcmode="lin" valueType="num">
                                      <p:cBhvr additive="base">
                                        <p:cTn id="37" dur="500" fill="hold"/>
                                        <p:tgtEl>
                                          <p:spTgt spid="9883"/>
                                        </p:tgtEl>
                                        <p:attrNameLst>
                                          <p:attrName>ppt_x</p:attrName>
                                        </p:attrNameLst>
                                      </p:cBhvr>
                                      <p:tavLst>
                                        <p:tav tm="0">
                                          <p:val>
                                            <p:strVal val="#ppt_x"/>
                                          </p:val>
                                        </p:tav>
                                        <p:tav tm="100000">
                                          <p:val>
                                            <p:strVal val="#ppt_x"/>
                                          </p:val>
                                        </p:tav>
                                      </p:tavLst>
                                    </p:anim>
                                    <p:anim calcmode="lin" valueType="num">
                                      <p:cBhvr additive="base">
                                        <p:cTn id="38" dur="500" fill="hold"/>
                                        <p:tgtEl>
                                          <p:spTgt spid="98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82" grpId="0" animBg="1"/>
      <p:bldP spid="9883" grpId="0"/>
      <p:bldP spid="9884" grpId="0"/>
      <p:bldP spid="9885" grpId="0" animBg="1"/>
      <p:bldP spid="9886" grpId="0" animBg="1"/>
      <p:bldP spid="988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1227816" y="526854"/>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641413" y="414534"/>
            <a:ext cx="4846200"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US" sz="36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3. Viết</a:t>
            </a:r>
            <a:r>
              <a:rPr kumimoji="0" lang="en-US" sz="36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bài</a:t>
            </a:r>
            <a:endParaRPr kumimoji="0" sz="36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 xmlns:a16="http://schemas.microsoft.com/office/drawing/2014/main" id="{4A334565-1D81-4AF1-9B5F-DEB8333F4FD5}"/>
              </a:ext>
            </a:extLst>
          </p:cNvPr>
          <p:cNvPicPr preferRelativeResize="0"/>
          <p:nvPr/>
        </p:nvPicPr>
        <p:blipFill>
          <a:blip r:embed="rId4">
            <a:alphaModFix/>
          </a:blip>
          <a:stretch>
            <a:fillRect/>
          </a:stretch>
        </p:blipFill>
        <p:spPr>
          <a:xfrm rot="712773">
            <a:off x="7836163" y="3663487"/>
            <a:ext cx="1152060" cy="1633322"/>
          </a:xfrm>
          <a:prstGeom prst="rect">
            <a:avLst/>
          </a:prstGeom>
          <a:noFill/>
          <a:ln>
            <a:noFill/>
          </a:ln>
        </p:spPr>
      </p:pic>
      <p:pic>
        <p:nvPicPr>
          <p:cNvPr id="9" name="图片 2">
            <a:extLst>
              <a:ext uri="{FF2B5EF4-FFF2-40B4-BE49-F238E27FC236}">
                <a16:creationId xmlns="" xmlns:a16="http://schemas.microsoft.com/office/drawing/2014/main" id="{2CBFF64F-B44A-73BB-60FC-E714476018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428" y="1856973"/>
            <a:ext cx="3332276" cy="2991569"/>
          </a:xfrm>
          <a:prstGeom prst="rect">
            <a:avLst/>
          </a:prstGeom>
        </p:spPr>
      </p:pic>
      <p:pic>
        <p:nvPicPr>
          <p:cNvPr id="10" name="图片 23">
            <a:extLst>
              <a:ext uri="{FF2B5EF4-FFF2-40B4-BE49-F238E27FC236}">
                <a16:creationId xmlns="" xmlns:a16="http://schemas.microsoft.com/office/drawing/2014/main" id="{DB1585B3-5B94-FE12-B37F-812E4408F8D2}"/>
              </a:ext>
            </a:extLst>
          </p:cNvPr>
          <p:cNvPicPr>
            <a:picLocks noChangeAspect="1"/>
          </p:cNvPicPr>
          <p:nvPr/>
        </p:nvPicPr>
        <p:blipFill>
          <a:blip r:embed="rId6" cstate="print">
            <a:duotone>
              <a:prstClr val="black"/>
              <a:srgbClr val="ED7D31">
                <a:tint val="45000"/>
                <a:satMod val="400000"/>
              </a:srgbClr>
            </a:duotone>
            <a:extLst>
              <a:ext uri="{28A0092B-C50C-407E-A947-70E740481C1C}">
                <a14:useLocalDpi xmlns:a14="http://schemas.microsoft.com/office/drawing/2010/main" val="0"/>
              </a:ext>
            </a:extLst>
          </a:blip>
          <a:stretch>
            <a:fillRect/>
          </a:stretch>
        </p:blipFill>
        <p:spPr>
          <a:xfrm>
            <a:off x="4898845" y="1460249"/>
            <a:ext cx="3332277" cy="2400024"/>
          </a:xfrm>
          <a:prstGeom prst="rect">
            <a:avLst/>
          </a:prstGeom>
        </p:spPr>
      </p:pic>
      <p:sp>
        <p:nvSpPr>
          <p:cNvPr id="11" name="TextBox 30">
            <a:extLst>
              <a:ext uri="{FF2B5EF4-FFF2-40B4-BE49-F238E27FC236}">
                <a16:creationId xmlns="" xmlns:a16="http://schemas.microsoft.com/office/drawing/2014/main" id="{ACDFACB3-C989-A642-A903-CF587E95CCAF}"/>
              </a:ext>
            </a:extLst>
          </p:cNvPr>
          <p:cNvSpPr txBox="1"/>
          <p:nvPr/>
        </p:nvSpPr>
        <p:spPr>
          <a:xfrm>
            <a:off x="5125943" y="2152429"/>
            <a:ext cx="2662750" cy="120032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2400" i="1">
                <a:latin typeface="Times New Roman" panose="02020603050405020304" pitchFamily="18" charset="0"/>
                <a:cs typeface="Times New Roman" panose="02020603050405020304" pitchFamily="18" charset="0"/>
              </a:rPr>
              <a:t>Hs</a:t>
            </a:r>
            <a:r>
              <a:rPr lang="vi-VN" sz="2400" i="1">
                <a:latin typeface="Times New Roman" panose="02020603050405020304" pitchFamily="18" charset="0"/>
                <a:cs typeface="Times New Roman" panose="02020603050405020304" pitchFamily="18" charset="0"/>
              </a:rPr>
              <a:t> viết bài dựa theo dàn ý và một số lưu ý của Gv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6109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1227816" y="526854"/>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641413" y="414534"/>
            <a:ext cx="4846200"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US" sz="36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3. Viết</a:t>
            </a:r>
            <a:r>
              <a:rPr kumimoji="0" lang="en-US" sz="36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bài</a:t>
            </a:r>
            <a:endParaRPr kumimoji="0" sz="36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 xmlns:a16="http://schemas.microsoft.com/office/drawing/2014/main" id="{4A334565-1D81-4AF1-9B5F-DEB8333F4FD5}"/>
              </a:ext>
            </a:extLst>
          </p:cNvPr>
          <p:cNvPicPr preferRelativeResize="0"/>
          <p:nvPr/>
        </p:nvPicPr>
        <p:blipFill>
          <a:blip r:embed="rId4">
            <a:alphaModFix/>
          </a:blip>
          <a:stretch>
            <a:fillRect/>
          </a:stretch>
        </p:blipFill>
        <p:spPr>
          <a:xfrm rot="712773">
            <a:off x="7836163" y="3663487"/>
            <a:ext cx="1152060" cy="1633322"/>
          </a:xfrm>
          <a:prstGeom prst="rect">
            <a:avLst/>
          </a:prstGeom>
          <a:noFill/>
          <a:ln>
            <a:noFill/>
          </a:ln>
        </p:spPr>
      </p:pic>
      <p:grpSp>
        <p:nvGrpSpPr>
          <p:cNvPr id="2" name="Google Shape;466;p25">
            <a:extLst>
              <a:ext uri="{FF2B5EF4-FFF2-40B4-BE49-F238E27FC236}">
                <a16:creationId xmlns="" xmlns:a16="http://schemas.microsoft.com/office/drawing/2014/main" id="{8DFBAA0A-1845-17C4-4B89-C4C983C4F420}"/>
              </a:ext>
            </a:extLst>
          </p:cNvPr>
          <p:cNvGrpSpPr/>
          <p:nvPr/>
        </p:nvGrpSpPr>
        <p:grpSpPr>
          <a:xfrm>
            <a:off x="3348811" y="2050844"/>
            <a:ext cx="2744805" cy="2641800"/>
            <a:chOff x="3196366" y="2383066"/>
            <a:chExt cx="2744805" cy="2641800"/>
          </a:xfrm>
        </p:grpSpPr>
        <p:sp>
          <p:nvSpPr>
            <p:cNvPr id="3" name="Google Shape;467;p25">
              <a:extLst>
                <a:ext uri="{FF2B5EF4-FFF2-40B4-BE49-F238E27FC236}">
                  <a16:creationId xmlns="" xmlns:a16="http://schemas.microsoft.com/office/drawing/2014/main" id="{537A51EE-7422-8D1D-98DD-A7CAEC455823}"/>
                </a:ext>
              </a:extLst>
            </p:cNvPr>
            <p:cNvSpPr/>
            <p:nvPr/>
          </p:nvSpPr>
          <p:spPr>
            <a:xfrm>
              <a:off x="3250679" y="2383066"/>
              <a:ext cx="2641500" cy="2641800"/>
            </a:xfrm>
            <a:prstGeom prst="arc">
              <a:avLst>
                <a:gd name="adj1" fmla="val 10325226"/>
                <a:gd name="adj2" fmla="val 446848"/>
              </a:avLst>
            </a:prstGeom>
            <a:noFill/>
            <a:ln w="19050" cap="flat" cmpd="sng">
              <a:solidFill>
                <a:srgbClr val="DDDDDD"/>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469;p25">
              <a:extLst>
                <a:ext uri="{FF2B5EF4-FFF2-40B4-BE49-F238E27FC236}">
                  <a16:creationId xmlns="" xmlns:a16="http://schemas.microsoft.com/office/drawing/2014/main" id="{8A616671-A105-A2D3-1404-3A4BA6148311}"/>
                </a:ext>
              </a:extLst>
            </p:cNvPr>
            <p:cNvSpPr/>
            <p:nvPr/>
          </p:nvSpPr>
          <p:spPr>
            <a:xfrm>
              <a:off x="5467069" y="2726465"/>
              <a:ext cx="131969" cy="131326"/>
            </a:xfrm>
            <a:custGeom>
              <a:avLst/>
              <a:gdLst/>
              <a:ahLst/>
              <a:cxnLst/>
              <a:rect l="l" t="t" r="r" b="b"/>
              <a:pathLst>
                <a:path w="2394" h="2382" extrusionOk="0">
                  <a:moveTo>
                    <a:pt x="1191" y="0"/>
                  </a:moveTo>
                  <a:cubicBezTo>
                    <a:pt x="536" y="0"/>
                    <a:pt x="0" y="524"/>
                    <a:pt x="0" y="1191"/>
                  </a:cubicBezTo>
                  <a:cubicBezTo>
                    <a:pt x="0" y="1846"/>
                    <a:pt x="536" y="2382"/>
                    <a:pt x="1191" y="2382"/>
                  </a:cubicBezTo>
                  <a:cubicBezTo>
                    <a:pt x="1858" y="2382"/>
                    <a:pt x="2393" y="1846"/>
                    <a:pt x="2393" y="1191"/>
                  </a:cubicBezTo>
                  <a:cubicBezTo>
                    <a:pt x="2393" y="524"/>
                    <a:pt x="1858" y="0"/>
                    <a:pt x="1191" y="0"/>
                  </a:cubicBezTo>
                  <a:close/>
                </a:path>
              </a:pathLst>
            </a:custGeom>
            <a:solidFill>
              <a:srgbClr val="833605"/>
            </a:solidFill>
            <a:ln w="19050" cap="flat" cmpd="sng">
              <a:solidFill>
                <a:srgbClr val="833605"/>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470;p25">
              <a:extLst>
                <a:ext uri="{FF2B5EF4-FFF2-40B4-BE49-F238E27FC236}">
                  <a16:creationId xmlns="" xmlns:a16="http://schemas.microsoft.com/office/drawing/2014/main" id="{9C39D741-00A7-3BFB-3EA6-3F2559421BE2}"/>
                </a:ext>
              </a:extLst>
            </p:cNvPr>
            <p:cNvSpPr/>
            <p:nvPr/>
          </p:nvSpPr>
          <p:spPr>
            <a:xfrm>
              <a:off x="3518071" y="2740537"/>
              <a:ext cx="131969" cy="131987"/>
            </a:xfrm>
            <a:custGeom>
              <a:avLst/>
              <a:gdLst/>
              <a:ahLst/>
              <a:cxnLst/>
              <a:rect l="l" t="t" r="r" b="b"/>
              <a:pathLst>
                <a:path w="2382" h="2382" extrusionOk="0">
                  <a:moveTo>
                    <a:pt x="1191" y="0"/>
                  </a:moveTo>
                  <a:cubicBezTo>
                    <a:pt x="536" y="0"/>
                    <a:pt x="0" y="524"/>
                    <a:pt x="0" y="1191"/>
                  </a:cubicBezTo>
                  <a:cubicBezTo>
                    <a:pt x="0" y="1846"/>
                    <a:pt x="536" y="2382"/>
                    <a:pt x="1191" y="2382"/>
                  </a:cubicBezTo>
                  <a:cubicBezTo>
                    <a:pt x="1858" y="2382"/>
                    <a:pt x="2382" y="1846"/>
                    <a:pt x="2382" y="1191"/>
                  </a:cubicBezTo>
                  <a:cubicBezTo>
                    <a:pt x="2382" y="524"/>
                    <a:pt x="1858" y="0"/>
                    <a:pt x="1191" y="0"/>
                  </a:cubicBezTo>
                  <a:close/>
                </a:path>
              </a:pathLst>
            </a:custGeom>
            <a:solidFill>
              <a:srgbClr val="C07546"/>
            </a:solidFill>
            <a:ln w="19050" cap="flat" cmpd="sng">
              <a:solidFill>
                <a:srgbClr val="C07546"/>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471;p25">
              <a:extLst>
                <a:ext uri="{FF2B5EF4-FFF2-40B4-BE49-F238E27FC236}">
                  <a16:creationId xmlns="" xmlns:a16="http://schemas.microsoft.com/office/drawing/2014/main" id="{61F8F16F-43A5-8BB0-3D8B-191C596CA4CC}"/>
                </a:ext>
              </a:extLst>
            </p:cNvPr>
            <p:cNvSpPr/>
            <p:nvPr/>
          </p:nvSpPr>
          <p:spPr>
            <a:xfrm>
              <a:off x="3196366" y="3810282"/>
              <a:ext cx="131969" cy="131987"/>
            </a:xfrm>
            <a:custGeom>
              <a:avLst/>
              <a:gdLst/>
              <a:ahLst/>
              <a:cxnLst/>
              <a:rect l="l" t="t" r="r" b="b"/>
              <a:pathLst>
                <a:path w="2382" h="2382" extrusionOk="0">
                  <a:moveTo>
                    <a:pt x="1191" y="0"/>
                  </a:moveTo>
                  <a:cubicBezTo>
                    <a:pt x="536" y="0"/>
                    <a:pt x="1" y="524"/>
                    <a:pt x="1" y="1191"/>
                  </a:cubicBezTo>
                  <a:cubicBezTo>
                    <a:pt x="1" y="1846"/>
                    <a:pt x="536" y="2381"/>
                    <a:pt x="1191" y="2381"/>
                  </a:cubicBezTo>
                  <a:cubicBezTo>
                    <a:pt x="1846" y="2381"/>
                    <a:pt x="2382" y="1846"/>
                    <a:pt x="2382" y="1191"/>
                  </a:cubicBezTo>
                  <a:cubicBezTo>
                    <a:pt x="2382" y="524"/>
                    <a:pt x="1846" y="0"/>
                    <a:pt x="1191" y="0"/>
                  </a:cubicBezTo>
                  <a:close/>
                </a:path>
              </a:pathLst>
            </a:custGeom>
            <a:solidFill>
              <a:srgbClr val="E4AA6E"/>
            </a:solidFill>
            <a:ln w="19050" cap="flat" cmpd="sng">
              <a:solidFill>
                <a:srgbClr val="E4AA6E"/>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472;p25">
              <a:extLst>
                <a:ext uri="{FF2B5EF4-FFF2-40B4-BE49-F238E27FC236}">
                  <a16:creationId xmlns="" xmlns:a16="http://schemas.microsoft.com/office/drawing/2014/main" id="{831B267C-B178-E983-44E4-015EF6201CE2}"/>
                </a:ext>
              </a:extLst>
            </p:cNvPr>
            <p:cNvSpPr/>
            <p:nvPr/>
          </p:nvSpPr>
          <p:spPr>
            <a:xfrm>
              <a:off x="5809202" y="3810282"/>
              <a:ext cx="131969" cy="131987"/>
            </a:xfrm>
            <a:custGeom>
              <a:avLst/>
              <a:gdLst/>
              <a:ahLst/>
              <a:cxnLst/>
              <a:rect l="l" t="t" r="r" b="b"/>
              <a:pathLst>
                <a:path w="2382" h="2382" extrusionOk="0">
                  <a:moveTo>
                    <a:pt x="1191" y="0"/>
                  </a:moveTo>
                  <a:cubicBezTo>
                    <a:pt x="536" y="0"/>
                    <a:pt x="1" y="524"/>
                    <a:pt x="1" y="1191"/>
                  </a:cubicBezTo>
                  <a:cubicBezTo>
                    <a:pt x="1" y="1846"/>
                    <a:pt x="536" y="2381"/>
                    <a:pt x="1191" y="2381"/>
                  </a:cubicBezTo>
                  <a:cubicBezTo>
                    <a:pt x="1858" y="2381"/>
                    <a:pt x="2382" y="1846"/>
                    <a:pt x="2382" y="1191"/>
                  </a:cubicBezTo>
                  <a:cubicBezTo>
                    <a:pt x="2382" y="524"/>
                    <a:pt x="1858" y="0"/>
                    <a:pt x="1191" y="0"/>
                  </a:cubicBezTo>
                  <a:close/>
                </a:path>
              </a:pathLst>
            </a:custGeom>
            <a:solidFill>
              <a:srgbClr val="62B0B8"/>
            </a:solidFill>
            <a:ln w="19050" cap="flat" cmpd="sng">
              <a:solidFill>
                <a:srgbClr val="62B0B8"/>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 name="Google Shape;473;p25">
            <a:extLst>
              <a:ext uri="{FF2B5EF4-FFF2-40B4-BE49-F238E27FC236}">
                <a16:creationId xmlns="" xmlns:a16="http://schemas.microsoft.com/office/drawing/2014/main" id="{DF3F6359-B3E1-DE11-0FAD-E62A2E4D5CDA}"/>
              </a:ext>
            </a:extLst>
          </p:cNvPr>
          <p:cNvGrpSpPr/>
          <p:nvPr/>
        </p:nvGrpSpPr>
        <p:grpSpPr>
          <a:xfrm>
            <a:off x="3408779" y="3185347"/>
            <a:ext cx="2551808" cy="1664418"/>
            <a:chOff x="-3259375" y="1838325"/>
            <a:chExt cx="3040648" cy="2327896"/>
          </a:xfrm>
        </p:grpSpPr>
        <p:grpSp>
          <p:nvGrpSpPr>
            <p:cNvPr id="16" name="Google Shape;474;p25">
              <a:extLst>
                <a:ext uri="{FF2B5EF4-FFF2-40B4-BE49-F238E27FC236}">
                  <a16:creationId xmlns="" xmlns:a16="http://schemas.microsoft.com/office/drawing/2014/main" id="{BAB89B0B-F07B-3903-23F8-C06C68CECCB1}"/>
                </a:ext>
              </a:extLst>
            </p:cNvPr>
            <p:cNvGrpSpPr/>
            <p:nvPr/>
          </p:nvGrpSpPr>
          <p:grpSpPr>
            <a:xfrm>
              <a:off x="-3259375" y="1838325"/>
              <a:ext cx="1477879" cy="2326437"/>
              <a:chOff x="-3335575" y="1838325"/>
              <a:chExt cx="1477879" cy="2326437"/>
            </a:xfrm>
          </p:grpSpPr>
          <p:sp>
            <p:nvSpPr>
              <p:cNvPr id="55" name="Google Shape;475;p25">
                <a:extLst>
                  <a:ext uri="{FF2B5EF4-FFF2-40B4-BE49-F238E27FC236}">
                    <a16:creationId xmlns="" xmlns:a16="http://schemas.microsoft.com/office/drawing/2014/main" id="{A43621C8-210D-8BFB-C341-4D9704DEF063}"/>
                  </a:ext>
                </a:extLst>
              </p:cNvPr>
              <p:cNvSpPr/>
              <p:nvPr/>
            </p:nvSpPr>
            <p:spPr>
              <a:xfrm>
                <a:off x="-2588416" y="3095227"/>
                <a:ext cx="228779" cy="236802"/>
              </a:xfrm>
              <a:custGeom>
                <a:avLst/>
                <a:gdLst/>
                <a:ahLst/>
                <a:cxnLst/>
                <a:rect l="l" t="t" r="r" b="b"/>
                <a:pathLst>
                  <a:path w="4135" h="4280" extrusionOk="0">
                    <a:moveTo>
                      <a:pt x="1281" y="0"/>
                    </a:moveTo>
                    <a:lnTo>
                      <a:pt x="1" y="4280"/>
                    </a:lnTo>
                    <a:lnTo>
                      <a:pt x="1" y="4280"/>
                    </a:lnTo>
                    <a:lnTo>
                      <a:pt x="4039" y="3417"/>
                    </a:lnTo>
                    <a:cubicBezTo>
                      <a:pt x="4134" y="1078"/>
                      <a:pt x="1281" y="0"/>
                      <a:pt x="1281" y="0"/>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476;p25">
                <a:extLst>
                  <a:ext uri="{FF2B5EF4-FFF2-40B4-BE49-F238E27FC236}">
                    <a16:creationId xmlns="" xmlns:a16="http://schemas.microsoft.com/office/drawing/2014/main" id="{E90502D7-08D7-1317-B5D3-B8B260EA5681}"/>
                  </a:ext>
                </a:extLst>
              </p:cNvPr>
              <p:cNvSpPr/>
              <p:nvPr/>
            </p:nvSpPr>
            <p:spPr>
              <a:xfrm>
                <a:off x="-3082332" y="3920610"/>
                <a:ext cx="579224" cy="244152"/>
              </a:xfrm>
              <a:custGeom>
                <a:avLst/>
                <a:gdLst/>
                <a:ahLst/>
                <a:cxnLst/>
                <a:rect l="l" t="t" r="r" b="b"/>
                <a:pathLst>
                  <a:path w="10469" h="3564" extrusionOk="0">
                    <a:moveTo>
                      <a:pt x="4103" y="0"/>
                    </a:moveTo>
                    <a:cubicBezTo>
                      <a:pt x="3589" y="203"/>
                      <a:pt x="1586" y="615"/>
                      <a:pt x="235" y="888"/>
                    </a:cubicBezTo>
                    <a:cubicBezTo>
                      <a:pt x="210" y="1059"/>
                      <a:pt x="197" y="1236"/>
                      <a:pt x="178" y="1414"/>
                    </a:cubicBezTo>
                    <a:lnTo>
                      <a:pt x="1" y="3563"/>
                    </a:lnTo>
                    <a:lnTo>
                      <a:pt x="10367" y="3563"/>
                    </a:lnTo>
                    <a:cubicBezTo>
                      <a:pt x="10367" y="3563"/>
                      <a:pt x="10430" y="2745"/>
                      <a:pt x="10468" y="1655"/>
                    </a:cubicBezTo>
                    <a:lnTo>
                      <a:pt x="10468" y="1655"/>
                    </a:lnTo>
                    <a:cubicBezTo>
                      <a:pt x="9790" y="1965"/>
                      <a:pt x="9091" y="2231"/>
                      <a:pt x="8677" y="2231"/>
                    </a:cubicBezTo>
                    <a:cubicBezTo>
                      <a:pt x="8642" y="2231"/>
                      <a:pt x="8610" y="2229"/>
                      <a:pt x="8579" y="2225"/>
                    </a:cubicBezTo>
                    <a:cubicBezTo>
                      <a:pt x="7685" y="2118"/>
                      <a:pt x="4103" y="0"/>
                      <a:pt x="4103"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477;p25">
                <a:extLst>
                  <a:ext uri="{FF2B5EF4-FFF2-40B4-BE49-F238E27FC236}">
                    <a16:creationId xmlns="" xmlns:a16="http://schemas.microsoft.com/office/drawing/2014/main" id="{EEA6ED0A-74B4-295A-01E1-60E53DD00FC1}"/>
                  </a:ext>
                </a:extLst>
              </p:cNvPr>
              <p:cNvSpPr/>
              <p:nvPr/>
            </p:nvSpPr>
            <p:spPr>
              <a:xfrm>
                <a:off x="-3069333" y="3789049"/>
                <a:ext cx="569375" cy="255060"/>
              </a:xfrm>
              <a:custGeom>
                <a:avLst/>
                <a:gdLst/>
                <a:ahLst/>
                <a:cxnLst/>
                <a:rect l="l" t="t" r="r" b="b"/>
                <a:pathLst>
                  <a:path w="10291" h="4610" extrusionOk="0">
                    <a:moveTo>
                      <a:pt x="939" y="1"/>
                    </a:moveTo>
                    <a:cubicBezTo>
                      <a:pt x="939" y="1"/>
                      <a:pt x="254" y="1389"/>
                      <a:pt x="0" y="3266"/>
                    </a:cubicBezTo>
                    <a:cubicBezTo>
                      <a:pt x="1351" y="2993"/>
                      <a:pt x="3348" y="2581"/>
                      <a:pt x="3868" y="2378"/>
                    </a:cubicBezTo>
                    <a:cubicBezTo>
                      <a:pt x="3868" y="2378"/>
                      <a:pt x="7450" y="4483"/>
                      <a:pt x="8344" y="4603"/>
                    </a:cubicBezTo>
                    <a:cubicBezTo>
                      <a:pt x="8375" y="4607"/>
                      <a:pt x="8407" y="4609"/>
                      <a:pt x="8442" y="4609"/>
                    </a:cubicBezTo>
                    <a:cubicBezTo>
                      <a:pt x="8856" y="4609"/>
                      <a:pt x="9555" y="4343"/>
                      <a:pt x="10233" y="4033"/>
                    </a:cubicBezTo>
                    <a:cubicBezTo>
                      <a:pt x="10278" y="2771"/>
                      <a:pt x="10290" y="1148"/>
                      <a:pt x="10132"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478;p25">
                <a:extLst>
                  <a:ext uri="{FF2B5EF4-FFF2-40B4-BE49-F238E27FC236}">
                    <a16:creationId xmlns="" xmlns:a16="http://schemas.microsoft.com/office/drawing/2014/main" id="{DD806301-F609-C466-7BB6-066422C35B27}"/>
                  </a:ext>
                </a:extLst>
              </p:cNvPr>
              <p:cNvSpPr/>
              <p:nvPr/>
            </p:nvSpPr>
            <p:spPr>
              <a:xfrm>
                <a:off x="-2864838" y="2858088"/>
                <a:ext cx="191599" cy="187726"/>
              </a:xfrm>
              <a:custGeom>
                <a:avLst/>
                <a:gdLst/>
                <a:ahLst/>
                <a:cxnLst/>
                <a:rect l="l" t="t" r="r" b="b"/>
                <a:pathLst>
                  <a:path w="3463" h="3393" extrusionOk="0">
                    <a:moveTo>
                      <a:pt x="305" y="0"/>
                    </a:moveTo>
                    <a:cubicBezTo>
                      <a:pt x="292" y="317"/>
                      <a:pt x="267" y="590"/>
                      <a:pt x="229" y="755"/>
                    </a:cubicBezTo>
                    <a:lnTo>
                      <a:pt x="1" y="2035"/>
                    </a:lnTo>
                    <a:cubicBezTo>
                      <a:pt x="1" y="2035"/>
                      <a:pt x="2284" y="3393"/>
                      <a:pt x="2607" y="3393"/>
                    </a:cubicBezTo>
                    <a:cubicBezTo>
                      <a:pt x="2611" y="3393"/>
                      <a:pt x="2615" y="3393"/>
                      <a:pt x="2619" y="3392"/>
                    </a:cubicBezTo>
                    <a:cubicBezTo>
                      <a:pt x="2898" y="3354"/>
                      <a:pt x="3462" y="2435"/>
                      <a:pt x="3462" y="2435"/>
                    </a:cubicBezTo>
                    <a:cubicBezTo>
                      <a:pt x="3462" y="2435"/>
                      <a:pt x="3393" y="2175"/>
                      <a:pt x="3329" y="1833"/>
                    </a:cubicBezTo>
                    <a:cubicBezTo>
                      <a:pt x="3252" y="1846"/>
                      <a:pt x="3158" y="1855"/>
                      <a:pt x="3045" y="1855"/>
                    </a:cubicBezTo>
                    <a:cubicBezTo>
                      <a:pt x="2834" y="1855"/>
                      <a:pt x="2559" y="1822"/>
                      <a:pt x="2220" y="1718"/>
                    </a:cubicBezTo>
                    <a:cubicBezTo>
                      <a:pt x="1402" y="1465"/>
                      <a:pt x="717" y="628"/>
                      <a:pt x="305" y="0"/>
                    </a:cubicBezTo>
                    <a:close/>
                  </a:path>
                </a:pathLst>
              </a:custGeom>
              <a:solidFill>
                <a:srgbClr val="B06C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479;p25">
                <a:extLst>
                  <a:ext uri="{FF2B5EF4-FFF2-40B4-BE49-F238E27FC236}">
                    <a16:creationId xmlns="" xmlns:a16="http://schemas.microsoft.com/office/drawing/2014/main" id="{121D8D85-71FA-6628-15C7-52488D551930}"/>
                  </a:ext>
                </a:extLst>
              </p:cNvPr>
              <p:cNvSpPr/>
              <p:nvPr/>
            </p:nvSpPr>
            <p:spPr>
              <a:xfrm>
                <a:off x="-2851836" y="2680207"/>
                <a:ext cx="171571" cy="280676"/>
              </a:xfrm>
              <a:custGeom>
                <a:avLst/>
                <a:gdLst/>
                <a:ahLst/>
                <a:cxnLst/>
                <a:rect l="l" t="t" r="r" b="b"/>
                <a:pathLst>
                  <a:path w="3101" h="5073" extrusionOk="0">
                    <a:moveTo>
                      <a:pt x="0" y="1"/>
                    </a:moveTo>
                    <a:cubicBezTo>
                      <a:pt x="0" y="1"/>
                      <a:pt x="133" y="1985"/>
                      <a:pt x="83" y="3209"/>
                    </a:cubicBezTo>
                    <a:cubicBezTo>
                      <a:pt x="495" y="3843"/>
                      <a:pt x="1173" y="4680"/>
                      <a:pt x="1991" y="4933"/>
                    </a:cubicBezTo>
                    <a:cubicBezTo>
                      <a:pt x="2331" y="5037"/>
                      <a:pt x="2606" y="5073"/>
                      <a:pt x="2817" y="5073"/>
                    </a:cubicBezTo>
                    <a:cubicBezTo>
                      <a:pt x="2929" y="5073"/>
                      <a:pt x="3024" y="5063"/>
                      <a:pt x="3100" y="5048"/>
                    </a:cubicBezTo>
                    <a:cubicBezTo>
                      <a:pt x="3062" y="4838"/>
                      <a:pt x="3031" y="4604"/>
                      <a:pt x="3031" y="4388"/>
                    </a:cubicBezTo>
                    <a:lnTo>
                      <a:pt x="2955" y="654"/>
                    </a:lnTo>
                    <a:lnTo>
                      <a:pt x="0" y="1"/>
                    </a:ln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80;p25">
                <a:extLst>
                  <a:ext uri="{FF2B5EF4-FFF2-40B4-BE49-F238E27FC236}">
                    <a16:creationId xmlns="" xmlns:a16="http://schemas.microsoft.com/office/drawing/2014/main" id="{9597641A-681C-4B04-AF32-73E6ED1DF9B7}"/>
                  </a:ext>
                </a:extLst>
              </p:cNvPr>
              <p:cNvSpPr/>
              <p:nvPr/>
            </p:nvSpPr>
            <p:spPr>
              <a:xfrm>
                <a:off x="-2939532" y="2900249"/>
                <a:ext cx="327317" cy="271713"/>
              </a:xfrm>
              <a:custGeom>
                <a:avLst/>
                <a:gdLst/>
                <a:ahLst/>
                <a:cxnLst/>
                <a:rect l="l" t="t" r="r" b="b"/>
                <a:pathLst>
                  <a:path w="5916" h="4911" extrusionOk="0">
                    <a:moveTo>
                      <a:pt x="1503" y="0"/>
                    </a:moveTo>
                    <a:cubicBezTo>
                      <a:pt x="1327" y="0"/>
                      <a:pt x="937" y="52"/>
                      <a:pt x="767" y="487"/>
                    </a:cubicBezTo>
                    <a:cubicBezTo>
                      <a:pt x="615" y="868"/>
                      <a:pt x="355" y="1546"/>
                      <a:pt x="0" y="2161"/>
                    </a:cubicBezTo>
                    <a:cubicBezTo>
                      <a:pt x="368" y="2713"/>
                      <a:pt x="970" y="3518"/>
                      <a:pt x="1604" y="4031"/>
                    </a:cubicBezTo>
                    <a:cubicBezTo>
                      <a:pt x="2437" y="4716"/>
                      <a:pt x="2903" y="4911"/>
                      <a:pt x="3113" y="4911"/>
                    </a:cubicBezTo>
                    <a:cubicBezTo>
                      <a:pt x="3163" y="4911"/>
                      <a:pt x="3199" y="4899"/>
                      <a:pt x="3221" y="4881"/>
                    </a:cubicBezTo>
                    <a:cubicBezTo>
                      <a:pt x="3329" y="4786"/>
                      <a:pt x="4032" y="3112"/>
                      <a:pt x="4032" y="3112"/>
                    </a:cubicBezTo>
                    <a:cubicBezTo>
                      <a:pt x="4032" y="3112"/>
                      <a:pt x="4836" y="4695"/>
                      <a:pt x="5137" y="4695"/>
                    </a:cubicBezTo>
                    <a:cubicBezTo>
                      <a:pt x="5145" y="4695"/>
                      <a:pt x="5153" y="4693"/>
                      <a:pt x="5161" y="4691"/>
                    </a:cubicBezTo>
                    <a:cubicBezTo>
                      <a:pt x="5383" y="4608"/>
                      <a:pt x="5763" y="3207"/>
                      <a:pt x="5915" y="2446"/>
                    </a:cubicBezTo>
                    <a:cubicBezTo>
                      <a:pt x="5915" y="2446"/>
                      <a:pt x="5389" y="918"/>
                      <a:pt x="5148" y="677"/>
                    </a:cubicBezTo>
                    <a:cubicBezTo>
                      <a:pt x="4907" y="437"/>
                      <a:pt x="4622" y="424"/>
                      <a:pt x="4622" y="424"/>
                    </a:cubicBezTo>
                    <a:lnTo>
                      <a:pt x="4622" y="424"/>
                    </a:lnTo>
                    <a:cubicBezTo>
                      <a:pt x="4628" y="639"/>
                      <a:pt x="4654" y="880"/>
                      <a:pt x="4692" y="1083"/>
                    </a:cubicBezTo>
                    <a:cubicBezTo>
                      <a:pt x="4749" y="1419"/>
                      <a:pt x="4825" y="1686"/>
                      <a:pt x="4825" y="1686"/>
                    </a:cubicBezTo>
                    <a:cubicBezTo>
                      <a:pt x="4825" y="1686"/>
                      <a:pt x="4261" y="2598"/>
                      <a:pt x="3988" y="2643"/>
                    </a:cubicBezTo>
                    <a:cubicBezTo>
                      <a:pt x="3983" y="2644"/>
                      <a:pt x="3977" y="2644"/>
                      <a:pt x="3971" y="2644"/>
                    </a:cubicBezTo>
                    <a:cubicBezTo>
                      <a:pt x="3626" y="2644"/>
                      <a:pt x="1363" y="1292"/>
                      <a:pt x="1363" y="1292"/>
                    </a:cubicBezTo>
                    <a:lnTo>
                      <a:pt x="1592" y="5"/>
                    </a:lnTo>
                    <a:cubicBezTo>
                      <a:pt x="1592" y="5"/>
                      <a:pt x="1558" y="0"/>
                      <a:pt x="1503" y="0"/>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81;p25">
                <a:extLst>
                  <a:ext uri="{FF2B5EF4-FFF2-40B4-BE49-F238E27FC236}">
                    <a16:creationId xmlns="" xmlns:a16="http://schemas.microsoft.com/office/drawing/2014/main" id="{43D81113-00DD-B64F-9A31-78297ED21171}"/>
                  </a:ext>
                </a:extLst>
              </p:cNvPr>
              <p:cNvSpPr/>
              <p:nvPr/>
            </p:nvSpPr>
            <p:spPr>
              <a:xfrm>
                <a:off x="-3081284" y="3019095"/>
                <a:ext cx="606555" cy="497947"/>
              </a:xfrm>
              <a:custGeom>
                <a:avLst/>
                <a:gdLst/>
                <a:ahLst/>
                <a:cxnLst/>
                <a:rect l="l" t="t" r="r" b="b"/>
                <a:pathLst>
                  <a:path w="10963" h="9000" extrusionOk="0">
                    <a:moveTo>
                      <a:pt x="2537" y="0"/>
                    </a:moveTo>
                    <a:cubicBezTo>
                      <a:pt x="2366" y="311"/>
                      <a:pt x="2169" y="603"/>
                      <a:pt x="1947" y="831"/>
                    </a:cubicBezTo>
                    <a:cubicBezTo>
                      <a:pt x="1288" y="1547"/>
                      <a:pt x="1" y="2061"/>
                      <a:pt x="1" y="2061"/>
                    </a:cubicBezTo>
                    <a:lnTo>
                      <a:pt x="1320" y="7735"/>
                    </a:lnTo>
                    <a:cubicBezTo>
                      <a:pt x="1320" y="7735"/>
                      <a:pt x="2404" y="8883"/>
                      <a:pt x="3513" y="8978"/>
                    </a:cubicBezTo>
                    <a:cubicBezTo>
                      <a:pt x="3681" y="8992"/>
                      <a:pt x="3908" y="8999"/>
                      <a:pt x="4176" y="8999"/>
                    </a:cubicBezTo>
                    <a:cubicBezTo>
                      <a:pt x="5680" y="8999"/>
                      <a:pt x="8483" y="8775"/>
                      <a:pt x="9473" y="8350"/>
                    </a:cubicBezTo>
                    <a:cubicBezTo>
                      <a:pt x="10037" y="8115"/>
                      <a:pt x="10557" y="7697"/>
                      <a:pt x="10963" y="7329"/>
                    </a:cubicBezTo>
                    <a:cubicBezTo>
                      <a:pt x="10937" y="6492"/>
                      <a:pt x="10893" y="5744"/>
                      <a:pt x="10811" y="5212"/>
                    </a:cubicBezTo>
                    <a:cubicBezTo>
                      <a:pt x="10506" y="2929"/>
                      <a:pt x="10189" y="1376"/>
                      <a:pt x="10189" y="1376"/>
                    </a:cubicBezTo>
                    <a:lnTo>
                      <a:pt x="8465" y="292"/>
                    </a:lnTo>
                    <a:cubicBezTo>
                      <a:pt x="8319" y="1053"/>
                      <a:pt x="7939" y="2454"/>
                      <a:pt x="7717" y="2536"/>
                    </a:cubicBezTo>
                    <a:cubicBezTo>
                      <a:pt x="7709" y="2539"/>
                      <a:pt x="7701" y="2540"/>
                      <a:pt x="7692" y="2540"/>
                    </a:cubicBezTo>
                    <a:cubicBezTo>
                      <a:pt x="7391" y="2540"/>
                      <a:pt x="6588" y="958"/>
                      <a:pt x="6588" y="958"/>
                    </a:cubicBezTo>
                    <a:cubicBezTo>
                      <a:pt x="6588" y="958"/>
                      <a:pt x="5884" y="2631"/>
                      <a:pt x="5770" y="2727"/>
                    </a:cubicBezTo>
                    <a:cubicBezTo>
                      <a:pt x="5749" y="2745"/>
                      <a:pt x="5715" y="2756"/>
                      <a:pt x="5665" y="2756"/>
                    </a:cubicBezTo>
                    <a:cubicBezTo>
                      <a:pt x="5459" y="2756"/>
                      <a:pt x="4991" y="2562"/>
                      <a:pt x="4154" y="1877"/>
                    </a:cubicBezTo>
                    <a:cubicBezTo>
                      <a:pt x="3532" y="1363"/>
                      <a:pt x="2917" y="552"/>
                      <a:pt x="2537" y="0"/>
                    </a:cubicBezTo>
                    <a:close/>
                  </a:path>
                </a:pathLst>
              </a:custGeom>
              <a:solidFill>
                <a:srgbClr val="62B0B8"/>
              </a:solidFill>
              <a:ln w="9525" cap="flat" cmpd="sng">
                <a:solidFill>
                  <a:srgbClr val="62B0B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482;p25">
                <a:extLst>
                  <a:ext uri="{FF2B5EF4-FFF2-40B4-BE49-F238E27FC236}">
                    <a16:creationId xmlns="" xmlns:a16="http://schemas.microsoft.com/office/drawing/2014/main" id="{E85A1FB5-15A5-6538-8C64-B13672C4B82A}"/>
                  </a:ext>
                </a:extLst>
              </p:cNvPr>
              <p:cNvSpPr/>
              <p:nvPr/>
            </p:nvSpPr>
            <p:spPr>
              <a:xfrm>
                <a:off x="-3069665" y="3424599"/>
                <a:ext cx="599861" cy="452690"/>
              </a:xfrm>
              <a:custGeom>
                <a:avLst/>
                <a:gdLst/>
                <a:ahLst/>
                <a:cxnLst/>
                <a:rect l="l" t="t" r="r" b="b"/>
                <a:pathLst>
                  <a:path w="10842" h="8182" extrusionOk="0">
                    <a:moveTo>
                      <a:pt x="10753" y="0"/>
                    </a:moveTo>
                    <a:lnTo>
                      <a:pt x="10753" y="0"/>
                    </a:lnTo>
                    <a:cubicBezTo>
                      <a:pt x="10353" y="374"/>
                      <a:pt x="9827" y="793"/>
                      <a:pt x="9263" y="1021"/>
                    </a:cubicBezTo>
                    <a:cubicBezTo>
                      <a:pt x="8273" y="1446"/>
                      <a:pt x="5470" y="1670"/>
                      <a:pt x="3966" y="1670"/>
                    </a:cubicBezTo>
                    <a:cubicBezTo>
                      <a:pt x="3698" y="1670"/>
                      <a:pt x="3471" y="1663"/>
                      <a:pt x="3303" y="1649"/>
                    </a:cubicBezTo>
                    <a:cubicBezTo>
                      <a:pt x="2194" y="1554"/>
                      <a:pt x="1110" y="406"/>
                      <a:pt x="1110" y="406"/>
                    </a:cubicBezTo>
                    <a:lnTo>
                      <a:pt x="1110" y="406"/>
                    </a:lnTo>
                    <a:cubicBezTo>
                      <a:pt x="1110" y="406"/>
                      <a:pt x="1249" y="2631"/>
                      <a:pt x="1110" y="4457"/>
                    </a:cubicBezTo>
                    <a:cubicBezTo>
                      <a:pt x="964" y="6277"/>
                      <a:pt x="0" y="7120"/>
                      <a:pt x="197" y="7507"/>
                    </a:cubicBezTo>
                    <a:cubicBezTo>
                      <a:pt x="393" y="7894"/>
                      <a:pt x="1680" y="7963"/>
                      <a:pt x="3360" y="8135"/>
                    </a:cubicBezTo>
                    <a:cubicBezTo>
                      <a:pt x="3684" y="8168"/>
                      <a:pt x="4060" y="8182"/>
                      <a:pt x="4461" y="8182"/>
                    </a:cubicBezTo>
                    <a:cubicBezTo>
                      <a:pt x="6141" y="8182"/>
                      <a:pt x="8263" y="7930"/>
                      <a:pt x="8857" y="7735"/>
                    </a:cubicBezTo>
                    <a:cubicBezTo>
                      <a:pt x="9605" y="7488"/>
                      <a:pt x="10461" y="7165"/>
                      <a:pt x="10601" y="6790"/>
                    </a:cubicBezTo>
                    <a:cubicBezTo>
                      <a:pt x="10715" y="6505"/>
                      <a:pt x="10841" y="2765"/>
                      <a:pt x="10753" y="0"/>
                    </a:cubicBezTo>
                    <a:close/>
                  </a:path>
                </a:pathLst>
              </a:custGeom>
              <a:solidFill>
                <a:srgbClr val="62B0B8"/>
              </a:solidFill>
              <a:ln w="9525" cap="flat" cmpd="sng">
                <a:solidFill>
                  <a:srgbClr val="62B0B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483;p25">
                <a:extLst>
                  <a:ext uri="{FF2B5EF4-FFF2-40B4-BE49-F238E27FC236}">
                    <a16:creationId xmlns="" xmlns:a16="http://schemas.microsoft.com/office/drawing/2014/main" id="{F17F65BE-8580-E367-A46C-7C8EB5F71DD9}"/>
                  </a:ext>
                </a:extLst>
              </p:cNvPr>
              <p:cNvSpPr/>
              <p:nvPr/>
            </p:nvSpPr>
            <p:spPr>
              <a:xfrm>
                <a:off x="-2596494" y="3197641"/>
                <a:ext cx="698786" cy="318188"/>
              </a:xfrm>
              <a:custGeom>
                <a:avLst/>
                <a:gdLst/>
                <a:ahLst/>
                <a:cxnLst/>
                <a:rect l="l" t="t" r="r" b="b"/>
                <a:pathLst>
                  <a:path w="12630" h="5751" extrusionOk="0">
                    <a:moveTo>
                      <a:pt x="10993" y="1"/>
                    </a:moveTo>
                    <a:cubicBezTo>
                      <a:pt x="10576" y="1"/>
                      <a:pt x="10096" y="393"/>
                      <a:pt x="9149" y="1344"/>
                    </a:cubicBezTo>
                    <a:cubicBezTo>
                      <a:pt x="8040" y="2454"/>
                      <a:pt x="7552" y="4502"/>
                      <a:pt x="7552" y="4502"/>
                    </a:cubicBezTo>
                    <a:cubicBezTo>
                      <a:pt x="7552" y="4502"/>
                      <a:pt x="6024" y="1699"/>
                      <a:pt x="4737" y="1097"/>
                    </a:cubicBezTo>
                    <a:cubicBezTo>
                      <a:pt x="3690" y="605"/>
                      <a:pt x="2771" y="172"/>
                      <a:pt x="2103" y="172"/>
                    </a:cubicBezTo>
                    <a:cubicBezTo>
                      <a:pt x="1953" y="172"/>
                      <a:pt x="1816" y="194"/>
                      <a:pt x="1693" y="241"/>
                    </a:cubicBezTo>
                    <a:cubicBezTo>
                      <a:pt x="1015" y="501"/>
                      <a:pt x="1" y="1440"/>
                      <a:pt x="1" y="1440"/>
                    </a:cubicBezTo>
                    <a:lnTo>
                      <a:pt x="6448" y="5656"/>
                    </a:lnTo>
                    <a:lnTo>
                      <a:pt x="8091" y="5751"/>
                    </a:lnTo>
                    <a:lnTo>
                      <a:pt x="12630" y="1363"/>
                    </a:lnTo>
                    <a:cubicBezTo>
                      <a:pt x="12630" y="1363"/>
                      <a:pt x="11673" y="172"/>
                      <a:pt x="11197" y="32"/>
                    </a:cubicBezTo>
                    <a:cubicBezTo>
                      <a:pt x="11130" y="11"/>
                      <a:pt x="11062" y="1"/>
                      <a:pt x="10993" y="1"/>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484;p25">
                <a:extLst>
                  <a:ext uri="{FF2B5EF4-FFF2-40B4-BE49-F238E27FC236}">
                    <a16:creationId xmlns="" xmlns:a16="http://schemas.microsoft.com/office/drawing/2014/main" id="{7082FD68-5E21-8CC8-B9DC-0362D190ABD3}"/>
                  </a:ext>
                </a:extLst>
              </p:cNvPr>
              <p:cNvSpPr/>
              <p:nvPr/>
            </p:nvSpPr>
            <p:spPr>
              <a:xfrm>
                <a:off x="-2508798" y="3258336"/>
                <a:ext cx="247701" cy="147005"/>
              </a:xfrm>
              <a:custGeom>
                <a:avLst/>
                <a:gdLst/>
                <a:ahLst/>
                <a:cxnLst/>
                <a:rect l="l" t="t" r="r" b="b"/>
                <a:pathLst>
                  <a:path w="4477" h="2657" extrusionOk="0">
                    <a:moveTo>
                      <a:pt x="1" y="0"/>
                    </a:moveTo>
                    <a:cubicBezTo>
                      <a:pt x="1" y="0"/>
                      <a:pt x="3365" y="1692"/>
                      <a:pt x="4476" y="2656"/>
                    </a:cubicBezTo>
                    <a:lnTo>
                      <a:pt x="4476" y="2656"/>
                    </a:lnTo>
                    <a:cubicBezTo>
                      <a:pt x="4434" y="2614"/>
                      <a:pt x="3011" y="981"/>
                      <a:pt x="1" y="0"/>
                    </a:cubicBezTo>
                    <a:close/>
                    <a:moveTo>
                      <a:pt x="4476" y="2656"/>
                    </a:moveTo>
                    <a:lnTo>
                      <a:pt x="4476" y="2656"/>
                    </a:lnTo>
                    <a:cubicBezTo>
                      <a:pt x="4476" y="2656"/>
                      <a:pt x="4477" y="2657"/>
                      <a:pt x="4477" y="2657"/>
                    </a:cubicBezTo>
                    <a:cubicBezTo>
                      <a:pt x="4477" y="2657"/>
                      <a:pt x="4477" y="2657"/>
                      <a:pt x="4477" y="2657"/>
                    </a:cubicBezTo>
                    <a:cubicBezTo>
                      <a:pt x="4476" y="2656"/>
                      <a:pt x="4476" y="2656"/>
                      <a:pt x="4476" y="2656"/>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485;p25">
                <a:extLst>
                  <a:ext uri="{FF2B5EF4-FFF2-40B4-BE49-F238E27FC236}">
                    <a16:creationId xmlns="" xmlns:a16="http://schemas.microsoft.com/office/drawing/2014/main" id="{D8C585CB-9B50-054D-8E1D-23B99EF88173}"/>
                  </a:ext>
                </a:extLst>
              </p:cNvPr>
              <p:cNvSpPr/>
              <p:nvPr/>
            </p:nvSpPr>
            <p:spPr>
              <a:xfrm>
                <a:off x="-2444949" y="3258336"/>
                <a:ext cx="160007" cy="98981"/>
              </a:xfrm>
              <a:custGeom>
                <a:avLst/>
                <a:gdLst/>
                <a:ahLst/>
                <a:cxnLst/>
                <a:rect l="l" t="t" r="r" b="b"/>
                <a:pathLst>
                  <a:path w="2892" h="1789" extrusionOk="0">
                    <a:moveTo>
                      <a:pt x="1" y="0"/>
                    </a:moveTo>
                    <a:cubicBezTo>
                      <a:pt x="1" y="0"/>
                      <a:pt x="2154" y="912"/>
                      <a:pt x="2890" y="1787"/>
                    </a:cubicBezTo>
                    <a:lnTo>
                      <a:pt x="2890" y="1787"/>
                    </a:lnTo>
                    <a:cubicBezTo>
                      <a:pt x="2850" y="1732"/>
                      <a:pt x="1899" y="230"/>
                      <a:pt x="1" y="0"/>
                    </a:cubicBezTo>
                    <a:close/>
                    <a:moveTo>
                      <a:pt x="2890" y="1787"/>
                    </a:moveTo>
                    <a:cubicBezTo>
                      <a:pt x="2891" y="1788"/>
                      <a:pt x="2892" y="1788"/>
                      <a:pt x="2892" y="1788"/>
                    </a:cubicBezTo>
                    <a:cubicBezTo>
                      <a:pt x="2891" y="1788"/>
                      <a:pt x="2891" y="1787"/>
                      <a:pt x="2890" y="1787"/>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486;p25">
                <a:extLst>
                  <a:ext uri="{FF2B5EF4-FFF2-40B4-BE49-F238E27FC236}">
                    <a16:creationId xmlns="" xmlns:a16="http://schemas.microsoft.com/office/drawing/2014/main" id="{2889EEFF-1307-0964-5FF4-84ADC083375B}"/>
                  </a:ext>
                </a:extLst>
              </p:cNvPr>
              <p:cNvSpPr/>
              <p:nvPr/>
            </p:nvSpPr>
            <p:spPr>
              <a:xfrm>
                <a:off x="-2134499" y="3232000"/>
                <a:ext cx="183853" cy="201392"/>
              </a:xfrm>
              <a:custGeom>
                <a:avLst/>
                <a:gdLst/>
                <a:ahLst/>
                <a:cxnLst/>
                <a:rect l="l" t="t" r="r" b="b"/>
                <a:pathLst>
                  <a:path w="3323" h="3640" extrusionOk="0">
                    <a:moveTo>
                      <a:pt x="3323" y="1"/>
                    </a:moveTo>
                    <a:lnTo>
                      <a:pt x="3323" y="1"/>
                    </a:lnTo>
                    <a:cubicBezTo>
                      <a:pt x="825" y="1744"/>
                      <a:pt x="0" y="3640"/>
                      <a:pt x="0" y="3640"/>
                    </a:cubicBezTo>
                    <a:cubicBezTo>
                      <a:pt x="736" y="2454"/>
                      <a:pt x="3322" y="1"/>
                      <a:pt x="3323"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487;p25">
                <a:extLst>
                  <a:ext uri="{FF2B5EF4-FFF2-40B4-BE49-F238E27FC236}">
                    <a16:creationId xmlns="" xmlns:a16="http://schemas.microsoft.com/office/drawing/2014/main" id="{C194B14A-5F8F-FB78-693A-266E23BD2023}"/>
                  </a:ext>
                </a:extLst>
              </p:cNvPr>
              <p:cNvSpPr/>
              <p:nvPr/>
            </p:nvSpPr>
            <p:spPr>
              <a:xfrm>
                <a:off x="-2126089" y="3249539"/>
                <a:ext cx="117571" cy="133339"/>
              </a:xfrm>
              <a:custGeom>
                <a:avLst/>
                <a:gdLst/>
                <a:ahLst/>
                <a:cxnLst/>
                <a:rect l="l" t="t" r="r" b="b"/>
                <a:pathLst>
                  <a:path w="2125" h="2410" extrusionOk="0">
                    <a:moveTo>
                      <a:pt x="2125" y="1"/>
                    </a:moveTo>
                    <a:cubicBezTo>
                      <a:pt x="479" y="731"/>
                      <a:pt x="28" y="2331"/>
                      <a:pt x="2" y="2407"/>
                    </a:cubicBezTo>
                    <a:lnTo>
                      <a:pt x="2" y="2407"/>
                    </a:lnTo>
                    <a:cubicBezTo>
                      <a:pt x="422" y="1418"/>
                      <a:pt x="2124" y="1"/>
                      <a:pt x="2125" y="1"/>
                    </a:cubicBezTo>
                    <a:close/>
                    <a:moveTo>
                      <a:pt x="2" y="2407"/>
                    </a:moveTo>
                    <a:cubicBezTo>
                      <a:pt x="1" y="2408"/>
                      <a:pt x="1" y="2409"/>
                      <a:pt x="1" y="2410"/>
                    </a:cubicBezTo>
                    <a:cubicBezTo>
                      <a:pt x="1" y="2410"/>
                      <a:pt x="1" y="2409"/>
                      <a:pt x="2" y="2407"/>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488;p25">
                <a:extLst>
                  <a:ext uri="{FF2B5EF4-FFF2-40B4-BE49-F238E27FC236}">
                    <a16:creationId xmlns="" xmlns:a16="http://schemas.microsoft.com/office/drawing/2014/main" id="{BA283090-8D70-0985-E6D7-AC1CD6E81C9E}"/>
                  </a:ext>
                </a:extLst>
              </p:cNvPr>
              <p:cNvSpPr/>
              <p:nvPr/>
            </p:nvSpPr>
            <p:spPr>
              <a:xfrm>
                <a:off x="-2684522" y="3258392"/>
                <a:ext cx="444501" cy="346848"/>
              </a:xfrm>
              <a:custGeom>
                <a:avLst/>
                <a:gdLst/>
                <a:ahLst/>
                <a:cxnLst/>
                <a:rect l="l" t="t" r="r" b="b"/>
                <a:pathLst>
                  <a:path w="8034" h="6269" extrusionOk="0">
                    <a:moveTo>
                      <a:pt x="1252" y="1"/>
                    </a:moveTo>
                    <a:cubicBezTo>
                      <a:pt x="1070" y="1"/>
                      <a:pt x="936" y="37"/>
                      <a:pt x="825" y="94"/>
                    </a:cubicBezTo>
                    <a:cubicBezTo>
                      <a:pt x="622" y="202"/>
                      <a:pt x="330" y="1077"/>
                      <a:pt x="0" y="2231"/>
                    </a:cubicBezTo>
                    <a:cubicBezTo>
                      <a:pt x="736" y="3416"/>
                      <a:pt x="2112" y="5306"/>
                      <a:pt x="3760" y="5857"/>
                    </a:cubicBezTo>
                    <a:cubicBezTo>
                      <a:pt x="4638" y="6153"/>
                      <a:pt x="5252" y="6268"/>
                      <a:pt x="5702" y="6268"/>
                    </a:cubicBezTo>
                    <a:cubicBezTo>
                      <a:pt x="6507" y="6268"/>
                      <a:pt x="6786" y="5900"/>
                      <a:pt x="7108" y="5534"/>
                    </a:cubicBezTo>
                    <a:cubicBezTo>
                      <a:pt x="7501" y="5090"/>
                      <a:pt x="7881" y="3930"/>
                      <a:pt x="8033" y="3467"/>
                    </a:cubicBezTo>
                    <a:cubicBezTo>
                      <a:pt x="7526" y="3023"/>
                      <a:pt x="6385" y="2136"/>
                      <a:pt x="4578" y="1235"/>
                    </a:cubicBezTo>
                    <a:cubicBezTo>
                      <a:pt x="2681" y="296"/>
                      <a:pt x="1771" y="1"/>
                      <a:pt x="125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489;p25">
                <a:extLst>
                  <a:ext uri="{FF2B5EF4-FFF2-40B4-BE49-F238E27FC236}">
                    <a16:creationId xmlns="" xmlns:a16="http://schemas.microsoft.com/office/drawing/2014/main" id="{6EA42585-75A1-3D22-9DD4-2491CB12CB99}"/>
                  </a:ext>
                </a:extLst>
              </p:cNvPr>
              <p:cNvSpPr/>
              <p:nvPr/>
            </p:nvSpPr>
            <p:spPr>
              <a:xfrm>
                <a:off x="-2804862" y="3381775"/>
                <a:ext cx="581990" cy="631951"/>
              </a:xfrm>
              <a:custGeom>
                <a:avLst/>
                <a:gdLst/>
                <a:ahLst/>
                <a:cxnLst/>
                <a:rect l="l" t="t" r="r" b="b"/>
                <a:pathLst>
                  <a:path w="10519" h="11422" extrusionOk="0">
                    <a:moveTo>
                      <a:pt x="2182" y="1"/>
                    </a:moveTo>
                    <a:cubicBezTo>
                      <a:pt x="1833" y="1237"/>
                      <a:pt x="1453" y="2784"/>
                      <a:pt x="1104" y="4039"/>
                    </a:cubicBezTo>
                    <a:cubicBezTo>
                      <a:pt x="438" y="6468"/>
                      <a:pt x="1" y="8573"/>
                      <a:pt x="254" y="9080"/>
                    </a:cubicBezTo>
                    <a:cubicBezTo>
                      <a:pt x="489" y="9548"/>
                      <a:pt x="3896" y="11422"/>
                      <a:pt x="6648" y="11422"/>
                    </a:cubicBezTo>
                    <a:cubicBezTo>
                      <a:pt x="6876" y="11422"/>
                      <a:pt x="7100" y="11409"/>
                      <a:pt x="7317" y="11381"/>
                    </a:cubicBezTo>
                    <a:lnTo>
                      <a:pt x="10512" y="1516"/>
                    </a:lnTo>
                    <a:cubicBezTo>
                      <a:pt x="10519" y="1516"/>
                      <a:pt x="10411" y="1415"/>
                      <a:pt x="10208" y="1224"/>
                    </a:cubicBezTo>
                    <a:cubicBezTo>
                      <a:pt x="10056" y="1700"/>
                      <a:pt x="9676" y="2854"/>
                      <a:pt x="9283" y="3298"/>
                    </a:cubicBezTo>
                    <a:cubicBezTo>
                      <a:pt x="8957" y="3660"/>
                      <a:pt x="8678" y="4030"/>
                      <a:pt x="7871" y="4030"/>
                    </a:cubicBezTo>
                    <a:cubicBezTo>
                      <a:pt x="7423" y="4030"/>
                      <a:pt x="6810" y="3916"/>
                      <a:pt x="5935" y="3621"/>
                    </a:cubicBezTo>
                    <a:cubicBezTo>
                      <a:pt x="4287" y="3063"/>
                      <a:pt x="2917" y="1180"/>
                      <a:pt x="218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490;p25">
                <a:extLst>
                  <a:ext uri="{FF2B5EF4-FFF2-40B4-BE49-F238E27FC236}">
                    <a16:creationId xmlns="" xmlns:a16="http://schemas.microsoft.com/office/drawing/2014/main" id="{252D4C3A-F8E5-FE24-C158-D696C9072DF8}"/>
                  </a:ext>
                </a:extLst>
              </p:cNvPr>
              <p:cNvSpPr/>
              <p:nvPr/>
            </p:nvSpPr>
            <p:spPr>
              <a:xfrm>
                <a:off x="-2301149" y="3438984"/>
                <a:ext cx="385245" cy="544091"/>
              </a:xfrm>
              <a:custGeom>
                <a:avLst/>
                <a:gdLst/>
                <a:ahLst/>
                <a:cxnLst/>
                <a:rect l="l" t="t" r="r" b="b"/>
                <a:pathLst>
                  <a:path w="6963" h="9834" extrusionOk="0">
                    <a:moveTo>
                      <a:pt x="6962" y="0"/>
                    </a:moveTo>
                    <a:lnTo>
                      <a:pt x="6962" y="0"/>
                    </a:lnTo>
                    <a:cubicBezTo>
                      <a:pt x="6009" y="1187"/>
                      <a:pt x="4371" y="3011"/>
                      <a:pt x="3839" y="3011"/>
                    </a:cubicBezTo>
                    <a:cubicBezTo>
                      <a:pt x="3822" y="3011"/>
                      <a:pt x="3807" y="3009"/>
                      <a:pt x="3792" y="3005"/>
                    </a:cubicBezTo>
                    <a:cubicBezTo>
                      <a:pt x="3380" y="2904"/>
                      <a:pt x="3380" y="1275"/>
                      <a:pt x="3418" y="222"/>
                    </a:cubicBezTo>
                    <a:lnTo>
                      <a:pt x="3418" y="222"/>
                    </a:lnTo>
                    <a:cubicBezTo>
                      <a:pt x="3203" y="552"/>
                      <a:pt x="3070" y="774"/>
                      <a:pt x="3070" y="774"/>
                    </a:cubicBezTo>
                    <a:lnTo>
                      <a:pt x="1" y="9834"/>
                    </a:lnTo>
                    <a:cubicBezTo>
                      <a:pt x="1364" y="9504"/>
                      <a:pt x="4350" y="6562"/>
                      <a:pt x="4604" y="6226"/>
                    </a:cubicBezTo>
                    <a:cubicBezTo>
                      <a:pt x="4851" y="5884"/>
                      <a:pt x="5073" y="5377"/>
                      <a:pt x="5612" y="3868"/>
                    </a:cubicBezTo>
                    <a:cubicBezTo>
                      <a:pt x="5865" y="3158"/>
                      <a:pt x="6442" y="1535"/>
                      <a:pt x="6962" y="0"/>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491;p25">
                <a:extLst>
                  <a:ext uri="{FF2B5EF4-FFF2-40B4-BE49-F238E27FC236}">
                    <a16:creationId xmlns="" xmlns:a16="http://schemas.microsoft.com/office/drawing/2014/main" id="{14A41D03-ED61-5FE6-DDBB-97745CCED4E3}"/>
                  </a:ext>
                </a:extLst>
              </p:cNvPr>
              <p:cNvSpPr/>
              <p:nvPr/>
            </p:nvSpPr>
            <p:spPr>
              <a:xfrm>
                <a:off x="-2114858" y="3249207"/>
                <a:ext cx="257162" cy="356420"/>
              </a:xfrm>
              <a:custGeom>
                <a:avLst/>
                <a:gdLst/>
                <a:ahLst/>
                <a:cxnLst/>
                <a:rect l="l" t="t" r="r" b="b"/>
                <a:pathLst>
                  <a:path w="4648" h="6442" extrusionOk="0">
                    <a:moveTo>
                      <a:pt x="4387" y="1"/>
                    </a:moveTo>
                    <a:cubicBezTo>
                      <a:pt x="3988" y="1"/>
                      <a:pt x="3004" y="612"/>
                      <a:pt x="1979" y="1401"/>
                    </a:cubicBezTo>
                    <a:cubicBezTo>
                      <a:pt x="1224" y="1985"/>
                      <a:pt x="470" y="3018"/>
                      <a:pt x="45" y="3652"/>
                    </a:cubicBezTo>
                    <a:cubicBezTo>
                      <a:pt x="1" y="4698"/>
                      <a:pt x="1" y="6328"/>
                      <a:pt x="413" y="6435"/>
                    </a:cubicBezTo>
                    <a:cubicBezTo>
                      <a:pt x="428" y="6439"/>
                      <a:pt x="444" y="6441"/>
                      <a:pt x="462" y="6441"/>
                    </a:cubicBezTo>
                    <a:cubicBezTo>
                      <a:pt x="997" y="6441"/>
                      <a:pt x="2644" y="4621"/>
                      <a:pt x="3583" y="3424"/>
                    </a:cubicBezTo>
                    <a:cubicBezTo>
                      <a:pt x="4166" y="1693"/>
                      <a:pt x="4648" y="83"/>
                      <a:pt x="4489" y="19"/>
                    </a:cubicBezTo>
                    <a:cubicBezTo>
                      <a:pt x="4462" y="7"/>
                      <a:pt x="4427" y="1"/>
                      <a:pt x="4387"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492;p25">
                <a:extLst>
                  <a:ext uri="{FF2B5EF4-FFF2-40B4-BE49-F238E27FC236}">
                    <a16:creationId xmlns="" xmlns:a16="http://schemas.microsoft.com/office/drawing/2014/main" id="{89B5F15A-81DF-D495-6753-FB9FCB4FA67E}"/>
                  </a:ext>
                </a:extLst>
              </p:cNvPr>
              <p:cNvSpPr/>
              <p:nvPr/>
            </p:nvSpPr>
            <p:spPr>
              <a:xfrm>
                <a:off x="-2400022" y="3457354"/>
                <a:ext cx="269445" cy="566388"/>
              </a:xfrm>
              <a:custGeom>
                <a:avLst/>
                <a:gdLst/>
                <a:ahLst/>
                <a:cxnLst/>
                <a:rect l="l" t="t" r="r" b="b"/>
                <a:pathLst>
                  <a:path w="4870" h="10237" extrusionOk="0">
                    <a:moveTo>
                      <a:pt x="3996" y="856"/>
                    </a:moveTo>
                    <a:cubicBezTo>
                      <a:pt x="4008" y="856"/>
                      <a:pt x="4020" y="857"/>
                      <a:pt x="4032" y="860"/>
                    </a:cubicBezTo>
                    <a:cubicBezTo>
                      <a:pt x="4387" y="936"/>
                      <a:pt x="3937" y="2236"/>
                      <a:pt x="3557" y="3422"/>
                    </a:cubicBezTo>
                    <a:cubicBezTo>
                      <a:pt x="3186" y="4571"/>
                      <a:pt x="2689" y="5992"/>
                      <a:pt x="2358" y="5992"/>
                    </a:cubicBezTo>
                    <a:cubicBezTo>
                      <a:pt x="2350" y="5992"/>
                      <a:pt x="2341" y="5991"/>
                      <a:pt x="2333" y="5989"/>
                    </a:cubicBezTo>
                    <a:cubicBezTo>
                      <a:pt x="2010" y="5907"/>
                      <a:pt x="2574" y="4417"/>
                      <a:pt x="2809" y="3631"/>
                    </a:cubicBezTo>
                    <a:cubicBezTo>
                      <a:pt x="3043" y="2859"/>
                      <a:pt x="3542" y="856"/>
                      <a:pt x="3996" y="856"/>
                    </a:cubicBezTo>
                    <a:close/>
                    <a:moveTo>
                      <a:pt x="3984" y="0"/>
                    </a:moveTo>
                    <a:cubicBezTo>
                      <a:pt x="3760" y="0"/>
                      <a:pt x="3498" y="43"/>
                      <a:pt x="3202" y="150"/>
                    </a:cubicBezTo>
                    <a:lnTo>
                      <a:pt x="0" y="10015"/>
                    </a:lnTo>
                    <a:cubicBezTo>
                      <a:pt x="0" y="10015"/>
                      <a:pt x="236" y="10237"/>
                      <a:pt x="610" y="10237"/>
                    </a:cubicBezTo>
                    <a:cubicBezTo>
                      <a:pt x="669" y="10237"/>
                      <a:pt x="733" y="10231"/>
                      <a:pt x="799" y="10218"/>
                    </a:cubicBezTo>
                    <a:cubicBezTo>
                      <a:pt x="1281" y="10123"/>
                      <a:pt x="1649" y="9698"/>
                      <a:pt x="1788" y="9495"/>
                    </a:cubicBezTo>
                    <a:cubicBezTo>
                      <a:pt x="1934" y="9299"/>
                      <a:pt x="3341" y="5260"/>
                      <a:pt x="3855" y="3758"/>
                    </a:cubicBezTo>
                    <a:cubicBezTo>
                      <a:pt x="4387" y="2261"/>
                      <a:pt x="4869" y="695"/>
                      <a:pt x="4850" y="429"/>
                    </a:cubicBezTo>
                    <a:cubicBezTo>
                      <a:pt x="4837" y="250"/>
                      <a:pt x="4525" y="0"/>
                      <a:pt x="3984" y="0"/>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493;p25">
                <a:extLst>
                  <a:ext uri="{FF2B5EF4-FFF2-40B4-BE49-F238E27FC236}">
                    <a16:creationId xmlns="" xmlns:a16="http://schemas.microsoft.com/office/drawing/2014/main" id="{340A3524-865D-5339-13F6-F02D53D740CA}"/>
                  </a:ext>
                </a:extLst>
              </p:cNvPr>
              <p:cNvSpPr/>
              <p:nvPr/>
            </p:nvSpPr>
            <p:spPr>
              <a:xfrm>
                <a:off x="-2288867" y="3504328"/>
                <a:ext cx="131624" cy="283885"/>
              </a:xfrm>
              <a:custGeom>
                <a:avLst/>
                <a:gdLst/>
                <a:ahLst/>
                <a:cxnLst/>
                <a:rect l="l" t="t" r="r" b="b"/>
                <a:pathLst>
                  <a:path w="2379" h="5131" extrusionOk="0">
                    <a:moveTo>
                      <a:pt x="1987" y="0"/>
                    </a:moveTo>
                    <a:cubicBezTo>
                      <a:pt x="1533" y="0"/>
                      <a:pt x="1034" y="2010"/>
                      <a:pt x="800" y="2775"/>
                    </a:cubicBezTo>
                    <a:cubicBezTo>
                      <a:pt x="565" y="3568"/>
                      <a:pt x="1" y="5058"/>
                      <a:pt x="324" y="5128"/>
                    </a:cubicBezTo>
                    <a:cubicBezTo>
                      <a:pt x="333" y="5130"/>
                      <a:pt x="342" y="5131"/>
                      <a:pt x="351" y="5131"/>
                    </a:cubicBezTo>
                    <a:cubicBezTo>
                      <a:pt x="682" y="5131"/>
                      <a:pt x="1178" y="3707"/>
                      <a:pt x="1548" y="2560"/>
                    </a:cubicBezTo>
                    <a:cubicBezTo>
                      <a:pt x="1928" y="1387"/>
                      <a:pt x="2378" y="87"/>
                      <a:pt x="2023" y="5"/>
                    </a:cubicBezTo>
                    <a:cubicBezTo>
                      <a:pt x="2011" y="2"/>
                      <a:pt x="1999" y="0"/>
                      <a:pt x="1987" y="0"/>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494;p25">
                <a:extLst>
                  <a:ext uri="{FF2B5EF4-FFF2-40B4-BE49-F238E27FC236}">
                    <a16:creationId xmlns="" xmlns:a16="http://schemas.microsoft.com/office/drawing/2014/main" id="{138B8BE5-C6C4-3CFD-C449-673696F821BC}"/>
                  </a:ext>
                </a:extLst>
              </p:cNvPr>
              <p:cNvSpPr/>
              <p:nvPr/>
            </p:nvSpPr>
            <p:spPr>
              <a:xfrm>
                <a:off x="-2864119" y="3515781"/>
                <a:ext cx="243496" cy="181198"/>
              </a:xfrm>
              <a:custGeom>
                <a:avLst/>
                <a:gdLst/>
                <a:ahLst/>
                <a:cxnLst/>
                <a:rect l="l" t="t" r="r" b="b"/>
                <a:pathLst>
                  <a:path w="4401" h="3275" extrusionOk="0">
                    <a:moveTo>
                      <a:pt x="2605" y="1"/>
                    </a:moveTo>
                    <a:cubicBezTo>
                      <a:pt x="2588" y="1"/>
                      <a:pt x="2385" y="7"/>
                      <a:pt x="2131" y="273"/>
                    </a:cubicBezTo>
                    <a:cubicBezTo>
                      <a:pt x="1864" y="546"/>
                      <a:pt x="1833" y="977"/>
                      <a:pt x="1604" y="1396"/>
                    </a:cubicBezTo>
                    <a:cubicBezTo>
                      <a:pt x="1370" y="1814"/>
                      <a:pt x="0" y="1839"/>
                      <a:pt x="0" y="1839"/>
                    </a:cubicBezTo>
                    <a:lnTo>
                      <a:pt x="190" y="3038"/>
                    </a:lnTo>
                    <a:cubicBezTo>
                      <a:pt x="190" y="3038"/>
                      <a:pt x="1206" y="2859"/>
                      <a:pt x="1467" y="2859"/>
                    </a:cubicBezTo>
                    <a:cubicBezTo>
                      <a:pt x="1475" y="2859"/>
                      <a:pt x="1483" y="2860"/>
                      <a:pt x="1490" y="2860"/>
                    </a:cubicBezTo>
                    <a:cubicBezTo>
                      <a:pt x="1660" y="2875"/>
                      <a:pt x="2771" y="3274"/>
                      <a:pt x="3339" y="3274"/>
                    </a:cubicBezTo>
                    <a:cubicBezTo>
                      <a:pt x="3493" y="3274"/>
                      <a:pt x="3607" y="3245"/>
                      <a:pt x="3652" y="3171"/>
                    </a:cubicBezTo>
                    <a:cubicBezTo>
                      <a:pt x="3967" y="2655"/>
                      <a:pt x="2741" y="2256"/>
                      <a:pt x="2633" y="2222"/>
                    </a:cubicBezTo>
                    <a:lnTo>
                      <a:pt x="2633" y="2222"/>
                    </a:lnTo>
                    <a:cubicBezTo>
                      <a:pt x="2703" y="2244"/>
                      <a:pt x="3251" y="2409"/>
                      <a:pt x="3656" y="2409"/>
                    </a:cubicBezTo>
                    <a:cubicBezTo>
                      <a:pt x="3873" y="2409"/>
                      <a:pt x="4049" y="2361"/>
                      <a:pt x="4090" y="2220"/>
                    </a:cubicBezTo>
                    <a:cubicBezTo>
                      <a:pt x="4210" y="1795"/>
                      <a:pt x="2790" y="1491"/>
                      <a:pt x="2790" y="1491"/>
                    </a:cubicBezTo>
                    <a:lnTo>
                      <a:pt x="2790" y="1491"/>
                    </a:lnTo>
                    <a:cubicBezTo>
                      <a:pt x="2790" y="1491"/>
                      <a:pt x="3292" y="1595"/>
                      <a:pt x="3723" y="1595"/>
                    </a:cubicBezTo>
                    <a:cubicBezTo>
                      <a:pt x="4029" y="1595"/>
                      <a:pt x="4299" y="1543"/>
                      <a:pt x="4331" y="1364"/>
                    </a:cubicBezTo>
                    <a:cubicBezTo>
                      <a:pt x="4400" y="939"/>
                      <a:pt x="2416" y="723"/>
                      <a:pt x="2416" y="723"/>
                    </a:cubicBezTo>
                    <a:lnTo>
                      <a:pt x="2606" y="1"/>
                    </a:lnTo>
                    <a:cubicBezTo>
                      <a:pt x="2606" y="1"/>
                      <a:pt x="2606" y="1"/>
                      <a:pt x="2605" y="1"/>
                    </a:cubicBezTo>
                    <a:close/>
                  </a:path>
                </a:pathLst>
              </a:custGeom>
              <a:solidFill>
                <a:srgbClr val="B06C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495;p25">
                <a:extLst>
                  <a:ext uri="{FF2B5EF4-FFF2-40B4-BE49-F238E27FC236}">
                    <a16:creationId xmlns="" xmlns:a16="http://schemas.microsoft.com/office/drawing/2014/main" id="{22002BEE-FEA2-B8FD-5EB5-CA8EA0442237}"/>
                  </a:ext>
                </a:extLst>
              </p:cNvPr>
              <p:cNvSpPr/>
              <p:nvPr/>
            </p:nvSpPr>
            <p:spPr>
              <a:xfrm>
                <a:off x="-3202620" y="3556115"/>
                <a:ext cx="130186" cy="83545"/>
              </a:xfrm>
              <a:custGeom>
                <a:avLst/>
                <a:gdLst/>
                <a:ahLst/>
                <a:cxnLst/>
                <a:rect l="l" t="t" r="r" b="b"/>
                <a:pathLst>
                  <a:path w="2353" h="1510" extrusionOk="0">
                    <a:moveTo>
                      <a:pt x="2352" y="1"/>
                    </a:moveTo>
                    <a:lnTo>
                      <a:pt x="2352" y="1"/>
                    </a:lnTo>
                    <a:cubicBezTo>
                      <a:pt x="0" y="546"/>
                      <a:pt x="343" y="1510"/>
                      <a:pt x="343" y="1510"/>
                    </a:cubicBezTo>
                    <a:cubicBezTo>
                      <a:pt x="1370" y="952"/>
                      <a:pt x="2061" y="914"/>
                      <a:pt x="2061" y="914"/>
                    </a:cubicBezTo>
                    <a:cubicBezTo>
                      <a:pt x="2137" y="590"/>
                      <a:pt x="2245" y="286"/>
                      <a:pt x="2352" y="1"/>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496;p25">
                <a:extLst>
                  <a:ext uri="{FF2B5EF4-FFF2-40B4-BE49-F238E27FC236}">
                    <a16:creationId xmlns="" xmlns:a16="http://schemas.microsoft.com/office/drawing/2014/main" id="{182A23B4-0F86-EDD8-EF57-33AD37C4F734}"/>
                  </a:ext>
                </a:extLst>
              </p:cNvPr>
              <p:cNvSpPr/>
              <p:nvPr/>
            </p:nvSpPr>
            <p:spPr>
              <a:xfrm>
                <a:off x="-3334192" y="3133459"/>
                <a:ext cx="527658" cy="608381"/>
              </a:xfrm>
              <a:custGeom>
                <a:avLst/>
                <a:gdLst/>
                <a:ahLst/>
                <a:cxnLst/>
                <a:rect l="l" t="t" r="r" b="b"/>
                <a:pathLst>
                  <a:path w="9537" h="10996" extrusionOk="0">
                    <a:moveTo>
                      <a:pt x="4572" y="0"/>
                    </a:moveTo>
                    <a:cubicBezTo>
                      <a:pt x="3228" y="907"/>
                      <a:pt x="1770" y="2466"/>
                      <a:pt x="952" y="4920"/>
                    </a:cubicBezTo>
                    <a:cubicBezTo>
                      <a:pt x="419" y="6537"/>
                      <a:pt x="39" y="8084"/>
                      <a:pt x="1" y="9282"/>
                    </a:cubicBezTo>
                    <a:cubicBezTo>
                      <a:pt x="476" y="10087"/>
                      <a:pt x="1300" y="10899"/>
                      <a:pt x="2721" y="10975"/>
                    </a:cubicBezTo>
                    <a:cubicBezTo>
                      <a:pt x="2961" y="10989"/>
                      <a:pt x="3211" y="10996"/>
                      <a:pt x="3466" y="10996"/>
                    </a:cubicBezTo>
                    <a:cubicBezTo>
                      <a:pt x="5811" y="10996"/>
                      <a:pt x="8633" y="10441"/>
                      <a:pt x="9536" y="10258"/>
                    </a:cubicBezTo>
                    <a:cubicBezTo>
                      <a:pt x="9530" y="9821"/>
                      <a:pt x="9428" y="9276"/>
                      <a:pt x="9314" y="8870"/>
                    </a:cubicBezTo>
                    <a:cubicBezTo>
                      <a:pt x="9144" y="8306"/>
                      <a:pt x="8870" y="8101"/>
                      <a:pt x="7831" y="8101"/>
                    </a:cubicBezTo>
                    <a:cubicBezTo>
                      <a:pt x="7784" y="8101"/>
                      <a:pt x="7735" y="8102"/>
                      <a:pt x="7685" y="8103"/>
                    </a:cubicBezTo>
                    <a:cubicBezTo>
                      <a:pt x="6531" y="8115"/>
                      <a:pt x="4439" y="8559"/>
                      <a:pt x="4439" y="8559"/>
                    </a:cubicBezTo>
                    <a:cubicBezTo>
                      <a:pt x="4439" y="8559"/>
                      <a:pt x="3748" y="8597"/>
                      <a:pt x="2721" y="9155"/>
                    </a:cubicBezTo>
                    <a:cubicBezTo>
                      <a:pt x="2721" y="9155"/>
                      <a:pt x="2385" y="8198"/>
                      <a:pt x="4730" y="7646"/>
                    </a:cubicBezTo>
                    <a:cubicBezTo>
                      <a:pt x="5206" y="6473"/>
                      <a:pt x="5891" y="5674"/>
                      <a:pt x="5891" y="5674"/>
                    </a:cubicBezTo>
                    <a:cubicBezTo>
                      <a:pt x="5859" y="2568"/>
                      <a:pt x="4572" y="0"/>
                      <a:pt x="4572" y="0"/>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497;p25">
                <a:extLst>
                  <a:ext uri="{FF2B5EF4-FFF2-40B4-BE49-F238E27FC236}">
                    <a16:creationId xmlns="" xmlns:a16="http://schemas.microsoft.com/office/drawing/2014/main" id="{91D0BFDC-EE4E-5985-830B-79B0012497D6}"/>
                  </a:ext>
                </a:extLst>
              </p:cNvPr>
              <p:cNvSpPr/>
              <p:nvPr/>
            </p:nvSpPr>
            <p:spPr>
              <a:xfrm>
                <a:off x="-3335575" y="3646633"/>
                <a:ext cx="529042" cy="184296"/>
              </a:xfrm>
              <a:custGeom>
                <a:avLst/>
                <a:gdLst/>
                <a:ahLst/>
                <a:cxnLst/>
                <a:rect l="l" t="t" r="r" b="b"/>
                <a:pathLst>
                  <a:path w="9562" h="3331" extrusionOk="0">
                    <a:moveTo>
                      <a:pt x="26" y="1"/>
                    </a:moveTo>
                    <a:lnTo>
                      <a:pt x="26" y="1"/>
                    </a:lnTo>
                    <a:cubicBezTo>
                      <a:pt x="0" y="616"/>
                      <a:pt x="70" y="1142"/>
                      <a:pt x="267" y="1528"/>
                    </a:cubicBezTo>
                    <a:cubicBezTo>
                      <a:pt x="804" y="2622"/>
                      <a:pt x="1998" y="3330"/>
                      <a:pt x="3907" y="3330"/>
                    </a:cubicBezTo>
                    <a:cubicBezTo>
                      <a:pt x="3957" y="3330"/>
                      <a:pt x="4007" y="3330"/>
                      <a:pt x="4058" y="3329"/>
                    </a:cubicBezTo>
                    <a:cubicBezTo>
                      <a:pt x="6055" y="3285"/>
                      <a:pt x="9377" y="1884"/>
                      <a:pt x="9504" y="1471"/>
                    </a:cubicBezTo>
                    <a:cubicBezTo>
                      <a:pt x="9542" y="1345"/>
                      <a:pt x="9561" y="1167"/>
                      <a:pt x="9561" y="983"/>
                    </a:cubicBezTo>
                    <a:lnTo>
                      <a:pt x="9561" y="983"/>
                    </a:lnTo>
                    <a:cubicBezTo>
                      <a:pt x="8658" y="1166"/>
                      <a:pt x="5836" y="1721"/>
                      <a:pt x="3491" y="1721"/>
                    </a:cubicBezTo>
                    <a:cubicBezTo>
                      <a:pt x="3236" y="1721"/>
                      <a:pt x="2986" y="1714"/>
                      <a:pt x="2746" y="1700"/>
                    </a:cubicBezTo>
                    <a:cubicBezTo>
                      <a:pt x="1325" y="1624"/>
                      <a:pt x="501" y="812"/>
                      <a:pt x="26" y="1"/>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498;p25">
                <a:extLst>
                  <a:ext uri="{FF2B5EF4-FFF2-40B4-BE49-F238E27FC236}">
                    <a16:creationId xmlns="" xmlns:a16="http://schemas.microsoft.com/office/drawing/2014/main" id="{124DADE4-A35B-513C-E5CF-C1587D6808AD}"/>
                  </a:ext>
                </a:extLst>
              </p:cNvPr>
              <p:cNvSpPr/>
              <p:nvPr/>
            </p:nvSpPr>
            <p:spPr>
              <a:xfrm>
                <a:off x="-3002717" y="1838325"/>
                <a:ext cx="609709" cy="426298"/>
              </a:xfrm>
              <a:custGeom>
                <a:avLst/>
                <a:gdLst/>
                <a:ahLst/>
                <a:cxnLst/>
                <a:rect l="l" t="t" r="r" b="b"/>
                <a:pathLst>
                  <a:path w="11020" h="7705" extrusionOk="0">
                    <a:moveTo>
                      <a:pt x="6211" y="1"/>
                    </a:moveTo>
                    <a:cubicBezTo>
                      <a:pt x="3535" y="1"/>
                      <a:pt x="2270" y="3296"/>
                      <a:pt x="2226" y="4921"/>
                    </a:cubicBezTo>
                    <a:cubicBezTo>
                      <a:pt x="2226" y="4921"/>
                      <a:pt x="1855" y="4328"/>
                      <a:pt x="1128" y="4328"/>
                    </a:cubicBezTo>
                    <a:cubicBezTo>
                      <a:pt x="968" y="4328"/>
                      <a:pt x="791" y="4357"/>
                      <a:pt x="597" y="4426"/>
                    </a:cubicBezTo>
                    <a:cubicBezTo>
                      <a:pt x="261" y="4978"/>
                      <a:pt x="1" y="5739"/>
                      <a:pt x="286" y="6563"/>
                    </a:cubicBezTo>
                    <a:cubicBezTo>
                      <a:pt x="474" y="7095"/>
                      <a:pt x="748" y="7273"/>
                      <a:pt x="1030" y="7273"/>
                    </a:cubicBezTo>
                    <a:cubicBezTo>
                      <a:pt x="1594" y="7273"/>
                      <a:pt x="2188" y="6563"/>
                      <a:pt x="2188" y="6563"/>
                    </a:cubicBezTo>
                    <a:cubicBezTo>
                      <a:pt x="2188" y="6563"/>
                      <a:pt x="2409" y="7704"/>
                      <a:pt x="3463" y="7704"/>
                    </a:cubicBezTo>
                    <a:cubicBezTo>
                      <a:pt x="3579" y="7704"/>
                      <a:pt x="3706" y="7691"/>
                      <a:pt x="3843" y="7660"/>
                    </a:cubicBezTo>
                    <a:cubicBezTo>
                      <a:pt x="5231" y="7362"/>
                      <a:pt x="6360" y="5308"/>
                      <a:pt x="6360" y="5308"/>
                    </a:cubicBezTo>
                    <a:lnTo>
                      <a:pt x="6360" y="5308"/>
                    </a:lnTo>
                    <a:cubicBezTo>
                      <a:pt x="6360" y="5308"/>
                      <a:pt x="6024" y="7026"/>
                      <a:pt x="7787" y="7229"/>
                    </a:cubicBezTo>
                    <a:cubicBezTo>
                      <a:pt x="7831" y="7233"/>
                      <a:pt x="7875" y="7236"/>
                      <a:pt x="7919" y="7236"/>
                    </a:cubicBezTo>
                    <a:cubicBezTo>
                      <a:pt x="9196" y="7236"/>
                      <a:pt x="10487" y="5251"/>
                      <a:pt x="11020" y="3818"/>
                    </a:cubicBezTo>
                    <a:cubicBezTo>
                      <a:pt x="10675" y="3165"/>
                      <a:pt x="10035" y="2753"/>
                      <a:pt x="9314" y="2753"/>
                    </a:cubicBezTo>
                    <a:cubicBezTo>
                      <a:pt x="8802" y="2753"/>
                      <a:pt x="8248" y="2961"/>
                      <a:pt x="7729" y="3437"/>
                    </a:cubicBezTo>
                    <a:cubicBezTo>
                      <a:pt x="7729" y="3437"/>
                      <a:pt x="8972" y="39"/>
                      <a:pt x="6265" y="1"/>
                    </a:cubicBezTo>
                    <a:cubicBezTo>
                      <a:pt x="6247" y="1"/>
                      <a:pt x="6229" y="1"/>
                      <a:pt x="6211"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499;p25">
                <a:extLst>
                  <a:ext uri="{FF2B5EF4-FFF2-40B4-BE49-F238E27FC236}">
                    <a16:creationId xmlns="" xmlns:a16="http://schemas.microsoft.com/office/drawing/2014/main" id="{B991EC92-ADD5-C152-70B0-9A94D69C8638}"/>
                  </a:ext>
                </a:extLst>
              </p:cNvPr>
              <p:cNvSpPr/>
              <p:nvPr/>
            </p:nvSpPr>
            <p:spPr>
              <a:xfrm>
                <a:off x="-3076360" y="2389067"/>
                <a:ext cx="510064" cy="346295"/>
              </a:xfrm>
              <a:custGeom>
                <a:avLst/>
                <a:gdLst/>
                <a:ahLst/>
                <a:cxnLst/>
                <a:rect l="l" t="t" r="r" b="b"/>
                <a:pathLst>
                  <a:path w="9219" h="6259" extrusionOk="0">
                    <a:moveTo>
                      <a:pt x="3874" y="793"/>
                    </a:moveTo>
                    <a:cubicBezTo>
                      <a:pt x="3874" y="793"/>
                      <a:pt x="3874" y="794"/>
                      <a:pt x="3874" y="795"/>
                    </a:cubicBezTo>
                    <a:lnTo>
                      <a:pt x="3874" y="795"/>
                    </a:lnTo>
                    <a:cubicBezTo>
                      <a:pt x="3874" y="794"/>
                      <a:pt x="3874" y="793"/>
                      <a:pt x="3874" y="793"/>
                    </a:cubicBezTo>
                    <a:close/>
                    <a:moveTo>
                      <a:pt x="178" y="1"/>
                    </a:moveTo>
                    <a:cubicBezTo>
                      <a:pt x="58" y="483"/>
                      <a:pt x="1" y="1148"/>
                      <a:pt x="210" y="1966"/>
                    </a:cubicBezTo>
                    <a:cubicBezTo>
                      <a:pt x="666" y="3792"/>
                      <a:pt x="2638" y="4927"/>
                      <a:pt x="2638" y="4927"/>
                    </a:cubicBezTo>
                    <a:lnTo>
                      <a:pt x="5415" y="6258"/>
                    </a:lnTo>
                    <a:lnTo>
                      <a:pt x="9219" y="387"/>
                    </a:lnTo>
                    <a:lnTo>
                      <a:pt x="5535" y="368"/>
                    </a:lnTo>
                    <a:cubicBezTo>
                      <a:pt x="5535" y="368"/>
                      <a:pt x="5198" y="1744"/>
                      <a:pt x="4504" y="1744"/>
                    </a:cubicBezTo>
                    <a:cubicBezTo>
                      <a:pt x="4499" y="1744"/>
                      <a:pt x="4494" y="1744"/>
                      <a:pt x="4489" y="1744"/>
                    </a:cubicBezTo>
                    <a:cubicBezTo>
                      <a:pt x="3796" y="1707"/>
                      <a:pt x="3870" y="837"/>
                      <a:pt x="3874" y="795"/>
                    </a:cubicBezTo>
                    <a:lnTo>
                      <a:pt x="3874" y="795"/>
                    </a:lnTo>
                    <a:cubicBezTo>
                      <a:pt x="3869" y="842"/>
                      <a:pt x="3746" y="1968"/>
                      <a:pt x="2790" y="2061"/>
                    </a:cubicBezTo>
                    <a:cubicBezTo>
                      <a:pt x="2758" y="2064"/>
                      <a:pt x="2727" y="2066"/>
                      <a:pt x="2697" y="2066"/>
                    </a:cubicBezTo>
                    <a:cubicBezTo>
                      <a:pt x="1829" y="2066"/>
                      <a:pt x="1858" y="774"/>
                      <a:pt x="1858" y="774"/>
                    </a:cubicBezTo>
                    <a:lnTo>
                      <a:pt x="1858" y="774"/>
                    </a:lnTo>
                    <a:cubicBezTo>
                      <a:pt x="1858" y="774"/>
                      <a:pt x="1649" y="1560"/>
                      <a:pt x="1009" y="1586"/>
                    </a:cubicBezTo>
                    <a:cubicBezTo>
                      <a:pt x="1006" y="1586"/>
                      <a:pt x="1003" y="1586"/>
                      <a:pt x="1000" y="1586"/>
                    </a:cubicBezTo>
                    <a:cubicBezTo>
                      <a:pt x="562" y="1586"/>
                      <a:pt x="304" y="612"/>
                      <a:pt x="178"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500;p25">
                <a:extLst>
                  <a:ext uri="{FF2B5EF4-FFF2-40B4-BE49-F238E27FC236}">
                    <a16:creationId xmlns="" xmlns:a16="http://schemas.microsoft.com/office/drawing/2014/main" id="{485780A0-12CF-2DFA-39E0-79750EE67BCB}"/>
                  </a:ext>
                </a:extLst>
              </p:cNvPr>
              <p:cNvSpPr/>
              <p:nvPr/>
            </p:nvSpPr>
            <p:spPr>
              <a:xfrm>
                <a:off x="-3106514" y="2049515"/>
                <a:ext cx="729659" cy="453851"/>
              </a:xfrm>
              <a:custGeom>
                <a:avLst/>
                <a:gdLst/>
                <a:ahLst/>
                <a:cxnLst/>
                <a:rect l="l" t="t" r="r" b="b"/>
                <a:pathLst>
                  <a:path w="13188" h="8203" extrusionOk="0">
                    <a:moveTo>
                      <a:pt x="12883" y="1"/>
                    </a:moveTo>
                    <a:cubicBezTo>
                      <a:pt x="12356" y="1428"/>
                      <a:pt x="11071" y="3419"/>
                      <a:pt x="9784" y="3419"/>
                    </a:cubicBezTo>
                    <a:cubicBezTo>
                      <a:pt x="9739" y="3419"/>
                      <a:pt x="9694" y="3416"/>
                      <a:pt x="9650" y="3412"/>
                    </a:cubicBezTo>
                    <a:cubicBezTo>
                      <a:pt x="7894" y="3209"/>
                      <a:pt x="8223" y="1491"/>
                      <a:pt x="8223" y="1491"/>
                    </a:cubicBezTo>
                    <a:lnTo>
                      <a:pt x="8223" y="1491"/>
                    </a:lnTo>
                    <a:cubicBezTo>
                      <a:pt x="8223" y="1491"/>
                      <a:pt x="7101" y="3545"/>
                      <a:pt x="5713" y="3843"/>
                    </a:cubicBezTo>
                    <a:cubicBezTo>
                      <a:pt x="5577" y="3872"/>
                      <a:pt x="5451" y="3886"/>
                      <a:pt x="5336" y="3886"/>
                    </a:cubicBezTo>
                    <a:cubicBezTo>
                      <a:pt x="4275" y="3886"/>
                      <a:pt x="4058" y="2746"/>
                      <a:pt x="4058" y="2746"/>
                    </a:cubicBezTo>
                    <a:cubicBezTo>
                      <a:pt x="4058" y="2746"/>
                      <a:pt x="3461" y="3456"/>
                      <a:pt x="2897" y="3456"/>
                    </a:cubicBezTo>
                    <a:cubicBezTo>
                      <a:pt x="2615" y="3456"/>
                      <a:pt x="2342" y="3278"/>
                      <a:pt x="2156" y="2746"/>
                    </a:cubicBezTo>
                    <a:cubicBezTo>
                      <a:pt x="1864" y="1922"/>
                      <a:pt x="2131" y="1161"/>
                      <a:pt x="2460" y="622"/>
                    </a:cubicBezTo>
                    <a:lnTo>
                      <a:pt x="2460" y="622"/>
                    </a:lnTo>
                    <a:cubicBezTo>
                      <a:pt x="2213" y="717"/>
                      <a:pt x="1934" y="876"/>
                      <a:pt x="1623" y="1129"/>
                    </a:cubicBezTo>
                    <a:cubicBezTo>
                      <a:pt x="0" y="2492"/>
                      <a:pt x="1135" y="5193"/>
                      <a:pt x="1135" y="5193"/>
                    </a:cubicBezTo>
                    <a:cubicBezTo>
                      <a:pt x="1135" y="5193"/>
                      <a:pt x="869" y="5523"/>
                      <a:pt x="723" y="6138"/>
                    </a:cubicBezTo>
                    <a:cubicBezTo>
                      <a:pt x="849" y="6749"/>
                      <a:pt x="1107" y="7723"/>
                      <a:pt x="1545" y="7723"/>
                    </a:cubicBezTo>
                    <a:cubicBezTo>
                      <a:pt x="1548" y="7723"/>
                      <a:pt x="1551" y="7723"/>
                      <a:pt x="1554" y="7723"/>
                    </a:cubicBezTo>
                    <a:cubicBezTo>
                      <a:pt x="2200" y="7704"/>
                      <a:pt x="2403" y="6911"/>
                      <a:pt x="2403" y="6911"/>
                    </a:cubicBezTo>
                    <a:lnTo>
                      <a:pt x="2403" y="6911"/>
                    </a:lnTo>
                    <a:cubicBezTo>
                      <a:pt x="2403" y="6911"/>
                      <a:pt x="2374" y="8203"/>
                      <a:pt x="3242" y="8203"/>
                    </a:cubicBezTo>
                    <a:cubicBezTo>
                      <a:pt x="3272" y="8203"/>
                      <a:pt x="3303" y="8201"/>
                      <a:pt x="3335" y="8198"/>
                    </a:cubicBezTo>
                    <a:cubicBezTo>
                      <a:pt x="4294" y="8104"/>
                      <a:pt x="4416" y="6958"/>
                      <a:pt x="4419" y="6931"/>
                    </a:cubicBezTo>
                    <a:lnTo>
                      <a:pt x="4419" y="6931"/>
                    </a:lnTo>
                    <a:cubicBezTo>
                      <a:pt x="4417" y="6955"/>
                      <a:pt x="4334" y="7844"/>
                      <a:pt x="5034" y="7881"/>
                    </a:cubicBezTo>
                    <a:cubicBezTo>
                      <a:pt x="5042" y="7882"/>
                      <a:pt x="5050" y="7882"/>
                      <a:pt x="5058" y="7882"/>
                    </a:cubicBezTo>
                    <a:cubicBezTo>
                      <a:pt x="5745" y="7882"/>
                      <a:pt x="6074" y="6505"/>
                      <a:pt x="6074" y="6505"/>
                    </a:cubicBezTo>
                    <a:lnTo>
                      <a:pt x="9770" y="6524"/>
                    </a:lnTo>
                    <a:lnTo>
                      <a:pt x="10886" y="4794"/>
                    </a:lnTo>
                    <a:cubicBezTo>
                      <a:pt x="10886" y="4794"/>
                      <a:pt x="12959" y="3361"/>
                      <a:pt x="13137" y="1357"/>
                    </a:cubicBezTo>
                    <a:cubicBezTo>
                      <a:pt x="13188" y="850"/>
                      <a:pt x="13086" y="381"/>
                      <a:pt x="12883"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501;p25">
                <a:extLst>
                  <a:ext uri="{FF2B5EF4-FFF2-40B4-BE49-F238E27FC236}">
                    <a16:creationId xmlns="" xmlns:a16="http://schemas.microsoft.com/office/drawing/2014/main" id="{6FD7BF32-7690-5FDF-7861-BD138A5298DD}"/>
                  </a:ext>
                </a:extLst>
              </p:cNvPr>
              <p:cNvSpPr/>
              <p:nvPr/>
            </p:nvSpPr>
            <p:spPr>
              <a:xfrm>
                <a:off x="-2813272" y="2314373"/>
                <a:ext cx="336115" cy="117903"/>
              </a:xfrm>
              <a:custGeom>
                <a:avLst/>
                <a:gdLst/>
                <a:ahLst/>
                <a:cxnLst/>
                <a:rect l="l" t="t" r="r" b="b"/>
                <a:pathLst>
                  <a:path w="6075" h="2131" extrusionOk="0">
                    <a:moveTo>
                      <a:pt x="5586" y="0"/>
                    </a:moveTo>
                    <a:cubicBezTo>
                      <a:pt x="5586" y="0"/>
                      <a:pt x="4307" y="1046"/>
                      <a:pt x="1263" y="1046"/>
                    </a:cubicBezTo>
                    <a:cubicBezTo>
                      <a:pt x="872" y="1046"/>
                      <a:pt x="451" y="1028"/>
                      <a:pt x="1" y="989"/>
                    </a:cubicBezTo>
                    <a:lnTo>
                      <a:pt x="1" y="989"/>
                    </a:lnTo>
                    <a:cubicBezTo>
                      <a:pt x="1" y="989"/>
                      <a:pt x="273" y="1401"/>
                      <a:pt x="444" y="2086"/>
                    </a:cubicBezTo>
                    <a:cubicBezTo>
                      <a:pt x="833" y="2113"/>
                      <a:pt x="1251" y="2131"/>
                      <a:pt x="1666" y="2131"/>
                    </a:cubicBezTo>
                    <a:cubicBezTo>
                      <a:pt x="2117" y="2131"/>
                      <a:pt x="2565" y="2110"/>
                      <a:pt x="2968" y="2061"/>
                    </a:cubicBezTo>
                    <a:cubicBezTo>
                      <a:pt x="4185" y="1909"/>
                      <a:pt x="5440" y="1363"/>
                      <a:pt x="6074" y="1046"/>
                    </a:cubicBezTo>
                    <a:cubicBezTo>
                      <a:pt x="5922" y="698"/>
                      <a:pt x="5764" y="349"/>
                      <a:pt x="5586" y="0"/>
                    </a:cubicBez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502;p25">
                <a:extLst>
                  <a:ext uri="{FF2B5EF4-FFF2-40B4-BE49-F238E27FC236}">
                    <a16:creationId xmlns="" xmlns:a16="http://schemas.microsoft.com/office/drawing/2014/main" id="{88575FAE-8722-1958-6C83-4D352F008AB4}"/>
                  </a:ext>
                </a:extLst>
              </p:cNvPr>
              <p:cNvSpPr/>
              <p:nvPr/>
            </p:nvSpPr>
            <p:spPr>
              <a:xfrm>
                <a:off x="-2997849" y="2372247"/>
                <a:ext cx="617123" cy="535515"/>
              </a:xfrm>
              <a:custGeom>
                <a:avLst/>
                <a:gdLst/>
                <a:ahLst/>
                <a:cxnLst/>
                <a:rect l="l" t="t" r="r" b="b"/>
                <a:pathLst>
                  <a:path w="11154" h="9679" extrusionOk="0">
                    <a:moveTo>
                      <a:pt x="9410" y="0"/>
                    </a:moveTo>
                    <a:cubicBezTo>
                      <a:pt x="8776" y="317"/>
                      <a:pt x="7521" y="863"/>
                      <a:pt x="6304" y="1015"/>
                    </a:cubicBezTo>
                    <a:cubicBezTo>
                      <a:pt x="5888" y="1065"/>
                      <a:pt x="5429" y="1086"/>
                      <a:pt x="4968" y="1086"/>
                    </a:cubicBezTo>
                    <a:cubicBezTo>
                      <a:pt x="4564" y="1086"/>
                      <a:pt x="4159" y="1070"/>
                      <a:pt x="3780" y="1046"/>
                    </a:cubicBezTo>
                    <a:lnTo>
                      <a:pt x="3780" y="1046"/>
                    </a:lnTo>
                    <a:cubicBezTo>
                      <a:pt x="3869" y="1402"/>
                      <a:pt x="3939" y="1826"/>
                      <a:pt x="3933" y="2308"/>
                    </a:cubicBezTo>
                    <a:cubicBezTo>
                      <a:pt x="3901" y="3728"/>
                      <a:pt x="3470" y="4362"/>
                      <a:pt x="3470" y="4362"/>
                    </a:cubicBezTo>
                    <a:cubicBezTo>
                      <a:pt x="3470" y="4362"/>
                      <a:pt x="3933" y="5554"/>
                      <a:pt x="3489" y="5770"/>
                    </a:cubicBezTo>
                    <a:cubicBezTo>
                      <a:pt x="3465" y="5781"/>
                      <a:pt x="3440" y="5787"/>
                      <a:pt x="3415" y="5787"/>
                    </a:cubicBezTo>
                    <a:cubicBezTo>
                      <a:pt x="2984" y="5787"/>
                      <a:pt x="2424" y="4172"/>
                      <a:pt x="2424" y="4172"/>
                    </a:cubicBezTo>
                    <a:cubicBezTo>
                      <a:pt x="2424" y="4172"/>
                      <a:pt x="2014" y="3936"/>
                      <a:pt x="1558" y="3936"/>
                    </a:cubicBezTo>
                    <a:cubicBezTo>
                      <a:pt x="1163" y="3936"/>
                      <a:pt x="733" y="4114"/>
                      <a:pt x="509" y="4781"/>
                    </a:cubicBezTo>
                    <a:cubicBezTo>
                      <a:pt x="509" y="4781"/>
                      <a:pt x="0" y="6719"/>
                      <a:pt x="1915" y="6719"/>
                    </a:cubicBezTo>
                    <a:cubicBezTo>
                      <a:pt x="2190" y="6719"/>
                      <a:pt x="2515" y="6679"/>
                      <a:pt x="2899" y="6588"/>
                    </a:cubicBezTo>
                    <a:cubicBezTo>
                      <a:pt x="2899" y="6588"/>
                      <a:pt x="3812" y="9155"/>
                      <a:pt x="5727" y="9548"/>
                    </a:cubicBezTo>
                    <a:cubicBezTo>
                      <a:pt x="6138" y="9634"/>
                      <a:pt x="6541" y="9678"/>
                      <a:pt x="6929" y="9678"/>
                    </a:cubicBezTo>
                    <a:cubicBezTo>
                      <a:pt x="8355" y="9678"/>
                      <a:pt x="9583" y="9079"/>
                      <a:pt x="10311" y="7703"/>
                    </a:cubicBezTo>
                    <a:cubicBezTo>
                      <a:pt x="11154" y="6137"/>
                      <a:pt x="10723" y="3069"/>
                      <a:pt x="9410" y="0"/>
                    </a:cubicBezTo>
                    <a:close/>
                  </a:path>
                </a:pathLst>
              </a:custGeom>
              <a:solidFill>
                <a:srgbClr val="B06C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503;p25">
                <a:extLst>
                  <a:ext uri="{FF2B5EF4-FFF2-40B4-BE49-F238E27FC236}">
                    <a16:creationId xmlns="" xmlns:a16="http://schemas.microsoft.com/office/drawing/2014/main" id="{A1CF3D38-50CF-E2E5-EE84-42863B6F8B03}"/>
                  </a:ext>
                </a:extLst>
              </p:cNvPr>
              <p:cNvSpPr/>
              <p:nvPr/>
            </p:nvSpPr>
            <p:spPr>
              <a:xfrm>
                <a:off x="-2947942" y="2637272"/>
                <a:ext cx="99036" cy="66504"/>
              </a:xfrm>
              <a:custGeom>
                <a:avLst/>
                <a:gdLst/>
                <a:ahLst/>
                <a:cxnLst/>
                <a:rect l="l" t="t" r="r" b="b"/>
                <a:pathLst>
                  <a:path w="1790" h="1202" extrusionOk="0">
                    <a:moveTo>
                      <a:pt x="467" y="0"/>
                    </a:moveTo>
                    <a:cubicBezTo>
                      <a:pt x="430" y="0"/>
                      <a:pt x="397" y="7"/>
                      <a:pt x="368" y="22"/>
                    </a:cubicBezTo>
                    <a:cubicBezTo>
                      <a:pt x="0" y="219"/>
                      <a:pt x="1122" y="828"/>
                      <a:pt x="1122" y="828"/>
                    </a:cubicBezTo>
                    <a:cubicBezTo>
                      <a:pt x="1122" y="828"/>
                      <a:pt x="976" y="797"/>
                      <a:pt x="822" y="797"/>
                    </a:cubicBezTo>
                    <a:cubicBezTo>
                      <a:pt x="657" y="797"/>
                      <a:pt x="482" y="832"/>
                      <a:pt x="469" y="980"/>
                    </a:cubicBezTo>
                    <a:cubicBezTo>
                      <a:pt x="455" y="1140"/>
                      <a:pt x="802" y="1202"/>
                      <a:pt x="1128" y="1202"/>
                    </a:cubicBezTo>
                    <a:cubicBezTo>
                      <a:pt x="1371" y="1202"/>
                      <a:pt x="1602" y="1167"/>
                      <a:pt x="1661" y="1113"/>
                    </a:cubicBezTo>
                    <a:cubicBezTo>
                      <a:pt x="1790" y="996"/>
                      <a:pt x="899" y="0"/>
                      <a:pt x="467" y="0"/>
                    </a:cubicBez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504;p25">
                <a:extLst>
                  <a:ext uri="{FF2B5EF4-FFF2-40B4-BE49-F238E27FC236}">
                    <a16:creationId xmlns="" xmlns:a16="http://schemas.microsoft.com/office/drawing/2014/main" id="{0B28C8C9-04CB-4CFD-5CD8-DB7DF51BBD72}"/>
                  </a:ext>
                </a:extLst>
              </p:cNvPr>
              <p:cNvSpPr/>
              <p:nvPr/>
            </p:nvSpPr>
            <p:spPr>
              <a:xfrm>
                <a:off x="-2598929" y="2531483"/>
                <a:ext cx="102135" cy="144405"/>
              </a:xfrm>
              <a:custGeom>
                <a:avLst/>
                <a:gdLst/>
                <a:ahLst/>
                <a:cxnLst/>
                <a:rect l="l" t="t" r="r" b="b"/>
                <a:pathLst>
                  <a:path w="1846" h="2610" extrusionOk="0">
                    <a:moveTo>
                      <a:pt x="612" y="0"/>
                    </a:moveTo>
                    <a:cubicBezTo>
                      <a:pt x="556" y="0"/>
                      <a:pt x="498" y="10"/>
                      <a:pt x="438" y="32"/>
                    </a:cubicBezTo>
                    <a:cubicBezTo>
                      <a:pt x="13" y="191"/>
                      <a:pt x="0" y="857"/>
                      <a:pt x="95" y="1408"/>
                    </a:cubicBezTo>
                    <a:cubicBezTo>
                      <a:pt x="185" y="1931"/>
                      <a:pt x="396" y="2610"/>
                      <a:pt x="918" y="2610"/>
                    </a:cubicBezTo>
                    <a:cubicBezTo>
                      <a:pt x="953" y="2610"/>
                      <a:pt x="989" y="2607"/>
                      <a:pt x="1027" y="2600"/>
                    </a:cubicBezTo>
                    <a:cubicBezTo>
                      <a:pt x="1623" y="2499"/>
                      <a:pt x="1845" y="2150"/>
                      <a:pt x="1776" y="1751"/>
                    </a:cubicBezTo>
                    <a:cubicBezTo>
                      <a:pt x="1711" y="1389"/>
                      <a:pt x="1271" y="0"/>
                      <a:pt x="612" y="0"/>
                    </a:cubicBez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505;p25">
                <a:extLst>
                  <a:ext uri="{FF2B5EF4-FFF2-40B4-BE49-F238E27FC236}">
                    <a16:creationId xmlns="" xmlns:a16="http://schemas.microsoft.com/office/drawing/2014/main" id="{CA4229C2-8B41-EF84-58D9-021B10C876C8}"/>
                  </a:ext>
                </a:extLst>
              </p:cNvPr>
              <p:cNvSpPr/>
              <p:nvPr/>
            </p:nvSpPr>
            <p:spPr>
              <a:xfrm>
                <a:off x="-2539672" y="2400575"/>
                <a:ext cx="56102" cy="30043"/>
              </a:xfrm>
              <a:custGeom>
                <a:avLst/>
                <a:gdLst/>
                <a:ahLst/>
                <a:cxnLst/>
                <a:rect l="l" t="t" r="r" b="b"/>
                <a:pathLst>
                  <a:path w="1014" h="543" extrusionOk="0">
                    <a:moveTo>
                      <a:pt x="312" y="0"/>
                    </a:moveTo>
                    <a:cubicBezTo>
                      <a:pt x="213" y="0"/>
                      <a:pt x="130" y="27"/>
                      <a:pt x="90" y="91"/>
                    </a:cubicBezTo>
                    <a:cubicBezTo>
                      <a:pt x="1" y="243"/>
                      <a:pt x="159" y="528"/>
                      <a:pt x="476" y="541"/>
                    </a:cubicBezTo>
                    <a:cubicBezTo>
                      <a:pt x="499" y="542"/>
                      <a:pt x="521" y="543"/>
                      <a:pt x="542" y="543"/>
                    </a:cubicBezTo>
                    <a:cubicBezTo>
                      <a:pt x="1013" y="543"/>
                      <a:pt x="917" y="212"/>
                      <a:pt x="698" y="97"/>
                    </a:cubicBezTo>
                    <a:cubicBezTo>
                      <a:pt x="574" y="38"/>
                      <a:pt x="431" y="0"/>
                      <a:pt x="312" y="0"/>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506;p25">
                <a:extLst>
                  <a:ext uri="{FF2B5EF4-FFF2-40B4-BE49-F238E27FC236}">
                    <a16:creationId xmlns="" xmlns:a16="http://schemas.microsoft.com/office/drawing/2014/main" id="{74E60E29-0AC9-8264-9C8E-6B149479A16F}"/>
                  </a:ext>
                </a:extLst>
              </p:cNvPr>
              <p:cNvSpPr/>
              <p:nvPr/>
            </p:nvSpPr>
            <p:spPr>
              <a:xfrm>
                <a:off x="-2741345" y="2438973"/>
                <a:ext cx="49407" cy="37567"/>
              </a:xfrm>
              <a:custGeom>
                <a:avLst/>
                <a:gdLst/>
                <a:ahLst/>
                <a:cxnLst/>
                <a:rect l="l" t="t" r="r" b="b"/>
                <a:pathLst>
                  <a:path w="893" h="679" extrusionOk="0">
                    <a:moveTo>
                      <a:pt x="593" y="1"/>
                    </a:moveTo>
                    <a:cubicBezTo>
                      <a:pt x="530" y="1"/>
                      <a:pt x="463" y="20"/>
                      <a:pt x="406" y="56"/>
                    </a:cubicBezTo>
                    <a:cubicBezTo>
                      <a:pt x="190" y="196"/>
                      <a:pt x="0" y="417"/>
                      <a:pt x="83" y="570"/>
                    </a:cubicBezTo>
                    <a:cubicBezTo>
                      <a:pt x="117" y="638"/>
                      <a:pt x="201" y="678"/>
                      <a:pt x="300" y="678"/>
                    </a:cubicBezTo>
                    <a:cubicBezTo>
                      <a:pt x="421" y="678"/>
                      <a:pt x="565" y="618"/>
                      <a:pt x="666" y="474"/>
                    </a:cubicBezTo>
                    <a:cubicBezTo>
                      <a:pt x="893" y="141"/>
                      <a:pt x="762" y="1"/>
                      <a:pt x="593"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507;p25">
                <a:extLst>
                  <a:ext uri="{FF2B5EF4-FFF2-40B4-BE49-F238E27FC236}">
                    <a16:creationId xmlns="" xmlns:a16="http://schemas.microsoft.com/office/drawing/2014/main" id="{CBACC4E6-FFEF-2743-11E5-45CC76A322EF}"/>
                  </a:ext>
                </a:extLst>
              </p:cNvPr>
              <p:cNvSpPr/>
              <p:nvPr/>
            </p:nvSpPr>
            <p:spPr>
              <a:xfrm>
                <a:off x="-2760986" y="2746158"/>
                <a:ext cx="164212" cy="90682"/>
              </a:xfrm>
              <a:custGeom>
                <a:avLst/>
                <a:gdLst/>
                <a:ahLst/>
                <a:cxnLst/>
                <a:rect l="l" t="t" r="r" b="b"/>
                <a:pathLst>
                  <a:path w="2968" h="1639" extrusionOk="0">
                    <a:moveTo>
                      <a:pt x="744" y="0"/>
                    </a:moveTo>
                    <a:cubicBezTo>
                      <a:pt x="450" y="0"/>
                      <a:pt x="194" y="67"/>
                      <a:pt x="0" y="140"/>
                    </a:cubicBezTo>
                    <a:cubicBezTo>
                      <a:pt x="38" y="286"/>
                      <a:pt x="108" y="438"/>
                      <a:pt x="222" y="597"/>
                    </a:cubicBezTo>
                    <a:cubicBezTo>
                      <a:pt x="685" y="1276"/>
                      <a:pt x="1609" y="1638"/>
                      <a:pt x="2425" y="1638"/>
                    </a:cubicBezTo>
                    <a:cubicBezTo>
                      <a:pt x="2614" y="1638"/>
                      <a:pt x="2797" y="1619"/>
                      <a:pt x="2967" y="1579"/>
                    </a:cubicBezTo>
                    <a:cubicBezTo>
                      <a:pt x="2809" y="1231"/>
                      <a:pt x="2492" y="781"/>
                      <a:pt x="1877" y="362"/>
                    </a:cubicBezTo>
                    <a:cubicBezTo>
                      <a:pt x="1475" y="90"/>
                      <a:pt x="1084" y="0"/>
                      <a:pt x="744" y="0"/>
                    </a:cubicBezTo>
                    <a:close/>
                  </a:path>
                </a:pathLst>
              </a:custGeom>
              <a:solidFill>
                <a:srgbClr val="E27A7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508;p25">
                <a:extLst>
                  <a:ext uri="{FF2B5EF4-FFF2-40B4-BE49-F238E27FC236}">
                    <a16:creationId xmlns="" xmlns:a16="http://schemas.microsoft.com/office/drawing/2014/main" id="{6AB7E79C-7979-1840-EEF4-A38B064FB1E6}"/>
                  </a:ext>
                </a:extLst>
              </p:cNvPr>
              <p:cNvSpPr/>
              <p:nvPr/>
            </p:nvSpPr>
            <p:spPr>
              <a:xfrm>
                <a:off x="-2772550" y="2672295"/>
                <a:ext cx="253621" cy="161280"/>
              </a:xfrm>
              <a:custGeom>
                <a:avLst/>
                <a:gdLst/>
                <a:ahLst/>
                <a:cxnLst/>
                <a:rect l="l" t="t" r="r" b="b"/>
                <a:pathLst>
                  <a:path w="4584" h="2915" extrusionOk="0">
                    <a:moveTo>
                      <a:pt x="1245" y="1"/>
                    </a:moveTo>
                    <a:cubicBezTo>
                      <a:pt x="1183" y="1"/>
                      <a:pt x="1117" y="8"/>
                      <a:pt x="1046" y="23"/>
                    </a:cubicBezTo>
                    <a:cubicBezTo>
                      <a:pt x="476" y="144"/>
                      <a:pt x="0" y="753"/>
                      <a:pt x="209" y="1475"/>
                    </a:cubicBezTo>
                    <a:cubicBezTo>
                      <a:pt x="403" y="1402"/>
                      <a:pt x="659" y="1335"/>
                      <a:pt x="953" y="1335"/>
                    </a:cubicBezTo>
                    <a:cubicBezTo>
                      <a:pt x="1293" y="1335"/>
                      <a:pt x="1684" y="1425"/>
                      <a:pt x="2086" y="1697"/>
                    </a:cubicBezTo>
                    <a:cubicBezTo>
                      <a:pt x="2695" y="2116"/>
                      <a:pt x="3012" y="2566"/>
                      <a:pt x="3183" y="2914"/>
                    </a:cubicBezTo>
                    <a:cubicBezTo>
                      <a:pt x="3259" y="2902"/>
                      <a:pt x="3329" y="2876"/>
                      <a:pt x="3405" y="2851"/>
                    </a:cubicBezTo>
                    <a:cubicBezTo>
                      <a:pt x="4324" y="2521"/>
                      <a:pt x="4584" y="2147"/>
                      <a:pt x="4457" y="1589"/>
                    </a:cubicBezTo>
                    <a:cubicBezTo>
                      <a:pt x="4330" y="1038"/>
                      <a:pt x="3994" y="1038"/>
                      <a:pt x="3760" y="1031"/>
                    </a:cubicBezTo>
                    <a:cubicBezTo>
                      <a:pt x="3653" y="1031"/>
                      <a:pt x="3493" y="1044"/>
                      <a:pt x="3322" y="1044"/>
                    </a:cubicBezTo>
                    <a:cubicBezTo>
                      <a:pt x="3109" y="1044"/>
                      <a:pt x="2879" y="1024"/>
                      <a:pt x="2714" y="936"/>
                    </a:cubicBezTo>
                    <a:cubicBezTo>
                      <a:pt x="2025" y="555"/>
                      <a:pt x="1786" y="1"/>
                      <a:pt x="1245" y="1"/>
                    </a:cubicBezTo>
                    <a:close/>
                  </a:path>
                </a:pathLst>
              </a:custGeom>
              <a:solidFill>
                <a:srgbClr val="8B29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509;p25">
                <a:extLst>
                  <a:ext uri="{FF2B5EF4-FFF2-40B4-BE49-F238E27FC236}">
                    <a16:creationId xmlns="" xmlns:a16="http://schemas.microsoft.com/office/drawing/2014/main" id="{DF4B9D35-6573-534F-FEB2-4B5272854759}"/>
                  </a:ext>
                </a:extLst>
              </p:cNvPr>
              <p:cNvSpPr/>
              <p:nvPr/>
            </p:nvSpPr>
            <p:spPr>
              <a:xfrm>
                <a:off x="-2690830" y="2522354"/>
                <a:ext cx="35797" cy="48135"/>
              </a:xfrm>
              <a:custGeom>
                <a:avLst/>
                <a:gdLst/>
                <a:ahLst/>
                <a:cxnLst/>
                <a:rect l="l" t="t" r="r" b="b"/>
                <a:pathLst>
                  <a:path w="647" h="870" extrusionOk="0">
                    <a:moveTo>
                      <a:pt x="321" y="0"/>
                    </a:moveTo>
                    <a:cubicBezTo>
                      <a:pt x="316" y="0"/>
                      <a:pt x="310" y="1"/>
                      <a:pt x="305" y="1"/>
                    </a:cubicBezTo>
                    <a:cubicBezTo>
                      <a:pt x="133" y="7"/>
                      <a:pt x="0" y="204"/>
                      <a:pt x="7" y="445"/>
                    </a:cubicBezTo>
                    <a:cubicBezTo>
                      <a:pt x="19" y="682"/>
                      <a:pt x="160" y="870"/>
                      <a:pt x="334" y="870"/>
                    </a:cubicBezTo>
                    <a:cubicBezTo>
                      <a:pt x="337" y="870"/>
                      <a:pt x="340" y="870"/>
                      <a:pt x="343" y="869"/>
                    </a:cubicBezTo>
                    <a:cubicBezTo>
                      <a:pt x="514" y="863"/>
                      <a:pt x="647" y="660"/>
                      <a:pt x="641" y="419"/>
                    </a:cubicBezTo>
                    <a:cubicBezTo>
                      <a:pt x="628" y="186"/>
                      <a:pt x="491" y="0"/>
                      <a:pt x="321" y="0"/>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510;p25">
                <a:extLst>
                  <a:ext uri="{FF2B5EF4-FFF2-40B4-BE49-F238E27FC236}">
                    <a16:creationId xmlns="" xmlns:a16="http://schemas.microsoft.com/office/drawing/2014/main" id="{9F22AD0C-176C-C943-9B3B-420FCB7527A6}"/>
                  </a:ext>
                </a:extLst>
              </p:cNvPr>
              <p:cNvSpPr/>
              <p:nvPr/>
            </p:nvSpPr>
            <p:spPr>
              <a:xfrm>
                <a:off x="-2513722" y="2504815"/>
                <a:ext cx="35852" cy="48135"/>
              </a:xfrm>
              <a:custGeom>
                <a:avLst/>
                <a:gdLst/>
                <a:ahLst/>
                <a:cxnLst/>
                <a:rect l="l" t="t" r="r" b="b"/>
                <a:pathLst>
                  <a:path w="648" h="870" extrusionOk="0">
                    <a:moveTo>
                      <a:pt x="314" y="1"/>
                    </a:moveTo>
                    <a:cubicBezTo>
                      <a:pt x="311" y="1"/>
                      <a:pt x="308" y="1"/>
                      <a:pt x="305" y="1"/>
                    </a:cubicBezTo>
                    <a:cubicBezTo>
                      <a:pt x="134" y="7"/>
                      <a:pt x="1" y="204"/>
                      <a:pt x="7" y="445"/>
                    </a:cubicBezTo>
                    <a:cubicBezTo>
                      <a:pt x="20" y="682"/>
                      <a:pt x="161" y="870"/>
                      <a:pt x="335" y="870"/>
                    </a:cubicBezTo>
                    <a:cubicBezTo>
                      <a:pt x="338" y="870"/>
                      <a:pt x="340" y="870"/>
                      <a:pt x="343" y="869"/>
                    </a:cubicBezTo>
                    <a:cubicBezTo>
                      <a:pt x="514" y="863"/>
                      <a:pt x="648" y="660"/>
                      <a:pt x="641" y="419"/>
                    </a:cubicBezTo>
                    <a:cubicBezTo>
                      <a:pt x="629" y="182"/>
                      <a:pt x="488" y="1"/>
                      <a:pt x="314" y="1"/>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oogle Shape;511;p25">
              <a:extLst>
                <a:ext uri="{FF2B5EF4-FFF2-40B4-BE49-F238E27FC236}">
                  <a16:creationId xmlns="" xmlns:a16="http://schemas.microsoft.com/office/drawing/2014/main" id="{4543BA9E-B2D9-0AB4-5785-F52EF081DE04}"/>
                </a:ext>
              </a:extLst>
            </p:cNvPr>
            <p:cNvGrpSpPr/>
            <p:nvPr/>
          </p:nvGrpSpPr>
          <p:grpSpPr>
            <a:xfrm>
              <a:off x="-1779744" y="2149383"/>
              <a:ext cx="1561017" cy="2016838"/>
              <a:chOff x="-1779744" y="2149383"/>
              <a:chExt cx="1561017" cy="2016838"/>
            </a:xfrm>
          </p:grpSpPr>
          <p:sp>
            <p:nvSpPr>
              <p:cNvPr id="18" name="Google Shape;512;p25">
                <a:extLst>
                  <a:ext uri="{FF2B5EF4-FFF2-40B4-BE49-F238E27FC236}">
                    <a16:creationId xmlns="" xmlns:a16="http://schemas.microsoft.com/office/drawing/2014/main" id="{5A0FDCCD-C84E-7F92-313F-0B29984B8017}"/>
                  </a:ext>
                </a:extLst>
              </p:cNvPr>
              <p:cNvSpPr/>
              <p:nvPr/>
            </p:nvSpPr>
            <p:spPr>
              <a:xfrm>
                <a:off x="-1779744" y="3416189"/>
                <a:ext cx="146120" cy="192318"/>
              </a:xfrm>
              <a:custGeom>
                <a:avLst/>
                <a:gdLst/>
                <a:ahLst/>
                <a:cxnLst/>
                <a:rect l="l" t="t" r="r" b="b"/>
                <a:pathLst>
                  <a:path w="2641" h="3476" extrusionOk="0">
                    <a:moveTo>
                      <a:pt x="831" y="0"/>
                    </a:moveTo>
                    <a:cubicBezTo>
                      <a:pt x="279" y="32"/>
                      <a:pt x="0" y="964"/>
                      <a:pt x="342" y="1712"/>
                    </a:cubicBezTo>
                    <a:cubicBezTo>
                      <a:pt x="648" y="2384"/>
                      <a:pt x="1396" y="3475"/>
                      <a:pt x="1896" y="3475"/>
                    </a:cubicBezTo>
                    <a:cubicBezTo>
                      <a:pt x="1957" y="3475"/>
                      <a:pt x="2015" y="3459"/>
                      <a:pt x="2067" y="3424"/>
                    </a:cubicBezTo>
                    <a:cubicBezTo>
                      <a:pt x="2386" y="3212"/>
                      <a:pt x="2063" y="2849"/>
                      <a:pt x="1801" y="2623"/>
                    </a:cubicBezTo>
                    <a:lnTo>
                      <a:pt x="1801" y="2623"/>
                    </a:lnTo>
                    <a:cubicBezTo>
                      <a:pt x="1881" y="2668"/>
                      <a:pt x="1973" y="2702"/>
                      <a:pt x="2064" y="2702"/>
                    </a:cubicBezTo>
                    <a:cubicBezTo>
                      <a:pt x="2166" y="2702"/>
                      <a:pt x="2268" y="2658"/>
                      <a:pt x="2352" y="2536"/>
                    </a:cubicBezTo>
                    <a:cubicBezTo>
                      <a:pt x="2640" y="2128"/>
                      <a:pt x="1464" y="1402"/>
                      <a:pt x="1336" y="1326"/>
                    </a:cubicBezTo>
                    <a:lnTo>
                      <a:pt x="1336" y="1326"/>
                    </a:lnTo>
                    <a:cubicBezTo>
                      <a:pt x="1402" y="1364"/>
                      <a:pt x="1744" y="1558"/>
                      <a:pt x="2023" y="1558"/>
                    </a:cubicBezTo>
                    <a:cubicBezTo>
                      <a:pt x="2155" y="1558"/>
                      <a:pt x="2273" y="1514"/>
                      <a:pt x="2340" y="1389"/>
                    </a:cubicBezTo>
                    <a:cubicBezTo>
                      <a:pt x="2555" y="970"/>
                      <a:pt x="831" y="0"/>
                      <a:pt x="831" y="0"/>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 name="Google Shape;513;p25">
                <a:extLst>
                  <a:ext uri="{FF2B5EF4-FFF2-40B4-BE49-F238E27FC236}">
                    <a16:creationId xmlns="" xmlns:a16="http://schemas.microsoft.com/office/drawing/2014/main" id="{382D26BC-AEE4-54C0-6863-1F39E3F1B891}"/>
                  </a:ext>
                </a:extLst>
              </p:cNvPr>
              <p:cNvGrpSpPr/>
              <p:nvPr/>
            </p:nvGrpSpPr>
            <p:grpSpPr>
              <a:xfrm>
                <a:off x="-1766465" y="2149383"/>
                <a:ext cx="1547738" cy="2016838"/>
                <a:chOff x="-1766465" y="2149383"/>
                <a:chExt cx="1547738" cy="2016838"/>
              </a:xfrm>
            </p:grpSpPr>
            <p:sp>
              <p:nvSpPr>
                <p:cNvPr id="20" name="Google Shape;514;p25">
                  <a:extLst>
                    <a:ext uri="{FF2B5EF4-FFF2-40B4-BE49-F238E27FC236}">
                      <a16:creationId xmlns="" xmlns:a16="http://schemas.microsoft.com/office/drawing/2014/main" id="{17B590A4-3156-AC33-B4F8-912ADD7AB1D8}"/>
                    </a:ext>
                  </a:extLst>
                </p:cNvPr>
                <p:cNvSpPr/>
                <p:nvPr/>
              </p:nvSpPr>
              <p:spPr>
                <a:xfrm>
                  <a:off x="-551668" y="3604915"/>
                  <a:ext cx="129854" cy="83157"/>
                </a:xfrm>
                <a:custGeom>
                  <a:avLst/>
                  <a:gdLst/>
                  <a:ahLst/>
                  <a:cxnLst/>
                  <a:rect l="l" t="t" r="r" b="b"/>
                  <a:pathLst>
                    <a:path w="2347" h="1503" extrusionOk="0">
                      <a:moveTo>
                        <a:pt x="0" y="0"/>
                      </a:moveTo>
                      <a:cubicBezTo>
                        <a:pt x="115" y="285"/>
                        <a:pt x="216" y="583"/>
                        <a:pt x="298" y="913"/>
                      </a:cubicBezTo>
                      <a:cubicBezTo>
                        <a:pt x="298" y="913"/>
                        <a:pt x="983" y="951"/>
                        <a:pt x="2017" y="1503"/>
                      </a:cubicBezTo>
                      <a:cubicBezTo>
                        <a:pt x="2017" y="1503"/>
                        <a:pt x="2346" y="545"/>
                        <a:pt x="0"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15;p25">
                  <a:extLst>
                    <a:ext uri="{FF2B5EF4-FFF2-40B4-BE49-F238E27FC236}">
                      <a16:creationId xmlns="" xmlns:a16="http://schemas.microsoft.com/office/drawing/2014/main" id="{52098C2B-4307-48EB-4754-256F572C625A}"/>
                    </a:ext>
                  </a:extLst>
                </p:cNvPr>
                <p:cNvSpPr/>
                <p:nvPr/>
              </p:nvSpPr>
              <p:spPr>
                <a:xfrm>
                  <a:off x="-1456016" y="2332244"/>
                  <a:ext cx="1237289" cy="1223236"/>
                </a:xfrm>
                <a:custGeom>
                  <a:avLst/>
                  <a:gdLst/>
                  <a:ahLst/>
                  <a:cxnLst/>
                  <a:rect l="l" t="t" r="r" b="b"/>
                  <a:pathLst>
                    <a:path w="22363" h="22109" extrusionOk="0">
                      <a:moveTo>
                        <a:pt x="6449" y="6055"/>
                      </a:moveTo>
                      <a:cubicBezTo>
                        <a:pt x="6449" y="6055"/>
                        <a:pt x="8548" y="7622"/>
                        <a:pt x="10924" y="7622"/>
                      </a:cubicBezTo>
                      <a:cubicBezTo>
                        <a:pt x="11911" y="7622"/>
                        <a:pt x="12946" y="7352"/>
                        <a:pt x="13898" y="6588"/>
                      </a:cubicBezTo>
                      <a:cubicBezTo>
                        <a:pt x="13898" y="6588"/>
                        <a:pt x="14519" y="8896"/>
                        <a:pt x="15933" y="9777"/>
                      </a:cubicBezTo>
                      <a:cubicBezTo>
                        <a:pt x="17353" y="10652"/>
                        <a:pt x="18343" y="11584"/>
                        <a:pt x="17886" y="12237"/>
                      </a:cubicBezTo>
                      <a:cubicBezTo>
                        <a:pt x="17732" y="12457"/>
                        <a:pt x="17525" y="12530"/>
                        <a:pt x="17319" y="12530"/>
                      </a:cubicBezTo>
                      <a:cubicBezTo>
                        <a:pt x="16905" y="12530"/>
                        <a:pt x="16491" y="12237"/>
                        <a:pt x="16491" y="12237"/>
                      </a:cubicBezTo>
                      <a:lnTo>
                        <a:pt x="16491" y="12237"/>
                      </a:lnTo>
                      <a:cubicBezTo>
                        <a:pt x="16491" y="12237"/>
                        <a:pt x="18647" y="15343"/>
                        <a:pt x="16016" y="16516"/>
                      </a:cubicBezTo>
                      <a:cubicBezTo>
                        <a:pt x="15487" y="16752"/>
                        <a:pt x="15017" y="16846"/>
                        <a:pt x="14602" y="16846"/>
                      </a:cubicBezTo>
                      <a:cubicBezTo>
                        <a:pt x="12952" y="16846"/>
                        <a:pt x="12186" y="15356"/>
                        <a:pt x="12186" y="15356"/>
                      </a:cubicBezTo>
                      <a:cubicBezTo>
                        <a:pt x="12186" y="15356"/>
                        <a:pt x="11663" y="17158"/>
                        <a:pt x="10407" y="17158"/>
                      </a:cubicBezTo>
                      <a:cubicBezTo>
                        <a:pt x="10344" y="17158"/>
                        <a:pt x="10280" y="17153"/>
                        <a:pt x="10215" y="17144"/>
                      </a:cubicBezTo>
                      <a:cubicBezTo>
                        <a:pt x="8820" y="16947"/>
                        <a:pt x="8547" y="15641"/>
                        <a:pt x="8547" y="15641"/>
                      </a:cubicBezTo>
                      <a:cubicBezTo>
                        <a:pt x="8547" y="15641"/>
                        <a:pt x="7972" y="16407"/>
                        <a:pt x="7036" y="16407"/>
                      </a:cubicBezTo>
                      <a:cubicBezTo>
                        <a:pt x="6661" y="16407"/>
                        <a:pt x="6228" y="16284"/>
                        <a:pt x="5751" y="15939"/>
                      </a:cubicBezTo>
                      <a:cubicBezTo>
                        <a:pt x="4090" y="14735"/>
                        <a:pt x="5314" y="13086"/>
                        <a:pt x="5314" y="13086"/>
                      </a:cubicBezTo>
                      <a:lnTo>
                        <a:pt x="5314" y="13086"/>
                      </a:lnTo>
                      <a:cubicBezTo>
                        <a:pt x="5314" y="13086"/>
                        <a:pt x="5111" y="13156"/>
                        <a:pt x="4835" y="13156"/>
                      </a:cubicBezTo>
                      <a:cubicBezTo>
                        <a:pt x="4426" y="13156"/>
                        <a:pt x="3857" y="13002"/>
                        <a:pt x="3558" y="12237"/>
                      </a:cubicBezTo>
                      <a:cubicBezTo>
                        <a:pt x="3063" y="10962"/>
                        <a:pt x="4071" y="9999"/>
                        <a:pt x="5009" y="8870"/>
                      </a:cubicBezTo>
                      <a:cubicBezTo>
                        <a:pt x="5941" y="7748"/>
                        <a:pt x="6449" y="6055"/>
                        <a:pt x="6449" y="6055"/>
                      </a:cubicBezTo>
                      <a:close/>
                      <a:moveTo>
                        <a:pt x="13188" y="1"/>
                      </a:moveTo>
                      <a:lnTo>
                        <a:pt x="13188" y="1"/>
                      </a:lnTo>
                      <a:cubicBezTo>
                        <a:pt x="13188" y="1"/>
                        <a:pt x="13505" y="1757"/>
                        <a:pt x="12586" y="1947"/>
                      </a:cubicBezTo>
                      <a:cubicBezTo>
                        <a:pt x="12458" y="1973"/>
                        <a:pt x="12348" y="1985"/>
                        <a:pt x="12253" y="1985"/>
                      </a:cubicBezTo>
                      <a:cubicBezTo>
                        <a:pt x="11666" y="1985"/>
                        <a:pt x="11666" y="1548"/>
                        <a:pt x="11666" y="1548"/>
                      </a:cubicBezTo>
                      <a:lnTo>
                        <a:pt x="8813" y="2213"/>
                      </a:lnTo>
                      <a:lnTo>
                        <a:pt x="6075" y="559"/>
                      </a:lnTo>
                      <a:cubicBezTo>
                        <a:pt x="6075" y="559"/>
                        <a:pt x="5803" y="1334"/>
                        <a:pt x="5319" y="1334"/>
                      </a:cubicBezTo>
                      <a:cubicBezTo>
                        <a:pt x="5225" y="1334"/>
                        <a:pt x="5124" y="1306"/>
                        <a:pt x="5016" y="1237"/>
                      </a:cubicBezTo>
                      <a:cubicBezTo>
                        <a:pt x="4762" y="1078"/>
                        <a:pt x="4597" y="742"/>
                        <a:pt x="4477" y="375"/>
                      </a:cubicBezTo>
                      <a:cubicBezTo>
                        <a:pt x="4173" y="1262"/>
                        <a:pt x="4008" y="2144"/>
                        <a:pt x="3919" y="2778"/>
                      </a:cubicBezTo>
                      <a:cubicBezTo>
                        <a:pt x="3627" y="5003"/>
                        <a:pt x="1205" y="5833"/>
                        <a:pt x="603" y="7304"/>
                      </a:cubicBezTo>
                      <a:cubicBezTo>
                        <a:pt x="1" y="8769"/>
                        <a:pt x="1313" y="10538"/>
                        <a:pt x="1313" y="10538"/>
                      </a:cubicBezTo>
                      <a:cubicBezTo>
                        <a:pt x="1313" y="10538"/>
                        <a:pt x="172" y="11362"/>
                        <a:pt x="445" y="12979"/>
                      </a:cubicBezTo>
                      <a:cubicBezTo>
                        <a:pt x="660" y="14287"/>
                        <a:pt x="1806" y="14412"/>
                        <a:pt x="2235" y="14412"/>
                      </a:cubicBezTo>
                      <a:cubicBezTo>
                        <a:pt x="2336" y="14412"/>
                        <a:pt x="2397" y="14405"/>
                        <a:pt x="2397" y="14405"/>
                      </a:cubicBezTo>
                      <a:lnTo>
                        <a:pt x="2397" y="14405"/>
                      </a:lnTo>
                      <a:cubicBezTo>
                        <a:pt x="2397" y="14405"/>
                        <a:pt x="1871" y="15616"/>
                        <a:pt x="2645" y="16764"/>
                      </a:cubicBezTo>
                      <a:cubicBezTo>
                        <a:pt x="3165" y="17524"/>
                        <a:pt x="4037" y="17651"/>
                        <a:pt x="4560" y="17651"/>
                      </a:cubicBezTo>
                      <a:cubicBezTo>
                        <a:pt x="4822" y="17651"/>
                        <a:pt x="4997" y="17619"/>
                        <a:pt x="4997" y="17619"/>
                      </a:cubicBezTo>
                      <a:lnTo>
                        <a:pt x="4997" y="17619"/>
                      </a:lnTo>
                      <a:cubicBezTo>
                        <a:pt x="4997" y="17619"/>
                        <a:pt x="4769" y="19705"/>
                        <a:pt x="6601" y="20276"/>
                      </a:cubicBezTo>
                      <a:cubicBezTo>
                        <a:pt x="7004" y="20402"/>
                        <a:pt x="7363" y="20452"/>
                        <a:pt x="7676" y="20452"/>
                      </a:cubicBezTo>
                      <a:cubicBezTo>
                        <a:pt x="8778" y="20452"/>
                        <a:pt x="9327" y="19845"/>
                        <a:pt x="9327" y="19845"/>
                      </a:cubicBezTo>
                      <a:lnTo>
                        <a:pt x="9327" y="19845"/>
                      </a:lnTo>
                      <a:cubicBezTo>
                        <a:pt x="9327" y="19845"/>
                        <a:pt x="9321" y="21702"/>
                        <a:pt x="11540" y="22057"/>
                      </a:cubicBezTo>
                      <a:cubicBezTo>
                        <a:pt x="11758" y="22092"/>
                        <a:pt x="11964" y="22108"/>
                        <a:pt x="12160" y="22108"/>
                      </a:cubicBezTo>
                      <a:cubicBezTo>
                        <a:pt x="13955" y="22108"/>
                        <a:pt x="14811" y="20783"/>
                        <a:pt x="14811" y="20783"/>
                      </a:cubicBezTo>
                      <a:cubicBezTo>
                        <a:pt x="15213" y="20852"/>
                        <a:pt x="15575" y="20883"/>
                        <a:pt x="15900" y="20883"/>
                      </a:cubicBezTo>
                      <a:cubicBezTo>
                        <a:pt x="19008" y="20883"/>
                        <a:pt x="18805" y="18032"/>
                        <a:pt x="18805" y="18032"/>
                      </a:cubicBezTo>
                      <a:cubicBezTo>
                        <a:pt x="22362" y="16136"/>
                        <a:pt x="19756" y="12636"/>
                        <a:pt x="19756" y="12636"/>
                      </a:cubicBezTo>
                      <a:cubicBezTo>
                        <a:pt x="21468" y="11413"/>
                        <a:pt x="20612" y="8794"/>
                        <a:pt x="18374" y="7311"/>
                      </a:cubicBezTo>
                      <a:cubicBezTo>
                        <a:pt x="16428" y="6017"/>
                        <a:pt x="17258" y="3475"/>
                        <a:pt x="16174" y="521"/>
                      </a:cubicBezTo>
                      <a:cubicBezTo>
                        <a:pt x="16117" y="1224"/>
                        <a:pt x="15883" y="1934"/>
                        <a:pt x="15173" y="1947"/>
                      </a:cubicBezTo>
                      <a:cubicBezTo>
                        <a:pt x="15168" y="1947"/>
                        <a:pt x="15163" y="1947"/>
                        <a:pt x="15159" y="1947"/>
                      </a:cubicBezTo>
                      <a:cubicBezTo>
                        <a:pt x="13755" y="1947"/>
                        <a:pt x="13188" y="1"/>
                        <a:pt x="13188"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516;p25">
                  <a:extLst>
                    <a:ext uri="{FF2B5EF4-FFF2-40B4-BE49-F238E27FC236}">
                      <a16:creationId xmlns="" xmlns:a16="http://schemas.microsoft.com/office/drawing/2014/main" id="{DA08D05C-3700-F3E3-4A02-FA5F04F6EEFD}"/>
                    </a:ext>
                  </a:extLst>
                </p:cNvPr>
                <p:cNvSpPr/>
                <p:nvPr/>
              </p:nvSpPr>
              <p:spPr>
                <a:xfrm>
                  <a:off x="-1208697" y="2149383"/>
                  <a:ext cx="647221" cy="305684"/>
                </a:xfrm>
                <a:custGeom>
                  <a:avLst/>
                  <a:gdLst/>
                  <a:ahLst/>
                  <a:cxnLst/>
                  <a:rect l="l" t="t" r="r" b="b"/>
                  <a:pathLst>
                    <a:path w="11698" h="5525" extrusionOk="0">
                      <a:moveTo>
                        <a:pt x="3861" y="1"/>
                      </a:moveTo>
                      <a:cubicBezTo>
                        <a:pt x="1771" y="1"/>
                        <a:pt x="610" y="1873"/>
                        <a:pt x="1" y="3686"/>
                      </a:cubicBezTo>
                      <a:cubicBezTo>
                        <a:pt x="115" y="4054"/>
                        <a:pt x="280" y="4396"/>
                        <a:pt x="539" y="4555"/>
                      </a:cubicBezTo>
                      <a:cubicBezTo>
                        <a:pt x="647" y="4621"/>
                        <a:pt x="747" y="4649"/>
                        <a:pt x="839" y="4649"/>
                      </a:cubicBezTo>
                      <a:cubicBezTo>
                        <a:pt x="1325" y="4649"/>
                        <a:pt x="1598" y="3870"/>
                        <a:pt x="1598" y="3870"/>
                      </a:cubicBezTo>
                      <a:lnTo>
                        <a:pt x="4331" y="5525"/>
                      </a:lnTo>
                      <a:lnTo>
                        <a:pt x="7184" y="4859"/>
                      </a:lnTo>
                      <a:cubicBezTo>
                        <a:pt x="7184" y="4859"/>
                        <a:pt x="7184" y="5296"/>
                        <a:pt x="7771" y="5296"/>
                      </a:cubicBezTo>
                      <a:cubicBezTo>
                        <a:pt x="7865" y="5296"/>
                        <a:pt x="7975" y="5285"/>
                        <a:pt x="8103" y="5258"/>
                      </a:cubicBezTo>
                      <a:cubicBezTo>
                        <a:pt x="9022" y="5068"/>
                        <a:pt x="8705" y="3319"/>
                        <a:pt x="8705" y="3318"/>
                      </a:cubicBezTo>
                      <a:lnTo>
                        <a:pt x="8705" y="3318"/>
                      </a:lnTo>
                      <a:cubicBezTo>
                        <a:pt x="8706" y="3319"/>
                        <a:pt x="9272" y="5258"/>
                        <a:pt x="10682" y="5258"/>
                      </a:cubicBezTo>
                      <a:cubicBezTo>
                        <a:pt x="10687" y="5258"/>
                        <a:pt x="10692" y="5258"/>
                        <a:pt x="10696" y="5258"/>
                      </a:cubicBezTo>
                      <a:cubicBezTo>
                        <a:pt x="11400" y="5252"/>
                        <a:pt x="11641" y="4536"/>
                        <a:pt x="11698" y="3819"/>
                      </a:cubicBezTo>
                      <a:cubicBezTo>
                        <a:pt x="11527" y="3382"/>
                        <a:pt x="11324" y="2932"/>
                        <a:pt x="11064" y="2475"/>
                      </a:cubicBezTo>
                      <a:cubicBezTo>
                        <a:pt x="9910" y="490"/>
                        <a:pt x="8261" y="58"/>
                        <a:pt x="7046" y="58"/>
                      </a:cubicBezTo>
                      <a:cubicBezTo>
                        <a:pt x="6112" y="58"/>
                        <a:pt x="5434" y="313"/>
                        <a:pt x="5434" y="313"/>
                      </a:cubicBezTo>
                      <a:cubicBezTo>
                        <a:pt x="4859" y="97"/>
                        <a:pt x="4336" y="1"/>
                        <a:pt x="3861"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517;p25">
                  <a:extLst>
                    <a:ext uri="{FF2B5EF4-FFF2-40B4-BE49-F238E27FC236}">
                      <a16:creationId xmlns="" xmlns:a16="http://schemas.microsoft.com/office/drawing/2014/main" id="{C8742601-6E12-4CBA-AF82-81F4C69BE7E8}"/>
                    </a:ext>
                  </a:extLst>
                </p:cNvPr>
                <p:cNvSpPr/>
                <p:nvPr/>
              </p:nvSpPr>
              <p:spPr>
                <a:xfrm>
                  <a:off x="-1286544" y="2667260"/>
                  <a:ext cx="862224" cy="614301"/>
                </a:xfrm>
                <a:custGeom>
                  <a:avLst/>
                  <a:gdLst/>
                  <a:ahLst/>
                  <a:cxnLst/>
                  <a:rect l="l" t="t" r="r" b="b"/>
                  <a:pathLst>
                    <a:path w="15584" h="11103" extrusionOk="0">
                      <a:moveTo>
                        <a:pt x="3386" y="0"/>
                      </a:moveTo>
                      <a:cubicBezTo>
                        <a:pt x="3386" y="0"/>
                        <a:pt x="2866" y="1699"/>
                        <a:pt x="1934" y="2815"/>
                      </a:cubicBezTo>
                      <a:cubicBezTo>
                        <a:pt x="1008" y="3931"/>
                        <a:pt x="0" y="4907"/>
                        <a:pt x="495" y="6182"/>
                      </a:cubicBezTo>
                      <a:cubicBezTo>
                        <a:pt x="794" y="6947"/>
                        <a:pt x="1363" y="7101"/>
                        <a:pt x="1772" y="7101"/>
                      </a:cubicBezTo>
                      <a:cubicBezTo>
                        <a:pt x="2048" y="7101"/>
                        <a:pt x="2251" y="7031"/>
                        <a:pt x="2251" y="7031"/>
                      </a:cubicBezTo>
                      <a:lnTo>
                        <a:pt x="2251" y="7031"/>
                      </a:lnTo>
                      <a:cubicBezTo>
                        <a:pt x="2251" y="7031"/>
                        <a:pt x="1027" y="8680"/>
                        <a:pt x="2688" y="9884"/>
                      </a:cubicBezTo>
                      <a:cubicBezTo>
                        <a:pt x="3165" y="10229"/>
                        <a:pt x="3598" y="10352"/>
                        <a:pt x="3973" y="10352"/>
                      </a:cubicBezTo>
                      <a:cubicBezTo>
                        <a:pt x="4909" y="10352"/>
                        <a:pt x="5484" y="9586"/>
                        <a:pt x="5484" y="9586"/>
                      </a:cubicBezTo>
                      <a:cubicBezTo>
                        <a:pt x="5484" y="9586"/>
                        <a:pt x="5757" y="10892"/>
                        <a:pt x="7152" y="11089"/>
                      </a:cubicBezTo>
                      <a:cubicBezTo>
                        <a:pt x="7217" y="11098"/>
                        <a:pt x="7281" y="11103"/>
                        <a:pt x="7344" y="11103"/>
                      </a:cubicBezTo>
                      <a:cubicBezTo>
                        <a:pt x="8600" y="11103"/>
                        <a:pt x="9123" y="9301"/>
                        <a:pt x="9123" y="9301"/>
                      </a:cubicBezTo>
                      <a:cubicBezTo>
                        <a:pt x="9123" y="9301"/>
                        <a:pt x="9889" y="10791"/>
                        <a:pt x="11539" y="10791"/>
                      </a:cubicBezTo>
                      <a:cubicBezTo>
                        <a:pt x="11954" y="10791"/>
                        <a:pt x="12424" y="10697"/>
                        <a:pt x="12953" y="10461"/>
                      </a:cubicBezTo>
                      <a:cubicBezTo>
                        <a:pt x="15584" y="9288"/>
                        <a:pt x="13428" y="6182"/>
                        <a:pt x="13428" y="6182"/>
                      </a:cubicBezTo>
                      <a:lnTo>
                        <a:pt x="13428" y="6182"/>
                      </a:lnTo>
                      <a:cubicBezTo>
                        <a:pt x="13428" y="6182"/>
                        <a:pt x="13842" y="6475"/>
                        <a:pt x="14256" y="6475"/>
                      </a:cubicBezTo>
                      <a:cubicBezTo>
                        <a:pt x="14462" y="6475"/>
                        <a:pt x="14669" y="6402"/>
                        <a:pt x="14823" y="6182"/>
                      </a:cubicBezTo>
                      <a:cubicBezTo>
                        <a:pt x="15280" y="5529"/>
                        <a:pt x="14290" y="4597"/>
                        <a:pt x="12870" y="3722"/>
                      </a:cubicBezTo>
                      <a:cubicBezTo>
                        <a:pt x="11456" y="2841"/>
                        <a:pt x="10835" y="533"/>
                        <a:pt x="10835" y="533"/>
                      </a:cubicBezTo>
                      <a:cubicBezTo>
                        <a:pt x="9883" y="1297"/>
                        <a:pt x="8848" y="1567"/>
                        <a:pt x="7861" y="1567"/>
                      </a:cubicBezTo>
                      <a:cubicBezTo>
                        <a:pt x="5485" y="1567"/>
                        <a:pt x="3386" y="0"/>
                        <a:pt x="3386" y="0"/>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18;p25">
                  <a:extLst>
                    <a:ext uri="{FF2B5EF4-FFF2-40B4-BE49-F238E27FC236}">
                      <a16:creationId xmlns="" xmlns:a16="http://schemas.microsoft.com/office/drawing/2014/main" id="{BD7C5BE7-754D-96AB-AAC3-AF7D78802F3A}"/>
                    </a:ext>
                  </a:extLst>
                </p:cNvPr>
                <p:cNvSpPr/>
                <p:nvPr/>
              </p:nvSpPr>
              <p:spPr>
                <a:xfrm>
                  <a:off x="-1307624" y="3136613"/>
                  <a:ext cx="218931" cy="244160"/>
                </a:xfrm>
                <a:custGeom>
                  <a:avLst/>
                  <a:gdLst/>
                  <a:ahLst/>
                  <a:cxnLst/>
                  <a:rect l="l" t="t" r="r" b="b"/>
                  <a:pathLst>
                    <a:path w="3957" h="4413" extrusionOk="0">
                      <a:moveTo>
                        <a:pt x="3957" y="0"/>
                      </a:moveTo>
                      <a:lnTo>
                        <a:pt x="3957" y="0"/>
                      </a:lnTo>
                      <a:cubicBezTo>
                        <a:pt x="3957" y="0"/>
                        <a:pt x="914" y="856"/>
                        <a:pt x="1" y="3811"/>
                      </a:cubicBezTo>
                      <a:lnTo>
                        <a:pt x="3545" y="4413"/>
                      </a:lnTo>
                      <a:lnTo>
                        <a:pt x="3957" y="0"/>
                      </a:ln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19;p25">
                  <a:extLst>
                    <a:ext uri="{FF2B5EF4-FFF2-40B4-BE49-F238E27FC236}">
                      <a16:creationId xmlns="" xmlns:a16="http://schemas.microsoft.com/office/drawing/2014/main" id="{04B542E8-A790-A748-C70E-96E0D126744B}"/>
                    </a:ext>
                  </a:extLst>
                </p:cNvPr>
                <p:cNvSpPr/>
                <p:nvPr/>
              </p:nvSpPr>
              <p:spPr>
                <a:xfrm>
                  <a:off x="-1121001" y="3968646"/>
                  <a:ext cx="579168" cy="197575"/>
                </a:xfrm>
                <a:custGeom>
                  <a:avLst/>
                  <a:gdLst/>
                  <a:ahLst/>
                  <a:cxnLst/>
                  <a:rect l="l" t="t" r="r" b="b"/>
                  <a:pathLst>
                    <a:path w="10468" h="3571" extrusionOk="0">
                      <a:moveTo>
                        <a:pt x="6360" y="1"/>
                      </a:moveTo>
                      <a:cubicBezTo>
                        <a:pt x="6360" y="1"/>
                        <a:pt x="2778" y="2118"/>
                        <a:pt x="1884" y="2232"/>
                      </a:cubicBezTo>
                      <a:cubicBezTo>
                        <a:pt x="1853" y="2236"/>
                        <a:pt x="1821" y="2238"/>
                        <a:pt x="1786" y="2238"/>
                      </a:cubicBezTo>
                      <a:cubicBezTo>
                        <a:pt x="1378" y="2238"/>
                        <a:pt x="679" y="1971"/>
                        <a:pt x="1" y="1655"/>
                      </a:cubicBezTo>
                      <a:lnTo>
                        <a:pt x="1" y="1655"/>
                      </a:lnTo>
                      <a:cubicBezTo>
                        <a:pt x="39" y="2752"/>
                        <a:pt x="102" y="3570"/>
                        <a:pt x="102" y="3570"/>
                      </a:cubicBezTo>
                      <a:lnTo>
                        <a:pt x="10468" y="3570"/>
                      </a:lnTo>
                      <a:lnTo>
                        <a:pt x="10284" y="1421"/>
                      </a:lnTo>
                      <a:cubicBezTo>
                        <a:pt x="10271" y="1237"/>
                        <a:pt x="10252" y="1066"/>
                        <a:pt x="10227" y="888"/>
                      </a:cubicBezTo>
                      <a:cubicBezTo>
                        <a:pt x="8883" y="622"/>
                        <a:pt x="6879" y="210"/>
                        <a:pt x="6360" y="1"/>
                      </a:cubicBezTo>
                      <a:close/>
                    </a:path>
                  </a:pathLst>
                </a:custGeom>
                <a:solidFill>
                  <a:srgbClr val="135458"/>
                </a:solidFill>
                <a:ln w="9525" cap="flat" cmpd="sng">
                  <a:solidFill>
                    <a:srgbClr val="13545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20;p25">
                  <a:extLst>
                    <a:ext uri="{FF2B5EF4-FFF2-40B4-BE49-F238E27FC236}">
                      <a16:creationId xmlns="" xmlns:a16="http://schemas.microsoft.com/office/drawing/2014/main" id="{5F3361E3-DF84-223B-20CB-F1FED44BE99A}"/>
                    </a:ext>
                  </a:extLst>
                </p:cNvPr>
                <p:cNvSpPr/>
                <p:nvPr/>
              </p:nvSpPr>
              <p:spPr>
                <a:xfrm>
                  <a:off x="-1124154" y="3837130"/>
                  <a:ext cx="569043" cy="255281"/>
                </a:xfrm>
                <a:custGeom>
                  <a:avLst/>
                  <a:gdLst/>
                  <a:ahLst/>
                  <a:cxnLst/>
                  <a:rect l="l" t="t" r="r" b="b"/>
                  <a:pathLst>
                    <a:path w="10285" h="4614" extrusionOk="0">
                      <a:moveTo>
                        <a:pt x="159" y="0"/>
                      </a:moveTo>
                      <a:cubicBezTo>
                        <a:pt x="1" y="1154"/>
                        <a:pt x="7" y="2777"/>
                        <a:pt x="58" y="4039"/>
                      </a:cubicBezTo>
                      <a:cubicBezTo>
                        <a:pt x="742" y="4346"/>
                        <a:pt x="1448" y="4614"/>
                        <a:pt x="1855" y="4614"/>
                      </a:cubicBezTo>
                      <a:cubicBezTo>
                        <a:pt x="1885" y="4614"/>
                        <a:pt x="1914" y="4612"/>
                        <a:pt x="1941" y="4609"/>
                      </a:cubicBezTo>
                      <a:cubicBezTo>
                        <a:pt x="2847" y="4495"/>
                        <a:pt x="6417" y="2390"/>
                        <a:pt x="6417" y="2378"/>
                      </a:cubicBezTo>
                      <a:cubicBezTo>
                        <a:pt x="6943" y="2587"/>
                        <a:pt x="8940" y="2999"/>
                        <a:pt x="10284" y="3265"/>
                      </a:cubicBezTo>
                      <a:cubicBezTo>
                        <a:pt x="10030" y="1389"/>
                        <a:pt x="9352" y="0"/>
                        <a:pt x="9352" y="0"/>
                      </a:cubicBezTo>
                      <a:close/>
                    </a:path>
                  </a:pathLst>
                </a:custGeom>
                <a:solidFill>
                  <a:srgbClr val="135458"/>
                </a:solidFill>
                <a:ln w="9525" cap="flat" cmpd="sng">
                  <a:solidFill>
                    <a:srgbClr val="13545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21;p25">
                  <a:extLst>
                    <a:ext uri="{FF2B5EF4-FFF2-40B4-BE49-F238E27FC236}">
                      <a16:creationId xmlns="" xmlns:a16="http://schemas.microsoft.com/office/drawing/2014/main" id="{95AD4BA3-755D-3EE4-4F7A-CB8C09E0950E}"/>
                    </a:ext>
                  </a:extLst>
                </p:cNvPr>
                <p:cNvSpPr/>
                <p:nvPr/>
              </p:nvSpPr>
              <p:spPr>
                <a:xfrm>
                  <a:off x="-937531" y="2736697"/>
                  <a:ext cx="166646" cy="272820"/>
                </a:xfrm>
                <a:custGeom>
                  <a:avLst/>
                  <a:gdLst/>
                  <a:ahLst/>
                  <a:cxnLst/>
                  <a:rect l="l" t="t" r="r" b="b"/>
                  <a:pathLst>
                    <a:path w="3012" h="4931" extrusionOk="0">
                      <a:moveTo>
                        <a:pt x="3012" y="1"/>
                      </a:moveTo>
                      <a:cubicBezTo>
                        <a:pt x="2686" y="277"/>
                        <a:pt x="2069" y="354"/>
                        <a:pt x="1482" y="354"/>
                      </a:cubicBezTo>
                      <a:cubicBezTo>
                        <a:pt x="734" y="354"/>
                        <a:pt x="32" y="229"/>
                        <a:pt x="32" y="229"/>
                      </a:cubicBezTo>
                      <a:lnTo>
                        <a:pt x="32" y="229"/>
                      </a:lnTo>
                      <a:cubicBezTo>
                        <a:pt x="32" y="229"/>
                        <a:pt x="64" y="1402"/>
                        <a:pt x="32" y="2625"/>
                      </a:cubicBezTo>
                      <a:cubicBezTo>
                        <a:pt x="13" y="3354"/>
                        <a:pt x="76" y="4223"/>
                        <a:pt x="0" y="4920"/>
                      </a:cubicBezTo>
                      <a:cubicBezTo>
                        <a:pt x="54" y="4927"/>
                        <a:pt x="113" y="4930"/>
                        <a:pt x="179" y="4930"/>
                      </a:cubicBezTo>
                      <a:cubicBezTo>
                        <a:pt x="387" y="4930"/>
                        <a:pt x="659" y="4895"/>
                        <a:pt x="996" y="4794"/>
                      </a:cubicBezTo>
                      <a:cubicBezTo>
                        <a:pt x="1883" y="4515"/>
                        <a:pt x="2612" y="3551"/>
                        <a:pt x="3006" y="2917"/>
                      </a:cubicBezTo>
                      <a:cubicBezTo>
                        <a:pt x="2929" y="1529"/>
                        <a:pt x="3012" y="1"/>
                        <a:pt x="3012" y="1"/>
                      </a:cubicBezTo>
                      <a:close/>
                    </a:path>
                  </a:pathLst>
                </a:custGeom>
                <a:solidFill>
                  <a:srgbClr val="D683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22;p25">
                  <a:extLst>
                    <a:ext uri="{FF2B5EF4-FFF2-40B4-BE49-F238E27FC236}">
                      <a16:creationId xmlns="" xmlns:a16="http://schemas.microsoft.com/office/drawing/2014/main" id="{4D68EB01-27B0-86E5-EE47-2EFF4BB16B31}"/>
                    </a:ext>
                  </a:extLst>
                </p:cNvPr>
                <p:cNvSpPr/>
                <p:nvPr/>
              </p:nvSpPr>
              <p:spPr>
                <a:xfrm>
                  <a:off x="-1070817" y="2898091"/>
                  <a:ext cx="453575" cy="361455"/>
                </a:xfrm>
                <a:custGeom>
                  <a:avLst/>
                  <a:gdLst/>
                  <a:ahLst/>
                  <a:cxnLst/>
                  <a:rect l="l" t="t" r="r" b="b"/>
                  <a:pathLst>
                    <a:path w="8198" h="6533" extrusionOk="0">
                      <a:moveTo>
                        <a:pt x="5408" y="0"/>
                      </a:moveTo>
                      <a:cubicBezTo>
                        <a:pt x="5009" y="640"/>
                        <a:pt x="4280" y="1598"/>
                        <a:pt x="3392" y="1877"/>
                      </a:cubicBezTo>
                      <a:cubicBezTo>
                        <a:pt x="3065" y="1978"/>
                        <a:pt x="2796" y="2013"/>
                        <a:pt x="2585" y="2013"/>
                      </a:cubicBezTo>
                      <a:cubicBezTo>
                        <a:pt x="2519" y="2013"/>
                        <a:pt x="2458" y="2010"/>
                        <a:pt x="2403" y="2003"/>
                      </a:cubicBezTo>
                      <a:cubicBezTo>
                        <a:pt x="2359" y="2473"/>
                        <a:pt x="2245" y="2866"/>
                        <a:pt x="2010" y="3088"/>
                      </a:cubicBezTo>
                      <a:cubicBezTo>
                        <a:pt x="1579" y="3493"/>
                        <a:pt x="533" y="3956"/>
                        <a:pt x="0" y="4178"/>
                      </a:cubicBezTo>
                      <a:cubicBezTo>
                        <a:pt x="330" y="4971"/>
                        <a:pt x="1224" y="6289"/>
                        <a:pt x="3595" y="6511"/>
                      </a:cubicBezTo>
                      <a:cubicBezTo>
                        <a:pt x="3748" y="6526"/>
                        <a:pt x="3898" y="6533"/>
                        <a:pt x="4045" y="6533"/>
                      </a:cubicBezTo>
                      <a:cubicBezTo>
                        <a:pt x="6110" y="6533"/>
                        <a:pt x="7499" y="5138"/>
                        <a:pt x="8198" y="4197"/>
                      </a:cubicBezTo>
                      <a:cubicBezTo>
                        <a:pt x="7221" y="3512"/>
                        <a:pt x="6074" y="2612"/>
                        <a:pt x="5732" y="1877"/>
                      </a:cubicBezTo>
                      <a:cubicBezTo>
                        <a:pt x="5548" y="1465"/>
                        <a:pt x="5453" y="754"/>
                        <a:pt x="5408" y="0"/>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23;p25">
                  <a:extLst>
                    <a:ext uri="{FF2B5EF4-FFF2-40B4-BE49-F238E27FC236}">
                      <a16:creationId xmlns="" xmlns:a16="http://schemas.microsoft.com/office/drawing/2014/main" id="{484A5874-4C5F-5F5F-CC39-805B448A7C5E}"/>
                    </a:ext>
                  </a:extLst>
                </p:cNvPr>
                <p:cNvSpPr/>
                <p:nvPr/>
              </p:nvSpPr>
              <p:spPr>
                <a:xfrm>
                  <a:off x="-1142413" y="3128867"/>
                  <a:ext cx="599529" cy="436921"/>
                </a:xfrm>
                <a:custGeom>
                  <a:avLst/>
                  <a:gdLst/>
                  <a:ahLst/>
                  <a:cxnLst/>
                  <a:rect l="l" t="t" r="r" b="b"/>
                  <a:pathLst>
                    <a:path w="10836" h="7897" extrusionOk="0">
                      <a:moveTo>
                        <a:pt x="1307" y="1"/>
                      </a:moveTo>
                      <a:cubicBezTo>
                        <a:pt x="1104" y="89"/>
                        <a:pt x="977" y="140"/>
                        <a:pt x="977" y="140"/>
                      </a:cubicBezTo>
                      <a:cubicBezTo>
                        <a:pt x="102" y="1617"/>
                        <a:pt x="1" y="3767"/>
                        <a:pt x="140" y="5003"/>
                      </a:cubicBezTo>
                      <a:cubicBezTo>
                        <a:pt x="210" y="5669"/>
                        <a:pt x="292" y="6112"/>
                        <a:pt x="337" y="6620"/>
                      </a:cubicBezTo>
                      <a:cubicBezTo>
                        <a:pt x="648" y="6867"/>
                        <a:pt x="996" y="7095"/>
                        <a:pt x="1358" y="7247"/>
                      </a:cubicBezTo>
                      <a:cubicBezTo>
                        <a:pt x="2348" y="7672"/>
                        <a:pt x="5150" y="7897"/>
                        <a:pt x="6654" y="7897"/>
                      </a:cubicBezTo>
                      <a:cubicBezTo>
                        <a:pt x="6922" y="7897"/>
                        <a:pt x="7149" y="7889"/>
                        <a:pt x="7317" y="7875"/>
                      </a:cubicBezTo>
                      <a:cubicBezTo>
                        <a:pt x="8427" y="7780"/>
                        <a:pt x="9517" y="6632"/>
                        <a:pt x="9524" y="6626"/>
                      </a:cubicBezTo>
                      <a:lnTo>
                        <a:pt x="10836" y="952"/>
                      </a:lnTo>
                      <a:cubicBezTo>
                        <a:pt x="10576" y="755"/>
                        <a:pt x="10069" y="426"/>
                        <a:pt x="9505" y="26"/>
                      </a:cubicBezTo>
                      <a:cubicBezTo>
                        <a:pt x="8806" y="967"/>
                        <a:pt x="7411" y="2362"/>
                        <a:pt x="5345" y="2362"/>
                      </a:cubicBezTo>
                      <a:cubicBezTo>
                        <a:pt x="5199" y="2362"/>
                        <a:pt x="5049" y="2355"/>
                        <a:pt x="4895" y="2340"/>
                      </a:cubicBezTo>
                      <a:cubicBezTo>
                        <a:pt x="2524" y="2118"/>
                        <a:pt x="1630" y="787"/>
                        <a:pt x="1307"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24;p25">
                  <a:extLst>
                    <a:ext uri="{FF2B5EF4-FFF2-40B4-BE49-F238E27FC236}">
                      <a16:creationId xmlns="" xmlns:a16="http://schemas.microsoft.com/office/drawing/2014/main" id="{EE20B3E9-98D6-FC03-C715-788D03F7C988}"/>
                    </a:ext>
                  </a:extLst>
                </p:cNvPr>
                <p:cNvSpPr/>
                <p:nvPr/>
              </p:nvSpPr>
              <p:spPr>
                <a:xfrm>
                  <a:off x="-1131181" y="3495807"/>
                  <a:ext cx="585531" cy="425911"/>
                </a:xfrm>
                <a:custGeom>
                  <a:avLst/>
                  <a:gdLst/>
                  <a:ahLst/>
                  <a:cxnLst/>
                  <a:rect l="l" t="t" r="r" b="b"/>
                  <a:pathLst>
                    <a:path w="10583" h="7698" extrusionOk="0">
                      <a:moveTo>
                        <a:pt x="134" y="0"/>
                      </a:moveTo>
                      <a:lnTo>
                        <a:pt x="134" y="0"/>
                      </a:lnTo>
                      <a:cubicBezTo>
                        <a:pt x="172" y="425"/>
                        <a:pt x="197" y="901"/>
                        <a:pt x="185" y="1604"/>
                      </a:cubicBezTo>
                      <a:cubicBezTo>
                        <a:pt x="140" y="3151"/>
                        <a:pt x="1" y="5155"/>
                        <a:pt x="153" y="5789"/>
                      </a:cubicBezTo>
                      <a:cubicBezTo>
                        <a:pt x="299" y="6423"/>
                        <a:pt x="1015" y="6803"/>
                        <a:pt x="2676" y="7393"/>
                      </a:cubicBezTo>
                      <a:cubicBezTo>
                        <a:pt x="3298" y="7610"/>
                        <a:pt x="4290" y="7697"/>
                        <a:pt x="5340" y="7697"/>
                      </a:cubicBezTo>
                      <a:cubicBezTo>
                        <a:pt x="7106" y="7697"/>
                        <a:pt x="9035" y="7451"/>
                        <a:pt x="9631" y="7165"/>
                      </a:cubicBezTo>
                      <a:cubicBezTo>
                        <a:pt x="10582" y="6702"/>
                        <a:pt x="9777" y="5789"/>
                        <a:pt x="9251" y="4159"/>
                      </a:cubicBezTo>
                      <a:cubicBezTo>
                        <a:pt x="8712" y="2524"/>
                        <a:pt x="9314" y="7"/>
                        <a:pt x="9314" y="7"/>
                      </a:cubicBezTo>
                      <a:lnTo>
                        <a:pt x="9314" y="7"/>
                      </a:lnTo>
                      <a:cubicBezTo>
                        <a:pt x="9314" y="7"/>
                        <a:pt x="8224" y="1154"/>
                        <a:pt x="7114" y="1249"/>
                      </a:cubicBezTo>
                      <a:cubicBezTo>
                        <a:pt x="6949" y="1263"/>
                        <a:pt x="6727" y="1270"/>
                        <a:pt x="6464" y="1270"/>
                      </a:cubicBezTo>
                      <a:cubicBezTo>
                        <a:pt x="4964" y="1270"/>
                        <a:pt x="2153" y="1042"/>
                        <a:pt x="1155" y="622"/>
                      </a:cubicBezTo>
                      <a:cubicBezTo>
                        <a:pt x="793" y="463"/>
                        <a:pt x="445" y="235"/>
                        <a:pt x="134"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25;p25">
                  <a:extLst>
                    <a:ext uri="{FF2B5EF4-FFF2-40B4-BE49-F238E27FC236}">
                      <a16:creationId xmlns="" xmlns:a16="http://schemas.microsoft.com/office/drawing/2014/main" id="{34B9578F-C51F-5750-F5CA-BBADB5F8442F}"/>
                    </a:ext>
                  </a:extLst>
                </p:cNvPr>
                <p:cNvSpPr/>
                <p:nvPr/>
              </p:nvSpPr>
              <p:spPr>
                <a:xfrm>
                  <a:off x="-1726795" y="3246164"/>
                  <a:ext cx="699174" cy="318410"/>
                </a:xfrm>
                <a:custGeom>
                  <a:avLst/>
                  <a:gdLst/>
                  <a:ahLst/>
                  <a:cxnLst/>
                  <a:rect l="l" t="t" r="r" b="b"/>
                  <a:pathLst>
                    <a:path w="12637" h="5755" extrusionOk="0">
                      <a:moveTo>
                        <a:pt x="1637" y="1"/>
                      </a:moveTo>
                      <a:cubicBezTo>
                        <a:pt x="1570" y="1"/>
                        <a:pt x="1505" y="11"/>
                        <a:pt x="1440" y="30"/>
                      </a:cubicBezTo>
                      <a:cubicBezTo>
                        <a:pt x="964" y="176"/>
                        <a:pt x="0" y="1361"/>
                        <a:pt x="0" y="1361"/>
                      </a:cubicBezTo>
                      <a:lnTo>
                        <a:pt x="4546" y="5755"/>
                      </a:lnTo>
                      <a:lnTo>
                        <a:pt x="6182" y="5660"/>
                      </a:lnTo>
                      <a:lnTo>
                        <a:pt x="12636" y="1444"/>
                      </a:lnTo>
                      <a:cubicBezTo>
                        <a:pt x="12636" y="1444"/>
                        <a:pt x="11622" y="505"/>
                        <a:pt x="10937" y="246"/>
                      </a:cubicBezTo>
                      <a:cubicBezTo>
                        <a:pt x="10814" y="198"/>
                        <a:pt x="10677" y="176"/>
                        <a:pt x="10528" y="176"/>
                      </a:cubicBezTo>
                      <a:cubicBezTo>
                        <a:pt x="9862" y="176"/>
                        <a:pt x="8945" y="609"/>
                        <a:pt x="7894" y="1101"/>
                      </a:cubicBezTo>
                      <a:cubicBezTo>
                        <a:pt x="6613" y="1704"/>
                        <a:pt x="5085" y="4500"/>
                        <a:pt x="5085" y="4500"/>
                      </a:cubicBezTo>
                      <a:cubicBezTo>
                        <a:pt x="5085" y="4500"/>
                        <a:pt x="4591" y="2458"/>
                        <a:pt x="3481" y="1349"/>
                      </a:cubicBezTo>
                      <a:cubicBezTo>
                        <a:pt x="2530" y="392"/>
                        <a:pt x="2055" y="1"/>
                        <a:pt x="1637" y="1"/>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526;p25">
                  <a:extLst>
                    <a:ext uri="{FF2B5EF4-FFF2-40B4-BE49-F238E27FC236}">
                      <a16:creationId xmlns="" xmlns:a16="http://schemas.microsoft.com/office/drawing/2014/main" id="{17005C16-98F5-63F3-0565-08CBCDA1E5F0}"/>
                    </a:ext>
                  </a:extLst>
                </p:cNvPr>
                <p:cNvSpPr/>
                <p:nvPr/>
              </p:nvSpPr>
              <p:spPr>
                <a:xfrm>
                  <a:off x="-1363064" y="3307081"/>
                  <a:ext cx="247757" cy="147005"/>
                </a:xfrm>
                <a:custGeom>
                  <a:avLst/>
                  <a:gdLst/>
                  <a:ahLst/>
                  <a:cxnLst/>
                  <a:rect l="l" t="t" r="r" b="b"/>
                  <a:pathLst>
                    <a:path w="4478" h="2657" extrusionOk="0">
                      <a:moveTo>
                        <a:pt x="4477" y="0"/>
                      </a:moveTo>
                      <a:lnTo>
                        <a:pt x="4477" y="0"/>
                      </a:lnTo>
                      <a:cubicBezTo>
                        <a:pt x="1415" y="989"/>
                        <a:pt x="1" y="2657"/>
                        <a:pt x="1" y="2657"/>
                      </a:cubicBezTo>
                      <a:cubicBezTo>
                        <a:pt x="1110" y="1687"/>
                        <a:pt x="4477" y="1"/>
                        <a:pt x="4477"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27;p25">
                  <a:extLst>
                    <a:ext uri="{FF2B5EF4-FFF2-40B4-BE49-F238E27FC236}">
                      <a16:creationId xmlns="" xmlns:a16="http://schemas.microsoft.com/office/drawing/2014/main" id="{811E18B2-D39E-1370-8201-720C0E6AA561}"/>
                    </a:ext>
                  </a:extLst>
                </p:cNvPr>
                <p:cNvSpPr/>
                <p:nvPr/>
              </p:nvSpPr>
              <p:spPr>
                <a:xfrm>
                  <a:off x="-1339162" y="3307081"/>
                  <a:ext cx="160339" cy="98594"/>
                </a:xfrm>
                <a:custGeom>
                  <a:avLst/>
                  <a:gdLst/>
                  <a:ahLst/>
                  <a:cxnLst/>
                  <a:rect l="l" t="t" r="r" b="b"/>
                  <a:pathLst>
                    <a:path w="2898" h="1782" extrusionOk="0">
                      <a:moveTo>
                        <a:pt x="2897" y="0"/>
                      </a:moveTo>
                      <a:lnTo>
                        <a:pt x="2897" y="0"/>
                      </a:lnTo>
                      <a:cubicBezTo>
                        <a:pt x="951" y="229"/>
                        <a:pt x="0" y="1782"/>
                        <a:pt x="0" y="1782"/>
                      </a:cubicBezTo>
                      <a:cubicBezTo>
                        <a:pt x="742" y="913"/>
                        <a:pt x="2897" y="0"/>
                        <a:pt x="2897"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28;p25">
                  <a:extLst>
                    <a:ext uri="{FF2B5EF4-FFF2-40B4-BE49-F238E27FC236}">
                      <a16:creationId xmlns="" xmlns:a16="http://schemas.microsoft.com/office/drawing/2014/main" id="{ACDBEB2E-39A3-0587-B7CA-F3A9C1954F01}"/>
                    </a:ext>
                  </a:extLst>
                </p:cNvPr>
                <p:cNvSpPr/>
                <p:nvPr/>
              </p:nvSpPr>
              <p:spPr>
                <a:xfrm>
                  <a:off x="-1673458" y="3280744"/>
                  <a:ext cx="183466" cy="201447"/>
                </a:xfrm>
                <a:custGeom>
                  <a:avLst/>
                  <a:gdLst/>
                  <a:ahLst/>
                  <a:cxnLst/>
                  <a:rect l="l" t="t" r="r" b="b"/>
                  <a:pathLst>
                    <a:path w="3316" h="3641" extrusionOk="0">
                      <a:moveTo>
                        <a:pt x="0" y="1"/>
                      </a:moveTo>
                      <a:cubicBezTo>
                        <a:pt x="0" y="1"/>
                        <a:pt x="2581" y="2448"/>
                        <a:pt x="3316" y="3640"/>
                      </a:cubicBezTo>
                      <a:cubicBezTo>
                        <a:pt x="3316" y="3640"/>
                        <a:pt x="2492" y="1744"/>
                        <a:pt x="0" y="1"/>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529;p25">
                  <a:extLst>
                    <a:ext uri="{FF2B5EF4-FFF2-40B4-BE49-F238E27FC236}">
                      <a16:creationId xmlns="" xmlns:a16="http://schemas.microsoft.com/office/drawing/2014/main" id="{3B2F092B-4C9E-2E2F-7625-D7D70C25FBC4}"/>
                    </a:ext>
                  </a:extLst>
                </p:cNvPr>
                <p:cNvSpPr/>
                <p:nvPr/>
              </p:nvSpPr>
              <p:spPr>
                <a:xfrm>
                  <a:off x="-1615584" y="3298284"/>
                  <a:ext cx="117571" cy="133395"/>
                </a:xfrm>
                <a:custGeom>
                  <a:avLst/>
                  <a:gdLst/>
                  <a:ahLst/>
                  <a:cxnLst/>
                  <a:rect l="l" t="t" r="r" b="b"/>
                  <a:pathLst>
                    <a:path w="2125" h="2411" extrusionOk="0">
                      <a:moveTo>
                        <a:pt x="0" y="1"/>
                      </a:moveTo>
                      <a:lnTo>
                        <a:pt x="0" y="1"/>
                      </a:lnTo>
                      <a:cubicBezTo>
                        <a:pt x="0" y="1"/>
                        <a:pt x="1688" y="1411"/>
                        <a:pt x="2120" y="2400"/>
                      </a:cubicBezTo>
                      <a:lnTo>
                        <a:pt x="2120" y="2400"/>
                      </a:lnTo>
                      <a:cubicBezTo>
                        <a:pt x="2070" y="2260"/>
                        <a:pt x="1610" y="715"/>
                        <a:pt x="0" y="1"/>
                      </a:cubicBezTo>
                      <a:close/>
                      <a:moveTo>
                        <a:pt x="2120" y="2400"/>
                      </a:moveTo>
                      <a:cubicBezTo>
                        <a:pt x="2122" y="2407"/>
                        <a:pt x="2124" y="2410"/>
                        <a:pt x="2124" y="2410"/>
                      </a:cubicBezTo>
                      <a:cubicBezTo>
                        <a:pt x="2123" y="2407"/>
                        <a:pt x="2121" y="2403"/>
                        <a:pt x="2120" y="240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30;p25">
                  <a:extLst>
                    <a:ext uri="{FF2B5EF4-FFF2-40B4-BE49-F238E27FC236}">
                      <a16:creationId xmlns="" xmlns:a16="http://schemas.microsoft.com/office/drawing/2014/main" id="{467E8A14-EE8C-9467-8DEA-459CB267E877}"/>
                    </a:ext>
                  </a:extLst>
                </p:cNvPr>
                <p:cNvSpPr/>
                <p:nvPr/>
              </p:nvSpPr>
              <p:spPr>
                <a:xfrm>
                  <a:off x="-1383757" y="3306804"/>
                  <a:ext cx="444169" cy="346737"/>
                </a:xfrm>
                <a:custGeom>
                  <a:avLst/>
                  <a:gdLst/>
                  <a:ahLst/>
                  <a:cxnLst/>
                  <a:rect l="l" t="t" r="r" b="b"/>
                  <a:pathLst>
                    <a:path w="8028" h="6267" extrusionOk="0">
                      <a:moveTo>
                        <a:pt x="6776" y="0"/>
                      </a:moveTo>
                      <a:cubicBezTo>
                        <a:pt x="6257" y="0"/>
                        <a:pt x="5349" y="296"/>
                        <a:pt x="3456" y="1235"/>
                      </a:cubicBezTo>
                      <a:cubicBezTo>
                        <a:pt x="1649" y="2129"/>
                        <a:pt x="508" y="3017"/>
                        <a:pt x="1" y="3461"/>
                      </a:cubicBezTo>
                      <a:cubicBezTo>
                        <a:pt x="153" y="3930"/>
                        <a:pt x="533" y="5084"/>
                        <a:pt x="927" y="5528"/>
                      </a:cubicBezTo>
                      <a:cubicBezTo>
                        <a:pt x="1249" y="5894"/>
                        <a:pt x="1526" y="6266"/>
                        <a:pt x="2335" y="6266"/>
                      </a:cubicBezTo>
                      <a:cubicBezTo>
                        <a:pt x="2784" y="6266"/>
                        <a:pt x="3398" y="6152"/>
                        <a:pt x="4274" y="5857"/>
                      </a:cubicBezTo>
                      <a:cubicBezTo>
                        <a:pt x="5910" y="5299"/>
                        <a:pt x="7292" y="3416"/>
                        <a:pt x="8027" y="2224"/>
                      </a:cubicBezTo>
                      <a:cubicBezTo>
                        <a:pt x="7704" y="1077"/>
                        <a:pt x="7406" y="196"/>
                        <a:pt x="7203" y="94"/>
                      </a:cubicBezTo>
                      <a:cubicBezTo>
                        <a:pt x="7091" y="37"/>
                        <a:pt x="6957" y="0"/>
                        <a:pt x="6776"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31;p25">
                  <a:extLst>
                    <a:ext uri="{FF2B5EF4-FFF2-40B4-BE49-F238E27FC236}">
                      <a16:creationId xmlns="" xmlns:a16="http://schemas.microsoft.com/office/drawing/2014/main" id="{D1E61EDE-9946-B986-2DA8-127C681FED6D}"/>
                    </a:ext>
                  </a:extLst>
                </p:cNvPr>
                <p:cNvSpPr/>
                <p:nvPr/>
              </p:nvSpPr>
              <p:spPr>
                <a:xfrm>
                  <a:off x="-1401296" y="3430187"/>
                  <a:ext cx="582377" cy="632006"/>
                </a:xfrm>
                <a:custGeom>
                  <a:avLst/>
                  <a:gdLst/>
                  <a:ahLst/>
                  <a:cxnLst/>
                  <a:rect l="l" t="t" r="r" b="b"/>
                  <a:pathLst>
                    <a:path w="10526" h="11423" extrusionOk="0">
                      <a:moveTo>
                        <a:pt x="8344" y="1"/>
                      </a:moveTo>
                      <a:cubicBezTo>
                        <a:pt x="7609" y="1180"/>
                        <a:pt x="6239" y="3069"/>
                        <a:pt x="4591" y="3621"/>
                      </a:cubicBezTo>
                      <a:cubicBezTo>
                        <a:pt x="3711" y="3917"/>
                        <a:pt x="3097" y="4032"/>
                        <a:pt x="2647" y="4032"/>
                      </a:cubicBezTo>
                      <a:cubicBezTo>
                        <a:pt x="1845" y="4032"/>
                        <a:pt x="1569" y="3663"/>
                        <a:pt x="1244" y="3298"/>
                      </a:cubicBezTo>
                      <a:cubicBezTo>
                        <a:pt x="850" y="2854"/>
                        <a:pt x="470" y="1706"/>
                        <a:pt x="318" y="1231"/>
                      </a:cubicBezTo>
                      <a:cubicBezTo>
                        <a:pt x="102" y="1415"/>
                        <a:pt x="1" y="1522"/>
                        <a:pt x="7" y="1522"/>
                      </a:cubicBezTo>
                      <a:lnTo>
                        <a:pt x="3209" y="11381"/>
                      </a:lnTo>
                      <a:cubicBezTo>
                        <a:pt x="3429" y="11410"/>
                        <a:pt x="3656" y="11423"/>
                        <a:pt x="3888" y="11423"/>
                      </a:cubicBezTo>
                      <a:cubicBezTo>
                        <a:pt x="6634" y="11423"/>
                        <a:pt x="10038" y="9554"/>
                        <a:pt x="10272" y="9086"/>
                      </a:cubicBezTo>
                      <a:cubicBezTo>
                        <a:pt x="10525" y="8579"/>
                        <a:pt x="10088" y="6468"/>
                        <a:pt x="9422" y="4046"/>
                      </a:cubicBezTo>
                      <a:cubicBezTo>
                        <a:pt x="9073" y="2790"/>
                        <a:pt x="8693" y="1237"/>
                        <a:pt x="8344"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32;p25">
                  <a:extLst>
                    <a:ext uri="{FF2B5EF4-FFF2-40B4-BE49-F238E27FC236}">
                      <a16:creationId xmlns="" xmlns:a16="http://schemas.microsoft.com/office/drawing/2014/main" id="{5A96FD72-2514-C980-D74C-63BA7C879935}"/>
                    </a:ext>
                  </a:extLst>
                </p:cNvPr>
                <p:cNvSpPr/>
                <p:nvPr/>
              </p:nvSpPr>
              <p:spPr>
                <a:xfrm>
                  <a:off x="-1708204" y="3487397"/>
                  <a:ext cx="384858" cy="544091"/>
                </a:xfrm>
                <a:custGeom>
                  <a:avLst/>
                  <a:gdLst/>
                  <a:ahLst/>
                  <a:cxnLst/>
                  <a:rect l="l" t="t" r="r" b="b"/>
                  <a:pathLst>
                    <a:path w="6956" h="9834" extrusionOk="0">
                      <a:moveTo>
                        <a:pt x="0" y="0"/>
                      </a:moveTo>
                      <a:lnTo>
                        <a:pt x="0" y="0"/>
                      </a:lnTo>
                      <a:cubicBezTo>
                        <a:pt x="514" y="1528"/>
                        <a:pt x="1091" y="3151"/>
                        <a:pt x="1345" y="3868"/>
                      </a:cubicBezTo>
                      <a:cubicBezTo>
                        <a:pt x="1883" y="5370"/>
                        <a:pt x="2105" y="5877"/>
                        <a:pt x="2353" y="6220"/>
                      </a:cubicBezTo>
                      <a:cubicBezTo>
                        <a:pt x="2606" y="6562"/>
                        <a:pt x="5592" y="9504"/>
                        <a:pt x="6955" y="9833"/>
                      </a:cubicBezTo>
                      <a:lnTo>
                        <a:pt x="3900" y="767"/>
                      </a:lnTo>
                      <a:cubicBezTo>
                        <a:pt x="3900" y="767"/>
                        <a:pt x="3766" y="545"/>
                        <a:pt x="3551" y="222"/>
                      </a:cubicBezTo>
                      <a:lnTo>
                        <a:pt x="3551" y="222"/>
                      </a:lnTo>
                      <a:cubicBezTo>
                        <a:pt x="3589" y="1275"/>
                        <a:pt x="3589" y="2898"/>
                        <a:pt x="3177" y="3005"/>
                      </a:cubicBezTo>
                      <a:cubicBezTo>
                        <a:pt x="3161" y="3009"/>
                        <a:pt x="3145" y="3011"/>
                        <a:pt x="3127" y="3011"/>
                      </a:cubicBezTo>
                      <a:cubicBezTo>
                        <a:pt x="2586" y="3011"/>
                        <a:pt x="952" y="1191"/>
                        <a:pt x="0"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33;p25">
                  <a:extLst>
                    <a:ext uri="{FF2B5EF4-FFF2-40B4-BE49-F238E27FC236}">
                      <a16:creationId xmlns="" xmlns:a16="http://schemas.microsoft.com/office/drawing/2014/main" id="{A9D80007-1409-0AC6-7972-D9049EC1C4C1}"/>
                    </a:ext>
                  </a:extLst>
                </p:cNvPr>
                <p:cNvSpPr/>
                <p:nvPr/>
              </p:nvSpPr>
              <p:spPr>
                <a:xfrm>
                  <a:off x="-1766465" y="3297343"/>
                  <a:ext cx="256830" cy="356696"/>
                </a:xfrm>
                <a:custGeom>
                  <a:avLst/>
                  <a:gdLst/>
                  <a:ahLst/>
                  <a:cxnLst/>
                  <a:rect l="l" t="t" r="r" b="b"/>
                  <a:pathLst>
                    <a:path w="4642" h="6447" extrusionOk="0">
                      <a:moveTo>
                        <a:pt x="256" y="1"/>
                      </a:moveTo>
                      <a:cubicBezTo>
                        <a:pt x="218" y="1"/>
                        <a:pt x="186" y="6"/>
                        <a:pt x="159" y="18"/>
                      </a:cubicBezTo>
                      <a:cubicBezTo>
                        <a:pt x="1" y="88"/>
                        <a:pt x="483" y="1704"/>
                        <a:pt x="1060" y="3429"/>
                      </a:cubicBezTo>
                      <a:cubicBezTo>
                        <a:pt x="2005" y="4626"/>
                        <a:pt x="3645" y="6446"/>
                        <a:pt x="4180" y="6446"/>
                      </a:cubicBezTo>
                      <a:cubicBezTo>
                        <a:pt x="4198" y="6446"/>
                        <a:pt x="4215" y="6444"/>
                        <a:pt x="4230" y="6440"/>
                      </a:cubicBezTo>
                      <a:cubicBezTo>
                        <a:pt x="4642" y="6326"/>
                        <a:pt x="4642" y="4703"/>
                        <a:pt x="4604" y="3657"/>
                      </a:cubicBezTo>
                      <a:cubicBezTo>
                        <a:pt x="4173" y="3023"/>
                        <a:pt x="3425" y="1983"/>
                        <a:pt x="2670" y="1406"/>
                      </a:cubicBezTo>
                      <a:cubicBezTo>
                        <a:pt x="1635" y="609"/>
                        <a:pt x="648" y="1"/>
                        <a:pt x="256"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34;p25">
                  <a:extLst>
                    <a:ext uri="{FF2B5EF4-FFF2-40B4-BE49-F238E27FC236}">
                      <a16:creationId xmlns="" xmlns:a16="http://schemas.microsoft.com/office/drawing/2014/main" id="{D9CE2202-DF7E-970B-8C49-A51D6BE59842}"/>
                    </a:ext>
                  </a:extLst>
                </p:cNvPr>
                <p:cNvSpPr/>
                <p:nvPr/>
              </p:nvSpPr>
              <p:spPr>
                <a:xfrm>
                  <a:off x="-1493861" y="3506098"/>
                  <a:ext cx="269445" cy="566388"/>
                </a:xfrm>
                <a:custGeom>
                  <a:avLst/>
                  <a:gdLst/>
                  <a:ahLst/>
                  <a:cxnLst/>
                  <a:rect l="l" t="t" r="r" b="b"/>
                  <a:pathLst>
                    <a:path w="4870" h="10237" extrusionOk="0">
                      <a:moveTo>
                        <a:pt x="878" y="844"/>
                      </a:moveTo>
                      <a:cubicBezTo>
                        <a:pt x="1326" y="844"/>
                        <a:pt x="1832" y="2858"/>
                        <a:pt x="2061" y="3625"/>
                      </a:cubicBezTo>
                      <a:cubicBezTo>
                        <a:pt x="2302" y="4417"/>
                        <a:pt x="2860" y="5907"/>
                        <a:pt x="2536" y="5977"/>
                      </a:cubicBezTo>
                      <a:cubicBezTo>
                        <a:pt x="2528" y="5979"/>
                        <a:pt x="2520" y="5980"/>
                        <a:pt x="2512" y="5980"/>
                      </a:cubicBezTo>
                      <a:cubicBezTo>
                        <a:pt x="2187" y="5980"/>
                        <a:pt x="1690" y="4559"/>
                        <a:pt x="1319" y="3409"/>
                      </a:cubicBezTo>
                      <a:cubicBezTo>
                        <a:pt x="938" y="2236"/>
                        <a:pt x="482" y="937"/>
                        <a:pt x="843" y="848"/>
                      </a:cubicBezTo>
                      <a:cubicBezTo>
                        <a:pt x="855" y="845"/>
                        <a:pt x="866" y="844"/>
                        <a:pt x="878" y="844"/>
                      </a:cubicBezTo>
                      <a:close/>
                      <a:moveTo>
                        <a:pt x="884" y="0"/>
                      </a:moveTo>
                      <a:cubicBezTo>
                        <a:pt x="342" y="0"/>
                        <a:pt x="28" y="250"/>
                        <a:pt x="19" y="429"/>
                      </a:cubicBezTo>
                      <a:cubicBezTo>
                        <a:pt x="0" y="683"/>
                        <a:pt x="482" y="2255"/>
                        <a:pt x="1008" y="3758"/>
                      </a:cubicBezTo>
                      <a:cubicBezTo>
                        <a:pt x="1528" y="5267"/>
                        <a:pt x="2936" y="9299"/>
                        <a:pt x="3075" y="9495"/>
                      </a:cubicBezTo>
                      <a:cubicBezTo>
                        <a:pt x="3221" y="9692"/>
                        <a:pt x="3582" y="10123"/>
                        <a:pt x="4064" y="10218"/>
                      </a:cubicBezTo>
                      <a:cubicBezTo>
                        <a:pt x="4130" y="10231"/>
                        <a:pt x="4193" y="10237"/>
                        <a:pt x="4252" y="10237"/>
                      </a:cubicBezTo>
                      <a:cubicBezTo>
                        <a:pt x="4632" y="10237"/>
                        <a:pt x="4869" y="10009"/>
                        <a:pt x="4869" y="10009"/>
                      </a:cubicBezTo>
                      <a:lnTo>
                        <a:pt x="1668" y="150"/>
                      </a:lnTo>
                      <a:cubicBezTo>
                        <a:pt x="1371" y="43"/>
                        <a:pt x="1108" y="0"/>
                        <a:pt x="884"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35;p25">
                  <a:extLst>
                    <a:ext uri="{FF2B5EF4-FFF2-40B4-BE49-F238E27FC236}">
                      <a16:creationId xmlns="" xmlns:a16="http://schemas.microsoft.com/office/drawing/2014/main" id="{8EA07EB9-8621-0764-CCF6-3DD6A67A00AA}"/>
                    </a:ext>
                  </a:extLst>
                </p:cNvPr>
                <p:cNvSpPr/>
                <p:nvPr/>
              </p:nvSpPr>
              <p:spPr>
                <a:xfrm>
                  <a:off x="-1467192" y="3552740"/>
                  <a:ext cx="131569" cy="284217"/>
                </a:xfrm>
                <a:custGeom>
                  <a:avLst/>
                  <a:gdLst/>
                  <a:ahLst/>
                  <a:cxnLst/>
                  <a:rect l="l" t="t" r="r" b="b"/>
                  <a:pathLst>
                    <a:path w="2378" h="5137" extrusionOk="0">
                      <a:moveTo>
                        <a:pt x="396" y="1"/>
                      </a:moveTo>
                      <a:cubicBezTo>
                        <a:pt x="384" y="1"/>
                        <a:pt x="373" y="2"/>
                        <a:pt x="361" y="5"/>
                      </a:cubicBezTo>
                      <a:cubicBezTo>
                        <a:pt x="0" y="94"/>
                        <a:pt x="456" y="1393"/>
                        <a:pt x="837" y="2566"/>
                      </a:cubicBezTo>
                      <a:cubicBezTo>
                        <a:pt x="1208" y="3716"/>
                        <a:pt x="1705" y="5137"/>
                        <a:pt x="2030" y="5137"/>
                      </a:cubicBezTo>
                      <a:cubicBezTo>
                        <a:pt x="2038" y="5137"/>
                        <a:pt x="2046" y="5136"/>
                        <a:pt x="2054" y="5134"/>
                      </a:cubicBezTo>
                      <a:cubicBezTo>
                        <a:pt x="2378" y="5064"/>
                        <a:pt x="1820" y="3574"/>
                        <a:pt x="1579" y="2782"/>
                      </a:cubicBezTo>
                      <a:cubicBezTo>
                        <a:pt x="1350" y="2015"/>
                        <a:pt x="844" y="1"/>
                        <a:pt x="396" y="1"/>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536;p25">
                  <a:extLst>
                    <a:ext uri="{FF2B5EF4-FFF2-40B4-BE49-F238E27FC236}">
                      <a16:creationId xmlns="" xmlns:a16="http://schemas.microsoft.com/office/drawing/2014/main" id="{D9C5B880-3E2D-B228-C399-C724D17DE803}"/>
                    </a:ext>
                  </a:extLst>
                </p:cNvPr>
                <p:cNvSpPr/>
                <p:nvPr/>
              </p:nvSpPr>
              <p:spPr>
                <a:xfrm>
                  <a:off x="-1003482" y="3564525"/>
                  <a:ext cx="243164" cy="181198"/>
                </a:xfrm>
                <a:custGeom>
                  <a:avLst/>
                  <a:gdLst/>
                  <a:ahLst/>
                  <a:cxnLst/>
                  <a:rect l="l" t="t" r="r" b="b"/>
                  <a:pathLst>
                    <a:path w="4395" h="3275" extrusionOk="0">
                      <a:moveTo>
                        <a:pt x="1790" y="1"/>
                      </a:moveTo>
                      <a:cubicBezTo>
                        <a:pt x="1789" y="1"/>
                        <a:pt x="1788" y="1"/>
                        <a:pt x="1788" y="1"/>
                      </a:cubicBezTo>
                      <a:lnTo>
                        <a:pt x="1979" y="724"/>
                      </a:lnTo>
                      <a:cubicBezTo>
                        <a:pt x="1979" y="724"/>
                        <a:pt x="0" y="933"/>
                        <a:pt x="70" y="1364"/>
                      </a:cubicBezTo>
                      <a:cubicBezTo>
                        <a:pt x="99" y="1541"/>
                        <a:pt x="370" y="1592"/>
                        <a:pt x="676" y="1592"/>
                      </a:cubicBezTo>
                      <a:cubicBezTo>
                        <a:pt x="1105" y="1592"/>
                        <a:pt x="1604" y="1491"/>
                        <a:pt x="1605" y="1491"/>
                      </a:cubicBezTo>
                      <a:lnTo>
                        <a:pt x="1605" y="1491"/>
                      </a:lnTo>
                      <a:cubicBezTo>
                        <a:pt x="1604" y="1491"/>
                        <a:pt x="184" y="1789"/>
                        <a:pt x="305" y="2220"/>
                      </a:cubicBezTo>
                      <a:cubicBezTo>
                        <a:pt x="345" y="2362"/>
                        <a:pt x="521" y="2409"/>
                        <a:pt x="738" y="2409"/>
                      </a:cubicBezTo>
                      <a:cubicBezTo>
                        <a:pt x="1147" y="2409"/>
                        <a:pt x="1700" y="2241"/>
                        <a:pt x="1763" y="2222"/>
                      </a:cubicBezTo>
                      <a:lnTo>
                        <a:pt x="1763" y="2222"/>
                      </a:lnTo>
                      <a:cubicBezTo>
                        <a:pt x="1667" y="2252"/>
                        <a:pt x="432" y="2653"/>
                        <a:pt x="742" y="3171"/>
                      </a:cubicBezTo>
                      <a:cubicBezTo>
                        <a:pt x="788" y="3245"/>
                        <a:pt x="903" y="3275"/>
                        <a:pt x="1058" y="3275"/>
                      </a:cubicBezTo>
                      <a:cubicBezTo>
                        <a:pt x="1629" y="3275"/>
                        <a:pt x="2740" y="2875"/>
                        <a:pt x="2904" y="2860"/>
                      </a:cubicBezTo>
                      <a:cubicBezTo>
                        <a:pt x="2912" y="2860"/>
                        <a:pt x="2920" y="2860"/>
                        <a:pt x="2929" y="2860"/>
                      </a:cubicBezTo>
                      <a:cubicBezTo>
                        <a:pt x="3197" y="2860"/>
                        <a:pt x="4204" y="3031"/>
                        <a:pt x="4204" y="3031"/>
                      </a:cubicBezTo>
                      <a:lnTo>
                        <a:pt x="4394" y="1840"/>
                      </a:lnTo>
                      <a:cubicBezTo>
                        <a:pt x="4394" y="1840"/>
                        <a:pt x="3025" y="1814"/>
                        <a:pt x="2796" y="1396"/>
                      </a:cubicBezTo>
                      <a:cubicBezTo>
                        <a:pt x="2568" y="977"/>
                        <a:pt x="2536" y="546"/>
                        <a:pt x="2264" y="267"/>
                      </a:cubicBezTo>
                      <a:cubicBezTo>
                        <a:pt x="2015" y="7"/>
                        <a:pt x="1808" y="1"/>
                        <a:pt x="1790" y="1"/>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537;p25">
                  <a:extLst>
                    <a:ext uri="{FF2B5EF4-FFF2-40B4-BE49-F238E27FC236}">
                      <a16:creationId xmlns="" xmlns:a16="http://schemas.microsoft.com/office/drawing/2014/main" id="{76839C4D-81E1-14E6-7A41-2D30C750804C}"/>
                    </a:ext>
                  </a:extLst>
                </p:cNvPr>
                <p:cNvSpPr/>
                <p:nvPr/>
              </p:nvSpPr>
              <p:spPr>
                <a:xfrm>
                  <a:off x="-817191" y="3182204"/>
                  <a:ext cx="527603" cy="608381"/>
                </a:xfrm>
                <a:custGeom>
                  <a:avLst/>
                  <a:gdLst/>
                  <a:ahLst/>
                  <a:cxnLst/>
                  <a:rect l="l" t="t" r="r" b="b"/>
                  <a:pathLst>
                    <a:path w="9536" h="10996" extrusionOk="0">
                      <a:moveTo>
                        <a:pt x="4958" y="0"/>
                      </a:moveTo>
                      <a:cubicBezTo>
                        <a:pt x="4958" y="0"/>
                        <a:pt x="3677" y="2568"/>
                        <a:pt x="3646" y="5675"/>
                      </a:cubicBezTo>
                      <a:cubicBezTo>
                        <a:pt x="3646" y="5675"/>
                        <a:pt x="4324" y="6474"/>
                        <a:pt x="4799" y="7646"/>
                      </a:cubicBezTo>
                      <a:cubicBezTo>
                        <a:pt x="7145" y="8192"/>
                        <a:pt x="6816" y="9155"/>
                        <a:pt x="6816" y="9155"/>
                      </a:cubicBezTo>
                      <a:cubicBezTo>
                        <a:pt x="5782" y="8597"/>
                        <a:pt x="5097" y="8559"/>
                        <a:pt x="5097" y="8559"/>
                      </a:cubicBezTo>
                      <a:cubicBezTo>
                        <a:pt x="5097" y="8559"/>
                        <a:pt x="3005" y="8116"/>
                        <a:pt x="1845" y="8097"/>
                      </a:cubicBezTo>
                      <a:cubicBezTo>
                        <a:pt x="1810" y="8096"/>
                        <a:pt x="1777" y="8096"/>
                        <a:pt x="1744" y="8096"/>
                      </a:cubicBezTo>
                      <a:cubicBezTo>
                        <a:pt x="673" y="8096"/>
                        <a:pt x="388" y="8298"/>
                        <a:pt x="222" y="8870"/>
                      </a:cubicBezTo>
                      <a:cubicBezTo>
                        <a:pt x="101" y="9269"/>
                        <a:pt x="6" y="9821"/>
                        <a:pt x="0" y="10252"/>
                      </a:cubicBezTo>
                      <a:cubicBezTo>
                        <a:pt x="898" y="10441"/>
                        <a:pt x="3719" y="10996"/>
                        <a:pt x="6069" y="10996"/>
                      </a:cubicBezTo>
                      <a:cubicBezTo>
                        <a:pt x="6325" y="10996"/>
                        <a:pt x="6574" y="10989"/>
                        <a:pt x="6816" y="10975"/>
                      </a:cubicBezTo>
                      <a:cubicBezTo>
                        <a:pt x="8223" y="10886"/>
                        <a:pt x="9047" y="10081"/>
                        <a:pt x="9535" y="9282"/>
                      </a:cubicBezTo>
                      <a:cubicBezTo>
                        <a:pt x="9491" y="8084"/>
                        <a:pt x="9111" y="6537"/>
                        <a:pt x="8584" y="4920"/>
                      </a:cubicBezTo>
                      <a:cubicBezTo>
                        <a:pt x="7767" y="2467"/>
                        <a:pt x="6308" y="901"/>
                        <a:pt x="4958"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538;p25">
                  <a:extLst>
                    <a:ext uri="{FF2B5EF4-FFF2-40B4-BE49-F238E27FC236}">
                      <a16:creationId xmlns="" xmlns:a16="http://schemas.microsoft.com/office/drawing/2014/main" id="{AB21ABE7-37BD-739F-DA62-A42250F4F3BB}"/>
                    </a:ext>
                  </a:extLst>
                </p:cNvPr>
                <p:cNvSpPr/>
                <p:nvPr/>
              </p:nvSpPr>
              <p:spPr>
                <a:xfrm>
                  <a:off x="-817191" y="3695046"/>
                  <a:ext cx="528654" cy="184296"/>
                </a:xfrm>
                <a:custGeom>
                  <a:avLst/>
                  <a:gdLst/>
                  <a:ahLst/>
                  <a:cxnLst/>
                  <a:rect l="l" t="t" r="r" b="b"/>
                  <a:pathLst>
                    <a:path w="9555" h="3331" extrusionOk="0">
                      <a:moveTo>
                        <a:pt x="9535" y="0"/>
                      </a:moveTo>
                      <a:cubicBezTo>
                        <a:pt x="9060" y="818"/>
                        <a:pt x="8236" y="1630"/>
                        <a:pt x="6816" y="1706"/>
                      </a:cubicBezTo>
                      <a:cubicBezTo>
                        <a:pt x="6574" y="1720"/>
                        <a:pt x="6324" y="1727"/>
                        <a:pt x="6069" y="1727"/>
                      </a:cubicBezTo>
                      <a:cubicBezTo>
                        <a:pt x="3718" y="1727"/>
                        <a:pt x="892" y="1172"/>
                        <a:pt x="0" y="983"/>
                      </a:cubicBezTo>
                      <a:lnTo>
                        <a:pt x="0" y="983"/>
                      </a:lnTo>
                      <a:cubicBezTo>
                        <a:pt x="0" y="1173"/>
                        <a:pt x="13" y="1351"/>
                        <a:pt x="57" y="1478"/>
                      </a:cubicBezTo>
                      <a:cubicBezTo>
                        <a:pt x="184" y="1890"/>
                        <a:pt x="3500" y="3291"/>
                        <a:pt x="5497" y="3329"/>
                      </a:cubicBezTo>
                      <a:cubicBezTo>
                        <a:pt x="5555" y="3330"/>
                        <a:pt x="5613" y="3331"/>
                        <a:pt x="5671" y="3331"/>
                      </a:cubicBezTo>
                      <a:cubicBezTo>
                        <a:pt x="7567" y="3331"/>
                        <a:pt x="8759" y="2624"/>
                        <a:pt x="9294" y="1535"/>
                      </a:cubicBezTo>
                      <a:cubicBezTo>
                        <a:pt x="9485" y="1142"/>
                        <a:pt x="9554" y="622"/>
                        <a:pt x="9535"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539;p25">
                  <a:extLst>
                    <a:ext uri="{FF2B5EF4-FFF2-40B4-BE49-F238E27FC236}">
                      <a16:creationId xmlns="" xmlns:a16="http://schemas.microsoft.com/office/drawing/2014/main" id="{F4FBA459-6A5F-C83D-D98D-10D8D5ED79B4}"/>
                    </a:ext>
                  </a:extLst>
                </p:cNvPr>
                <p:cNvSpPr/>
                <p:nvPr/>
              </p:nvSpPr>
              <p:spPr>
                <a:xfrm>
                  <a:off x="-1155028" y="2319297"/>
                  <a:ext cx="343805" cy="197851"/>
                </a:xfrm>
                <a:custGeom>
                  <a:avLst/>
                  <a:gdLst/>
                  <a:ahLst/>
                  <a:cxnLst/>
                  <a:rect l="l" t="t" r="r" b="b"/>
                  <a:pathLst>
                    <a:path w="6214" h="3576" extrusionOk="0">
                      <a:moveTo>
                        <a:pt x="3405" y="0"/>
                      </a:moveTo>
                      <a:cubicBezTo>
                        <a:pt x="2302" y="799"/>
                        <a:pt x="628" y="799"/>
                        <a:pt x="628" y="799"/>
                      </a:cubicBezTo>
                      <a:cubicBezTo>
                        <a:pt x="400" y="1262"/>
                        <a:pt x="191" y="1725"/>
                        <a:pt x="1" y="2187"/>
                      </a:cubicBezTo>
                      <a:cubicBezTo>
                        <a:pt x="276" y="2246"/>
                        <a:pt x="541" y="2270"/>
                        <a:pt x="793" y="2270"/>
                      </a:cubicBezTo>
                      <a:cubicBezTo>
                        <a:pt x="2213" y="2270"/>
                        <a:pt x="3215" y="1484"/>
                        <a:pt x="3215" y="1484"/>
                      </a:cubicBezTo>
                      <a:cubicBezTo>
                        <a:pt x="3570" y="2422"/>
                        <a:pt x="4806" y="3164"/>
                        <a:pt x="5656" y="3576"/>
                      </a:cubicBezTo>
                      <a:cubicBezTo>
                        <a:pt x="5764" y="2479"/>
                        <a:pt x="6214" y="1788"/>
                        <a:pt x="6214" y="1788"/>
                      </a:cubicBezTo>
                      <a:cubicBezTo>
                        <a:pt x="4058" y="1331"/>
                        <a:pt x="3405" y="0"/>
                        <a:pt x="3405" y="0"/>
                      </a:cubicBezTo>
                      <a:close/>
                    </a:path>
                  </a:pathLst>
                </a:custGeom>
                <a:solidFill>
                  <a:srgbClr val="D683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540;p25">
                  <a:extLst>
                    <a:ext uri="{FF2B5EF4-FFF2-40B4-BE49-F238E27FC236}">
                      <a16:creationId xmlns="" xmlns:a16="http://schemas.microsoft.com/office/drawing/2014/main" id="{BB292D3E-3DCF-D3FB-48AC-E6C434CA66EA}"/>
                    </a:ext>
                  </a:extLst>
                </p:cNvPr>
                <p:cNvSpPr/>
                <p:nvPr/>
              </p:nvSpPr>
              <p:spPr>
                <a:xfrm>
                  <a:off x="-1220980" y="2401350"/>
                  <a:ext cx="595103" cy="552500"/>
                </a:xfrm>
                <a:custGeom>
                  <a:avLst/>
                  <a:gdLst/>
                  <a:ahLst/>
                  <a:cxnLst/>
                  <a:rect l="l" t="t" r="r" b="b"/>
                  <a:pathLst>
                    <a:path w="10756" h="9986" extrusionOk="0">
                      <a:moveTo>
                        <a:pt x="4407" y="1"/>
                      </a:moveTo>
                      <a:cubicBezTo>
                        <a:pt x="4407" y="1"/>
                        <a:pt x="3408" y="789"/>
                        <a:pt x="1991" y="789"/>
                      </a:cubicBezTo>
                      <a:cubicBezTo>
                        <a:pt x="1737" y="789"/>
                        <a:pt x="1470" y="764"/>
                        <a:pt x="1193" y="704"/>
                      </a:cubicBezTo>
                      <a:cubicBezTo>
                        <a:pt x="1" y="3646"/>
                        <a:pt x="197" y="6093"/>
                        <a:pt x="1009" y="7596"/>
                      </a:cubicBezTo>
                      <a:cubicBezTo>
                        <a:pt x="1800" y="9076"/>
                        <a:pt x="2756" y="9985"/>
                        <a:pt x="4202" y="9985"/>
                      </a:cubicBezTo>
                      <a:cubicBezTo>
                        <a:pt x="4460" y="9985"/>
                        <a:pt x="4732" y="9957"/>
                        <a:pt x="5022" y="9897"/>
                      </a:cubicBezTo>
                      <a:cubicBezTo>
                        <a:pt x="6943" y="9498"/>
                        <a:pt x="7850" y="6930"/>
                        <a:pt x="7850" y="6930"/>
                      </a:cubicBezTo>
                      <a:cubicBezTo>
                        <a:pt x="8234" y="7022"/>
                        <a:pt x="8560" y="7062"/>
                        <a:pt x="8836" y="7062"/>
                      </a:cubicBezTo>
                      <a:cubicBezTo>
                        <a:pt x="10755" y="7062"/>
                        <a:pt x="10246" y="5123"/>
                        <a:pt x="10246" y="5123"/>
                      </a:cubicBezTo>
                      <a:cubicBezTo>
                        <a:pt x="10022" y="4457"/>
                        <a:pt x="9591" y="4279"/>
                        <a:pt x="9194" y="4279"/>
                      </a:cubicBezTo>
                      <a:cubicBezTo>
                        <a:pt x="8737" y="4279"/>
                        <a:pt x="8325" y="4515"/>
                        <a:pt x="8325" y="4515"/>
                      </a:cubicBezTo>
                      <a:cubicBezTo>
                        <a:pt x="8325" y="4515"/>
                        <a:pt x="7768" y="6135"/>
                        <a:pt x="7338" y="6135"/>
                      </a:cubicBezTo>
                      <a:cubicBezTo>
                        <a:pt x="7313" y="6135"/>
                        <a:pt x="7290" y="6129"/>
                        <a:pt x="7266" y="6119"/>
                      </a:cubicBezTo>
                      <a:cubicBezTo>
                        <a:pt x="6823" y="5903"/>
                        <a:pt x="7279" y="4705"/>
                        <a:pt x="7279" y="4705"/>
                      </a:cubicBezTo>
                      <a:cubicBezTo>
                        <a:pt x="7279" y="4705"/>
                        <a:pt x="6854" y="4071"/>
                        <a:pt x="6823" y="2651"/>
                      </a:cubicBezTo>
                      <a:cubicBezTo>
                        <a:pt x="6816" y="2454"/>
                        <a:pt x="6829" y="2264"/>
                        <a:pt x="6848" y="2080"/>
                      </a:cubicBezTo>
                      <a:cubicBezTo>
                        <a:pt x="5992" y="1681"/>
                        <a:pt x="4762" y="939"/>
                        <a:pt x="4407" y="1"/>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541;p25">
                  <a:extLst>
                    <a:ext uri="{FF2B5EF4-FFF2-40B4-BE49-F238E27FC236}">
                      <a16:creationId xmlns="" xmlns:a16="http://schemas.microsoft.com/office/drawing/2014/main" id="{7670292D-69DB-ED8B-1C4A-6477EBD8D313}"/>
                    </a:ext>
                  </a:extLst>
                </p:cNvPr>
                <p:cNvSpPr/>
                <p:nvPr/>
              </p:nvSpPr>
              <p:spPr>
                <a:xfrm>
                  <a:off x="-782500" y="2695809"/>
                  <a:ext cx="98262" cy="60473"/>
                </a:xfrm>
                <a:custGeom>
                  <a:avLst/>
                  <a:gdLst/>
                  <a:ahLst/>
                  <a:cxnLst/>
                  <a:rect l="l" t="t" r="r" b="b"/>
                  <a:pathLst>
                    <a:path w="1776" h="1093" extrusionOk="0">
                      <a:moveTo>
                        <a:pt x="1320" y="0"/>
                      </a:moveTo>
                      <a:cubicBezTo>
                        <a:pt x="899" y="0"/>
                        <a:pt x="1" y="811"/>
                        <a:pt x="108" y="930"/>
                      </a:cubicBezTo>
                      <a:cubicBezTo>
                        <a:pt x="179" y="1011"/>
                        <a:pt x="551" y="1092"/>
                        <a:pt x="852" y="1092"/>
                      </a:cubicBezTo>
                      <a:cubicBezTo>
                        <a:pt x="1068" y="1092"/>
                        <a:pt x="1247" y="1050"/>
                        <a:pt x="1250" y="936"/>
                      </a:cubicBezTo>
                      <a:cubicBezTo>
                        <a:pt x="1254" y="743"/>
                        <a:pt x="936" y="717"/>
                        <a:pt x="761" y="717"/>
                      </a:cubicBezTo>
                      <a:cubicBezTo>
                        <a:pt x="694" y="717"/>
                        <a:pt x="647" y="721"/>
                        <a:pt x="647" y="721"/>
                      </a:cubicBezTo>
                      <a:cubicBezTo>
                        <a:pt x="647" y="721"/>
                        <a:pt x="1776" y="264"/>
                        <a:pt x="1446" y="36"/>
                      </a:cubicBezTo>
                      <a:cubicBezTo>
                        <a:pt x="1412" y="11"/>
                        <a:pt x="1370" y="0"/>
                        <a:pt x="1320" y="0"/>
                      </a:cubicBezTo>
                      <a:close/>
                    </a:path>
                  </a:pathLst>
                </a:custGeom>
                <a:solidFill>
                  <a:srgbClr val="D582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542;p25">
                  <a:extLst>
                    <a:ext uri="{FF2B5EF4-FFF2-40B4-BE49-F238E27FC236}">
                      <a16:creationId xmlns="" xmlns:a16="http://schemas.microsoft.com/office/drawing/2014/main" id="{62078C88-51CC-1981-1B1D-BDBCD7D75F4B}"/>
                    </a:ext>
                  </a:extLst>
                </p:cNvPr>
                <p:cNvSpPr/>
                <p:nvPr/>
              </p:nvSpPr>
              <p:spPr>
                <a:xfrm>
                  <a:off x="-1096435" y="2587918"/>
                  <a:ext cx="77237" cy="109106"/>
                </a:xfrm>
                <a:custGeom>
                  <a:avLst/>
                  <a:gdLst/>
                  <a:ahLst/>
                  <a:cxnLst/>
                  <a:rect l="l" t="t" r="r" b="b"/>
                  <a:pathLst>
                    <a:path w="1396" h="1972" extrusionOk="0">
                      <a:moveTo>
                        <a:pt x="832" y="0"/>
                      </a:moveTo>
                      <a:cubicBezTo>
                        <a:pt x="284" y="0"/>
                        <a:pt x="37" y="1069"/>
                        <a:pt x="19" y="1352"/>
                      </a:cubicBezTo>
                      <a:cubicBezTo>
                        <a:pt x="0" y="1650"/>
                        <a:pt x="203" y="1903"/>
                        <a:pt x="710" y="1967"/>
                      </a:cubicBezTo>
                      <a:cubicBezTo>
                        <a:pt x="737" y="1970"/>
                        <a:pt x="762" y="1972"/>
                        <a:pt x="786" y="1972"/>
                      </a:cubicBezTo>
                      <a:cubicBezTo>
                        <a:pt x="1224" y="1972"/>
                        <a:pt x="1340" y="1444"/>
                        <a:pt x="1370" y="1048"/>
                      </a:cubicBezTo>
                      <a:cubicBezTo>
                        <a:pt x="1395" y="629"/>
                        <a:pt x="1332" y="122"/>
                        <a:pt x="964" y="21"/>
                      </a:cubicBezTo>
                      <a:cubicBezTo>
                        <a:pt x="918" y="7"/>
                        <a:pt x="874" y="0"/>
                        <a:pt x="832" y="0"/>
                      </a:cubicBezTo>
                      <a:close/>
                    </a:path>
                  </a:pathLst>
                </a:custGeom>
                <a:solidFill>
                  <a:srgbClr val="D582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543;p25">
                  <a:extLst>
                    <a:ext uri="{FF2B5EF4-FFF2-40B4-BE49-F238E27FC236}">
                      <a16:creationId xmlns="" xmlns:a16="http://schemas.microsoft.com/office/drawing/2014/main" id="{DB53A614-157D-E7F4-7468-175156BF7B35}"/>
                    </a:ext>
                  </a:extLst>
                </p:cNvPr>
                <p:cNvSpPr/>
                <p:nvPr/>
              </p:nvSpPr>
              <p:spPr>
                <a:xfrm>
                  <a:off x="-1142745" y="2449597"/>
                  <a:ext cx="52340" cy="30098"/>
                </a:xfrm>
                <a:custGeom>
                  <a:avLst/>
                  <a:gdLst/>
                  <a:ahLst/>
                  <a:cxnLst/>
                  <a:rect l="l" t="t" r="r" b="b"/>
                  <a:pathLst>
                    <a:path w="946" h="544" extrusionOk="0">
                      <a:moveTo>
                        <a:pt x="667" y="1"/>
                      </a:moveTo>
                      <a:cubicBezTo>
                        <a:pt x="548" y="1"/>
                        <a:pt x="399" y="54"/>
                        <a:pt x="273" y="130"/>
                      </a:cubicBezTo>
                      <a:cubicBezTo>
                        <a:pt x="76" y="247"/>
                        <a:pt x="0" y="544"/>
                        <a:pt x="390" y="544"/>
                      </a:cubicBezTo>
                      <a:cubicBezTo>
                        <a:pt x="425" y="544"/>
                        <a:pt x="464" y="541"/>
                        <a:pt x="508" y="536"/>
                      </a:cubicBezTo>
                      <a:cubicBezTo>
                        <a:pt x="812" y="498"/>
                        <a:pt x="945" y="213"/>
                        <a:pt x="850" y="80"/>
                      </a:cubicBezTo>
                      <a:cubicBezTo>
                        <a:pt x="812" y="24"/>
                        <a:pt x="746" y="1"/>
                        <a:pt x="667"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44;p25">
                  <a:extLst>
                    <a:ext uri="{FF2B5EF4-FFF2-40B4-BE49-F238E27FC236}">
                      <a16:creationId xmlns="" xmlns:a16="http://schemas.microsoft.com/office/drawing/2014/main" id="{EAB0A333-E62D-8FBD-7E36-FF3F2CED15CE}"/>
                    </a:ext>
                  </a:extLst>
                </p:cNvPr>
                <p:cNvSpPr/>
                <p:nvPr/>
              </p:nvSpPr>
              <p:spPr>
                <a:xfrm>
                  <a:off x="-938526" y="2466582"/>
                  <a:ext cx="49075" cy="34912"/>
                </a:xfrm>
                <a:custGeom>
                  <a:avLst/>
                  <a:gdLst/>
                  <a:ahLst/>
                  <a:cxnLst/>
                  <a:rect l="l" t="t" r="r" b="b"/>
                  <a:pathLst>
                    <a:path w="887" h="631" extrusionOk="0">
                      <a:moveTo>
                        <a:pt x="312" y="1"/>
                      </a:moveTo>
                      <a:cubicBezTo>
                        <a:pt x="135" y="1"/>
                        <a:pt x="0" y="141"/>
                        <a:pt x="253" y="457"/>
                      </a:cubicBezTo>
                      <a:cubicBezTo>
                        <a:pt x="350" y="580"/>
                        <a:pt x="476" y="630"/>
                        <a:pt x="586" y="630"/>
                      </a:cubicBezTo>
                      <a:cubicBezTo>
                        <a:pt x="694" y="630"/>
                        <a:pt x="786" y="583"/>
                        <a:pt x="824" y="508"/>
                      </a:cubicBezTo>
                      <a:cubicBezTo>
                        <a:pt x="887" y="356"/>
                        <a:pt x="684" y="159"/>
                        <a:pt x="475" y="39"/>
                      </a:cubicBezTo>
                      <a:cubicBezTo>
                        <a:pt x="423" y="14"/>
                        <a:pt x="365" y="1"/>
                        <a:pt x="31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45;p25">
                  <a:extLst>
                    <a:ext uri="{FF2B5EF4-FFF2-40B4-BE49-F238E27FC236}">
                      <a16:creationId xmlns="" xmlns:a16="http://schemas.microsoft.com/office/drawing/2014/main" id="{ED8F1896-2C53-F278-23D9-D1E42437823F}"/>
                    </a:ext>
                  </a:extLst>
                </p:cNvPr>
                <p:cNvSpPr/>
                <p:nvPr/>
              </p:nvSpPr>
              <p:spPr>
                <a:xfrm>
                  <a:off x="-1001380" y="2766021"/>
                  <a:ext cx="148112" cy="101083"/>
                </a:xfrm>
                <a:custGeom>
                  <a:avLst/>
                  <a:gdLst/>
                  <a:ahLst/>
                  <a:cxnLst/>
                  <a:rect l="l" t="t" r="r" b="b"/>
                  <a:pathLst>
                    <a:path w="2677" h="1827" extrusionOk="0">
                      <a:moveTo>
                        <a:pt x="2202" y="0"/>
                      </a:moveTo>
                      <a:cubicBezTo>
                        <a:pt x="1815" y="0"/>
                        <a:pt x="1348" y="111"/>
                        <a:pt x="901" y="510"/>
                      </a:cubicBezTo>
                      <a:cubicBezTo>
                        <a:pt x="356" y="986"/>
                        <a:pt x="108" y="1468"/>
                        <a:pt x="1" y="1816"/>
                      </a:cubicBezTo>
                      <a:cubicBezTo>
                        <a:pt x="70" y="1823"/>
                        <a:pt x="141" y="1827"/>
                        <a:pt x="214" y="1827"/>
                      </a:cubicBezTo>
                      <a:cubicBezTo>
                        <a:pt x="1088" y="1827"/>
                        <a:pt x="2120" y="1337"/>
                        <a:pt x="2530" y="523"/>
                      </a:cubicBezTo>
                      <a:cubicBezTo>
                        <a:pt x="2606" y="365"/>
                        <a:pt x="2657" y="206"/>
                        <a:pt x="2676" y="54"/>
                      </a:cubicBezTo>
                      <a:cubicBezTo>
                        <a:pt x="2542" y="24"/>
                        <a:pt x="2380" y="0"/>
                        <a:pt x="2202" y="0"/>
                      </a:cubicBezTo>
                      <a:close/>
                    </a:path>
                  </a:pathLst>
                </a:custGeom>
                <a:solidFill>
                  <a:srgbClr val="E27A7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46;p25">
                  <a:extLst>
                    <a:ext uri="{FF2B5EF4-FFF2-40B4-BE49-F238E27FC236}">
                      <a16:creationId xmlns="" xmlns:a16="http://schemas.microsoft.com/office/drawing/2014/main" id="{475C7F7E-E6D3-4A8B-A29C-2F80BEE62130}"/>
                    </a:ext>
                  </a:extLst>
                </p:cNvPr>
                <p:cNvSpPr/>
                <p:nvPr/>
              </p:nvSpPr>
              <p:spPr>
                <a:xfrm>
                  <a:off x="-1081717" y="2697856"/>
                  <a:ext cx="234367" cy="169026"/>
                </a:xfrm>
                <a:custGeom>
                  <a:avLst/>
                  <a:gdLst/>
                  <a:ahLst/>
                  <a:cxnLst/>
                  <a:rect l="l" t="t" r="r" b="b"/>
                  <a:pathLst>
                    <a:path w="4236" h="3055" extrusionOk="0">
                      <a:moveTo>
                        <a:pt x="3049" y="1"/>
                      </a:moveTo>
                      <a:cubicBezTo>
                        <a:pt x="2448" y="1"/>
                        <a:pt x="2308" y="612"/>
                        <a:pt x="1649" y="1089"/>
                      </a:cubicBezTo>
                      <a:cubicBezTo>
                        <a:pt x="1389" y="1280"/>
                        <a:pt x="888" y="1280"/>
                        <a:pt x="660" y="1311"/>
                      </a:cubicBezTo>
                      <a:cubicBezTo>
                        <a:pt x="432" y="1343"/>
                        <a:pt x="115" y="1381"/>
                        <a:pt x="58" y="1939"/>
                      </a:cubicBezTo>
                      <a:cubicBezTo>
                        <a:pt x="1" y="2484"/>
                        <a:pt x="292" y="2820"/>
                        <a:pt x="1224" y="3023"/>
                      </a:cubicBezTo>
                      <a:cubicBezTo>
                        <a:pt x="1294" y="3042"/>
                        <a:pt x="1370" y="3048"/>
                        <a:pt x="1446" y="3055"/>
                      </a:cubicBezTo>
                      <a:cubicBezTo>
                        <a:pt x="1560" y="2706"/>
                        <a:pt x="1808" y="2231"/>
                        <a:pt x="2346" y="1749"/>
                      </a:cubicBezTo>
                      <a:cubicBezTo>
                        <a:pt x="2791" y="1352"/>
                        <a:pt x="3252" y="1236"/>
                        <a:pt x="3636" y="1236"/>
                      </a:cubicBezTo>
                      <a:cubicBezTo>
                        <a:pt x="3822" y="1236"/>
                        <a:pt x="3989" y="1263"/>
                        <a:pt x="4128" y="1299"/>
                      </a:cubicBezTo>
                      <a:cubicBezTo>
                        <a:pt x="4236" y="576"/>
                        <a:pt x="3703" y="50"/>
                        <a:pt x="3139" y="5"/>
                      </a:cubicBezTo>
                      <a:cubicBezTo>
                        <a:pt x="3108" y="2"/>
                        <a:pt x="3078" y="1"/>
                        <a:pt x="3049" y="1"/>
                      </a:cubicBezTo>
                      <a:close/>
                    </a:path>
                  </a:pathLst>
                </a:custGeom>
                <a:solidFill>
                  <a:srgbClr val="8B29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47;p25">
                  <a:extLst>
                    <a:ext uri="{FF2B5EF4-FFF2-40B4-BE49-F238E27FC236}">
                      <a16:creationId xmlns="" xmlns:a16="http://schemas.microsoft.com/office/drawing/2014/main" id="{F7D6CFDE-5BF4-42CE-CA9F-01D0C5240879}"/>
                    </a:ext>
                  </a:extLst>
                </p:cNvPr>
                <p:cNvSpPr/>
                <p:nvPr/>
              </p:nvSpPr>
              <p:spPr>
                <a:xfrm>
                  <a:off x="-971226" y="2565842"/>
                  <a:ext cx="36184" cy="48522"/>
                </a:xfrm>
                <a:custGeom>
                  <a:avLst/>
                  <a:gdLst/>
                  <a:ahLst/>
                  <a:cxnLst/>
                  <a:rect l="l" t="t" r="r" b="b"/>
                  <a:pathLst>
                    <a:path w="654" h="877" extrusionOk="0">
                      <a:moveTo>
                        <a:pt x="341" y="1"/>
                      </a:moveTo>
                      <a:cubicBezTo>
                        <a:pt x="167" y="1"/>
                        <a:pt x="20" y="189"/>
                        <a:pt x="13" y="426"/>
                      </a:cubicBezTo>
                      <a:cubicBezTo>
                        <a:pt x="1" y="667"/>
                        <a:pt x="140" y="863"/>
                        <a:pt x="311" y="876"/>
                      </a:cubicBezTo>
                      <a:cubicBezTo>
                        <a:pt x="314" y="876"/>
                        <a:pt x="317" y="876"/>
                        <a:pt x="320" y="876"/>
                      </a:cubicBezTo>
                      <a:cubicBezTo>
                        <a:pt x="494" y="876"/>
                        <a:pt x="635" y="688"/>
                        <a:pt x="647" y="451"/>
                      </a:cubicBezTo>
                      <a:cubicBezTo>
                        <a:pt x="654" y="210"/>
                        <a:pt x="521" y="7"/>
                        <a:pt x="349" y="1"/>
                      </a:cubicBezTo>
                      <a:cubicBezTo>
                        <a:pt x="347" y="1"/>
                        <a:pt x="344" y="1"/>
                        <a:pt x="341" y="1"/>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8;p25">
                  <a:extLst>
                    <a:ext uri="{FF2B5EF4-FFF2-40B4-BE49-F238E27FC236}">
                      <a16:creationId xmlns="" xmlns:a16="http://schemas.microsoft.com/office/drawing/2014/main" id="{67131C46-60B4-E560-C416-2A8B7F5D3D7E}"/>
                    </a:ext>
                  </a:extLst>
                </p:cNvPr>
                <p:cNvSpPr/>
                <p:nvPr/>
              </p:nvSpPr>
              <p:spPr>
                <a:xfrm>
                  <a:off x="-1148720" y="2548690"/>
                  <a:ext cx="36184" cy="48135"/>
                </a:xfrm>
                <a:custGeom>
                  <a:avLst/>
                  <a:gdLst/>
                  <a:ahLst/>
                  <a:cxnLst/>
                  <a:rect l="l" t="t" r="r" b="b"/>
                  <a:pathLst>
                    <a:path w="654" h="870" extrusionOk="0">
                      <a:moveTo>
                        <a:pt x="341" y="0"/>
                      </a:moveTo>
                      <a:cubicBezTo>
                        <a:pt x="167" y="0"/>
                        <a:pt x="20" y="182"/>
                        <a:pt x="13" y="419"/>
                      </a:cubicBezTo>
                      <a:cubicBezTo>
                        <a:pt x="1" y="660"/>
                        <a:pt x="140" y="863"/>
                        <a:pt x="311" y="869"/>
                      </a:cubicBezTo>
                      <a:cubicBezTo>
                        <a:pt x="314" y="869"/>
                        <a:pt x="317" y="869"/>
                        <a:pt x="320" y="869"/>
                      </a:cubicBezTo>
                      <a:cubicBezTo>
                        <a:pt x="494" y="869"/>
                        <a:pt x="635" y="681"/>
                        <a:pt x="647" y="444"/>
                      </a:cubicBezTo>
                      <a:cubicBezTo>
                        <a:pt x="654" y="203"/>
                        <a:pt x="521" y="7"/>
                        <a:pt x="349" y="0"/>
                      </a:cubicBezTo>
                      <a:cubicBezTo>
                        <a:pt x="346" y="0"/>
                        <a:pt x="343" y="0"/>
                        <a:pt x="341" y="0"/>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
        <p:nvSpPr>
          <p:cNvPr id="91" name="TextBox 90">
            <a:extLst>
              <a:ext uri="{FF2B5EF4-FFF2-40B4-BE49-F238E27FC236}">
                <a16:creationId xmlns="" xmlns:a16="http://schemas.microsoft.com/office/drawing/2014/main" id="{D909F56E-1E3C-0D5B-294B-6FA4D2BB3B69}"/>
              </a:ext>
            </a:extLst>
          </p:cNvPr>
          <p:cNvSpPr txBox="1"/>
          <p:nvPr/>
        </p:nvSpPr>
        <p:spPr>
          <a:xfrm>
            <a:off x="882496" y="2944602"/>
            <a:ext cx="2572212" cy="1200329"/>
          </a:xfrm>
          <a:prstGeom prst="rect">
            <a:avLst/>
          </a:prstGeom>
          <a:noFill/>
        </p:spPr>
        <p:txBody>
          <a:bodyPr wrap="square">
            <a:spAutoFit/>
          </a:bodyPr>
          <a:lstStyle/>
          <a:p>
            <a:r>
              <a:rPr lang="en-US" sz="2400">
                <a:latin typeface="Times New Roman" panose="02020603050405020304" pitchFamily="18" charset="0"/>
                <a:cs typeface="Times New Roman" panose="02020603050405020304" pitchFamily="18" charset="0"/>
              </a:rPr>
              <a:t>Đủ cấu trúc ba phần: mở bài, thân bài và kết bài.</a:t>
            </a:r>
          </a:p>
        </p:txBody>
      </p:sp>
      <p:sp>
        <p:nvSpPr>
          <p:cNvPr id="92" name="TextBox 91">
            <a:extLst>
              <a:ext uri="{FF2B5EF4-FFF2-40B4-BE49-F238E27FC236}">
                <a16:creationId xmlns="" xmlns:a16="http://schemas.microsoft.com/office/drawing/2014/main" id="{2FA6A51E-F251-4D26-2CC5-FF250AC6364F}"/>
              </a:ext>
            </a:extLst>
          </p:cNvPr>
          <p:cNvSpPr txBox="1"/>
          <p:nvPr/>
        </p:nvSpPr>
        <p:spPr>
          <a:xfrm>
            <a:off x="1052623" y="1518717"/>
            <a:ext cx="2950389" cy="1200329"/>
          </a:xfrm>
          <a:prstGeom prst="rect">
            <a:avLst/>
          </a:prstGeom>
          <a:noFill/>
        </p:spPr>
        <p:txBody>
          <a:bodyPr wrap="square">
            <a:spAutoFit/>
          </a:bodyPr>
          <a:lstStyle/>
          <a:p>
            <a:r>
              <a:rPr lang="en-US" sz="2400">
                <a:latin typeface="Times New Roman" panose="02020603050405020304" pitchFamily="18" charset="0"/>
                <a:cs typeface="Times New Roman" panose="02020603050405020304" pitchFamily="18" charset="0"/>
              </a:rPr>
              <a:t>Có thể mở bài bằng cách trực tiếp hoặc gián tiếp.</a:t>
            </a:r>
          </a:p>
        </p:txBody>
      </p:sp>
      <p:sp>
        <p:nvSpPr>
          <p:cNvPr id="93" name="TextBox 92">
            <a:extLst>
              <a:ext uri="{FF2B5EF4-FFF2-40B4-BE49-F238E27FC236}">
                <a16:creationId xmlns="" xmlns:a16="http://schemas.microsoft.com/office/drawing/2014/main" id="{03FEA9AD-B203-CCD0-FCBF-756892AAA729}"/>
              </a:ext>
            </a:extLst>
          </p:cNvPr>
          <p:cNvSpPr txBox="1"/>
          <p:nvPr/>
        </p:nvSpPr>
        <p:spPr>
          <a:xfrm>
            <a:off x="5955923" y="1546373"/>
            <a:ext cx="2824124" cy="1200329"/>
          </a:xfrm>
          <a:prstGeom prst="rect">
            <a:avLst/>
          </a:prstGeom>
          <a:noFill/>
        </p:spPr>
        <p:txBody>
          <a:bodyPr wrap="square">
            <a:spAutoFit/>
          </a:bodyPr>
          <a:lstStyle/>
          <a:p>
            <a:r>
              <a:rPr lang="en-US" sz="2400">
                <a:latin typeface="Times New Roman" panose="02020603050405020304" pitchFamily="18" charset="0"/>
                <a:cs typeface="Times New Roman" panose="02020603050405020304" pitchFamily="18" charset="0"/>
              </a:rPr>
              <a:t>Thân bài gồm các đoạn văn, mỗi đoạn văn là một ý lớn.</a:t>
            </a:r>
          </a:p>
        </p:txBody>
      </p:sp>
      <p:sp>
        <p:nvSpPr>
          <p:cNvPr id="94" name="TextBox 93">
            <a:extLst>
              <a:ext uri="{FF2B5EF4-FFF2-40B4-BE49-F238E27FC236}">
                <a16:creationId xmlns="" xmlns:a16="http://schemas.microsoft.com/office/drawing/2014/main" id="{6D5A6BF5-F619-83F8-ED9B-65CF6C25745B}"/>
              </a:ext>
            </a:extLst>
          </p:cNvPr>
          <p:cNvSpPr txBox="1"/>
          <p:nvPr/>
        </p:nvSpPr>
        <p:spPr>
          <a:xfrm>
            <a:off x="6235150" y="3122041"/>
            <a:ext cx="2630450" cy="1938992"/>
          </a:xfrm>
          <a:prstGeom prst="rect">
            <a:avLst/>
          </a:prstGeom>
          <a:noFill/>
        </p:spPr>
        <p:txBody>
          <a:bodyPr wrap="square">
            <a:spAutoFit/>
          </a:bodyPr>
          <a:lstStyle/>
          <a:p>
            <a:r>
              <a:rPr lang="en-US" sz="2400">
                <a:latin typeface="Times New Roman" panose="02020603050405020304" pitchFamily="18" charset="0"/>
                <a:cs typeface="Times New Roman" panose="02020603050405020304" pitchFamily="18" charset="0"/>
              </a:rPr>
              <a:t>Kết bài cần tổng hợp được các ý đã nêu ở thân bài.</a:t>
            </a:r>
          </a:p>
          <a:p>
            <a:r>
              <a:rPr lang="en-US" sz="2400">
                <a:latin typeface="Times New Roman" panose="02020603050405020304" pitchFamily="18" charset="0"/>
                <a:cs typeface="Times New Roman" panose="02020603050405020304" pitchFamily="18" charset="0"/>
              </a:rPr>
              <a:t> </a:t>
            </a:r>
          </a:p>
          <a:p>
            <a:r>
              <a:rPr lang="en-US" sz="2400">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95" name="TextBox 94">
            <a:extLst>
              <a:ext uri="{FF2B5EF4-FFF2-40B4-BE49-F238E27FC236}">
                <a16:creationId xmlns="" xmlns:a16="http://schemas.microsoft.com/office/drawing/2014/main" id="{591CA519-9874-65E1-C0D0-5A745BBD9905}"/>
              </a:ext>
            </a:extLst>
          </p:cNvPr>
          <p:cNvSpPr txBox="1"/>
          <p:nvPr/>
        </p:nvSpPr>
        <p:spPr>
          <a:xfrm>
            <a:off x="4102637" y="2402963"/>
            <a:ext cx="2780167" cy="584775"/>
          </a:xfrm>
          <a:prstGeom prst="rect">
            <a:avLst/>
          </a:prstGeom>
          <a:noFill/>
        </p:spPr>
        <p:txBody>
          <a:bodyPr wrap="square">
            <a:spAutoFit/>
          </a:bodyPr>
          <a:lstStyle/>
          <a:p>
            <a:r>
              <a:rPr lang="en-US" sz="3200" b="1" i="1">
                <a:effectLst/>
                <a:latin typeface="Times New Roman" panose="02020603050405020304" pitchFamily="18" charset="0"/>
                <a:ea typeface="SimSun" panose="02010600030101010101" pitchFamily="2" charset="-122"/>
              </a:rPr>
              <a:t>Lưu ý</a:t>
            </a:r>
            <a:endParaRPr lang="en-US" sz="3200" b="1" i="1"/>
          </a:p>
        </p:txBody>
      </p:sp>
    </p:spTree>
    <p:extLst>
      <p:ext uri="{BB962C8B-B14F-4D97-AF65-F5344CB8AC3E}">
        <p14:creationId xmlns:p14="http://schemas.microsoft.com/office/powerpoint/2010/main" val="223381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barn(inVertical)">
                                      <p:cBhvr>
                                        <p:cTn id="31" dur="500"/>
                                        <p:tgtEl>
                                          <p:spTgt spid="9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barn(inVertical)">
                                      <p:cBhvr>
                                        <p:cTn id="36" dur="500"/>
                                        <p:tgtEl>
                                          <p:spTgt spid="9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2"/>
                                        </p:tgtEl>
                                        <p:attrNameLst>
                                          <p:attrName>style.visibility</p:attrName>
                                        </p:attrNameLst>
                                      </p:cBhvr>
                                      <p:to>
                                        <p:strVal val="visible"/>
                                      </p:to>
                                    </p:set>
                                    <p:animEffect transition="in" filter="barn(inVertical)">
                                      <p:cBhvr>
                                        <p:cTn id="41" dur="500"/>
                                        <p:tgtEl>
                                          <p:spTgt spid="9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93"/>
                                        </p:tgtEl>
                                        <p:attrNameLst>
                                          <p:attrName>style.visibility</p:attrName>
                                        </p:attrNameLst>
                                      </p:cBhvr>
                                      <p:to>
                                        <p:strVal val="visible"/>
                                      </p:to>
                                    </p:set>
                                    <p:animEffect transition="in" filter="barn(inVertical)">
                                      <p:cBhvr>
                                        <p:cTn id="46" dur="500"/>
                                        <p:tgtEl>
                                          <p:spTgt spid="9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barn(inVertical)">
                                      <p:cBhvr>
                                        <p:cTn id="5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1" grpId="0"/>
      <p:bldP spid="92" grpId="0"/>
      <p:bldP spid="93" grpId="0"/>
      <p:bldP spid="94" grpId="0"/>
      <p:bldP spid="9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881"/>
        <p:cNvGrpSpPr/>
        <p:nvPr/>
      </p:nvGrpSpPr>
      <p:grpSpPr>
        <a:xfrm>
          <a:off x="0" y="0"/>
          <a:ext cx="0" cy="0"/>
          <a:chOff x="0" y="0"/>
          <a:chExt cx="0" cy="0"/>
        </a:xfrm>
      </p:grpSpPr>
      <p:sp>
        <p:nvSpPr>
          <p:cNvPr id="9882" name="Google Shape;9882;p35"/>
          <p:cNvSpPr/>
          <p:nvPr/>
        </p:nvSpPr>
        <p:spPr>
          <a:xfrm>
            <a:off x="1810950" y="1097411"/>
            <a:ext cx="1153500" cy="1153500"/>
          </a:xfrm>
          <a:prstGeom prst="roundRect">
            <a:avLst>
              <a:gd name="adj" fmla="val 8532"/>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000" b="1">
              <a:solidFill>
                <a:schemeClr val="lt2"/>
              </a:solidFill>
              <a:latin typeface="Times New Roman" panose="02020603050405020304" pitchFamily="18" charset="0"/>
              <a:ea typeface="Gantari ExtraBold"/>
              <a:cs typeface="Times New Roman" panose="02020603050405020304" pitchFamily="18" charset="0"/>
              <a:sym typeface="Gantari ExtraBold"/>
            </a:endParaRPr>
          </a:p>
        </p:txBody>
      </p:sp>
      <p:sp>
        <p:nvSpPr>
          <p:cNvPr id="9883" name="Google Shape;9883;p35"/>
          <p:cNvSpPr txBox="1">
            <a:spLocks noGrp="1"/>
          </p:cNvSpPr>
          <p:nvPr>
            <p:ph type="title"/>
          </p:nvPr>
        </p:nvSpPr>
        <p:spPr>
          <a:xfrm>
            <a:off x="1655258" y="2604278"/>
            <a:ext cx="4314194" cy="1353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4800" b="1">
                <a:latin typeface="Times New Roman" panose="02020603050405020304" pitchFamily="18" charset="0"/>
                <a:cs typeface="Times New Roman" panose="02020603050405020304" pitchFamily="18" charset="0"/>
              </a:rPr>
              <a:t>Kiểm tra và chỉnh sửa</a:t>
            </a:r>
            <a:endParaRPr sz="4800" b="1">
              <a:latin typeface="Times New Roman" panose="02020603050405020304" pitchFamily="18" charset="0"/>
              <a:cs typeface="Times New Roman" panose="02020603050405020304" pitchFamily="18" charset="0"/>
            </a:endParaRPr>
          </a:p>
        </p:txBody>
      </p:sp>
      <p:sp>
        <p:nvSpPr>
          <p:cNvPr id="9884" name="Google Shape;9884;p35"/>
          <p:cNvSpPr txBox="1">
            <a:spLocks noGrp="1"/>
          </p:cNvSpPr>
          <p:nvPr>
            <p:ph type="title" idx="2"/>
          </p:nvPr>
        </p:nvSpPr>
        <p:spPr>
          <a:xfrm>
            <a:off x="1810950" y="1253261"/>
            <a:ext cx="1153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b="1">
                <a:latin typeface="Times New Roman" panose="02020603050405020304" pitchFamily="18" charset="0"/>
                <a:cs typeface="Times New Roman" panose="02020603050405020304" pitchFamily="18" charset="0"/>
              </a:rPr>
              <a:t>04</a:t>
            </a:r>
            <a:endParaRPr b="1">
              <a:latin typeface="Times New Roman" panose="02020603050405020304" pitchFamily="18" charset="0"/>
              <a:cs typeface="Times New Roman" panose="02020603050405020304" pitchFamily="18" charset="0"/>
            </a:endParaRPr>
          </a:p>
        </p:txBody>
      </p:sp>
      <p:sp>
        <p:nvSpPr>
          <p:cNvPr id="9885" name="Google Shape;9885;p35"/>
          <p:cNvSpPr/>
          <p:nvPr/>
        </p:nvSpPr>
        <p:spPr>
          <a:xfrm>
            <a:off x="6749650" y="179137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86" name="Google Shape;9886;p35"/>
          <p:cNvSpPr/>
          <p:nvPr/>
        </p:nvSpPr>
        <p:spPr>
          <a:xfrm>
            <a:off x="1473000" y="4113650"/>
            <a:ext cx="117525" cy="110100"/>
          </a:xfrm>
          <a:custGeom>
            <a:avLst/>
            <a:gdLst/>
            <a:ahLst/>
            <a:cxnLst/>
            <a:rect l="l" t="t" r="r" b="b"/>
            <a:pathLst>
              <a:path w="4701" h="4404" extrusionOk="0">
                <a:moveTo>
                  <a:pt x="2857" y="1059"/>
                </a:moveTo>
                <a:cubicBezTo>
                  <a:pt x="2871" y="1059"/>
                  <a:pt x="2889" y="1066"/>
                  <a:pt x="2907" y="1075"/>
                </a:cubicBezTo>
                <a:lnTo>
                  <a:pt x="2907" y="1075"/>
                </a:lnTo>
                <a:cubicBezTo>
                  <a:pt x="2887" y="1068"/>
                  <a:pt x="2858" y="1059"/>
                  <a:pt x="2857" y="1059"/>
                </a:cubicBezTo>
                <a:close/>
                <a:moveTo>
                  <a:pt x="3421" y="1604"/>
                </a:moveTo>
                <a:cubicBezTo>
                  <a:pt x="3421" y="1622"/>
                  <a:pt x="3425" y="1637"/>
                  <a:pt x="3429" y="1646"/>
                </a:cubicBezTo>
                <a:lnTo>
                  <a:pt x="3429" y="1646"/>
                </a:lnTo>
                <a:cubicBezTo>
                  <a:pt x="3424" y="1631"/>
                  <a:pt x="3421" y="1617"/>
                  <a:pt x="3421" y="1604"/>
                </a:cubicBezTo>
                <a:lnTo>
                  <a:pt x="3421" y="1604"/>
                </a:lnTo>
                <a:cubicBezTo>
                  <a:pt x="3421" y="1604"/>
                  <a:pt x="3421" y="1604"/>
                  <a:pt x="3421" y="1604"/>
                </a:cubicBezTo>
                <a:close/>
                <a:moveTo>
                  <a:pt x="1746" y="3318"/>
                </a:moveTo>
                <a:lnTo>
                  <a:pt x="1746" y="3318"/>
                </a:lnTo>
                <a:cubicBezTo>
                  <a:pt x="1767" y="3326"/>
                  <a:pt x="1805" y="3338"/>
                  <a:pt x="1803" y="3338"/>
                </a:cubicBezTo>
                <a:cubicBezTo>
                  <a:pt x="1802" y="3338"/>
                  <a:pt x="1800" y="3339"/>
                  <a:pt x="1799" y="3339"/>
                </a:cubicBezTo>
                <a:cubicBezTo>
                  <a:pt x="1786" y="3339"/>
                  <a:pt x="1766" y="3330"/>
                  <a:pt x="1746" y="3318"/>
                </a:cubicBezTo>
                <a:close/>
                <a:moveTo>
                  <a:pt x="2463" y="3393"/>
                </a:moveTo>
                <a:cubicBezTo>
                  <a:pt x="2461" y="3393"/>
                  <a:pt x="2458" y="3393"/>
                  <a:pt x="2456" y="3393"/>
                </a:cubicBezTo>
                <a:lnTo>
                  <a:pt x="2456" y="3393"/>
                </a:lnTo>
                <a:cubicBezTo>
                  <a:pt x="2459" y="3393"/>
                  <a:pt x="2461" y="3393"/>
                  <a:pt x="2463" y="3393"/>
                </a:cubicBezTo>
                <a:close/>
                <a:moveTo>
                  <a:pt x="2389" y="989"/>
                </a:moveTo>
                <a:cubicBezTo>
                  <a:pt x="2440" y="989"/>
                  <a:pt x="2490" y="989"/>
                  <a:pt x="2541" y="993"/>
                </a:cubicBezTo>
                <a:cubicBezTo>
                  <a:pt x="2562" y="993"/>
                  <a:pt x="2582" y="997"/>
                  <a:pt x="2603" y="998"/>
                </a:cubicBezTo>
                <a:lnTo>
                  <a:pt x="2603" y="998"/>
                </a:lnTo>
                <a:cubicBezTo>
                  <a:pt x="2682" y="1018"/>
                  <a:pt x="2761" y="1029"/>
                  <a:pt x="2840" y="1054"/>
                </a:cubicBezTo>
                <a:cubicBezTo>
                  <a:pt x="2859" y="1061"/>
                  <a:pt x="2878" y="1069"/>
                  <a:pt x="2895" y="1076"/>
                </a:cubicBezTo>
                <a:cubicBezTo>
                  <a:pt x="2906" y="1079"/>
                  <a:pt x="2914" y="1081"/>
                  <a:pt x="2919" y="1082"/>
                </a:cubicBezTo>
                <a:lnTo>
                  <a:pt x="2919" y="1082"/>
                </a:lnTo>
                <a:cubicBezTo>
                  <a:pt x="2944" y="1096"/>
                  <a:pt x="2969" y="1113"/>
                  <a:pt x="2985" y="1122"/>
                </a:cubicBezTo>
                <a:cubicBezTo>
                  <a:pt x="3017" y="1141"/>
                  <a:pt x="3048" y="1162"/>
                  <a:pt x="3080" y="1181"/>
                </a:cubicBezTo>
                <a:cubicBezTo>
                  <a:pt x="3087" y="1185"/>
                  <a:pt x="3093" y="1189"/>
                  <a:pt x="3098" y="1192"/>
                </a:cubicBezTo>
                <a:lnTo>
                  <a:pt x="3098" y="1192"/>
                </a:lnTo>
                <a:cubicBezTo>
                  <a:pt x="3161" y="1249"/>
                  <a:pt x="3221" y="1304"/>
                  <a:pt x="3276" y="1366"/>
                </a:cubicBezTo>
                <a:cubicBezTo>
                  <a:pt x="3281" y="1373"/>
                  <a:pt x="3285" y="1379"/>
                  <a:pt x="3290" y="1385"/>
                </a:cubicBezTo>
                <a:lnTo>
                  <a:pt x="3290" y="1385"/>
                </a:lnTo>
                <a:cubicBezTo>
                  <a:pt x="3308" y="1414"/>
                  <a:pt x="3331" y="1442"/>
                  <a:pt x="3350" y="1474"/>
                </a:cubicBezTo>
                <a:cubicBezTo>
                  <a:pt x="3369" y="1505"/>
                  <a:pt x="3386" y="1537"/>
                  <a:pt x="3402" y="1568"/>
                </a:cubicBezTo>
                <a:cubicBezTo>
                  <a:pt x="3409" y="1579"/>
                  <a:pt x="3415" y="1591"/>
                  <a:pt x="3421" y="1604"/>
                </a:cubicBezTo>
                <a:lnTo>
                  <a:pt x="3421" y="1604"/>
                </a:lnTo>
                <a:cubicBezTo>
                  <a:pt x="3421" y="1603"/>
                  <a:pt x="3421" y="1601"/>
                  <a:pt x="3421" y="1600"/>
                </a:cubicBezTo>
                <a:lnTo>
                  <a:pt x="3421" y="1600"/>
                </a:lnTo>
                <a:cubicBezTo>
                  <a:pt x="3421" y="1601"/>
                  <a:pt x="3421" y="1603"/>
                  <a:pt x="3421" y="1604"/>
                </a:cubicBezTo>
                <a:lnTo>
                  <a:pt x="3421" y="1604"/>
                </a:lnTo>
                <a:cubicBezTo>
                  <a:pt x="3423" y="1608"/>
                  <a:pt x="3426" y="1613"/>
                  <a:pt x="3428" y="1617"/>
                </a:cubicBezTo>
                <a:cubicBezTo>
                  <a:pt x="3443" y="1647"/>
                  <a:pt x="3443" y="1660"/>
                  <a:pt x="3439" y="1660"/>
                </a:cubicBezTo>
                <a:cubicBezTo>
                  <a:pt x="3437" y="1660"/>
                  <a:pt x="3432" y="1655"/>
                  <a:pt x="3429" y="1646"/>
                </a:cubicBezTo>
                <a:lnTo>
                  <a:pt x="3429" y="1646"/>
                </a:lnTo>
                <a:cubicBezTo>
                  <a:pt x="3444" y="1699"/>
                  <a:pt x="3478" y="1760"/>
                  <a:pt x="3491" y="1802"/>
                </a:cubicBezTo>
                <a:cubicBezTo>
                  <a:pt x="3499" y="1838"/>
                  <a:pt x="3508" y="1874"/>
                  <a:pt x="3516" y="1910"/>
                </a:cubicBezTo>
                <a:cubicBezTo>
                  <a:pt x="3520" y="1933"/>
                  <a:pt x="3525" y="1954"/>
                  <a:pt x="3529" y="1977"/>
                </a:cubicBezTo>
                <a:cubicBezTo>
                  <a:pt x="3534" y="2005"/>
                  <a:pt x="3536" y="2015"/>
                  <a:pt x="3537" y="2015"/>
                </a:cubicBezTo>
                <a:cubicBezTo>
                  <a:pt x="3539" y="2015"/>
                  <a:pt x="3529" y="1942"/>
                  <a:pt x="3525" y="1939"/>
                </a:cubicBezTo>
                <a:lnTo>
                  <a:pt x="3525" y="1939"/>
                </a:lnTo>
                <a:cubicBezTo>
                  <a:pt x="3550" y="1954"/>
                  <a:pt x="3537" y="2142"/>
                  <a:pt x="3537" y="2173"/>
                </a:cubicBezTo>
                <a:cubicBezTo>
                  <a:pt x="3537" y="2215"/>
                  <a:pt x="3535" y="2257"/>
                  <a:pt x="3533" y="2297"/>
                </a:cubicBezTo>
                <a:cubicBezTo>
                  <a:pt x="3532" y="2309"/>
                  <a:pt x="3530" y="2321"/>
                  <a:pt x="3530" y="2332"/>
                </a:cubicBezTo>
                <a:lnTo>
                  <a:pt x="3530" y="2332"/>
                </a:lnTo>
                <a:cubicBezTo>
                  <a:pt x="3515" y="2405"/>
                  <a:pt x="3504" y="2475"/>
                  <a:pt x="3482" y="2546"/>
                </a:cubicBezTo>
                <a:cubicBezTo>
                  <a:pt x="3474" y="2582"/>
                  <a:pt x="3461" y="2618"/>
                  <a:pt x="3449" y="2651"/>
                </a:cubicBezTo>
                <a:cubicBezTo>
                  <a:pt x="3445" y="2664"/>
                  <a:pt x="3440" y="2676"/>
                  <a:pt x="3436" y="2687"/>
                </a:cubicBezTo>
                <a:lnTo>
                  <a:pt x="3436" y="2687"/>
                </a:lnTo>
                <a:cubicBezTo>
                  <a:pt x="3400" y="2753"/>
                  <a:pt x="3369" y="2818"/>
                  <a:pt x="3329" y="2881"/>
                </a:cubicBezTo>
                <a:cubicBezTo>
                  <a:pt x="3324" y="2889"/>
                  <a:pt x="3303" y="2918"/>
                  <a:pt x="3287" y="2941"/>
                </a:cubicBezTo>
                <a:lnTo>
                  <a:pt x="3287" y="2941"/>
                </a:lnTo>
                <a:cubicBezTo>
                  <a:pt x="3267" y="2964"/>
                  <a:pt x="3233" y="3004"/>
                  <a:pt x="3223" y="3014"/>
                </a:cubicBezTo>
                <a:cubicBezTo>
                  <a:pt x="3198" y="3041"/>
                  <a:pt x="3171" y="3068"/>
                  <a:pt x="3141" y="3094"/>
                </a:cubicBezTo>
                <a:cubicBezTo>
                  <a:pt x="3129" y="3108"/>
                  <a:pt x="3114" y="3119"/>
                  <a:pt x="3099" y="3134"/>
                </a:cubicBezTo>
                <a:cubicBezTo>
                  <a:pt x="3075" y="3155"/>
                  <a:pt x="3071" y="3163"/>
                  <a:pt x="3076" y="3163"/>
                </a:cubicBezTo>
                <a:cubicBezTo>
                  <a:pt x="3077" y="3163"/>
                  <a:pt x="3078" y="3163"/>
                  <a:pt x="3079" y="3162"/>
                </a:cubicBezTo>
                <a:lnTo>
                  <a:pt x="3079" y="3162"/>
                </a:lnTo>
                <a:cubicBezTo>
                  <a:pt x="3022" y="3203"/>
                  <a:pt x="2922" y="3245"/>
                  <a:pt x="2888" y="3262"/>
                </a:cubicBezTo>
                <a:cubicBezTo>
                  <a:pt x="2864" y="3275"/>
                  <a:pt x="2802" y="3297"/>
                  <a:pt x="2805" y="3297"/>
                </a:cubicBezTo>
                <a:cubicBezTo>
                  <a:pt x="2807" y="3297"/>
                  <a:pt x="2821" y="3292"/>
                  <a:pt x="2858" y="3281"/>
                </a:cubicBezTo>
                <a:lnTo>
                  <a:pt x="2858" y="3281"/>
                </a:lnTo>
                <a:cubicBezTo>
                  <a:pt x="2819" y="3294"/>
                  <a:pt x="2781" y="3309"/>
                  <a:pt x="2743" y="3323"/>
                </a:cubicBezTo>
                <a:cubicBezTo>
                  <a:pt x="2642" y="3355"/>
                  <a:pt x="2541" y="3376"/>
                  <a:pt x="2438" y="3395"/>
                </a:cubicBezTo>
                <a:cubicBezTo>
                  <a:pt x="2437" y="3395"/>
                  <a:pt x="2437" y="3395"/>
                  <a:pt x="2436" y="3395"/>
                </a:cubicBezTo>
                <a:lnTo>
                  <a:pt x="2436" y="3395"/>
                </a:lnTo>
                <a:cubicBezTo>
                  <a:pt x="2416" y="3397"/>
                  <a:pt x="2395" y="3400"/>
                  <a:pt x="2374" y="3401"/>
                </a:cubicBezTo>
                <a:cubicBezTo>
                  <a:pt x="2330" y="3406"/>
                  <a:pt x="2286" y="3406"/>
                  <a:pt x="2240" y="3408"/>
                </a:cubicBezTo>
                <a:cubicBezTo>
                  <a:pt x="2191" y="3408"/>
                  <a:pt x="2143" y="3406"/>
                  <a:pt x="2094" y="3403"/>
                </a:cubicBezTo>
                <a:cubicBezTo>
                  <a:pt x="2078" y="3402"/>
                  <a:pt x="2063" y="3400"/>
                  <a:pt x="2047" y="3399"/>
                </a:cubicBezTo>
                <a:lnTo>
                  <a:pt x="2047" y="3399"/>
                </a:lnTo>
                <a:cubicBezTo>
                  <a:pt x="1970" y="3377"/>
                  <a:pt x="1891" y="3367"/>
                  <a:pt x="1814" y="3340"/>
                </a:cubicBezTo>
                <a:cubicBezTo>
                  <a:pt x="1797" y="3334"/>
                  <a:pt x="1778" y="3325"/>
                  <a:pt x="1761" y="3321"/>
                </a:cubicBezTo>
                <a:cubicBezTo>
                  <a:pt x="1752" y="3318"/>
                  <a:pt x="1745" y="3316"/>
                  <a:pt x="1741" y="3315"/>
                </a:cubicBezTo>
                <a:lnTo>
                  <a:pt x="1741" y="3315"/>
                </a:lnTo>
                <a:cubicBezTo>
                  <a:pt x="1715" y="3301"/>
                  <a:pt x="1691" y="3283"/>
                  <a:pt x="1679" y="3277"/>
                </a:cubicBezTo>
                <a:cubicBezTo>
                  <a:pt x="1648" y="3260"/>
                  <a:pt x="1618" y="3241"/>
                  <a:pt x="1586" y="3220"/>
                </a:cubicBezTo>
                <a:cubicBezTo>
                  <a:pt x="1572" y="3210"/>
                  <a:pt x="1559" y="3199"/>
                  <a:pt x="1542" y="3191"/>
                </a:cubicBezTo>
                <a:cubicBezTo>
                  <a:pt x="1526" y="3180"/>
                  <a:pt x="1519" y="3175"/>
                  <a:pt x="1519" y="3175"/>
                </a:cubicBezTo>
                <a:lnTo>
                  <a:pt x="1519" y="3175"/>
                </a:lnTo>
                <a:cubicBezTo>
                  <a:pt x="1519" y="3175"/>
                  <a:pt x="1582" y="3218"/>
                  <a:pt x="1580" y="3218"/>
                </a:cubicBezTo>
                <a:cubicBezTo>
                  <a:pt x="1579" y="3218"/>
                  <a:pt x="1579" y="3218"/>
                  <a:pt x="1578" y="3218"/>
                </a:cubicBezTo>
                <a:cubicBezTo>
                  <a:pt x="1541" y="3218"/>
                  <a:pt x="1422" y="3070"/>
                  <a:pt x="1399" y="3045"/>
                </a:cubicBezTo>
                <a:cubicBezTo>
                  <a:pt x="1385" y="3030"/>
                  <a:pt x="1354" y="2977"/>
                  <a:pt x="1351" y="2977"/>
                </a:cubicBezTo>
                <a:cubicBezTo>
                  <a:pt x="1350" y="2977"/>
                  <a:pt x="1353" y="2985"/>
                  <a:pt x="1363" y="3005"/>
                </a:cubicBezTo>
                <a:cubicBezTo>
                  <a:pt x="1372" y="3024"/>
                  <a:pt x="1376" y="3032"/>
                  <a:pt x="1375" y="3032"/>
                </a:cubicBezTo>
                <a:cubicBezTo>
                  <a:pt x="1373" y="3032"/>
                  <a:pt x="1335" y="2962"/>
                  <a:pt x="1325" y="2946"/>
                </a:cubicBezTo>
                <a:cubicBezTo>
                  <a:pt x="1285" y="2881"/>
                  <a:pt x="1252" y="2814"/>
                  <a:pt x="1215" y="2747"/>
                </a:cubicBezTo>
                <a:lnTo>
                  <a:pt x="1215" y="2747"/>
                </a:lnTo>
                <a:cubicBezTo>
                  <a:pt x="1214" y="2744"/>
                  <a:pt x="1213" y="2740"/>
                  <a:pt x="1211" y="2736"/>
                </a:cubicBezTo>
                <a:cubicBezTo>
                  <a:pt x="1199" y="2702"/>
                  <a:pt x="1186" y="2668"/>
                  <a:pt x="1176" y="2634"/>
                </a:cubicBezTo>
                <a:cubicBezTo>
                  <a:pt x="1152" y="2559"/>
                  <a:pt x="1134" y="2481"/>
                  <a:pt x="1119" y="2403"/>
                </a:cubicBezTo>
                <a:cubicBezTo>
                  <a:pt x="1118" y="2401"/>
                  <a:pt x="1118" y="2399"/>
                  <a:pt x="1118" y="2397"/>
                </a:cubicBezTo>
                <a:lnTo>
                  <a:pt x="1118" y="2397"/>
                </a:lnTo>
                <a:cubicBezTo>
                  <a:pt x="1121" y="2365"/>
                  <a:pt x="1108" y="2315"/>
                  <a:pt x="1106" y="2283"/>
                </a:cubicBezTo>
                <a:cubicBezTo>
                  <a:pt x="1102" y="2203"/>
                  <a:pt x="1102" y="2123"/>
                  <a:pt x="1106" y="2042"/>
                </a:cubicBezTo>
                <a:cubicBezTo>
                  <a:pt x="1107" y="2033"/>
                  <a:pt x="1111" y="1998"/>
                  <a:pt x="1114" y="1970"/>
                </a:cubicBezTo>
                <a:lnTo>
                  <a:pt x="1114" y="1970"/>
                </a:lnTo>
                <a:cubicBezTo>
                  <a:pt x="1118" y="1946"/>
                  <a:pt x="1123" y="1911"/>
                  <a:pt x="1125" y="1899"/>
                </a:cubicBezTo>
                <a:cubicBezTo>
                  <a:pt x="1144" y="1813"/>
                  <a:pt x="1169" y="1731"/>
                  <a:pt x="1197" y="1646"/>
                </a:cubicBezTo>
                <a:cubicBezTo>
                  <a:pt x="1199" y="1641"/>
                  <a:pt x="1200" y="1636"/>
                  <a:pt x="1201" y="1632"/>
                </a:cubicBezTo>
                <a:lnTo>
                  <a:pt x="1201" y="1632"/>
                </a:lnTo>
                <a:cubicBezTo>
                  <a:pt x="1203" y="1629"/>
                  <a:pt x="1205" y="1625"/>
                  <a:pt x="1207" y="1621"/>
                </a:cubicBezTo>
                <a:cubicBezTo>
                  <a:pt x="1228" y="1583"/>
                  <a:pt x="1247" y="1545"/>
                  <a:pt x="1268" y="1507"/>
                </a:cubicBezTo>
                <a:cubicBezTo>
                  <a:pt x="1289" y="1469"/>
                  <a:pt x="1315" y="1434"/>
                  <a:pt x="1338" y="1398"/>
                </a:cubicBezTo>
                <a:cubicBezTo>
                  <a:pt x="1341" y="1393"/>
                  <a:pt x="1343" y="1390"/>
                  <a:pt x="1345" y="1386"/>
                </a:cubicBezTo>
                <a:lnTo>
                  <a:pt x="1345" y="1386"/>
                </a:lnTo>
                <a:cubicBezTo>
                  <a:pt x="1346" y="1386"/>
                  <a:pt x="1346" y="1386"/>
                  <a:pt x="1346" y="1385"/>
                </a:cubicBezTo>
                <a:cubicBezTo>
                  <a:pt x="1400" y="1328"/>
                  <a:pt x="1455" y="1276"/>
                  <a:pt x="1512" y="1222"/>
                </a:cubicBezTo>
                <a:lnTo>
                  <a:pt x="1512" y="1222"/>
                </a:lnTo>
                <a:cubicBezTo>
                  <a:pt x="1525" y="1213"/>
                  <a:pt x="1537" y="1203"/>
                  <a:pt x="1551" y="1194"/>
                </a:cubicBezTo>
                <a:cubicBezTo>
                  <a:pt x="1589" y="1170"/>
                  <a:pt x="1629" y="1147"/>
                  <a:pt x="1669" y="1126"/>
                </a:cubicBezTo>
                <a:cubicBezTo>
                  <a:pt x="1681" y="1119"/>
                  <a:pt x="1698" y="1113"/>
                  <a:pt x="1711" y="1105"/>
                </a:cubicBezTo>
                <a:lnTo>
                  <a:pt x="1711" y="1105"/>
                </a:lnTo>
                <a:cubicBezTo>
                  <a:pt x="1754" y="1092"/>
                  <a:pt x="1796" y="1075"/>
                  <a:pt x="1839" y="1063"/>
                </a:cubicBezTo>
                <a:cubicBezTo>
                  <a:pt x="1883" y="1050"/>
                  <a:pt x="1928" y="1042"/>
                  <a:pt x="1972" y="1031"/>
                </a:cubicBezTo>
                <a:cubicBezTo>
                  <a:pt x="1977" y="1030"/>
                  <a:pt x="1984" y="1028"/>
                  <a:pt x="1991" y="1026"/>
                </a:cubicBezTo>
                <a:lnTo>
                  <a:pt x="1991" y="1026"/>
                </a:lnTo>
                <a:cubicBezTo>
                  <a:pt x="2008" y="1025"/>
                  <a:pt x="2026" y="1024"/>
                  <a:pt x="2044" y="1023"/>
                </a:cubicBezTo>
                <a:cubicBezTo>
                  <a:pt x="2066" y="1021"/>
                  <a:pt x="2088" y="1018"/>
                  <a:pt x="2110" y="1014"/>
                </a:cubicBezTo>
                <a:lnTo>
                  <a:pt x="2110" y="1014"/>
                </a:lnTo>
                <a:cubicBezTo>
                  <a:pt x="2131" y="1012"/>
                  <a:pt x="2153" y="1010"/>
                  <a:pt x="2174" y="1006"/>
                </a:cubicBezTo>
                <a:cubicBezTo>
                  <a:pt x="2179" y="1005"/>
                  <a:pt x="2184" y="1004"/>
                  <a:pt x="2190" y="1003"/>
                </a:cubicBezTo>
                <a:lnTo>
                  <a:pt x="2190" y="1003"/>
                </a:lnTo>
                <a:cubicBezTo>
                  <a:pt x="2199" y="1002"/>
                  <a:pt x="2230" y="999"/>
                  <a:pt x="2246" y="998"/>
                </a:cubicBezTo>
                <a:cubicBezTo>
                  <a:pt x="2294" y="993"/>
                  <a:pt x="2341" y="991"/>
                  <a:pt x="2389" y="989"/>
                </a:cubicBezTo>
                <a:close/>
                <a:moveTo>
                  <a:pt x="2432" y="0"/>
                </a:moveTo>
                <a:cubicBezTo>
                  <a:pt x="2284" y="0"/>
                  <a:pt x="2135" y="12"/>
                  <a:pt x="1987" y="33"/>
                </a:cubicBezTo>
                <a:lnTo>
                  <a:pt x="1987" y="33"/>
                </a:lnTo>
                <a:cubicBezTo>
                  <a:pt x="1519" y="79"/>
                  <a:pt x="1082" y="246"/>
                  <a:pt x="740" y="578"/>
                </a:cubicBezTo>
                <a:cubicBezTo>
                  <a:pt x="443" y="863"/>
                  <a:pt x="236" y="1259"/>
                  <a:pt x="158" y="1661"/>
                </a:cubicBezTo>
                <a:cubicBezTo>
                  <a:pt x="0" y="2476"/>
                  <a:pt x="228" y="3406"/>
                  <a:pt x="895" y="3941"/>
                </a:cubicBezTo>
                <a:cubicBezTo>
                  <a:pt x="1282" y="4251"/>
                  <a:pt x="1776" y="4404"/>
                  <a:pt x="2272" y="4404"/>
                </a:cubicBezTo>
                <a:cubicBezTo>
                  <a:pt x="2762" y="4404"/>
                  <a:pt x="3253" y="4255"/>
                  <a:pt x="3645" y="3962"/>
                </a:cubicBezTo>
                <a:cubicBezTo>
                  <a:pt x="4395" y="3401"/>
                  <a:pt x="4700" y="2409"/>
                  <a:pt x="4443" y="1512"/>
                </a:cubicBezTo>
                <a:cubicBezTo>
                  <a:pt x="4304" y="1025"/>
                  <a:pt x="4005" y="604"/>
                  <a:pt x="3584" y="321"/>
                </a:cubicBezTo>
                <a:cubicBezTo>
                  <a:pt x="3238" y="89"/>
                  <a:pt x="2838" y="0"/>
                  <a:pt x="2432" y="0"/>
                </a:cubicBezTo>
                <a:close/>
              </a:path>
            </a:pathLst>
          </a:custGeom>
          <a:solidFill>
            <a:srgbClr val="48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87" name="Google Shape;9887;p35"/>
          <p:cNvSpPr/>
          <p:nvPr/>
        </p:nvSpPr>
        <p:spPr>
          <a:xfrm>
            <a:off x="6649225" y="367085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nvGrpSpPr>
          <p:cNvPr id="9888" name="Google Shape;9888;p35"/>
          <p:cNvGrpSpPr/>
          <p:nvPr/>
        </p:nvGrpSpPr>
        <p:grpSpPr>
          <a:xfrm>
            <a:off x="7671000" y="3520498"/>
            <a:ext cx="828744" cy="874159"/>
            <a:chOff x="6638425" y="262025"/>
            <a:chExt cx="1356637" cy="1528669"/>
          </a:xfrm>
        </p:grpSpPr>
        <p:sp>
          <p:nvSpPr>
            <p:cNvPr id="9889" name="Google Shape;9889;p35"/>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90" name="Google Shape;9890;p35"/>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91" name="Google Shape;9891;p35"/>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92" name="Google Shape;9892;p35"/>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sp>
        <p:nvSpPr>
          <p:cNvPr id="4" name="Freeform 6">
            <a:extLst>
              <a:ext uri="{FF2B5EF4-FFF2-40B4-BE49-F238E27FC236}">
                <a16:creationId xmlns="" xmlns:a16="http://schemas.microsoft.com/office/drawing/2014/main" id="{1A6E0941-A441-0ED3-FF58-726171018021}"/>
              </a:ext>
            </a:extLst>
          </p:cNvPr>
          <p:cNvSpPr/>
          <p:nvPr/>
        </p:nvSpPr>
        <p:spPr>
          <a:xfrm>
            <a:off x="5759666" y="882502"/>
            <a:ext cx="1821347" cy="3730522"/>
          </a:xfrm>
          <a:custGeom>
            <a:avLst/>
            <a:gdLst/>
            <a:ahLst/>
            <a:cxnLst/>
            <a:rect l="l" t="t" r="r" b="b"/>
            <a:pathLst>
              <a:path w="2728227" h="5536991">
                <a:moveTo>
                  <a:pt x="0" y="0"/>
                </a:moveTo>
                <a:lnTo>
                  <a:pt x="2728227" y="0"/>
                </a:lnTo>
                <a:lnTo>
                  <a:pt x="2728227" y="5536991"/>
                </a:lnTo>
                <a:lnTo>
                  <a:pt x="0" y="553699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extLst>
      <p:ext uri="{BB962C8B-B14F-4D97-AF65-F5344CB8AC3E}">
        <p14:creationId xmlns:p14="http://schemas.microsoft.com/office/powerpoint/2010/main" val="257483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82"/>
                                        </p:tgtEl>
                                        <p:attrNameLst>
                                          <p:attrName>style.visibility</p:attrName>
                                        </p:attrNameLst>
                                      </p:cBhvr>
                                      <p:to>
                                        <p:strVal val="visible"/>
                                      </p:to>
                                    </p:set>
                                    <p:anim calcmode="lin" valueType="num">
                                      <p:cBhvr additive="base">
                                        <p:cTn id="7" dur="500" fill="hold"/>
                                        <p:tgtEl>
                                          <p:spTgt spid="9882"/>
                                        </p:tgtEl>
                                        <p:attrNameLst>
                                          <p:attrName>ppt_x</p:attrName>
                                        </p:attrNameLst>
                                      </p:cBhvr>
                                      <p:tavLst>
                                        <p:tav tm="0">
                                          <p:val>
                                            <p:strVal val="#ppt_x"/>
                                          </p:val>
                                        </p:tav>
                                        <p:tav tm="100000">
                                          <p:val>
                                            <p:strVal val="#ppt_x"/>
                                          </p:val>
                                        </p:tav>
                                      </p:tavLst>
                                    </p:anim>
                                    <p:anim calcmode="lin" valueType="num">
                                      <p:cBhvr additive="base">
                                        <p:cTn id="8" dur="500" fill="hold"/>
                                        <p:tgtEl>
                                          <p:spTgt spid="988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884"/>
                                        </p:tgtEl>
                                        <p:attrNameLst>
                                          <p:attrName>style.visibility</p:attrName>
                                        </p:attrNameLst>
                                      </p:cBhvr>
                                      <p:to>
                                        <p:strVal val="visible"/>
                                      </p:to>
                                    </p:set>
                                    <p:anim calcmode="lin" valueType="num">
                                      <p:cBhvr additive="base">
                                        <p:cTn id="16" dur="500" fill="hold"/>
                                        <p:tgtEl>
                                          <p:spTgt spid="9884"/>
                                        </p:tgtEl>
                                        <p:attrNameLst>
                                          <p:attrName>ppt_x</p:attrName>
                                        </p:attrNameLst>
                                      </p:cBhvr>
                                      <p:tavLst>
                                        <p:tav tm="0">
                                          <p:val>
                                            <p:strVal val="#ppt_x"/>
                                          </p:val>
                                        </p:tav>
                                        <p:tav tm="100000">
                                          <p:val>
                                            <p:strVal val="#ppt_x"/>
                                          </p:val>
                                        </p:tav>
                                      </p:tavLst>
                                    </p:anim>
                                    <p:anim calcmode="lin" valueType="num">
                                      <p:cBhvr additive="base">
                                        <p:cTn id="17" dur="500" fill="hold"/>
                                        <p:tgtEl>
                                          <p:spTgt spid="988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885"/>
                                        </p:tgtEl>
                                        <p:attrNameLst>
                                          <p:attrName>style.visibility</p:attrName>
                                        </p:attrNameLst>
                                      </p:cBhvr>
                                      <p:to>
                                        <p:strVal val="visible"/>
                                      </p:to>
                                    </p:set>
                                    <p:anim calcmode="lin" valueType="num">
                                      <p:cBhvr additive="base">
                                        <p:cTn id="20" dur="500" fill="hold"/>
                                        <p:tgtEl>
                                          <p:spTgt spid="9885"/>
                                        </p:tgtEl>
                                        <p:attrNameLst>
                                          <p:attrName>ppt_x</p:attrName>
                                        </p:attrNameLst>
                                      </p:cBhvr>
                                      <p:tavLst>
                                        <p:tav tm="0">
                                          <p:val>
                                            <p:strVal val="#ppt_x"/>
                                          </p:val>
                                        </p:tav>
                                        <p:tav tm="100000">
                                          <p:val>
                                            <p:strVal val="#ppt_x"/>
                                          </p:val>
                                        </p:tav>
                                      </p:tavLst>
                                    </p:anim>
                                    <p:anim calcmode="lin" valueType="num">
                                      <p:cBhvr additive="base">
                                        <p:cTn id="21" dur="500" fill="hold"/>
                                        <p:tgtEl>
                                          <p:spTgt spid="988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886"/>
                                        </p:tgtEl>
                                        <p:attrNameLst>
                                          <p:attrName>style.visibility</p:attrName>
                                        </p:attrNameLst>
                                      </p:cBhvr>
                                      <p:to>
                                        <p:strVal val="visible"/>
                                      </p:to>
                                    </p:set>
                                    <p:anim calcmode="lin" valueType="num">
                                      <p:cBhvr additive="base">
                                        <p:cTn id="24" dur="500" fill="hold"/>
                                        <p:tgtEl>
                                          <p:spTgt spid="9886"/>
                                        </p:tgtEl>
                                        <p:attrNameLst>
                                          <p:attrName>ppt_x</p:attrName>
                                        </p:attrNameLst>
                                      </p:cBhvr>
                                      <p:tavLst>
                                        <p:tav tm="0">
                                          <p:val>
                                            <p:strVal val="#ppt_x"/>
                                          </p:val>
                                        </p:tav>
                                        <p:tav tm="100000">
                                          <p:val>
                                            <p:strVal val="#ppt_x"/>
                                          </p:val>
                                        </p:tav>
                                      </p:tavLst>
                                    </p:anim>
                                    <p:anim calcmode="lin" valueType="num">
                                      <p:cBhvr additive="base">
                                        <p:cTn id="25" dur="500" fill="hold"/>
                                        <p:tgtEl>
                                          <p:spTgt spid="988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887"/>
                                        </p:tgtEl>
                                        <p:attrNameLst>
                                          <p:attrName>style.visibility</p:attrName>
                                        </p:attrNameLst>
                                      </p:cBhvr>
                                      <p:to>
                                        <p:strVal val="visible"/>
                                      </p:to>
                                    </p:set>
                                    <p:anim calcmode="lin" valueType="num">
                                      <p:cBhvr additive="base">
                                        <p:cTn id="28" dur="500" fill="hold"/>
                                        <p:tgtEl>
                                          <p:spTgt spid="9887"/>
                                        </p:tgtEl>
                                        <p:attrNameLst>
                                          <p:attrName>ppt_x</p:attrName>
                                        </p:attrNameLst>
                                      </p:cBhvr>
                                      <p:tavLst>
                                        <p:tav tm="0">
                                          <p:val>
                                            <p:strVal val="#ppt_x"/>
                                          </p:val>
                                        </p:tav>
                                        <p:tav tm="100000">
                                          <p:val>
                                            <p:strVal val="#ppt_x"/>
                                          </p:val>
                                        </p:tav>
                                      </p:tavLst>
                                    </p:anim>
                                    <p:anim calcmode="lin" valueType="num">
                                      <p:cBhvr additive="base">
                                        <p:cTn id="29" dur="500" fill="hold"/>
                                        <p:tgtEl>
                                          <p:spTgt spid="988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9888"/>
                                        </p:tgtEl>
                                        <p:attrNameLst>
                                          <p:attrName>style.visibility</p:attrName>
                                        </p:attrNameLst>
                                      </p:cBhvr>
                                      <p:to>
                                        <p:strVal val="visible"/>
                                      </p:to>
                                    </p:set>
                                    <p:anim calcmode="lin" valueType="num">
                                      <p:cBhvr additive="base">
                                        <p:cTn id="32" dur="500" fill="hold"/>
                                        <p:tgtEl>
                                          <p:spTgt spid="9888"/>
                                        </p:tgtEl>
                                        <p:attrNameLst>
                                          <p:attrName>ppt_x</p:attrName>
                                        </p:attrNameLst>
                                      </p:cBhvr>
                                      <p:tavLst>
                                        <p:tav tm="0">
                                          <p:val>
                                            <p:strVal val="#ppt_x"/>
                                          </p:val>
                                        </p:tav>
                                        <p:tav tm="100000">
                                          <p:val>
                                            <p:strVal val="#ppt_x"/>
                                          </p:val>
                                        </p:tav>
                                      </p:tavLst>
                                    </p:anim>
                                    <p:anim calcmode="lin" valueType="num">
                                      <p:cBhvr additive="base">
                                        <p:cTn id="33" dur="500" fill="hold"/>
                                        <p:tgtEl>
                                          <p:spTgt spid="9888"/>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grpId="0" nodeType="afterEffect">
                                  <p:stCondLst>
                                    <p:cond delay="0"/>
                                  </p:stCondLst>
                                  <p:childTnLst>
                                    <p:set>
                                      <p:cBhvr>
                                        <p:cTn id="36" dur="1" fill="hold">
                                          <p:stCondLst>
                                            <p:cond delay="0"/>
                                          </p:stCondLst>
                                        </p:cTn>
                                        <p:tgtEl>
                                          <p:spTgt spid="9883"/>
                                        </p:tgtEl>
                                        <p:attrNameLst>
                                          <p:attrName>style.visibility</p:attrName>
                                        </p:attrNameLst>
                                      </p:cBhvr>
                                      <p:to>
                                        <p:strVal val="visible"/>
                                      </p:to>
                                    </p:set>
                                    <p:anim calcmode="lin" valueType="num">
                                      <p:cBhvr additive="base">
                                        <p:cTn id="37" dur="500" fill="hold"/>
                                        <p:tgtEl>
                                          <p:spTgt spid="9883"/>
                                        </p:tgtEl>
                                        <p:attrNameLst>
                                          <p:attrName>ppt_x</p:attrName>
                                        </p:attrNameLst>
                                      </p:cBhvr>
                                      <p:tavLst>
                                        <p:tav tm="0">
                                          <p:val>
                                            <p:strVal val="#ppt_x"/>
                                          </p:val>
                                        </p:tav>
                                        <p:tav tm="100000">
                                          <p:val>
                                            <p:strVal val="#ppt_x"/>
                                          </p:val>
                                        </p:tav>
                                      </p:tavLst>
                                    </p:anim>
                                    <p:anim calcmode="lin" valueType="num">
                                      <p:cBhvr additive="base">
                                        <p:cTn id="38" dur="500" fill="hold"/>
                                        <p:tgtEl>
                                          <p:spTgt spid="98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82" grpId="0" animBg="1"/>
      <p:bldP spid="9883" grpId="0"/>
      <p:bldP spid="9884" grpId="0"/>
      <p:bldP spid="9885" grpId="0" animBg="1"/>
      <p:bldP spid="9886" grpId="0" animBg="1"/>
      <p:bldP spid="988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1097267" y="311908"/>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1078902" y="539609"/>
            <a:ext cx="5877709" cy="51752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US"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4. Kiểm</a:t>
            </a:r>
            <a:r>
              <a:rPr kumimoji="0" lang="en-US" sz="32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tra và chỉnh sửa</a:t>
            </a:r>
            <a:endParaRPr kumimoji="0"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grpSp>
        <p:nvGrpSpPr>
          <p:cNvPr id="124" name="Google Shape;3541;p52">
            <a:extLst>
              <a:ext uri="{FF2B5EF4-FFF2-40B4-BE49-F238E27FC236}">
                <a16:creationId xmlns="" xmlns:a16="http://schemas.microsoft.com/office/drawing/2014/main" id="{8BC2F13D-F284-EB77-CF46-F6D78B215DA3}"/>
              </a:ext>
            </a:extLst>
          </p:cNvPr>
          <p:cNvGrpSpPr/>
          <p:nvPr/>
        </p:nvGrpSpPr>
        <p:grpSpPr>
          <a:xfrm rot="-4615500">
            <a:off x="1610850" y="2469979"/>
            <a:ext cx="671968" cy="630793"/>
            <a:chOff x="2684975" y="639179"/>
            <a:chExt cx="607581" cy="570352"/>
          </a:xfrm>
        </p:grpSpPr>
        <p:sp>
          <p:nvSpPr>
            <p:cNvPr id="125" name="Google Shape;3542;p52">
              <a:extLst>
                <a:ext uri="{FF2B5EF4-FFF2-40B4-BE49-F238E27FC236}">
                  <a16:creationId xmlns="" xmlns:a16="http://schemas.microsoft.com/office/drawing/2014/main" id="{53D534FB-7F59-68C8-F579-53AC320B5308}"/>
                </a:ext>
              </a:extLst>
            </p:cNvPr>
            <p:cNvSpPr/>
            <p:nvPr/>
          </p:nvSpPr>
          <p:spPr>
            <a:xfrm>
              <a:off x="2873508" y="651283"/>
              <a:ext cx="386394" cy="368378"/>
            </a:xfrm>
            <a:custGeom>
              <a:avLst/>
              <a:gdLst/>
              <a:ahLst/>
              <a:cxnLst/>
              <a:rect l="l" t="t" r="r" b="b"/>
              <a:pathLst>
                <a:path w="10981" h="10469" extrusionOk="0">
                  <a:moveTo>
                    <a:pt x="5746" y="0"/>
                  </a:moveTo>
                  <a:cubicBezTo>
                    <a:pt x="4406" y="0"/>
                    <a:pt x="3067" y="511"/>
                    <a:pt x="2045" y="1533"/>
                  </a:cubicBezTo>
                  <a:cubicBezTo>
                    <a:pt x="1" y="3578"/>
                    <a:pt x="1" y="6892"/>
                    <a:pt x="2045" y="8936"/>
                  </a:cubicBezTo>
                  <a:cubicBezTo>
                    <a:pt x="3026" y="9917"/>
                    <a:pt x="4358" y="10469"/>
                    <a:pt x="5746" y="10469"/>
                  </a:cubicBezTo>
                  <a:cubicBezTo>
                    <a:pt x="7133" y="10469"/>
                    <a:pt x="8465" y="9917"/>
                    <a:pt x="9446" y="8936"/>
                  </a:cubicBezTo>
                  <a:cubicBezTo>
                    <a:pt x="10429" y="7955"/>
                    <a:pt x="10980" y="6624"/>
                    <a:pt x="10980" y="5236"/>
                  </a:cubicBezTo>
                  <a:cubicBezTo>
                    <a:pt x="10980" y="3846"/>
                    <a:pt x="10429" y="2516"/>
                    <a:pt x="9446" y="1533"/>
                  </a:cubicBezTo>
                  <a:cubicBezTo>
                    <a:pt x="8424" y="511"/>
                    <a:pt x="7085" y="0"/>
                    <a:pt x="57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3543;p52">
              <a:extLst>
                <a:ext uri="{FF2B5EF4-FFF2-40B4-BE49-F238E27FC236}">
                  <a16:creationId xmlns="" xmlns:a16="http://schemas.microsoft.com/office/drawing/2014/main" id="{BDF536F5-79B6-187D-8D1F-1CA7116F510A}"/>
                </a:ext>
              </a:extLst>
            </p:cNvPr>
            <p:cNvSpPr/>
            <p:nvPr/>
          </p:nvSpPr>
          <p:spPr>
            <a:xfrm>
              <a:off x="2878153" y="639179"/>
              <a:ext cx="414403" cy="392552"/>
            </a:xfrm>
            <a:custGeom>
              <a:avLst/>
              <a:gdLst/>
              <a:ahLst/>
              <a:cxnLst/>
              <a:rect l="l" t="t" r="r" b="b"/>
              <a:pathLst>
                <a:path w="11777" h="11156" extrusionOk="0">
                  <a:moveTo>
                    <a:pt x="5612" y="689"/>
                  </a:moveTo>
                  <a:cubicBezTo>
                    <a:pt x="5654" y="689"/>
                    <a:pt x="5696" y="689"/>
                    <a:pt x="5737" y="691"/>
                  </a:cubicBezTo>
                  <a:cubicBezTo>
                    <a:pt x="7043" y="723"/>
                    <a:pt x="8258" y="1263"/>
                    <a:pt x="9158" y="2209"/>
                  </a:cubicBezTo>
                  <a:cubicBezTo>
                    <a:pt x="11016" y="4163"/>
                    <a:pt x="10938" y="7265"/>
                    <a:pt x="8984" y="9123"/>
                  </a:cubicBezTo>
                  <a:cubicBezTo>
                    <a:pt x="8040" y="10021"/>
                    <a:pt x="6827" y="10467"/>
                    <a:pt x="5616" y="10467"/>
                  </a:cubicBezTo>
                  <a:cubicBezTo>
                    <a:pt x="4323" y="10467"/>
                    <a:pt x="3031" y="9958"/>
                    <a:pt x="2071" y="8949"/>
                  </a:cubicBezTo>
                  <a:cubicBezTo>
                    <a:pt x="1172" y="8003"/>
                    <a:pt x="694" y="6762"/>
                    <a:pt x="726" y="5456"/>
                  </a:cubicBezTo>
                  <a:cubicBezTo>
                    <a:pt x="758" y="4150"/>
                    <a:pt x="1299" y="2936"/>
                    <a:pt x="2244" y="2035"/>
                  </a:cubicBezTo>
                  <a:cubicBezTo>
                    <a:pt x="3161" y="1165"/>
                    <a:pt x="4353" y="689"/>
                    <a:pt x="5612" y="689"/>
                  </a:cubicBezTo>
                  <a:close/>
                  <a:moveTo>
                    <a:pt x="5613" y="1"/>
                  </a:moveTo>
                  <a:cubicBezTo>
                    <a:pt x="4181" y="1"/>
                    <a:pt x="2816" y="543"/>
                    <a:pt x="1770" y="1537"/>
                  </a:cubicBezTo>
                  <a:cubicBezTo>
                    <a:pt x="691" y="2564"/>
                    <a:pt x="75" y="3949"/>
                    <a:pt x="38" y="5440"/>
                  </a:cubicBezTo>
                  <a:cubicBezTo>
                    <a:pt x="1" y="6929"/>
                    <a:pt x="546" y="8344"/>
                    <a:pt x="1572" y="9423"/>
                  </a:cubicBezTo>
                  <a:cubicBezTo>
                    <a:pt x="2667" y="10575"/>
                    <a:pt x="4140" y="11155"/>
                    <a:pt x="5615" y="11155"/>
                  </a:cubicBezTo>
                  <a:cubicBezTo>
                    <a:pt x="6997" y="11155"/>
                    <a:pt x="8381" y="10647"/>
                    <a:pt x="9459" y="9621"/>
                  </a:cubicBezTo>
                  <a:cubicBezTo>
                    <a:pt x="11688" y="7502"/>
                    <a:pt x="11776" y="3963"/>
                    <a:pt x="9657" y="1734"/>
                  </a:cubicBezTo>
                  <a:cubicBezTo>
                    <a:pt x="8631" y="655"/>
                    <a:pt x="7244" y="39"/>
                    <a:pt x="5755" y="2"/>
                  </a:cubicBezTo>
                  <a:cubicBezTo>
                    <a:pt x="5708" y="1"/>
                    <a:pt x="5661" y="1"/>
                    <a:pt x="5613" y="1"/>
                  </a:cubicBezTo>
                  <a:close/>
                </a:path>
              </a:pathLst>
            </a:custGeom>
            <a:solidFill>
              <a:srgbClr val="6C91E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3544;p52">
              <a:extLst>
                <a:ext uri="{FF2B5EF4-FFF2-40B4-BE49-F238E27FC236}">
                  <a16:creationId xmlns="" xmlns:a16="http://schemas.microsoft.com/office/drawing/2014/main" id="{2A892672-D92F-B2C1-4370-5E06372ED5C6}"/>
                </a:ext>
              </a:extLst>
            </p:cNvPr>
            <p:cNvSpPr/>
            <p:nvPr/>
          </p:nvSpPr>
          <p:spPr>
            <a:xfrm>
              <a:off x="2863621" y="953647"/>
              <a:ext cx="87019" cy="84344"/>
            </a:xfrm>
            <a:custGeom>
              <a:avLst/>
              <a:gdLst/>
              <a:ahLst/>
              <a:cxnLst/>
              <a:rect l="l" t="t" r="r" b="b"/>
              <a:pathLst>
                <a:path w="2473" h="2397" extrusionOk="0">
                  <a:moveTo>
                    <a:pt x="1998" y="1"/>
                  </a:moveTo>
                  <a:lnTo>
                    <a:pt x="0" y="1898"/>
                  </a:lnTo>
                  <a:lnTo>
                    <a:pt x="475" y="2397"/>
                  </a:lnTo>
                  <a:lnTo>
                    <a:pt x="2472" y="499"/>
                  </a:lnTo>
                  <a:lnTo>
                    <a:pt x="1998" y="1"/>
                  </a:lnTo>
                  <a:close/>
                </a:path>
              </a:pathLst>
            </a:custGeom>
            <a:solidFill>
              <a:srgbClr val="6C91E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3545;p52">
              <a:extLst>
                <a:ext uri="{FF2B5EF4-FFF2-40B4-BE49-F238E27FC236}">
                  <a16:creationId xmlns="" xmlns:a16="http://schemas.microsoft.com/office/drawing/2014/main" id="{F251DFFE-85F8-0F9B-2E30-8044E9158854}"/>
                </a:ext>
              </a:extLst>
            </p:cNvPr>
            <p:cNvSpPr/>
            <p:nvPr/>
          </p:nvSpPr>
          <p:spPr>
            <a:xfrm>
              <a:off x="2685081" y="976695"/>
              <a:ext cx="243146" cy="232836"/>
            </a:xfrm>
            <a:custGeom>
              <a:avLst/>
              <a:gdLst/>
              <a:ahLst/>
              <a:cxnLst/>
              <a:rect l="l" t="t" r="r" b="b"/>
              <a:pathLst>
                <a:path w="6910" h="6617" extrusionOk="0">
                  <a:moveTo>
                    <a:pt x="5695" y="1"/>
                  </a:moveTo>
                  <a:cubicBezTo>
                    <a:pt x="5490" y="1"/>
                    <a:pt x="5285" y="77"/>
                    <a:pt x="5124" y="229"/>
                  </a:cubicBezTo>
                  <a:lnTo>
                    <a:pt x="0" y="5102"/>
                  </a:lnTo>
                  <a:lnTo>
                    <a:pt x="1441" y="6617"/>
                  </a:lnTo>
                  <a:lnTo>
                    <a:pt x="6565" y="1744"/>
                  </a:lnTo>
                  <a:cubicBezTo>
                    <a:pt x="6897" y="1428"/>
                    <a:pt x="6909" y="907"/>
                    <a:pt x="6594" y="576"/>
                  </a:cubicBezTo>
                  <a:lnTo>
                    <a:pt x="6287" y="251"/>
                  </a:lnTo>
                  <a:cubicBezTo>
                    <a:pt x="6125" y="85"/>
                    <a:pt x="5910" y="1"/>
                    <a:pt x="5695" y="1"/>
                  </a:cubicBezTo>
                  <a:close/>
                </a:path>
              </a:pathLst>
            </a:custGeom>
            <a:solidFill>
              <a:srgbClr val="FFB9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3546;p52">
              <a:extLst>
                <a:ext uri="{FF2B5EF4-FFF2-40B4-BE49-F238E27FC236}">
                  <a16:creationId xmlns="" xmlns:a16="http://schemas.microsoft.com/office/drawing/2014/main" id="{5A413449-D7CF-DEBD-9456-957F12EFC339}"/>
                </a:ext>
              </a:extLst>
            </p:cNvPr>
            <p:cNvSpPr/>
            <p:nvPr/>
          </p:nvSpPr>
          <p:spPr>
            <a:xfrm>
              <a:off x="2684975" y="986864"/>
              <a:ext cx="228648" cy="222561"/>
            </a:xfrm>
            <a:custGeom>
              <a:avLst/>
              <a:gdLst/>
              <a:ahLst/>
              <a:cxnLst/>
              <a:rect l="l" t="t" r="r" b="b"/>
              <a:pathLst>
                <a:path w="6498" h="6325" extrusionOk="0">
                  <a:moveTo>
                    <a:pt x="5057" y="1"/>
                  </a:moveTo>
                  <a:lnTo>
                    <a:pt x="0" y="4809"/>
                  </a:lnTo>
                  <a:lnTo>
                    <a:pt x="1440" y="6324"/>
                  </a:lnTo>
                  <a:lnTo>
                    <a:pt x="6498" y="1516"/>
                  </a:lnTo>
                  <a:lnTo>
                    <a:pt x="5057" y="1"/>
                  </a:lnTo>
                  <a:close/>
                </a:path>
              </a:pathLst>
            </a:custGeom>
            <a:solidFill>
              <a:srgbClr val="6C91E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3547;p52">
              <a:extLst>
                <a:ext uri="{FF2B5EF4-FFF2-40B4-BE49-F238E27FC236}">
                  <a16:creationId xmlns="" xmlns:a16="http://schemas.microsoft.com/office/drawing/2014/main" id="{F8AC66AD-08E5-D140-2567-33F191664411}"/>
                </a:ext>
              </a:extLst>
            </p:cNvPr>
            <p:cNvSpPr/>
            <p:nvPr/>
          </p:nvSpPr>
          <p:spPr>
            <a:xfrm>
              <a:off x="2810312" y="1064557"/>
              <a:ext cx="47855" cy="45322"/>
            </a:xfrm>
            <a:custGeom>
              <a:avLst/>
              <a:gdLst/>
              <a:ahLst/>
              <a:cxnLst/>
              <a:rect l="l" t="t" r="r" b="b"/>
              <a:pathLst>
                <a:path w="1360" h="1288" extrusionOk="0">
                  <a:moveTo>
                    <a:pt x="1197" y="0"/>
                  </a:moveTo>
                  <a:cubicBezTo>
                    <a:pt x="1193" y="0"/>
                    <a:pt x="1189" y="1"/>
                    <a:pt x="1184" y="1"/>
                  </a:cubicBezTo>
                  <a:cubicBezTo>
                    <a:pt x="1129" y="4"/>
                    <a:pt x="1076" y="36"/>
                    <a:pt x="1028" y="62"/>
                  </a:cubicBezTo>
                  <a:cubicBezTo>
                    <a:pt x="973" y="89"/>
                    <a:pt x="922" y="120"/>
                    <a:pt x="871" y="154"/>
                  </a:cubicBezTo>
                  <a:cubicBezTo>
                    <a:pt x="671" y="282"/>
                    <a:pt x="496" y="450"/>
                    <a:pt x="337" y="625"/>
                  </a:cubicBezTo>
                  <a:cubicBezTo>
                    <a:pt x="205" y="771"/>
                    <a:pt x="1" y="959"/>
                    <a:pt x="28" y="1177"/>
                  </a:cubicBezTo>
                  <a:cubicBezTo>
                    <a:pt x="37" y="1247"/>
                    <a:pt x="91" y="1286"/>
                    <a:pt x="160" y="1287"/>
                  </a:cubicBezTo>
                  <a:cubicBezTo>
                    <a:pt x="164" y="1288"/>
                    <a:pt x="168" y="1288"/>
                    <a:pt x="172" y="1288"/>
                  </a:cubicBezTo>
                  <a:cubicBezTo>
                    <a:pt x="346" y="1288"/>
                    <a:pt x="500" y="1127"/>
                    <a:pt x="621" y="1021"/>
                  </a:cubicBezTo>
                  <a:cubicBezTo>
                    <a:pt x="748" y="910"/>
                    <a:pt x="867" y="791"/>
                    <a:pt x="978" y="663"/>
                  </a:cubicBezTo>
                  <a:cubicBezTo>
                    <a:pt x="1125" y="559"/>
                    <a:pt x="1261" y="433"/>
                    <a:pt x="1322" y="261"/>
                  </a:cubicBezTo>
                  <a:cubicBezTo>
                    <a:pt x="1360" y="154"/>
                    <a:pt x="1340" y="0"/>
                    <a:pt x="119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3548;p52">
              <a:extLst>
                <a:ext uri="{FF2B5EF4-FFF2-40B4-BE49-F238E27FC236}">
                  <a16:creationId xmlns="" xmlns:a16="http://schemas.microsoft.com/office/drawing/2014/main" id="{4516A31C-8289-677C-EF95-1F61603A34D8}"/>
                </a:ext>
              </a:extLst>
            </p:cNvPr>
            <p:cNvSpPr/>
            <p:nvPr/>
          </p:nvSpPr>
          <p:spPr>
            <a:xfrm>
              <a:off x="2788707" y="1120646"/>
              <a:ext cx="9747" cy="9852"/>
            </a:xfrm>
            <a:custGeom>
              <a:avLst/>
              <a:gdLst/>
              <a:ahLst/>
              <a:cxnLst/>
              <a:rect l="l" t="t" r="r" b="b"/>
              <a:pathLst>
                <a:path w="277" h="280" extrusionOk="0">
                  <a:moveTo>
                    <a:pt x="138" y="1"/>
                  </a:moveTo>
                  <a:cubicBezTo>
                    <a:pt x="129" y="2"/>
                    <a:pt x="116" y="5"/>
                    <a:pt x="108" y="7"/>
                  </a:cubicBezTo>
                  <a:cubicBezTo>
                    <a:pt x="106" y="7"/>
                    <a:pt x="106" y="7"/>
                    <a:pt x="106" y="9"/>
                  </a:cubicBezTo>
                  <a:lnTo>
                    <a:pt x="101" y="9"/>
                  </a:lnTo>
                  <a:cubicBezTo>
                    <a:pt x="97" y="12"/>
                    <a:pt x="90" y="15"/>
                    <a:pt x="85" y="17"/>
                  </a:cubicBezTo>
                  <a:cubicBezTo>
                    <a:pt x="81" y="20"/>
                    <a:pt x="74" y="23"/>
                    <a:pt x="69" y="25"/>
                  </a:cubicBezTo>
                  <a:cubicBezTo>
                    <a:pt x="69" y="26"/>
                    <a:pt x="68" y="26"/>
                    <a:pt x="66" y="28"/>
                  </a:cubicBezTo>
                  <a:cubicBezTo>
                    <a:pt x="66" y="28"/>
                    <a:pt x="64" y="30"/>
                    <a:pt x="64" y="30"/>
                  </a:cubicBezTo>
                  <a:cubicBezTo>
                    <a:pt x="56" y="36"/>
                    <a:pt x="47" y="44"/>
                    <a:pt x="40" y="52"/>
                  </a:cubicBezTo>
                  <a:lnTo>
                    <a:pt x="39" y="52"/>
                  </a:lnTo>
                  <a:cubicBezTo>
                    <a:pt x="37" y="54"/>
                    <a:pt x="37" y="55"/>
                    <a:pt x="36" y="55"/>
                  </a:cubicBezTo>
                  <a:cubicBezTo>
                    <a:pt x="29" y="67"/>
                    <a:pt x="23" y="76"/>
                    <a:pt x="16" y="87"/>
                  </a:cubicBezTo>
                  <a:cubicBezTo>
                    <a:pt x="15" y="89"/>
                    <a:pt x="15" y="91"/>
                    <a:pt x="15" y="91"/>
                  </a:cubicBezTo>
                  <a:cubicBezTo>
                    <a:pt x="10" y="102"/>
                    <a:pt x="7" y="113"/>
                    <a:pt x="3" y="126"/>
                  </a:cubicBezTo>
                  <a:cubicBezTo>
                    <a:pt x="3" y="128"/>
                    <a:pt x="2" y="129"/>
                    <a:pt x="2" y="131"/>
                  </a:cubicBezTo>
                  <a:cubicBezTo>
                    <a:pt x="2" y="141"/>
                    <a:pt x="0" y="153"/>
                    <a:pt x="0" y="163"/>
                  </a:cubicBezTo>
                  <a:cubicBezTo>
                    <a:pt x="0" y="165"/>
                    <a:pt x="2" y="166"/>
                    <a:pt x="2" y="166"/>
                  </a:cubicBezTo>
                  <a:cubicBezTo>
                    <a:pt x="2" y="182"/>
                    <a:pt x="7" y="197"/>
                    <a:pt x="15" y="211"/>
                  </a:cubicBezTo>
                  <a:cubicBezTo>
                    <a:pt x="21" y="226"/>
                    <a:pt x="31" y="239"/>
                    <a:pt x="44" y="250"/>
                  </a:cubicBezTo>
                  <a:cubicBezTo>
                    <a:pt x="56" y="261"/>
                    <a:pt x="69" y="268"/>
                    <a:pt x="85" y="272"/>
                  </a:cubicBezTo>
                  <a:cubicBezTo>
                    <a:pt x="97" y="276"/>
                    <a:pt x="110" y="279"/>
                    <a:pt x="123" y="279"/>
                  </a:cubicBezTo>
                  <a:cubicBezTo>
                    <a:pt x="126" y="279"/>
                    <a:pt x="129" y="279"/>
                    <a:pt x="132" y="279"/>
                  </a:cubicBezTo>
                  <a:lnTo>
                    <a:pt x="163" y="272"/>
                  </a:lnTo>
                  <a:cubicBezTo>
                    <a:pt x="169" y="269"/>
                    <a:pt x="175" y="266"/>
                    <a:pt x="182" y="261"/>
                  </a:cubicBezTo>
                  <a:lnTo>
                    <a:pt x="187" y="261"/>
                  </a:lnTo>
                  <a:cubicBezTo>
                    <a:pt x="190" y="260"/>
                    <a:pt x="212" y="248"/>
                    <a:pt x="216" y="247"/>
                  </a:cubicBezTo>
                  <a:cubicBezTo>
                    <a:pt x="216" y="247"/>
                    <a:pt x="216" y="245"/>
                    <a:pt x="216" y="245"/>
                  </a:cubicBezTo>
                  <a:lnTo>
                    <a:pt x="217" y="245"/>
                  </a:lnTo>
                  <a:lnTo>
                    <a:pt x="217" y="243"/>
                  </a:lnTo>
                  <a:cubicBezTo>
                    <a:pt x="225" y="237"/>
                    <a:pt x="233" y="229"/>
                    <a:pt x="241" y="223"/>
                  </a:cubicBezTo>
                  <a:cubicBezTo>
                    <a:pt x="243" y="223"/>
                    <a:pt x="243" y="221"/>
                    <a:pt x="243" y="221"/>
                  </a:cubicBezTo>
                  <a:cubicBezTo>
                    <a:pt x="251" y="213"/>
                    <a:pt x="257" y="200"/>
                    <a:pt x="264" y="190"/>
                  </a:cubicBezTo>
                  <a:cubicBezTo>
                    <a:pt x="264" y="189"/>
                    <a:pt x="264" y="187"/>
                    <a:pt x="266" y="187"/>
                  </a:cubicBezTo>
                  <a:lnTo>
                    <a:pt x="270" y="171"/>
                  </a:lnTo>
                  <a:cubicBezTo>
                    <a:pt x="272" y="166"/>
                    <a:pt x="274" y="161"/>
                    <a:pt x="275" y="157"/>
                  </a:cubicBezTo>
                  <a:cubicBezTo>
                    <a:pt x="275" y="155"/>
                    <a:pt x="275" y="155"/>
                    <a:pt x="275" y="155"/>
                  </a:cubicBezTo>
                  <a:cubicBezTo>
                    <a:pt x="275" y="153"/>
                    <a:pt x="275" y="153"/>
                    <a:pt x="275" y="153"/>
                  </a:cubicBezTo>
                  <a:cubicBezTo>
                    <a:pt x="277" y="147"/>
                    <a:pt x="277" y="137"/>
                    <a:pt x="277" y="136"/>
                  </a:cubicBezTo>
                  <a:cubicBezTo>
                    <a:pt x="277" y="136"/>
                    <a:pt x="277" y="126"/>
                    <a:pt x="277" y="120"/>
                  </a:cubicBezTo>
                  <a:cubicBezTo>
                    <a:pt x="277" y="120"/>
                    <a:pt x="277" y="118"/>
                    <a:pt x="277" y="118"/>
                  </a:cubicBezTo>
                  <a:cubicBezTo>
                    <a:pt x="277" y="112"/>
                    <a:pt x="274" y="102"/>
                    <a:pt x="274" y="102"/>
                  </a:cubicBezTo>
                  <a:cubicBezTo>
                    <a:pt x="274" y="102"/>
                    <a:pt x="272" y="91"/>
                    <a:pt x="270" y="86"/>
                  </a:cubicBezTo>
                  <a:cubicBezTo>
                    <a:pt x="270" y="84"/>
                    <a:pt x="270" y="84"/>
                    <a:pt x="269" y="84"/>
                  </a:cubicBezTo>
                  <a:cubicBezTo>
                    <a:pt x="269" y="83"/>
                    <a:pt x="269" y="83"/>
                    <a:pt x="269" y="83"/>
                  </a:cubicBezTo>
                  <a:cubicBezTo>
                    <a:pt x="269" y="79"/>
                    <a:pt x="256" y="55"/>
                    <a:pt x="254" y="54"/>
                  </a:cubicBezTo>
                  <a:cubicBezTo>
                    <a:pt x="243" y="34"/>
                    <a:pt x="235" y="31"/>
                    <a:pt x="219" y="22"/>
                  </a:cubicBezTo>
                  <a:cubicBezTo>
                    <a:pt x="203" y="10"/>
                    <a:pt x="196" y="5"/>
                    <a:pt x="175" y="2"/>
                  </a:cubicBezTo>
                  <a:lnTo>
                    <a:pt x="159" y="2"/>
                  </a:lnTo>
                  <a:cubicBezTo>
                    <a:pt x="155" y="1"/>
                    <a:pt x="148" y="1"/>
                    <a:pt x="14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3549;p52">
              <a:extLst>
                <a:ext uri="{FF2B5EF4-FFF2-40B4-BE49-F238E27FC236}">
                  <a16:creationId xmlns="" xmlns:a16="http://schemas.microsoft.com/office/drawing/2014/main" id="{86A9D1E0-AAC5-AE79-C4DA-403E6AABA516}"/>
                </a:ext>
              </a:extLst>
            </p:cNvPr>
            <p:cNvSpPr/>
            <p:nvPr/>
          </p:nvSpPr>
          <p:spPr>
            <a:xfrm>
              <a:off x="2760663" y="1139999"/>
              <a:ext cx="11893" cy="8586"/>
            </a:xfrm>
            <a:custGeom>
              <a:avLst/>
              <a:gdLst/>
              <a:ahLst/>
              <a:cxnLst/>
              <a:rect l="l" t="t" r="r" b="b"/>
              <a:pathLst>
                <a:path w="338" h="244" extrusionOk="0">
                  <a:moveTo>
                    <a:pt x="163" y="0"/>
                  </a:moveTo>
                  <a:cubicBezTo>
                    <a:pt x="133" y="0"/>
                    <a:pt x="102" y="13"/>
                    <a:pt x="77" y="42"/>
                  </a:cubicBezTo>
                  <a:cubicBezTo>
                    <a:pt x="1" y="132"/>
                    <a:pt x="85" y="243"/>
                    <a:pt x="175" y="243"/>
                  </a:cubicBezTo>
                  <a:cubicBezTo>
                    <a:pt x="205" y="243"/>
                    <a:pt x="236" y="230"/>
                    <a:pt x="262" y="200"/>
                  </a:cubicBezTo>
                  <a:cubicBezTo>
                    <a:pt x="337" y="111"/>
                    <a:pt x="253" y="0"/>
                    <a:pt x="1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33" name="Google Shape;2136;p40">
            <a:extLst>
              <a:ext uri="{FF2B5EF4-FFF2-40B4-BE49-F238E27FC236}">
                <a16:creationId xmlns="" xmlns:a16="http://schemas.microsoft.com/office/drawing/2014/main" id="{6EF7BEAE-906D-922A-C4B2-0815587C9098}"/>
              </a:ext>
            </a:extLst>
          </p:cNvPr>
          <p:cNvGrpSpPr/>
          <p:nvPr/>
        </p:nvGrpSpPr>
        <p:grpSpPr>
          <a:xfrm>
            <a:off x="3874462" y="1759451"/>
            <a:ext cx="5119988" cy="1062603"/>
            <a:chOff x="3233738" y="1396088"/>
            <a:chExt cx="5119988" cy="1062603"/>
          </a:xfrm>
        </p:grpSpPr>
        <p:sp>
          <p:nvSpPr>
            <p:cNvPr id="134" name="Google Shape;2137;p40">
              <a:extLst>
                <a:ext uri="{FF2B5EF4-FFF2-40B4-BE49-F238E27FC236}">
                  <a16:creationId xmlns="" xmlns:a16="http://schemas.microsoft.com/office/drawing/2014/main" id="{B233894B-FCAE-D613-053F-7FA8066B22FB}"/>
                </a:ext>
              </a:extLst>
            </p:cNvPr>
            <p:cNvSpPr/>
            <p:nvPr/>
          </p:nvSpPr>
          <p:spPr>
            <a:xfrm>
              <a:off x="3233738" y="1396088"/>
              <a:ext cx="627300" cy="627300"/>
            </a:xfrm>
            <a:prstGeom prst="ellipse">
              <a:avLst/>
            </a:prstGeom>
            <a:solidFill>
              <a:srgbClr val="ED7341"/>
            </a:solidFill>
            <a:ln>
              <a:noFill/>
            </a:ln>
          </p:spPr>
          <p:txBody>
            <a:bodyPr spcFirstLastPara="1" wrap="square" lIns="91425" tIns="91425" rIns="91425" bIns="91425" anchor="ctr" anchorCtr="0">
              <a:noAutofit/>
            </a:bodyPr>
            <a:lstStyle/>
            <a:p>
              <a:pPr algn="ctr">
                <a:buClrTx/>
                <a:buFontTx/>
                <a:buNone/>
                <a:defRPr/>
              </a:pPr>
              <a:r>
                <a:rPr lang="fr" sz="2000" b="1">
                  <a:solidFill>
                    <a:srgbClr val="FFFFFF"/>
                  </a:solidFill>
                  <a:latin typeface="Fira Sans Extra Condensed"/>
                  <a:ea typeface="Fira Sans Extra Condensed"/>
                  <a:cs typeface="Fira Sans Extra Condensed"/>
                  <a:sym typeface="Fira Sans Extra Condensed"/>
                </a:rPr>
                <a:t>01</a:t>
              </a:r>
              <a:endParaRPr sz="2000" b="1">
                <a:solidFill>
                  <a:srgbClr val="FFFFFF"/>
                </a:solidFill>
                <a:latin typeface="Fira Sans Extra Condensed"/>
                <a:ea typeface="Fira Sans Extra Condensed"/>
                <a:cs typeface="Fira Sans Extra Condensed"/>
                <a:sym typeface="Fira Sans Extra Condensed"/>
              </a:endParaRPr>
            </a:p>
          </p:txBody>
        </p:sp>
        <p:sp>
          <p:nvSpPr>
            <p:cNvPr id="135" name="Google Shape;2139;p40">
              <a:extLst>
                <a:ext uri="{FF2B5EF4-FFF2-40B4-BE49-F238E27FC236}">
                  <a16:creationId xmlns="" xmlns:a16="http://schemas.microsoft.com/office/drawing/2014/main" id="{08FCA272-EEFC-B1E8-E8E2-CCD7A2801252}"/>
                </a:ext>
              </a:extLst>
            </p:cNvPr>
            <p:cNvSpPr txBox="1"/>
            <p:nvPr/>
          </p:nvSpPr>
          <p:spPr>
            <a:xfrm>
              <a:off x="4069052" y="1988783"/>
              <a:ext cx="4284674" cy="469908"/>
            </a:xfrm>
            <a:prstGeom prst="rect">
              <a:avLst/>
            </a:prstGeom>
            <a:noFill/>
            <a:ln>
              <a:noFill/>
            </a:ln>
          </p:spPr>
          <p:txBody>
            <a:bodyPr spcFirstLastPara="1" wrap="square" lIns="91425" tIns="91425" rIns="91425" bIns="91425" anchor="ctr" anchorCtr="0">
              <a:noAutofit/>
            </a:bodyPr>
            <a:lstStyle/>
            <a:p>
              <a:r>
                <a:rPr lang="en-US" sz="2400" i="1">
                  <a:effectLst/>
                  <a:latin typeface="Times New Roman" panose="02020603050405020304" pitchFamily="18" charset="0"/>
                  <a:ea typeface="SimSun" panose="02010600030101010101" pitchFamily="2" charset="-122"/>
                  <a:cs typeface="Times New Roman" panose="02020603050405020304" pitchFamily="18" charset="0"/>
                </a:rPr>
                <a:t>Kiểm tra về nội dung và hình thức (bố cục, diễn đạt, trình bày).</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a:p>
              <a:pPr>
                <a:buClrTx/>
                <a:buFontTx/>
                <a:buNone/>
                <a:defRPr/>
              </a:pPr>
              <a:endParaRPr sz="7200" b="1">
                <a:solidFill>
                  <a:srgbClr val="FFFFFF"/>
                </a:solidFill>
                <a:latin typeface="Fira Sans Extra Condensed"/>
                <a:ea typeface="Fira Sans Extra Condensed"/>
                <a:cs typeface="Fira Sans Extra Condensed"/>
                <a:sym typeface="Fira Sans Extra Condensed"/>
              </a:endParaRPr>
            </a:p>
          </p:txBody>
        </p:sp>
      </p:grpSp>
      <p:grpSp>
        <p:nvGrpSpPr>
          <p:cNvPr id="136" name="Google Shape;2141;p40">
            <a:extLst>
              <a:ext uri="{FF2B5EF4-FFF2-40B4-BE49-F238E27FC236}">
                <a16:creationId xmlns="" xmlns:a16="http://schemas.microsoft.com/office/drawing/2014/main" id="{FC8F3EEE-555F-DE6C-53A9-39CFD935AD3B}"/>
              </a:ext>
            </a:extLst>
          </p:cNvPr>
          <p:cNvGrpSpPr/>
          <p:nvPr/>
        </p:nvGrpSpPr>
        <p:grpSpPr>
          <a:xfrm>
            <a:off x="3937171" y="2765026"/>
            <a:ext cx="5057278" cy="627300"/>
            <a:chOff x="3233738" y="2614791"/>
            <a:chExt cx="5057278" cy="627300"/>
          </a:xfrm>
        </p:grpSpPr>
        <p:sp>
          <p:nvSpPr>
            <p:cNvPr id="137" name="Google Shape;2142;p40">
              <a:extLst>
                <a:ext uri="{FF2B5EF4-FFF2-40B4-BE49-F238E27FC236}">
                  <a16:creationId xmlns="" xmlns:a16="http://schemas.microsoft.com/office/drawing/2014/main" id="{D1C5183F-C7B9-394B-351F-2791F56A067C}"/>
                </a:ext>
              </a:extLst>
            </p:cNvPr>
            <p:cNvSpPr/>
            <p:nvPr/>
          </p:nvSpPr>
          <p:spPr>
            <a:xfrm>
              <a:off x="3233738" y="2614791"/>
              <a:ext cx="627300" cy="627300"/>
            </a:xfrm>
            <a:prstGeom prst="ellipse">
              <a:avLst/>
            </a:prstGeom>
            <a:solidFill>
              <a:srgbClr val="E76C5F"/>
            </a:solidFill>
            <a:ln>
              <a:noFill/>
            </a:ln>
          </p:spPr>
          <p:txBody>
            <a:bodyPr spcFirstLastPara="1" wrap="square" lIns="91425" tIns="91425" rIns="91425" bIns="91425" anchor="ctr" anchorCtr="0">
              <a:noAutofit/>
            </a:bodyPr>
            <a:lstStyle/>
            <a:p>
              <a:pPr algn="ctr">
                <a:buClrTx/>
                <a:buFontTx/>
                <a:buNone/>
                <a:defRPr/>
              </a:pPr>
              <a:r>
                <a:rPr lang="fr" sz="2000" b="1">
                  <a:solidFill>
                    <a:srgbClr val="FFFFFF"/>
                  </a:solidFill>
                  <a:latin typeface="Fira Sans Extra Condensed"/>
                  <a:ea typeface="Fira Sans Extra Condensed"/>
                  <a:cs typeface="Fira Sans Extra Condensed"/>
                  <a:sym typeface="Fira Sans Extra Condensed"/>
                </a:rPr>
                <a:t>02</a:t>
              </a:r>
              <a:endParaRPr sz="2000" b="1">
                <a:solidFill>
                  <a:srgbClr val="FFFFFF"/>
                </a:solidFill>
                <a:latin typeface="Fira Sans Extra Condensed"/>
                <a:ea typeface="Fira Sans Extra Condensed"/>
                <a:cs typeface="Fira Sans Extra Condensed"/>
                <a:sym typeface="Fira Sans Extra Condensed"/>
              </a:endParaRPr>
            </a:p>
          </p:txBody>
        </p:sp>
        <p:sp>
          <p:nvSpPr>
            <p:cNvPr id="138" name="Google Shape;2144;p40">
              <a:extLst>
                <a:ext uri="{FF2B5EF4-FFF2-40B4-BE49-F238E27FC236}">
                  <a16:creationId xmlns="" xmlns:a16="http://schemas.microsoft.com/office/drawing/2014/main" id="{F747C669-0005-7D44-7D66-D17AC7506C28}"/>
                </a:ext>
              </a:extLst>
            </p:cNvPr>
            <p:cNvSpPr txBox="1"/>
            <p:nvPr/>
          </p:nvSpPr>
          <p:spPr>
            <a:xfrm>
              <a:off x="4063104" y="2667287"/>
              <a:ext cx="4227912" cy="469907"/>
            </a:xfrm>
            <a:prstGeom prst="rect">
              <a:avLst/>
            </a:prstGeom>
            <a:noFill/>
            <a:ln>
              <a:noFill/>
            </a:ln>
          </p:spPr>
          <p:txBody>
            <a:bodyPr spcFirstLastPara="1" wrap="square" lIns="91425" tIns="91425" rIns="91425" bIns="91425" anchor="ctr" anchorCtr="0">
              <a:noAutofit/>
            </a:bodyPr>
            <a:lstStyle/>
            <a:p>
              <a:r>
                <a:rPr lang="en-US" sz="2400" i="1">
                  <a:effectLst/>
                  <a:latin typeface="Times New Roman" panose="02020603050405020304" pitchFamily="18" charset="0"/>
                  <a:ea typeface="SimSun" panose="02010600030101010101" pitchFamily="2" charset="-122"/>
                  <a:cs typeface="Times New Roman" panose="02020603050405020304" pitchFamily="18" charset="0"/>
                </a:rPr>
                <a:t>Nhận biết các lỗi còn mắc phải và cách chỉnh sửa.</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p:txBody>
        </p:sp>
      </p:grpSp>
      <p:grpSp>
        <p:nvGrpSpPr>
          <p:cNvPr id="139" name="Google Shape;2146;p40">
            <a:extLst>
              <a:ext uri="{FF2B5EF4-FFF2-40B4-BE49-F238E27FC236}">
                <a16:creationId xmlns="" xmlns:a16="http://schemas.microsoft.com/office/drawing/2014/main" id="{7DC921E2-60F9-D92F-F0D9-B6350EDC09BF}"/>
              </a:ext>
            </a:extLst>
          </p:cNvPr>
          <p:cNvGrpSpPr/>
          <p:nvPr/>
        </p:nvGrpSpPr>
        <p:grpSpPr>
          <a:xfrm>
            <a:off x="3926147" y="3998326"/>
            <a:ext cx="5756990" cy="627300"/>
            <a:chOff x="3222714" y="3568409"/>
            <a:chExt cx="5756990" cy="627300"/>
          </a:xfrm>
        </p:grpSpPr>
        <p:sp>
          <p:nvSpPr>
            <p:cNvPr id="140" name="Google Shape;2147;p40">
              <a:extLst>
                <a:ext uri="{FF2B5EF4-FFF2-40B4-BE49-F238E27FC236}">
                  <a16:creationId xmlns="" xmlns:a16="http://schemas.microsoft.com/office/drawing/2014/main" id="{3F63E5E4-30A5-1008-4447-FB8FF0DE61EB}"/>
                </a:ext>
              </a:extLst>
            </p:cNvPr>
            <p:cNvSpPr/>
            <p:nvPr/>
          </p:nvSpPr>
          <p:spPr>
            <a:xfrm>
              <a:off x="3222714" y="3568409"/>
              <a:ext cx="627300" cy="627300"/>
            </a:xfrm>
            <a:prstGeom prst="ellipse">
              <a:avLst/>
            </a:prstGeom>
            <a:solidFill>
              <a:srgbClr val="F3D676"/>
            </a:solidFill>
            <a:ln>
              <a:noFill/>
            </a:ln>
          </p:spPr>
          <p:txBody>
            <a:bodyPr spcFirstLastPara="1" wrap="square" lIns="91425" tIns="91425" rIns="91425" bIns="91425" anchor="ctr" anchorCtr="0">
              <a:noAutofit/>
            </a:bodyPr>
            <a:lstStyle/>
            <a:p>
              <a:pPr algn="ctr">
                <a:buClrTx/>
                <a:buFontTx/>
                <a:buNone/>
                <a:defRPr/>
              </a:pPr>
              <a:r>
                <a:rPr lang="fr" sz="2000" b="1">
                  <a:solidFill>
                    <a:srgbClr val="512651"/>
                  </a:solidFill>
                  <a:latin typeface="Fira Sans Extra Condensed"/>
                  <a:ea typeface="Fira Sans Extra Condensed"/>
                  <a:cs typeface="Fira Sans Extra Condensed"/>
                  <a:sym typeface="Fira Sans Extra Condensed"/>
                </a:rPr>
                <a:t>03</a:t>
              </a:r>
              <a:endParaRPr sz="2000" b="1">
                <a:solidFill>
                  <a:srgbClr val="512651"/>
                </a:solidFill>
                <a:latin typeface="Fira Sans Extra Condensed"/>
                <a:ea typeface="Fira Sans Extra Condensed"/>
                <a:cs typeface="Fira Sans Extra Condensed"/>
                <a:sym typeface="Fira Sans Extra Condensed"/>
              </a:endParaRPr>
            </a:p>
          </p:txBody>
        </p:sp>
        <p:sp>
          <p:nvSpPr>
            <p:cNvPr id="141" name="Google Shape;2149;p40">
              <a:extLst>
                <a:ext uri="{FF2B5EF4-FFF2-40B4-BE49-F238E27FC236}">
                  <a16:creationId xmlns="" xmlns:a16="http://schemas.microsoft.com/office/drawing/2014/main" id="{609F3398-D253-3CD0-2BE4-FF5CF65BAA20}"/>
                </a:ext>
              </a:extLst>
            </p:cNvPr>
            <p:cNvSpPr txBox="1"/>
            <p:nvPr/>
          </p:nvSpPr>
          <p:spPr>
            <a:xfrm>
              <a:off x="4084075" y="3667650"/>
              <a:ext cx="4895629" cy="331800"/>
            </a:xfrm>
            <a:prstGeom prst="rect">
              <a:avLst/>
            </a:prstGeom>
            <a:noFill/>
            <a:ln>
              <a:noFill/>
            </a:ln>
          </p:spPr>
          <p:txBody>
            <a:bodyPr spcFirstLastPara="1" wrap="square" lIns="91425" tIns="91425" rIns="91425" bIns="91425" anchor="ctr" anchorCtr="0">
              <a:noAutofit/>
            </a:bodyPr>
            <a:lstStyle/>
            <a:p>
              <a:pPr>
                <a:lnSpc>
                  <a:spcPct val="150000"/>
                </a:lnSpc>
                <a:tabLst>
                  <a:tab pos="90170" algn="l"/>
                  <a:tab pos="180340" algn="l"/>
                </a:tabLst>
              </a:pPr>
              <a:r>
                <a:rPr lang="en-US" sz="2400" i="1">
                  <a:effectLst/>
                  <a:latin typeface="Times New Roman" panose="02020603050405020304" pitchFamily="18" charset="0"/>
                  <a:ea typeface="SimSun" panose="02010600030101010101" pitchFamily="2" charset="-122"/>
                  <a:cs typeface="Times New Roman" panose="02020603050405020304" pitchFamily="18" charset="0"/>
                </a:rPr>
                <a:t>Tự đánh giá kết quả viết</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p:txBody>
        </p:sp>
      </p:grpSp>
      <p:cxnSp>
        <p:nvCxnSpPr>
          <p:cNvPr id="142" name="Google Shape;2151;p40">
            <a:extLst>
              <a:ext uri="{FF2B5EF4-FFF2-40B4-BE49-F238E27FC236}">
                <a16:creationId xmlns="" xmlns:a16="http://schemas.microsoft.com/office/drawing/2014/main" id="{F7005FEF-A76C-8576-EBDE-F73C0D415CD5}"/>
              </a:ext>
            </a:extLst>
          </p:cNvPr>
          <p:cNvCxnSpPr>
            <a:endCxn id="134" idx="2"/>
          </p:cNvCxnSpPr>
          <p:nvPr/>
        </p:nvCxnSpPr>
        <p:spPr>
          <a:xfrm rot="10800000" flipH="1">
            <a:off x="2921112" y="2073213"/>
            <a:ext cx="953400" cy="1218600"/>
          </a:xfrm>
          <a:prstGeom prst="curvedConnector3">
            <a:avLst>
              <a:gd name="adj1" fmla="val 49997"/>
            </a:avLst>
          </a:prstGeom>
          <a:noFill/>
          <a:ln w="9525" cap="flat" cmpd="sng">
            <a:solidFill>
              <a:srgbClr val="666666"/>
            </a:solidFill>
            <a:prstDash val="solid"/>
            <a:round/>
            <a:headEnd type="none" w="med" len="med"/>
            <a:tailEnd type="none" w="med" len="med"/>
          </a:ln>
        </p:spPr>
      </p:cxnSp>
      <p:cxnSp>
        <p:nvCxnSpPr>
          <p:cNvPr id="143" name="Google Shape;2152;p40">
            <a:extLst>
              <a:ext uri="{FF2B5EF4-FFF2-40B4-BE49-F238E27FC236}">
                <a16:creationId xmlns="" xmlns:a16="http://schemas.microsoft.com/office/drawing/2014/main" id="{F7D8CF51-61D8-DC29-349B-2E56C461BDED}"/>
              </a:ext>
            </a:extLst>
          </p:cNvPr>
          <p:cNvCxnSpPr>
            <a:cxnSpLocks/>
            <a:endCxn id="137" idx="2"/>
          </p:cNvCxnSpPr>
          <p:nvPr/>
        </p:nvCxnSpPr>
        <p:spPr>
          <a:xfrm flipV="1">
            <a:off x="3069780" y="3078676"/>
            <a:ext cx="867391" cy="251784"/>
          </a:xfrm>
          <a:prstGeom prst="curvedConnector3">
            <a:avLst>
              <a:gd name="adj1" fmla="val 50000"/>
            </a:avLst>
          </a:prstGeom>
          <a:noFill/>
          <a:ln w="9525" cap="flat" cmpd="sng">
            <a:solidFill>
              <a:srgbClr val="666666"/>
            </a:solidFill>
            <a:prstDash val="solid"/>
            <a:round/>
            <a:headEnd type="none" w="med" len="med"/>
            <a:tailEnd type="none" w="med" len="med"/>
          </a:ln>
        </p:spPr>
      </p:cxnSp>
      <p:cxnSp>
        <p:nvCxnSpPr>
          <p:cNvPr id="144" name="Google Shape;2153;p40">
            <a:extLst>
              <a:ext uri="{FF2B5EF4-FFF2-40B4-BE49-F238E27FC236}">
                <a16:creationId xmlns="" xmlns:a16="http://schemas.microsoft.com/office/drawing/2014/main" id="{27A25069-019B-C146-4638-055C19BB60A4}"/>
              </a:ext>
            </a:extLst>
          </p:cNvPr>
          <p:cNvCxnSpPr>
            <a:cxnSpLocks/>
            <a:endCxn id="140" idx="2"/>
          </p:cNvCxnSpPr>
          <p:nvPr/>
        </p:nvCxnSpPr>
        <p:spPr>
          <a:xfrm>
            <a:off x="2893303" y="3364037"/>
            <a:ext cx="1032844" cy="947939"/>
          </a:xfrm>
          <a:prstGeom prst="curvedConnector3">
            <a:avLst>
              <a:gd name="adj1" fmla="val 50000"/>
            </a:avLst>
          </a:prstGeom>
          <a:noFill/>
          <a:ln w="9525" cap="flat" cmpd="sng">
            <a:solidFill>
              <a:srgbClr val="666666"/>
            </a:solidFill>
            <a:prstDash val="solid"/>
            <a:round/>
            <a:headEnd type="none" w="med" len="med"/>
            <a:tailEnd type="none" w="med" len="med"/>
          </a:ln>
        </p:spPr>
      </p:cxnSp>
      <p:grpSp>
        <p:nvGrpSpPr>
          <p:cNvPr id="145" name="Google Shape;2133;p40">
            <a:extLst>
              <a:ext uri="{FF2B5EF4-FFF2-40B4-BE49-F238E27FC236}">
                <a16:creationId xmlns="" xmlns:a16="http://schemas.microsoft.com/office/drawing/2014/main" id="{E9D2AA84-64F1-BBE9-2B65-813C3245321A}"/>
              </a:ext>
            </a:extLst>
          </p:cNvPr>
          <p:cNvGrpSpPr/>
          <p:nvPr/>
        </p:nvGrpSpPr>
        <p:grpSpPr>
          <a:xfrm>
            <a:off x="1435788" y="1406141"/>
            <a:ext cx="1886290" cy="3361962"/>
            <a:chOff x="725262" y="1461237"/>
            <a:chExt cx="1886290" cy="3361962"/>
          </a:xfrm>
        </p:grpSpPr>
        <p:sp>
          <p:nvSpPr>
            <p:cNvPr id="146" name="Google Shape;2134;p40">
              <a:extLst>
                <a:ext uri="{FF2B5EF4-FFF2-40B4-BE49-F238E27FC236}">
                  <a16:creationId xmlns="" xmlns:a16="http://schemas.microsoft.com/office/drawing/2014/main" id="{B79ACBC9-BA3E-D0C7-9F6E-B147DB103670}"/>
                </a:ext>
              </a:extLst>
            </p:cNvPr>
            <p:cNvSpPr/>
            <p:nvPr/>
          </p:nvSpPr>
          <p:spPr>
            <a:xfrm>
              <a:off x="840052" y="1523157"/>
              <a:ext cx="1771500" cy="3187100"/>
            </a:xfrm>
            <a:prstGeom prst="roundRect">
              <a:avLst>
                <a:gd name="adj" fmla="val 8831"/>
              </a:avLst>
            </a:prstGeom>
            <a:solidFill>
              <a:srgbClr val="7AB848">
                <a:alpha val="12549"/>
              </a:srgbClr>
            </a:solidFill>
            <a:ln>
              <a:noFill/>
            </a:ln>
          </p:spPr>
          <p:txBody>
            <a:bodyPr spcFirstLastPara="1" wrap="square" lIns="91425" tIns="91425" rIns="91425" bIns="91425" anchor="ctr" anchorCtr="0">
              <a:noAutofit/>
            </a:bodyPr>
            <a:lstStyle/>
            <a:p>
              <a:pPr algn="ctr">
                <a:buClrTx/>
                <a:buFontTx/>
                <a:buNone/>
                <a:defRPr/>
              </a:pPr>
              <a:endParaRPr sz="1800">
                <a:solidFill>
                  <a:sysClr val="windowText" lastClr="000000"/>
                </a:solidFill>
                <a:latin typeface="Roboto"/>
                <a:ea typeface="Roboto"/>
                <a:cs typeface="Roboto"/>
                <a:sym typeface="Roboto"/>
              </a:endParaRPr>
            </a:p>
          </p:txBody>
        </p:sp>
        <p:sp>
          <p:nvSpPr>
            <p:cNvPr id="147" name="Google Shape;2135;p40">
              <a:extLst>
                <a:ext uri="{FF2B5EF4-FFF2-40B4-BE49-F238E27FC236}">
                  <a16:creationId xmlns="" xmlns:a16="http://schemas.microsoft.com/office/drawing/2014/main" id="{E2E363C9-9ADD-BE50-AB31-318668ED78B3}"/>
                </a:ext>
              </a:extLst>
            </p:cNvPr>
            <p:cNvSpPr/>
            <p:nvPr/>
          </p:nvSpPr>
          <p:spPr>
            <a:xfrm>
              <a:off x="725262" y="1461237"/>
              <a:ext cx="1886290" cy="3361962"/>
            </a:xfrm>
            <a:prstGeom prst="roundRect">
              <a:avLst>
                <a:gd name="adj" fmla="val 16667"/>
              </a:avLst>
            </a:prstGeom>
            <a:solidFill>
              <a:srgbClr val="5F4776"/>
            </a:solidFill>
            <a:ln>
              <a:noFill/>
            </a:ln>
          </p:spPr>
          <p:txBody>
            <a:bodyPr spcFirstLastPara="1" wrap="square" lIns="91425" tIns="91425" rIns="91425" bIns="91425" anchor="b" anchorCtr="0">
              <a:noAutofit/>
            </a:bodyPr>
            <a:lstStyle/>
            <a:p>
              <a:pPr algn="just"/>
              <a:r>
                <a:rPr lang="en-US" sz="2000" i="1">
                  <a:solidFill>
                    <a:schemeClr val="accent5"/>
                  </a:solidFill>
                  <a:effectLst/>
                  <a:latin typeface="Times New Roman" panose="02020603050405020304" pitchFamily="18" charset="0"/>
                  <a:ea typeface="SimSun" panose="02010600030101010101" pitchFamily="2" charset="-122"/>
                </a:rPr>
                <a:t>Hs</a:t>
              </a:r>
              <a:r>
                <a:rPr lang="vi-VN" sz="2000" i="1">
                  <a:solidFill>
                    <a:schemeClr val="accent5"/>
                  </a:solidFill>
                  <a:effectLst/>
                  <a:latin typeface="Times New Roman" panose="02020603050405020304" pitchFamily="18" charset="0"/>
                  <a:ea typeface="SimSun" panose="02010600030101010101" pitchFamily="2" charset="-122"/>
                </a:rPr>
                <a:t> đ</a:t>
              </a:r>
              <a:r>
                <a:rPr lang="en-US" sz="2000" i="1">
                  <a:solidFill>
                    <a:schemeClr val="accent5"/>
                  </a:solidFill>
                  <a:effectLst/>
                  <a:latin typeface="Times New Roman" panose="02020603050405020304" pitchFamily="18" charset="0"/>
                  <a:ea typeface="SimSun" panose="02010600030101010101" pitchFamily="2" charset="-122"/>
                </a:rPr>
                <a:t>ọc lại bài văn đã viết, đối chiếu với mục 1. Định hướng và yêu cầu đã nêu ở các bước (chuẩn bị, tìm ý và lập dàn ý) để</a:t>
              </a:r>
              <a:endParaRPr lang="en-US" sz="2400" b="1" i="1">
                <a:solidFill>
                  <a:schemeClr val="accent5"/>
                </a:solidFill>
                <a:effectLst/>
                <a:latin typeface="Calibri" panose="020F0502020204030204" pitchFamily="34" charset="0"/>
                <a:ea typeface="SimSun" panose="02010600030101010101" pitchFamily="2" charset="-122"/>
                <a:cs typeface="Times New Roman" panose="02020603050405020304" pitchFamily="18" charset="0"/>
              </a:endParaRPr>
            </a:p>
          </p:txBody>
        </p:sp>
      </p:grpSp>
      <p:pic>
        <p:nvPicPr>
          <p:cNvPr id="148" name="Picture 147">
            <a:extLst>
              <a:ext uri="{FF2B5EF4-FFF2-40B4-BE49-F238E27FC236}">
                <a16:creationId xmlns="" xmlns:a16="http://schemas.microsoft.com/office/drawing/2014/main" id="{448348CB-0DDB-2B7F-15DF-0ECDA177E474}"/>
              </a:ext>
            </a:extLst>
          </p:cNvPr>
          <p:cNvPicPr>
            <a:picLocks noChangeAspect="1"/>
          </p:cNvPicPr>
          <p:nvPr/>
        </p:nvPicPr>
        <p:blipFill>
          <a:blip r:embed="rId4"/>
          <a:stretch>
            <a:fillRect/>
          </a:stretch>
        </p:blipFill>
        <p:spPr>
          <a:xfrm>
            <a:off x="317022" y="2345289"/>
            <a:ext cx="1327180" cy="2547652"/>
          </a:xfrm>
          <a:prstGeom prst="rect">
            <a:avLst/>
          </a:prstGeom>
        </p:spPr>
      </p:pic>
    </p:spTree>
    <p:extLst>
      <p:ext uri="{BB962C8B-B14F-4D97-AF65-F5344CB8AC3E}">
        <p14:creationId xmlns:p14="http://schemas.microsoft.com/office/powerpoint/2010/main" val="2888547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45"/>
                                        </p:tgtEl>
                                        <p:attrNameLst>
                                          <p:attrName>style.visibility</p:attrName>
                                        </p:attrNameLst>
                                      </p:cBhvr>
                                      <p:to>
                                        <p:strVal val="visible"/>
                                      </p:to>
                                    </p:set>
                                    <p:anim calcmode="lin" valueType="num">
                                      <p:cBhvr additive="base">
                                        <p:cTn id="16" dur="500" fill="hold"/>
                                        <p:tgtEl>
                                          <p:spTgt spid="145"/>
                                        </p:tgtEl>
                                        <p:attrNameLst>
                                          <p:attrName>ppt_x</p:attrName>
                                        </p:attrNameLst>
                                      </p:cBhvr>
                                      <p:tavLst>
                                        <p:tav tm="0">
                                          <p:val>
                                            <p:strVal val="#ppt_x"/>
                                          </p:val>
                                        </p:tav>
                                        <p:tav tm="100000">
                                          <p:val>
                                            <p:strVal val="#ppt_x"/>
                                          </p:val>
                                        </p:tav>
                                      </p:tavLst>
                                    </p:anim>
                                    <p:anim calcmode="lin" valueType="num">
                                      <p:cBhvr additive="base">
                                        <p:cTn id="17"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2"/>
                                        </p:tgtEl>
                                        <p:attrNameLst>
                                          <p:attrName>style.visibility</p:attrName>
                                        </p:attrNameLst>
                                      </p:cBhvr>
                                      <p:to>
                                        <p:strVal val="visible"/>
                                      </p:to>
                                    </p:set>
                                    <p:animEffect transition="in" filter="barn(inVertical)">
                                      <p:cBhvr>
                                        <p:cTn id="22" dur="500"/>
                                        <p:tgtEl>
                                          <p:spTgt spid="142"/>
                                        </p:tgtEl>
                                      </p:cBhvr>
                                    </p:animEffect>
                                  </p:childTnLst>
                                </p:cTn>
                              </p:par>
                              <p:par>
                                <p:cTn id="23" presetID="16" presetClass="entr" presetSubtype="21" fill="hold" nodeType="withEffect">
                                  <p:stCondLst>
                                    <p:cond delay="0"/>
                                  </p:stCondLst>
                                  <p:childTnLst>
                                    <p:set>
                                      <p:cBhvr>
                                        <p:cTn id="24" dur="1" fill="hold">
                                          <p:stCondLst>
                                            <p:cond delay="0"/>
                                          </p:stCondLst>
                                        </p:cTn>
                                        <p:tgtEl>
                                          <p:spTgt spid="133"/>
                                        </p:tgtEl>
                                        <p:attrNameLst>
                                          <p:attrName>style.visibility</p:attrName>
                                        </p:attrNameLst>
                                      </p:cBhvr>
                                      <p:to>
                                        <p:strVal val="visible"/>
                                      </p:to>
                                    </p:set>
                                    <p:animEffect transition="in" filter="barn(inVertical)">
                                      <p:cBhvr>
                                        <p:cTn id="25" dur="500"/>
                                        <p:tgtEl>
                                          <p:spTgt spid="13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43"/>
                                        </p:tgtEl>
                                        <p:attrNameLst>
                                          <p:attrName>style.visibility</p:attrName>
                                        </p:attrNameLst>
                                      </p:cBhvr>
                                      <p:to>
                                        <p:strVal val="visible"/>
                                      </p:to>
                                    </p:set>
                                    <p:animEffect transition="in" filter="barn(inVertical)">
                                      <p:cBhvr>
                                        <p:cTn id="30" dur="500"/>
                                        <p:tgtEl>
                                          <p:spTgt spid="143"/>
                                        </p:tgtEl>
                                      </p:cBhvr>
                                    </p:animEffect>
                                  </p:childTnLst>
                                </p:cTn>
                              </p:par>
                              <p:par>
                                <p:cTn id="31" presetID="16" presetClass="entr" presetSubtype="21" fill="hold" nodeType="withEffect">
                                  <p:stCondLst>
                                    <p:cond delay="0"/>
                                  </p:stCondLst>
                                  <p:childTnLst>
                                    <p:set>
                                      <p:cBhvr>
                                        <p:cTn id="32" dur="1" fill="hold">
                                          <p:stCondLst>
                                            <p:cond delay="0"/>
                                          </p:stCondLst>
                                        </p:cTn>
                                        <p:tgtEl>
                                          <p:spTgt spid="136"/>
                                        </p:tgtEl>
                                        <p:attrNameLst>
                                          <p:attrName>style.visibility</p:attrName>
                                        </p:attrNameLst>
                                      </p:cBhvr>
                                      <p:to>
                                        <p:strVal val="visible"/>
                                      </p:to>
                                    </p:set>
                                    <p:animEffect transition="in" filter="barn(inVertical)">
                                      <p:cBhvr>
                                        <p:cTn id="33" dur="500"/>
                                        <p:tgtEl>
                                          <p:spTgt spid="13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44"/>
                                        </p:tgtEl>
                                        <p:attrNameLst>
                                          <p:attrName>style.visibility</p:attrName>
                                        </p:attrNameLst>
                                      </p:cBhvr>
                                      <p:to>
                                        <p:strVal val="visible"/>
                                      </p:to>
                                    </p:set>
                                    <p:animEffect transition="in" filter="barn(inVertical)">
                                      <p:cBhvr>
                                        <p:cTn id="38" dur="500"/>
                                        <p:tgtEl>
                                          <p:spTgt spid="144"/>
                                        </p:tgtEl>
                                      </p:cBhvr>
                                    </p:animEffect>
                                  </p:childTnLst>
                                </p:cTn>
                              </p:par>
                              <p:par>
                                <p:cTn id="39" presetID="16" presetClass="entr" presetSubtype="21" fill="hold" nodeType="withEffect">
                                  <p:stCondLst>
                                    <p:cond delay="0"/>
                                  </p:stCondLst>
                                  <p:childTnLst>
                                    <p:set>
                                      <p:cBhvr>
                                        <p:cTn id="40" dur="1" fill="hold">
                                          <p:stCondLst>
                                            <p:cond delay="0"/>
                                          </p:stCondLst>
                                        </p:cTn>
                                        <p:tgtEl>
                                          <p:spTgt spid="139"/>
                                        </p:tgtEl>
                                        <p:attrNameLst>
                                          <p:attrName>style.visibility</p:attrName>
                                        </p:attrNameLst>
                                      </p:cBhvr>
                                      <p:to>
                                        <p:strVal val="visible"/>
                                      </p:to>
                                    </p:set>
                                    <p:animEffect transition="in" filter="barn(inVertical)">
                                      <p:cBhvr>
                                        <p:cTn id="41"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1097267" y="311908"/>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1078902" y="539609"/>
            <a:ext cx="5877709" cy="51752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US"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4. Kiểm</a:t>
            </a:r>
            <a:r>
              <a:rPr kumimoji="0" lang="en-US" sz="32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tra và chỉnh sửa</a:t>
            </a:r>
            <a:endParaRPr kumimoji="0"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3" name="Picture 2">
            <a:extLst>
              <a:ext uri="{FF2B5EF4-FFF2-40B4-BE49-F238E27FC236}">
                <a16:creationId xmlns="" xmlns:a16="http://schemas.microsoft.com/office/drawing/2014/main" id="{E22BD8B4-D044-DFA6-0D49-9E00E2E9B42E}"/>
              </a:ext>
            </a:extLst>
          </p:cNvPr>
          <p:cNvPicPr>
            <a:picLocks noChangeAspect="1"/>
          </p:cNvPicPr>
          <p:nvPr/>
        </p:nvPicPr>
        <p:blipFill>
          <a:blip r:embed="rId4"/>
          <a:stretch>
            <a:fillRect/>
          </a:stretch>
        </p:blipFill>
        <p:spPr>
          <a:xfrm>
            <a:off x="0" y="1255"/>
            <a:ext cx="9144000" cy="5140990"/>
          </a:xfrm>
          <a:prstGeom prst="rect">
            <a:avLst/>
          </a:prstGeom>
        </p:spPr>
      </p:pic>
      <p:sp>
        <p:nvSpPr>
          <p:cNvPr id="8" name="TextBox 7">
            <a:extLst>
              <a:ext uri="{FF2B5EF4-FFF2-40B4-BE49-F238E27FC236}">
                <a16:creationId xmlns="" xmlns:a16="http://schemas.microsoft.com/office/drawing/2014/main" id="{93913D60-AACA-2ED8-333A-8D1AC4C285B3}"/>
              </a:ext>
            </a:extLst>
          </p:cNvPr>
          <p:cNvSpPr txBox="1"/>
          <p:nvPr/>
        </p:nvSpPr>
        <p:spPr>
          <a:xfrm>
            <a:off x="1687619" y="4222953"/>
            <a:ext cx="4577316" cy="380938"/>
          </a:xfrm>
          <a:prstGeom prst="rect">
            <a:avLst/>
          </a:prstGeom>
          <a:noFill/>
        </p:spPr>
        <p:txBody>
          <a:bodyPr wrap="square">
            <a:spAutoFit/>
          </a:bodyPr>
          <a:lstStyle/>
          <a:p>
            <a:pPr algn="just">
              <a:lnSpc>
                <a:spcPct val="150000"/>
              </a:lnSpc>
            </a:pPr>
            <a:r>
              <a:rPr lang="en-US" sz="1400">
                <a:effectLst/>
                <a:latin typeface="Times New Roman" panose="02020603050405020304" pitchFamily="18" charset="0"/>
                <a:ea typeface="SimSun" panose="02010600030101010101" pitchFamily="2" charset="-122"/>
                <a:cs typeface="Times New Roman" panose="02020603050405020304" pitchFamily="18" charset="0"/>
              </a:rPr>
              <a:t>- Bài viết đáp ứng yêu cầu đạt mức độ nào?</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0" name="TextBox 9">
            <a:extLst>
              <a:ext uri="{FF2B5EF4-FFF2-40B4-BE49-F238E27FC236}">
                <a16:creationId xmlns="" xmlns:a16="http://schemas.microsoft.com/office/drawing/2014/main" id="{8E05976A-9BDA-95D2-0D2D-8F6C09016E6C}"/>
              </a:ext>
            </a:extLst>
          </p:cNvPr>
          <p:cNvSpPr txBox="1"/>
          <p:nvPr/>
        </p:nvSpPr>
        <p:spPr>
          <a:xfrm>
            <a:off x="1687618" y="4569982"/>
            <a:ext cx="7190567" cy="307777"/>
          </a:xfrm>
          <a:prstGeom prst="rect">
            <a:avLst/>
          </a:prstGeom>
          <a:noFill/>
        </p:spPr>
        <p:txBody>
          <a:bodyPr wrap="square">
            <a:spAutoFit/>
          </a:bodyPr>
          <a:lstStyle/>
          <a:p>
            <a:r>
              <a:rPr lang="en-US" sz="1400">
                <a:effectLst/>
                <a:latin typeface="Times New Roman" panose="02020603050405020304" pitchFamily="18" charset="0"/>
                <a:ea typeface="SimSun" panose="02010600030101010101" pitchFamily="2" charset="-122"/>
              </a:rPr>
              <a:t>- Em thấy hứng thú hoặc khó khăn nhất khi thực hiện phần nào trong tiến trình thực hành viết?</a:t>
            </a:r>
            <a:endParaRPr lang="en-US"/>
          </a:p>
        </p:txBody>
      </p:sp>
      <p:sp>
        <p:nvSpPr>
          <p:cNvPr id="12" name="TextBox 11">
            <a:extLst>
              <a:ext uri="{FF2B5EF4-FFF2-40B4-BE49-F238E27FC236}">
                <a16:creationId xmlns="" xmlns:a16="http://schemas.microsoft.com/office/drawing/2014/main" id="{0486D154-36F0-6B2E-7251-440F2A33571B}"/>
              </a:ext>
            </a:extLst>
          </p:cNvPr>
          <p:cNvSpPr txBox="1"/>
          <p:nvPr/>
        </p:nvSpPr>
        <p:spPr>
          <a:xfrm>
            <a:off x="1687617" y="3108845"/>
            <a:ext cx="7020447" cy="380938"/>
          </a:xfrm>
          <a:prstGeom prst="rect">
            <a:avLst/>
          </a:prstGeom>
          <a:noFill/>
        </p:spPr>
        <p:txBody>
          <a:bodyPr wrap="square">
            <a:spAutoFit/>
          </a:bodyPr>
          <a:lstStyle/>
          <a:p>
            <a:pPr algn="just">
              <a:lnSpc>
                <a:spcPct val="150000"/>
              </a:lnSpc>
            </a:pPr>
            <a:r>
              <a:rPr lang="en-US" sz="1400">
                <a:effectLst/>
                <a:latin typeface="Times New Roman" panose="02020603050405020304" pitchFamily="18" charset="0"/>
                <a:ea typeface="SimSun" panose="02010600030101010101" pitchFamily="2" charset="-122"/>
                <a:cs typeface="Times New Roman" panose="02020603050405020304" pitchFamily="18" charset="0"/>
              </a:rPr>
              <a:t>- Bài viết đã có đủ ba phần chưa? Nội dung (độ dài) các phần có cân đối chưa?</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4" name="TextBox 13">
            <a:extLst>
              <a:ext uri="{FF2B5EF4-FFF2-40B4-BE49-F238E27FC236}">
                <a16:creationId xmlns="" xmlns:a16="http://schemas.microsoft.com/office/drawing/2014/main" id="{7AC4948F-2FC9-EAB4-3391-390A4010B3B7}"/>
              </a:ext>
            </a:extLst>
          </p:cNvPr>
          <p:cNvSpPr txBox="1"/>
          <p:nvPr/>
        </p:nvSpPr>
        <p:spPr>
          <a:xfrm>
            <a:off x="1668710" y="3453054"/>
            <a:ext cx="6846549" cy="523220"/>
          </a:xfrm>
          <a:prstGeom prst="rect">
            <a:avLst/>
          </a:prstGeom>
          <a:noFill/>
        </p:spPr>
        <p:txBody>
          <a:bodyPr wrap="square">
            <a:spAutoFit/>
          </a:bodyPr>
          <a:lstStyle/>
          <a:p>
            <a:pPr algn="just"/>
            <a:r>
              <a:rPr lang="en-US" sz="1400">
                <a:effectLst/>
                <a:latin typeface="Times New Roman" panose="02020603050405020304" pitchFamily="18" charset="0"/>
                <a:ea typeface="SimSun" panose="02010600030101010101" pitchFamily="2" charset="-122"/>
                <a:cs typeface="Times New Roman" panose="02020603050405020304" pitchFamily="18" charset="0"/>
              </a:rPr>
              <a:t>- Bài viết đã đủ ý chưa? Các ý có phù hợp với vấn đề nghị luận và luận điểm không? Có những ý nào trùng lặp nhau không?</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6" name="TextBox 15">
            <a:extLst>
              <a:ext uri="{FF2B5EF4-FFF2-40B4-BE49-F238E27FC236}">
                <a16:creationId xmlns="" xmlns:a16="http://schemas.microsoft.com/office/drawing/2014/main" id="{F1DB1462-A9B6-1DCE-6571-72FF93A5F008}"/>
              </a:ext>
            </a:extLst>
          </p:cNvPr>
          <p:cNvSpPr txBox="1"/>
          <p:nvPr/>
        </p:nvSpPr>
        <p:spPr>
          <a:xfrm>
            <a:off x="1668710" y="3915176"/>
            <a:ext cx="4577316" cy="307777"/>
          </a:xfrm>
          <a:prstGeom prst="rect">
            <a:avLst/>
          </a:prstGeom>
          <a:noFill/>
        </p:spPr>
        <p:txBody>
          <a:bodyPr wrap="square">
            <a:spAutoFit/>
          </a:bodyPr>
          <a:lstStyle/>
          <a:p>
            <a:r>
              <a:rPr lang="en-US" sz="1400">
                <a:effectLst/>
                <a:latin typeface="Times New Roman" panose="02020603050405020304" pitchFamily="18" charset="0"/>
                <a:ea typeface="SimSun" panose="02010600030101010101" pitchFamily="2" charset="-122"/>
              </a:rPr>
              <a:t>- Bài viết có mắc lỗi dùng từ, đặt câu, chính tả,…không?</a:t>
            </a:r>
            <a:endParaRPr lang="en-US"/>
          </a:p>
        </p:txBody>
      </p:sp>
      <p:sp>
        <p:nvSpPr>
          <p:cNvPr id="18" name="TextBox 17">
            <a:extLst>
              <a:ext uri="{FF2B5EF4-FFF2-40B4-BE49-F238E27FC236}">
                <a16:creationId xmlns="" xmlns:a16="http://schemas.microsoft.com/office/drawing/2014/main" id="{21949EF0-AEA7-0F99-C9F0-5DC532A8D02B}"/>
              </a:ext>
            </a:extLst>
          </p:cNvPr>
          <p:cNvSpPr txBox="1"/>
          <p:nvPr/>
        </p:nvSpPr>
        <p:spPr>
          <a:xfrm>
            <a:off x="1580525" y="896451"/>
            <a:ext cx="4577316" cy="523220"/>
          </a:xfrm>
          <a:prstGeom prst="rect">
            <a:avLst/>
          </a:prstGeom>
          <a:noFill/>
        </p:spPr>
        <p:txBody>
          <a:bodyPr wrap="square">
            <a:spAutoFit/>
          </a:bodyPr>
          <a:lstStyle/>
          <a:p>
            <a:pPr algn="just"/>
            <a:r>
              <a:rPr lang="en-US" sz="1400" b="1" i="1">
                <a:effectLst/>
                <a:latin typeface="Times New Roman" panose="02020603050405020304" pitchFamily="18" charset="0"/>
                <a:ea typeface="SimSun" panose="02010600030101010101" pitchFamily="2" charset="-122"/>
                <a:cs typeface="Times New Roman" panose="02020603050405020304" pitchFamily="18" charset="0"/>
              </a:rPr>
              <a:t>Mở bài:</a:t>
            </a:r>
            <a:endParaRPr lang="en-US" sz="1000" b="1" i="1">
              <a:effectLst/>
              <a:latin typeface="Calibri" panose="020F0502020204030204" pitchFamily="34" charset="0"/>
              <a:ea typeface="SimSun" panose="02010600030101010101" pitchFamily="2" charset="-122"/>
              <a:cs typeface="Times New Roman" panose="02020603050405020304" pitchFamily="18" charset="0"/>
            </a:endParaRPr>
          </a:p>
          <a:p>
            <a:pPr algn="just"/>
            <a:r>
              <a:rPr lang="en-US" sz="1400">
                <a:effectLst/>
                <a:latin typeface="Times New Roman" panose="02020603050405020304" pitchFamily="18" charset="0"/>
                <a:ea typeface="SimSun" panose="02010600030101010101" pitchFamily="2" charset="-122"/>
                <a:cs typeface="Times New Roman" panose="02020603050405020304" pitchFamily="18" charset="0"/>
              </a:rPr>
              <a:t>   Đã giới thiệu khái quát nội về một hoạt động xã hội</a:t>
            </a:r>
            <a:r>
              <a:rPr lang="vi-VN" sz="1400">
                <a:effectLst/>
                <a:latin typeface="Times New Roman" panose="02020603050405020304" pitchFamily="18" charset="0"/>
                <a:ea typeface="SimSun" panose="02010600030101010101" pitchFamily="2" charset="-122"/>
                <a:cs typeface="Times New Roman" panose="02020603050405020304" pitchFamily="18" charset="0"/>
              </a:rPr>
              <a:t> chưa?</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0" name="TextBox 19">
            <a:extLst>
              <a:ext uri="{FF2B5EF4-FFF2-40B4-BE49-F238E27FC236}">
                <a16:creationId xmlns="" xmlns:a16="http://schemas.microsoft.com/office/drawing/2014/main" id="{DF829D9B-DC8A-1B03-86B2-E68182D39E0A}"/>
              </a:ext>
            </a:extLst>
          </p:cNvPr>
          <p:cNvSpPr txBox="1"/>
          <p:nvPr/>
        </p:nvSpPr>
        <p:spPr>
          <a:xfrm>
            <a:off x="1586909" y="1275808"/>
            <a:ext cx="4577316" cy="380938"/>
          </a:xfrm>
          <a:prstGeom prst="rect">
            <a:avLst/>
          </a:prstGeom>
          <a:noFill/>
        </p:spPr>
        <p:txBody>
          <a:bodyPr wrap="square">
            <a:spAutoFit/>
          </a:bodyPr>
          <a:lstStyle/>
          <a:p>
            <a:pPr algn="just">
              <a:lnSpc>
                <a:spcPct val="150000"/>
              </a:lnSpc>
            </a:pPr>
            <a:r>
              <a:rPr lang="en-US" sz="1400" b="1" i="1">
                <a:effectLst/>
                <a:latin typeface="Times New Roman" panose="02020603050405020304" pitchFamily="18" charset="0"/>
                <a:ea typeface="SimSun" panose="02010600030101010101" pitchFamily="2" charset="-122"/>
                <a:cs typeface="Times New Roman" panose="02020603050405020304" pitchFamily="18" charset="0"/>
              </a:rPr>
              <a:t>Thân bài:</a:t>
            </a:r>
            <a:endParaRPr lang="en-US" sz="1000" b="1" i="1">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2" name="TextBox 21">
            <a:extLst>
              <a:ext uri="{FF2B5EF4-FFF2-40B4-BE49-F238E27FC236}">
                <a16:creationId xmlns="" xmlns:a16="http://schemas.microsoft.com/office/drawing/2014/main" id="{0223F3BB-2D72-B8D1-5E24-33A2923DF4B1}"/>
              </a:ext>
            </a:extLst>
          </p:cNvPr>
          <p:cNvSpPr txBox="1"/>
          <p:nvPr/>
        </p:nvSpPr>
        <p:spPr>
          <a:xfrm>
            <a:off x="1586909" y="1479371"/>
            <a:ext cx="7291276" cy="380938"/>
          </a:xfrm>
          <a:prstGeom prst="rect">
            <a:avLst/>
          </a:prstGeom>
          <a:noFill/>
        </p:spPr>
        <p:txBody>
          <a:bodyPr wrap="square">
            <a:spAutoFit/>
          </a:bodyPr>
          <a:lstStyle/>
          <a:p>
            <a:pPr algn="just">
              <a:lnSpc>
                <a:spcPct val="150000"/>
              </a:lnSpc>
            </a:pPr>
            <a:r>
              <a:rPr lang="en-US" sz="1400">
                <a:effectLst/>
                <a:latin typeface="Times New Roman" panose="02020603050405020304" pitchFamily="18" charset="0"/>
                <a:ea typeface="SimSun" panose="02010600030101010101" pitchFamily="2" charset="-122"/>
                <a:cs typeface="Times New Roman" panose="02020603050405020304" pitchFamily="18" charset="0"/>
              </a:rPr>
              <a:t>- Có kể lại được chi tiết về một hoạt động xã hội theo một trình tự thống nhất</a:t>
            </a:r>
            <a:r>
              <a:rPr lang="vi-VN" sz="1400">
                <a:effectLst/>
                <a:latin typeface="Times New Roman" panose="02020603050405020304" pitchFamily="18" charset="0"/>
                <a:ea typeface="SimSun" panose="02010600030101010101" pitchFamily="2" charset="-122"/>
                <a:cs typeface="Times New Roman" panose="02020603050405020304" pitchFamily="18" charset="0"/>
              </a:rPr>
              <a:t> không?</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4" name="TextBox 23">
            <a:extLst>
              <a:ext uri="{FF2B5EF4-FFF2-40B4-BE49-F238E27FC236}">
                <a16:creationId xmlns="" xmlns:a16="http://schemas.microsoft.com/office/drawing/2014/main" id="{AEB39F92-5148-A0B8-87CE-480ACB9C74EF}"/>
              </a:ext>
            </a:extLst>
          </p:cNvPr>
          <p:cNvSpPr txBox="1"/>
          <p:nvPr/>
        </p:nvSpPr>
        <p:spPr>
          <a:xfrm>
            <a:off x="1586909" y="1724129"/>
            <a:ext cx="6713889" cy="380938"/>
          </a:xfrm>
          <a:prstGeom prst="rect">
            <a:avLst/>
          </a:prstGeom>
          <a:noFill/>
        </p:spPr>
        <p:txBody>
          <a:bodyPr wrap="square">
            <a:spAutoFit/>
          </a:bodyPr>
          <a:lstStyle/>
          <a:p>
            <a:pPr algn="just">
              <a:lnSpc>
                <a:spcPct val="150000"/>
              </a:lnSpc>
            </a:pPr>
            <a:r>
              <a:rPr lang="en-US" sz="1400">
                <a:effectLst/>
                <a:latin typeface="Times New Roman" panose="02020603050405020304" pitchFamily="18" charset="0"/>
                <a:ea typeface="SimSun" panose="02010600030101010101" pitchFamily="2" charset="-122"/>
                <a:cs typeface="Times New Roman" panose="02020603050405020304" pitchFamily="18" charset="0"/>
              </a:rPr>
              <a:t>- Nội dung cụ thể có sinh động, đặc sắc, giàu sức thuyết phục không?</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6" name="TextBox 25">
            <a:extLst>
              <a:ext uri="{FF2B5EF4-FFF2-40B4-BE49-F238E27FC236}">
                <a16:creationId xmlns="" xmlns:a16="http://schemas.microsoft.com/office/drawing/2014/main" id="{2490F76C-0C55-0EED-A475-0DDABA66A35C}"/>
              </a:ext>
            </a:extLst>
          </p:cNvPr>
          <p:cNvSpPr txBox="1"/>
          <p:nvPr/>
        </p:nvSpPr>
        <p:spPr>
          <a:xfrm>
            <a:off x="1586909" y="1939858"/>
            <a:ext cx="6713889" cy="380938"/>
          </a:xfrm>
          <a:prstGeom prst="rect">
            <a:avLst/>
          </a:prstGeom>
          <a:noFill/>
        </p:spPr>
        <p:txBody>
          <a:bodyPr wrap="square">
            <a:spAutoFit/>
          </a:bodyPr>
          <a:lstStyle/>
          <a:p>
            <a:pPr algn="just">
              <a:lnSpc>
                <a:spcPct val="150000"/>
              </a:lnSpc>
            </a:pPr>
            <a:r>
              <a:rPr lang="en-US" sz="1400">
                <a:effectLst/>
                <a:latin typeface="Times New Roman" panose="02020603050405020304" pitchFamily="18" charset="0"/>
                <a:ea typeface="SimSun" panose="02010600030101010101" pitchFamily="2" charset="-122"/>
                <a:cs typeface="Times New Roman" panose="02020603050405020304" pitchFamily="18" charset="0"/>
              </a:rPr>
              <a:t>- Đã kết hợp được các phương thức biểu đạt miêu tả, biểu cảm trong khi kể</a:t>
            </a:r>
            <a:r>
              <a:rPr lang="vi-VN" sz="1400">
                <a:effectLst/>
                <a:latin typeface="Times New Roman" panose="02020603050405020304" pitchFamily="18" charset="0"/>
                <a:ea typeface="SimSun" panose="02010600030101010101" pitchFamily="2" charset="-122"/>
                <a:cs typeface="Times New Roman" panose="02020603050405020304" pitchFamily="18" charset="0"/>
              </a:rPr>
              <a:t> chưa</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8" name="TextBox 27">
            <a:extLst>
              <a:ext uri="{FF2B5EF4-FFF2-40B4-BE49-F238E27FC236}">
                <a16:creationId xmlns="" xmlns:a16="http://schemas.microsoft.com/office/drawing/2014/main" id="{58E5924E-A7FB-6706-89F7-619DFDA2588C}"/>
              </a:ext>
            </a:extLst>
          </p:cNvPr>
          <p:cNvSpPr txBox="1"/>
          <p:nvPr/>
        </p:nvSpPr>
        <p:spPr>
          <a:xfrm>
            <a:off x="1586909" y="2154137"/>
            <a:ext cx="4577316" cy="380938"/>
          </a:xfrm>
          <a:prstGeom prst="rect">
            <a:avLst/>
          </a:prstGeom>
          <a:noFill/>
        </p:spPr>
        <p:txBody>
          <a:bodyPr wrap="square">
            <a:spAutoFit/>
          </a:bodyPr>
          <a:lstStyle/>
          <a:p>
            <a:pPr algn="just">
              <a:lnSpc>
                <a:spcPct val="150000"/>
              </a:lnSpc>
            </a:pPr>
            <a:r>
              <a:rPr lang="en-US" sz="1400">
                <a:effectLst/>
                <a:latin typeface="Times New Roman" panose="02020603050405020304" pitchFamily="18" charset="0"/>
                <a:ea typeface="SimSun" panose="02010600030101010101" pitchFamily="2" charset="-122"/>
                <a:cs typeface="Times New Roman" panose="02020603050405020304" pitchFamily="18" charset="0"/>
              </a:rPr>
              <a:t>- Có nêu được những suy nghĩ và cảm xúc sâu sắc không?</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30" name="TextBox 29">
            <a:extLst>
              <a:ext uri="{FF2B5EF4-FFF2-40B4-BE49-F238E27FC236}">
                <a16:creationId xmlns="" xmlns:a16="http://schemas.microsoft.com/office/drawing/2014/main" id="{B7B91889-6464-8D36-6F30-9A20CC853E3C}"/>
              </a:ext>
            </a:extLst>
          </p:cNvPr>
          <p:cNvSpPr txBox="1"/>
          <p:nvPr/>
        </p:nvSpPr>
        <p:spPr>
          <a:xfrm>
            <a:off x="1586909" y="2442298"/>
            <a:ext cx="4577316" cy="380938"/>
          </a:xfrm>
          <a:prstGeom prst="rect">
            <a:avLst/>
          </a:prstGeom>
          <a:noFill/>
        </p:spPr>
        <p:txBody>
          <a:bodyPr wrap="square">
            <a:spAutoFit/>
          </a:bodyPr>
          <a:lstStyle/>
          <a:p>
            <a:pPr algn="just">
              <a:lnSpc>
                <a:spcPct val="150000"/>
              </a:lnSpc>
            </a:pPr>
            <a:r>
              <a:rPr lang="en-US" sz="1400" b="1" i="1">
                <a:effectLst/>
                <a:latin typeface="Times New Roman" panose="02020603050405020304" pitchFamily="18" charset="0"/>
                <a:ea typeface="SimSun" panose="02010600030101010101" pitchFamily="2" charset="-122"/>
                <a:cs typeface="Times New Roman" panose="02020603050405020304" pitchFamily="18" charset="0"/>
              </a:rPr>
              <a:t>Kết bài:</a:t>
            </a:r>
            <a:endParaRPr lang="en-US" sz="1000" b="1" i="1">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32" name="TextBox 31">
            <a:extLst>
              <a:ext uri="{FF2B5EF4-FFF2-40B4-BE49-F238E27FC236}">
                <a16:creationId xmlns="" xmlns:a16="http://schemas.microsoft.com/office/drawing/2014/main" id="{E98CF797-C54C-69C3-BF7E-2C6BA09E4576}"/>
              </a:ext>
            </a:extLst>
          </p:cNvPr>
          <p:cNvSpPr txBox="1"/>
          <p:nvPr/>
        </p:nvSpPr>
        <p:spPr>
          <a:xfrm>
            <a:off x="1668710" y="2771509"/>
            <a:ext cx="6460452" cy="307777"/>
          </a:xfrm>
          <a:prstGeom prst="rect">
            <a:avLst/>
          </a:prstGeom>
          <a:noFill/>
        </p:spPr>
        <p:txBody>
          <a:bodyPr wrap="square">
            <a:spAutoFit/>
          </a:bodyPr>
          <a:lstStyle/>
          <a:p>
            <a:r>
              <a:rPr lang="en-US" sz="1400">
                <a:effectLst/>
                <a:latin typeface="Times New Roman" panose="02020603050405020304" pitchFamily="18" charset="0"/>
                <a:ea typeface="SimSun" panose="02010600030101010101" pitchFamily="2" charset="-122"/>
              </a:rPr>
              <a:t>Nêu ý nghĩa hoặc bài học thu được sau khi tham gia hoạt động xã hội.</a:t>
            </a:r>
            <a:endParaRPr lang="en-US"/>
          </a:p>
        </p:txBody>
      </p:sp>
    </p:spTree>
    <p:extLst>
      <p:ext uri="{BB962C8B-B14F-4D97-AF65-F5344CB8AC3E}">
        <p14:creationId xmlns:p14="http://schemas.microsoft.com/office/powerpoint/2010/main" val="830659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arn(inVertical)">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arn(inVertical)">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arn(inVertical)">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barn(inVertical)">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Vertical)">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arn(inVertical)">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arn(inVertical)">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barn(inVertical)">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barn(inVertical)">
                                      <p:cBhvr>
                                        <p:cTn id="7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P spid="14" grpId="0"/>
      <p:bldP spid="16" grpId="0"/>
      <p:bldP spid="18" grpId="0"/>
      <p:bldP spid="20" grpId="0"/>
      <p:bldP spid="22" grpId="0"/>
      <p:bldP spid="24" grpId="0"/>
      <p:bldP spid="26" grpId="0"/>
      <p:bldP spid="28" grpId="0"/>
      <p:bldP spid="30"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672;p42">
            <a:extLst>
              <a:ext uri="{FF2B5EF4-FFF2-40B4-BE49-F238E27FC236}">
                <a16:creationId xmlns="" xmlns:a16="http://schemas.microsoft.com/office/drawing/2014/main" id="{80A87B34-D8AC-55FC-8334-762DE348C415}"/>
              </a:ext>
            </a:extLst>
          </p:cNvPr>
          <p:cNvGrpSpPr/>
          <p:nvPr/>
        </p:nvGrpSpPr>
        <p:grpSpPr>
          <a:xfrm>
            <a:off x="1313949" y="284447"/>
            <a:ext cx="6852864" cy="4131342"/>
            <a:chOff x="2962745" y="2063425"/>
            <a:chExt cx="2598525" cy="1644174"/>
          </a:xfrm>
        </p:grpSpPr>
        <p:sp>
          <p:nvSpPr>
            <p:cNvPr id="40" name="Google Shape;2673;p42">
              <a:extLst>
                <a:ext uri="{FF2B5EF4-FFF2-40B4-BE49-F238E27FC236}">
                  <a16:creationId xmlns="" xmlns:a16="http://schemas.microsoft.com/office/drawing/2014/main" id="{2664CE5E-D8E1-6C50-EB2A-25889C8D6563}"/>
                </a:ext>
              </a:extLst>
            </p:cNvPr>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rgbClr val="FEE9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674;p42">
              <a:extLst>
                <a:ext uri="{FF2B5EF4-FFF2-40B4-BE49-F238E27FC236}">
                  <a16:creationId xmlns="" xmlns:a16="http://schemas.microsoft.com/office/drawing/2014/main" id="{E35016C4-764F-39C8-B28C-30EDDA1263AF}"/>
                </a:ext>
              </a:extLst>
            </p:cNvPr>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rgbClr val="FEE9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2675;p42">
            <a:extLst>
              <a:ext uri="{FF2B5EF4-FFF2-40B4-BE49-F238E27FC236}">
                <a16:creationId xmlns="" xmlns:a16="http://schemas.microsoft.com/office/drawing/2014/main" id="{11FEC7AA-FC23-B8B1-1B60-6F3BE78FDFA8}"/>
              </a:ext>
            </a:extLst>
          </p:cNvPr>
          <p:cNvSpPr txBox="1">
            <a:spLocks noGrp="1"/>
          </p:cNvSpPr>
          <p:nvPr/>
        </p:nvSpPr>
        <p:spPr>
          <a:xfrm>
            <a:off x="2168695" y="1918728"/>
            <a:ext cx="4846200"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7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Hoạt động vận</a:t>
            </a:r>
            <a:r>
              <a:rPr kumimoji="0" lang="en" sz="72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dụng</a:t>
            </a:r>
            <a:endParaRPr kumimoji="0" sz="7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grpSp>
        <p:nvGrpSpPr>
          <p:cNvPr id="7" name="Google Shape;2677;p42">
            <a:extLst>
              <a:ext uri="{FF2B5EF4-FFF2-40B4-BE49-F238E27FC236}">
                <a16:creationId xmlns="" xmlns:a16="http://schemas.microsoft.com/office/drawing/2014/main" id="{B9B957D9-94FE-0ECB-CA16-719C2F4AE505}"/>
              </a:ext>
            </a:extLst>
          </p:cNvPr>
          <p:cNvGrpSpPr/>
          <p:nvPr/>
        </p:nvGrpSpPr>
        <p:grpSpPr>
          <a:xfrm>
            <a:off x="4238667" y="4013026"/>
            <a:ext cx="666579" cy="211374"/>
            <a:chOff x="5181425" y="2685475"/>
            <a:chExt cx="224900" cy="74425"/>
          </a:xfrm>
        </p:grpSpPr>
        <p:sp>
          <p:nvSpPr>
            <p:cNvPr id="35" name="Google Shape;2678;p42">
              <a:extLst>
                <a:ext uri="{FF2B5EF4-FFF2-40B4-BE49-F238E27FC236}">
                  <a16:creationId xmlns="" xmlns:a16="http://schemas.microsoft.com/office/drawing/2014/main" id="{6DCADB1B-842B-4FF7-965F-2D4AAE3B74F1}"/>
                </a:ext>
              </a:extLst>
            </p:cNvPr>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679;p42">
              <a:extLst>
                <a:ext uri="{FF2B5EF4-FFF2-40B4-BE49-F238E27FC236}">
                  <a16:creationId xmlns="" xmlns:a16="http://schemas.microsoft.com/office/drawing/2014/main" id="{5D712CB5-561C-C811-1732-EFCEB163B015}"/>
                </a:ext>
              </a:extLst>
            </p:cNvPr>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680;p42">
              <a:extLst>
                <a:ext uri="{FF2B5EF4-FFF2-40B4-BE49-F238E27FC236}">
                  <a16:creationId xmlns="" xmlns:a16="http://schemas.microsoft.com/office/drawing/2014/main" id="{F872EE2A-3095-2250-B455-B639580AB271}"/>
                </a:ext>
              </a:extLst>
            </p:cNvPr>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681;p42">
              <a:extLst>
                <a:ext uri="{FF2B5EF4-FFF2-40B4-BE49-F238E27FC236}">
                  <a16:creationId xmlns="" xmlns:a16="http://schemas.microsoft.com/office/drawing/2014/main" id="{06FA1B43-63AA-9877-AD68-8C98CEADEEB1}"/>
                </a:ext>
              </a:extLst>
            </p:cNvPr>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682;p42">
              <a:extLst>
                <a:ext uri="{FF2B5EF4-FFF2-40B4-BE49-F238E27FC236}">
                  <a16:creationId xmlns="" xmlns:a16="http://schemas.microsoft.com/office/drawing/2014/main" id="{1A4ACED9-9001-08B0-C832-64595C7844EA}"/>
                </a:ext>
              </a:extLst>
            </p:cNvPr>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Google Shape;2683;p42">
            <a:extLst>
              <a:ext uri="{FF2B5EF4-FFF2-40B4-BE49-F238E27FC236}">
                <a16:creationId xmlns="" xmlns:a16="http://schemas.microsoft.com/office/drawing/2014/main" id="{B5173E58-04FE-7527-5B05-F83387CAAEE3}"/>
              </a:ext>
            </a:extLst>
          </p:cNvPr>
          <p:cNvSpPr/>
          <p:nvPr/>
        </p:nvSpPr>
        <p:spPr>
          <a:xfrm>
            <a:off x="7178248" y="3462633"/>
            <a:ext cx="558524" cy="535724"/>
          </a:xfrm>
          <a:custGeom>
            <a:avLst/>
            <a:gdLst/>
            <a:ahLst/>
            <a:cxnLst/>
            <a:rect l="l" t="t" r="r" b="b"/>
            <a:pathLst>
              <a:path w="1264" h="1265" extrusionOk="0">
                <a:moveTo>
                  <a:pt x="631" y="1"/>
                </a:moveTo>
                <a:cubicBezTo>
                  <a:pt x="282" y="1"/>
                  <a:pt x="1" y="284"/>
                  <a:pt x="1" y="633"/>
                </a:cubicBezTo>
                <a:cubicBezTo>
                  <a:pt x="1" y="982"/>
                  <a:pt x="282" y="1265"/>
                  <a:pt x="631" y="1265"/>
                </a:cubicBezTo>
                <a:cubicBezTo>
                  <a:pt x="980" y="1265"/>
                  <a:pt x="1263" y="982"/>
                  <a:pt x="1263" y="633"/>
                </a:cubicBezTo>
                <a:cubicBezTo>
                  <a:pt x="1263" y="284"/>
                  <a:pt x="980" y="1"/>
                  <a:pt x="631"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684;p42">
            <a:extLst>
              <a:ext uri="{FF2B5EF4-FFF2-40B4-BE49-F238E27FC236}">
                <a16:creationId xmlns="" xmlns:a16="http://schemas.microsoft.com/office/drawing/2014/main" id="{CE55C24B-9DD2-953B-202E-3C7AB96D2C7E}"/>
              </a:ext>
            </a:extLst>
          </p:cNvPr>
          <p:cNvSpPr/>
          <p:nvPr/>
        </p:nvSpPr>
        <p:spPr>
          <a:xfrm>
            <a:off x="1548785" y="3781859"/>
            <a:ext cx="322391" cy="284512"/>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685;p42">
            <a:extLst>
              <a:ext uri="{FF2B5EF4-FFF2-40B4-BE49-F238E27FC236}">
                <a16:creationId xmlns="" xmlns:a16="http://schemas.microsoft.com/office/drawing/2014/main" id="{E95DFA84-4CC2-869A-AB58-3B7623B20ADB}"/>
              </a:ext>
            </a:extLst>
          </p:cNvPr>
          <p:cNvSpPr/>
          <p:nvPr/>
        </p:nvSpPr>
        <p:spPr>
          <a:xfrm>
            <a:off x="1971145" y="3576185"/>
            <a:ext cx="82206" cy="78709"/>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 name="Google Shape;2686;p42">
            <a:extLst>
              <a:ext uri="{FF2B5EF4-FFF2-40B4-BE49-F238E27FC236}">
                <a16:creationId xmlns="" xmlns:a16="http://schemas.microsoft.com/office/drawing/2014/main" id="{754CD64D-EB13-2E63-43C5-EABF0D03EAFE}"/>
              </a:ext>
            </a:extLst>
          </p:cNvPr>
          <p:cNvGrpSpPr/>
          <p:nvPr/>
        </p:nvGrpSpPr>
        <p:grpSpPr>
          <a:xfrm rot="630753">
            <a:off x="6735004" y="1941646"/>
            <a:ext cx="1071650" cy="2811873"/>
            <a:chOff x="438975" y="1510001"/>
            <a:chExt cx="1320214" cy="3464072"/>
          </a:xfrm>
        </p:grpSpPr>
        <p:sp>
          <p:nvSpPr>
            <p:cNvPr id="25" name="Google Shape;2687;p42">
              <a:extLst>
                <a:ext uri="{FF2B5EF4-FFF2-40B4-BE49-F238E27FC236}">
                  <a16:creationId xmlns="" xmlns:a16="http://schemas.microsoft.com/office/drawing/2014/main" id="{E18798BD-B5A3-4DEE-83AF-CA605B775B7A}"/>
                </a:ext>
              </a:extLst>
            </p:cNvPr>
            <p:cNvSpPr/>
            <p:nvPr/>
          </p:nvSpPr>
          <p:spPr>
            <a:xfrm>
              <a:off x="448721" y="1525573"/>
              <a:ext cx="1310468" cy="3180879"/>
            </a:xfrm>
            <a:custGeom>
              <a:avLst/>
              <a:gdLst/>
              <a:ahLst/>
              <a:cxnLst/>
              <a:rect l="l" t="t" r="r" b="b"/>
              <a:pathLst>
                <a:path w="11698" h="28395" extrusionOk="0">
                  <a:moveTo>
                    <a:pt x="10352" y="0"/>
                  </a:moveTo>
                  <a:cubicBezTo>
                    <a:pt x="9961" y="0"/>
                    <a:pt x="9547" y="598"/>
                    <a:pt x="9454" y="984"/>
                  </a:cubicBezTo>
                  <a:lnTo>
                    <a:pt x="8750" y="3891"/>
                  </a:lnTo>
                  <a:cubicBezTo>
                    <a:pt x="7689" y="3978"/>
                    <a:pt x="6757" y="4731"/>
                    <a:pt x="6492" y="5822"/>
                  </a:cubicBezTo>
                  <a:cubicBezTo>
                    <a:pt x="6247" y="6833"/>
                    <a:pt x="6646" y="7846"/>
                    <a:pt x="7421" y="8439"/>
                  </a:cubicBezTo>
                  <a:lnTo>
                    <a:pt x="7318" y="8734"/>
                  </a:lnTo>
                  <a:lnTo>
                    <a:pt x="6353" y="8402"/>
                  </a:lnTo>
                  <a:lnTo>
                    <a:pt x="4869" y="12711"/>
                  </a:lnTo>
                  <a:lnTo>
                    <a:pt x="326" y="25904"/>
                  </a:lnTo>
                  <a:lnTo>
                    <a:pt x="241" y="25624"/>
                  </a:lnTo>
                  <a:lnTo>
                    <a:pt x="0" y="25963"/>
                  </a:lnTo>
                  <a:lnTo>
                    <a:pt x="238" y="26533"/>
                  </a:lnTo>
                  <a:cubicBezTo>
                    <a:pt x="295" y="26662"/>
                    <a:pt x="407" y="26766"/>
                    <a:pt x="556" y="26803"/>
                  </a:cubicBezTo>
                  <a:lnTo>
                    <a:pt x="1431" y="27014"/>
                  </a:lnTo>
                  <a:lnTo>
                    <a:pt x="5897" y="13519"/>
                  </a:lnTo>
                  <a:lnTo>
                    <a:pt x="6059" y="13575"/>
                  </a:lnTo>
                  <a:lnTo>
                    <a:pt x="7752" y="8651"/>
                  </a:lnTo>
                  <a:cubicBezTo>
                    <a:pt x="7940" y="8753"/>
                    <a:pt x="8143" y="8836"/>
                    <a:pt x="8363" y="8888"/>
                  </a:cubicBezTo>
                  <a:cubicBezTo>
                    <a:pt x="8562" y="8936"/>
                    <a:pt x="8762" y="8960"/>
                    <a:pt x="8959" y="8960"/>
                  </a:cubicBezTo>
                  <a:cubicBezTo>
                    <a:pt x="9473" y="8960"/>
                    <a:pt x="9966" y="8801"/>
                    <a:pt x="10380" y="8522"/>
                  </a:cubicBezTo>
                  <a:lnTo>
                    <a:pt x="10380" y="8522"/>
                  </a:lnTo>
                  <a:lnTo>
                    <a:pt x="10247" y="9351"/>
                  </a:lnTo>
                  <a:lnTo>
                    <a:pt x="9141" y="9192"/>
                  </a:lnTo>
                  <a:lnTo>
                    <a:pt x="8430" y="13635"/>
                  </a:lnTo>
                  <a:lnTo>
                    <a:pt x="8047" y="13579"/>
                  </a:lnTo>
                  <a:lnTo>
                    <a:pt x="8047" y="13579"/>
                  </a:lnTo>
                  <a:lnTo>
                    <a:pt x="8183" y="13675"/>
                  </a:lnTo>
                  <a:lnTo>
                    <a:pt x="8418" y="13711"/>
                  </a:lnTo>
                  <a:lnTo>
                    <a:pt x="6102" y="28184"/>
                  </a:lnTo>
                  <a:lnTo>
                    <a:pt x="7078" y="28382"/>
                  </a:lnTo>
                  <a:cubicBezTo>
                    <a:pt x="7112" y="28391"/>
                    <a:pt x="7147" y="28395"/>
                    <a:pt x="7181" y="28395"/>
                  </a:cubicBezTo>
                  <a:cubicBezTo>
                    <a:pt x="7391" y="28395"/>
                    <a:pt x="7577" y="28240"/>
                    <a:pt x="7608" y="28023"/>
                  </a:cubicBezTo>
                  <a:lnTo>
                    <a:pt x="9590" y="14301"/>
                  </a:lnTo>
                  <a:lnTo>
                    <a:pt x="9834" y="14336"/>
                  </a:lnTo>
                  <a:lnTo>
                    <a:pt x="10715" y="8256"/>
                  </a:lnTo>
                  <a:lnTo>
                    <a:pt x="10715" y="8254"/>
                  </a:lnTo>
                  <a:cubicBezTo>
                    <a:pt x="11054" y="7929"/>
                    <a:pt x="11310" y="7508"/>
                    <a:pt x="11428" y="7017"/>
                  </a:cubicBezTo>
                  <a:cubicBezTo>
                    <a:pt x="11697" y="5907"/>
                    <a:pt x="11190" y="4790"/>
                    <a:pt x="10257" y="4236"/>
                  </a:cubicBezTo>
                  <a:lnTo>
                    <a:pt x="11057" y="934"/>
                  </a:lnTo>
                  <a:cubicBezTo>
                    <a:pt x="11158" y="517"/>
                    <a:pt x="10854" y="112"/>
                    <a:pt x="10439" y="10"/>
                  </a:cubicBezTo>
                  <a:cubicBezTo>
                    <a:pt x="10410" y="3"/>
                    <a:pt x="10381" y="0"/>
                    <a:pt x="10352" y="0"/>
                  </a:cubicBez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88;p42">
              <a:extLst>
                <a:ext uri="{FF2B5EF4-FFF2-40B4-BE49-F238E27FC236}">
                  <a16:creationId xmlns="" xmlns:a16="http://schemas.microsoft.com/office/drawing/2014/main" id="{FC702794-CA19-8042-ED3E-1BE8915B0DD7}"/>
                </a:ext>
              </a:extLst>
            </p:cNvPr>
            <p:cNvSpPr/>
            <p:nvPr/>
          </p:nvSpPr>
          <p:spPr>
            <a:xfrm>
              <a:off x="935134" y="2929265"/>
              <a:ext cx="18596" cy="33831"/>
            </a:xfrm>
            <a:custGeom>
              <a:avLst/>
              <a:gdLst/>
              <a:ahLst/>
              <a:cxnLst/>
              <a:rect l="l" t="t" r="r" b="b"/>
              <a:pathLst>
                <a:path w="166" h="302" extrusionOk="0">
                  <a:moveTo>
                    <a:pt x="1" y="0"/>
                  </a:moveTo>
                  <a:lnTo>
                    <a:pt x="81" y="302"/>
                  </a:lnTo>
                  <a:lnTo>
                    <a:pt x="165" y="57"/>
                  </a:lnTo>
                  <a:lnTo>
                    <a:pt x="1" y="0"/>
                  </a:ln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689;p42">
              <a:extLst>
                <a:ext uri="{FF2B5EF4-FFF2-40B4-BE49-F238E27FC236}">
                  <a16:creationId xmlns="" xmlns:a16="http://schemas.microsoft.com/office/drawing/2014/main" id="{8D6D39DF-65BC-9A3C-7F95-F860AA57F00B}"/>
                </a:ext>
              </a:extLst>
            </p:cNvPr>
            <p:cNvSpPr/>
            <p:nvPr/>
          </p:nvSpPr>
          <p:spPr>
            <a:xfrm>
              <a:off x="1141372" y="2495834"/>
              <a:ext cx="436897" cy="2151168"/>
            </a:xfrm>
            <a:custGeom>
              <a:avLst/>
              <a:gdLst/>
              <a:ahLst/>
              <a:cxnLst/>
              <a:rect l="l" t="t" r="r" b="b"/>
              <a:pathLst>
                <a:path w="3900" h="19203" extrusionOk="0">
                  <a:moveTo>
                    <a:pt x="2737" y="0"/>
                  </a:moveTo>
                  <a:lnTo>
                    <a:pt x="1" y="19027"/>
                  </a:lnTo>
                  <a:lnTo>
                    <a:pt x="674" y="19191"/>
                  </a:lnTo>
                  <a:cubicBezTo>
                    <a:pt x="708" y="19199"/>
                    <a:pt x="742" y="19203"/>
                    <a:pt x="775" y="19203"/>
                  </a:cubicBezTo>
                  <a:cubicBezTo>
                    <a:pt x="986" y="19203"/>
                    <a:pt x="1173" y="19049"/>
                    <a:pt x="1204" y="18832"/>
                  </a:cubicBezTo>
                  <a:lnTo>
                    <a:pt x="3900" y="166"/>
                  </a:lnTo>
                  <a:lnTo>
                    <a:pt x="2737" y="0"/>
                  </a:ln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690;p42">
              <a:extLst>
                <a:ext uri="{FF2B5EF4-FFF2-40B4-BE49-F238E27FC236}">
                  <a16:creationId xmlns="" xmlns:a16="http://schemas.microsoft.com/office/drawing/2014/main" id="{C388AE3C-C353-D2DB-800F-AED877B85CD4}"/>
                </a:ext>
              </a:extLst>
            </p:cNvPr>
            <p:cNvSpPr/>
            <p:nvPr/>
          </p:nvSpPr>
          <p:spPr>
            <a:xfrm>
              <a:off x="438975" y="2407333"/>
              <a:ext cx="821143" cy="2085075"/>
            </a:xfrm>
            <a:custGeom>
              <a:avLst/>
              <a:gdLst/>
              <a:ahLst/>
              <a:cxnLst/>
              <a:rect l="l" t="t" r="r" b="b"/>
              <a:pathLst>
                <a:path w="7330" h="18613" extrusionOk="0">
                  <a:moveTo>
                    <a:pt x="6219" y="0"/>
                  </a:moveTo>
                  <a:lnTo>
                    <a:pt x="90" y="17796"/>
                  </a:lnTo>
                  <a:cubicBezTo>
                    <a:pt x="0" y="18057"/>
                    <a:pt x="154" y="18337"/>
                    <a:pt x="421" y="18401"/>
                  </a:cubicBezTo>
                  <a:lnTo>
                    <a:pt x="1297" y="18613"/>
                  </a:lnTo>
                  <a:lnTo>
                    <a:pt x="7329" y="383"/>
                  </a:lnTo>
                  <a:lnTo>
                    <a:pt x="6219" y="0"/>
                  </a:ln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691;p42">
              <a:extLst>
                <a:ext uri="{FF2B5EF4-FFF2-40B4-BE49-F238E27FC236}">
                  <a16:creationId xmlns="" xmlns:a16="http://schemas.microsoft.com/office/drawing/2014/main" id="{D0E01868-045B-69AA-12A2-39DC8F4FCDDD}"/>
                </a:ext>
              </a:extLst>
            </p:cNvPr>
            <p:cNvSpPr/>
            <p:nvPr/>
          </p:nvSpPr>
          <p:spPr>
            <a:xfrm>
              <a:off x="1349402" y="2323649"/>
              <a:ext cx="279950" cy="748086"/>
            </a:xfrm>
            <a:custGeom>
              <a:avLst/>
              <a:gdLst/>
              <a:ahLst/>
              <a:cxnLst/>
              <a:rect l="l" t="t" r="r" b="b"/>
              <a:pathLst>
                <a:path w="2499" h="6678" extrusionOk="0">
                  <a:moveTo>
                    <a:pt x="935" y="0"/>
                  </a:moveTo>
                  <a:lnTo>
                    <a:pt x="0" y="6451"/>
                  </a:lnTo>
                  <a:lnTo>
                    <a:pt x="1564" y="6677"/>
                  </a:lnTo>
                  <a:lnTo>
                    <a:pt x="2499" y="227"/>
                  </a:lnTo>
                  <a:lnTo>
                    <a:pt x="935" y="0"/>
                  </a:lnTo>
                  <a:close/>
                </a:path>
              </a:pathLst>
            </a:custGeom>
            <a:solidFill>
              <a:srgbClr val="FFCA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692;p42">
              <a:extLst>
                <a:ext uri="{FF2B5EF4-FFF2-40B4-BE49-F238E27FC236}">
                  <a16:creationId xmlns="" xmlns:a16="http://schemas.microsoft.com/office/drawing/2014/main" id="{BA5FCD15-46BD-C02A-EE2A-E30894362762}"/>
                </a:ext>
              </a:extLst>
            </p:cNvPr>
            <p:cNvSpPr/>
            <p:nvPr/>
          </p:nvSpPr>
          <p:spPr>
            <a:xfrm>
              <a:off x="936254" y="2238621"/>
              <a:ext cx="404858" cy="748086"/>
            </a:xfrm>
            <a:custGeom>
              <a:avLst/>
              <a:gdLst/>
              <a:ahLst/>
              <a:cxnLst/>
              <a:rect l="l" t="t" r="r" b="b"/>
              <a:pathLst>
                <a:path w="3614" h="6678" extrusionOk="0">
                  <a:moveTo>
                    <a:pt x="2119" y="0"/>
                  </a:moveTo>
                  <a:lnTo>
                    <a:pt x="1" y="6164"/>
                  </a:lnTo>
                  <a:lnTo>
                    <a:pt x="1495" y="6678"/>
                  </a:lnTo>
                  <a:lnTo>
                    <a:pt x="3614" y="514"/>
                  </a:lnTo>
                  <a:lnTo>
                    <a:pt x="2119" y="0"/>
                  </a:lnTo>
                  <a:close/>
                </a:path>
              </a:pathLst>
            </a:custGeom>
            <a:solidFill>
              <a:srgbClr val="FFCA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693;p42">
              <a:extLst>
                <a:ext uri="{FF2B5EF4-FFF2-40B4-BE49-F238E27FC236}">
                  <a16:creationId xmlns="" xmlns:a16="http://schemas.microsoft.com/office/drawing/2014/main" id="{5424A905-6A37-9F2D-DA66-3D2F65236ABD}"/>
                </a:ext>
              </a:extLst>
            </p:cNvPr>
            <p:cNvSpPr/>
            <p:nvPr/>
          </p:nvSpPr>
          <p:spPr>
            <a:xfrm>
              <a:off x="1114149" y="1510001"/>
              <a:ext cx="620282" cy="959921"/>
            </a:xfrm>
            <a:custGeom>
              <a:avLst/>
              <a:gdLst/>
              <a:ahLst/>
              <a:cxnLst/>
              <a:rect l="l" t="t" r="r" b="b"/>
              <a:pathLst>
                <a:path w="5537" h="8569" extrusionOk="0">
                  <a:moveTo>
                    <a:pt x="4044" y="1"/>
                  </a:moveTo>
                  <a:cubicBezTo>
                    <a:pt x="3695" y="1"/>
                    <a:pt x="3378" y="238"/>
                    <a:pt x="3293" y="593"/>
                  </a:cubicBezTo>
                  <a:lnTo>
                    <a:pt x="2589" y="3499"/>
                  </a:lnTo>
                  <a:cubicBezTo>
                    <a:pt x="1528" y="3587"/>
                    <a:pt x="594" y="4340"/>
                    <a:pt x="331" y="5430"/>
                  </a:cubicBezTo>
                  <a:cubicBezTo>
                    <a:pt x="0" y="6794"/>
                    <a:pt x="838" y="8167"/>
                    <a:pt x="2202" y="8496"/>
                  </a:cubicBezTo>
                  <a:cubicBezTo>
                    <a:pt x="2403" y="8545"/>
                    <a:pt x="2604" y="8568"/>
                    <a:pt x="2802" y="8568"/>
                  </a:cubicBezTo>
                  <a:cubicBezTo>
                    <a:pt x="3947" y="8568"/>
                    <a:pt x="4985" y="7788"/>
                    <a:pt x="5267" y="6625"/>
                  </a:cubicBezTo>
                  <a:cubicBezTo>
                    <a:pt x="5536" y="5515"/>
                    <a:pt x="5030" y="4399"/>
                    <a:pt x="4096" y="3846"/>
                  </a:cubicBezTo>
                  <a:lnTo>
                    <a:pt x="4796" y="957"/>
                  </a:lnTo>
                  <a:cubicBezTo>
                    <a:pt x="4896" y="542"/>
                    <a:pt x="4641" y="124"/>
                    <a:pt x="4226" y="23"/>
                  </a:cubicBezTo>
                  <a:cubicBezTo>
                    <a:pt x="4165" y="8"/>
                    <a:pt x="4104" y="1"/>
                    <a:pt x="4044" y="1"/>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694;p42">
              <a:extLst>
                <a:ext uri="{FF2B5EF4-FFF2-40B4-BE49-F238E27FC236}">
                  <a16:creationId xmlns="" xmlns:a16="http://schemas.microsoft.com/office/drawing/2014/main" id="{115AF341-0506-8D5C-1066-E9CE2CB74E3B}"/>
                </a:ext>
              </a:extLst>
            </p:cNvPr>
            <p:cNvSpPr/>
            <p:nvPr/>
          </p:nvSpPr>
          <p:spPr>
            <a:xfrm>
              <a:off x="1294958" y="2064868"/>
              <a:ext cx="265387" cy="240960"/>
            </a:xfrm>
            <a:custGeom>
              <a:avLst/>
              <a:gdLst/>
              <a:ahLst/>
              <a:cxnLst/>
              <a:rect l="l" t="t" r="r" b="b"/>
              <a:pathLst>
                <a:path w="2369" h="2151" extrusionOk="0">
                  <a:moveTo>
                    <a:pt x="1185" y="1"/>
                  </a:moveTo>
                  <a:cubicBezTo>
                    <a:pt x="700" y="1"/>
                    <a:pt x="260" y="331"/>
                    <a:pt x="142" y="822"/>
                  </a:cubicBezTo>
                  <a:cubicBezTo>
                    <a:pt x="1" y="1399"/>
                    <a:pt x="355" y="1979"/>
                    <a:pt x="933" y="2120"/>
                  </a:cubicBezTo>
                  <a:cubicBezTo>
                    <a:pt x="1017" y="2141"/>
                    <a:pt x="1102" y="2150"/>
                    <a:pt x="1185" y="2150"/>
                  </a:cubicBezTo>
                  <a:cubicBezTo>
                    <a:pt x="1670" y="2150"/>
                    <a:pt x="2110" y="1820"/>
                    <a:pt x="2229" y="1328"/>
                  </a:cubicBezTo>
                  <a:cubicBezTo>
                    <a:pt x="2368" y="752"/>
                    <a:pt x="2014" y="171"/>
                    <a:pt x="1438" y="31"/>
                  </a:cubicBezTo>
                  <a:cubicBezTo>
                    <a:pt x="1353" y="11"/>
                    <a:pt x="1268" y="1"/>
                    <a:pt x="1185" y="1"/>
                  </a:cubicBezTo>
                  <a:close/>
                </a:path>
              </a:pathLst>
            </a:custGeom>
            <a:solidFill>
              <a:srgbClr val="FFCA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695;p42">
              <a:extLst>
                <a:ext uri="{FF2B5EF4-FFF2-40B4-BE49-F238E27FC236}">
                  <a16:creationId xmlns="" xmlns:a16="http://schemas.microsoft.com/office/drawing/2014/main" id="{3821A25A-9190-1C6B-6F70-46A77E213AB1}"/>
                </a:ext>
              </a:extLst>
            </p:cNvPr>
            <p:cNvSpPr/>
            <p:nvPr/>
          </p:nvSpPr>
          <p:spPr>
            <a:xfrm>
              <a:off x="1099810" y="4652904"/>
              <a:ext cx="114602" cy="321169"/>
            </a:xfrm>
            <a:custGeom>
              <a:avLst/>
              <a:gdLst/>
              <a:ahLst/>
              <a:cxnLst/>
              <a:rect l="l" t="t" r="r" b="b"/>
              <a:pathLst>
                <a:path w="1023" h="2867" extrusionOk="0">
                  <a:moveTo>
                    <a:pt x="594" y="1"/>
                  </a:moveTo>
                  <a:cubicBezTo>
                    <a:pt x="517" y="1"/>
                    <a:pt x="458" y="21"/>
                    <a:pt x="449" y="71"/>
                  </a:cubicBezTo>
                  <a:lnTo>
                    <a:pt x="0" y="2866"/>
                  </a:lnTo>
                  <a:lnTo>
                    <a:pt x="983" y="210"/>
                  </a:lnTo>
                  <a:cubicBezTo>
                    <a:pt x="1023" y="103"/>
                    <a:pt x="765" y="1"/>
                    <a:pt x="594"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696;p42">
              <a:extLst>
                <a:ext uri="{FF2B5EF4-FFF2-40B4-BE49-F238E27FC236}">
                  <a16:creationId xmlns="" xmlns:a16="http://schemas.microsoft.com/office/drawing/2014/main" id="{619177F2-6909-3D70-2E6A-71321C53CC35}"/>
                </a:ext>
              </a:extLst>
            </p:cNvPr>
            <p:cNvSpPr/>
            <p:nvPr/>
          </p:nvSpPr>
          <p:spPr>
            <a:xfrm>
              <a:off x="456115" y="4489570"/>
              <a:ext cx="114826" cy="321056"/>
            </a:xfrm>
            <a:custGeom>
              <a:avLst/>
              <a:gdLst/>
              <a:ahLst/>
              <a:cxnLst/>
              <a:rect l="l" t="t" r="r" b="b"/>
              <a:pathLst>
                <a:path w="1025" h="2866" extrusionOk="0">
                  <a:moveTo>
                    <a:pt x="595" y="1"/>
                  </a:moveTo>
                  <a:cubicBezTo>
                    <a:pt x="518" y="1"/>
                    <a:pt x="459" y="21"/>
                    <a:pt x="451" y="71"/>
                  </a:cubicBezTo>
                  <a:lnTo>
                    <a:pt x="1" y="2866"/>
                  </a:lnTo>
                  <a:lnTo>
                    <a:pt x="984" y="210"/>
                  </a:lnTo>
                  <a:cubicBezTo>
                    <a:pt x="1024" y="103"/>
                    <a:pt x="766" y="1"/>
                    <a:pt x="595"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 name="Google Shape;2697;p42">
            <a:extLst>
              <a:ext uri="{FF2B5EF4-FFF2-40B4-BE49-F238E27FC236}">
                <a16:creationId xmlns="" xmlns:a16="http://schemas.microsoft.com/office/drawing/2014/main" id="{4982A2E0-4C4D-4789-9FE3-7357B1F13017}"/>
              </a:ext>
            </a:extLst>
          </p:cNvPr>
          <p:cNvGrpSpPr/>
          <p:nvPr/>
        </p:nvGrpSpPr>
        <p:grpSpPr>
          <a:xfrm rot="2091024">
            <a:off x="2551386" y="4123153"/>
            <a:ext cx="447987" cy="611019"/>
            <a:chOff x="6618900" y="3939050"/>
            <a:chExt cx="242650" cy="330975"/>
          </a:xfrm>
        </p:grpSpPr>
        <p:sp>
          <p:nvSpPr>
            <p:cNvPr id="19" name="Google Shape;2698;p42">
              <a:extLst>
                <a:ext uri="{FF2B5EF4-FFF2-40B4-BE49-F238E27FC236}">
                  <a16:creationId xmlns="" xmlns:a16="http://schemas.microsoft.com/office/drawing/2014/main" id="{0730F9DE-E6AA-F780-EB0A-563C52729E95}"/>
                </a:ext>
              </a:extLst>
            </p:cNvPr>
            <p:cNvSpPr/>
            <p:nvPr/>
          </p:nvSpPr>
          <p:spPr>
            <a:xfrm>
              <a:off x="6634125" y="4062925"/>
              <a:ext cx="227425" cy="89575"/>
            </a:xfrm>
            <a:custGeom>
              <a:avLst/>
              <a:gdLst/>
              <a:ahLst/>
              <a:cxnLst/>
              <a:rect l="l" t="t" r="r" b="b"/>
              <a:pathLst>
                <a:path w="9097" h="3583" extrusionOk="0">
                  <a:moveTo>
                    <a:pt x="1" y="0"/>
                  </a:moveTo>
                  <a:lnTo>
                    <a:pt x="1" y="3582"/>
                  </a:lnTo>
                  <a:lnTo>
                    <a:pt x="9097" y="3582"/>
                  </a:lnTo>
                  <a:lnTo>
                    <a:pt x="9097" y="0"/>
                  </a:ln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699;p42">
              <a:extLst>
                <a:ext uri="{FF2B5EF4-FFF2-40B4-BE49-F238E27FC236}">
                  <a16:creationId xmlns="" xmlns:a16="http://schemas.microsoft.com/office/drawing/2014/main" id="{BAEDBCC1-E038-9972-781B-D078903D6F82}"/>
                </a:ext>
              </a:extLst>
            </p:cNvPr>
            <p:cNvSpPr/>
            <p:nvPr/>
          </p:nvSpPr>
          <p:spPr>
            <a:xfrm>
              <a:off x="6700900" y="3945375"/>
              <a:ext cx="93900" cy="93925"/>
            </a:xfrm>
            <a:custGeom>
              <a:avLst/>
              <a:gdLst/>
              <a:ahLst/>
              <a:cxnLst/>
              <a:rect l="l" t="t" r="r" b="b"/>
              <a:pathLst>
                <a:path w="3756" h="3757" extrusionOk="0">
                  <a:moveTo>
                    <a:pt x="1878" y="1"/>
                  </a:moveTo>
                  <a:cubicBezTo>
                    <a:pt x="840" y="1"/>
                    <a:pt x="0" y="841"/>
                    <a:pt x="0" y="1879"/>
                  </a:cubicBezTo>
                  <a:cubicBezTo>
                    <a:pt x="0" y="2916"/>
                    <a:pt x="840" y="3756"/>
                    <a:pt x="1878" y="3756"/>
                  </a:cubicBezTo>
                  <a:cubicBezTo>
                    <a:pt x="2915" y="3756"/>
                    <a:pt x="3755" y="2916"/>
                    <a:pt x="3755" y="1879"/>
                  </a:cubicBezTo>
                  <a:cubicBezTo>
                    <a:pt x="3755" y="841"/>
                    <a:pt x="2915" y="1"/>
                    <a:pt x="1878" y="1"/>
                  </a:cubicBez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700;p42">
              <a:extLst>
                <a:ext uri="{FF2B5EF4-FFF2-40B4-BE49-F238E27FC236}">
                  <a16:creationId xmlns="" xmlns:a16="http://schemas.microsoft.com/office/drawing/2014/main" id="{B1176118-679F-5932-1770-7B15ABAB1F1C}"/>
                </a:ext>
              </a:extLst>
            </p:cNvPr>
            <p:cNvSpPr/>
            <p:nvPr/>
          </p:nvSpPr>
          <p:spPr>
            <a:xfrm>
              <a:off x="6700900" y="4176075"/>
              <a:ext cx="93900" cy="93950"/>
            </a:xfrm>
            <a:custGeom>
              <a:avLst/>
              <a:gdLst/>
              <a:ahLst/>
              <a:cxnLst/>
              <a:rect l="l" t="t" r="r" b="b"/>
              <a:pathLst>
                <a:path w="3756" h="3758" extrusionOk="0">
                  <a:moveTo>
                    <a:pt x="1878" y="1"/>
                  </a:moveTo>
                  <a:cubicBezTo>
                    <a:pt x="840" y="1"/>
                    <a:pt x="0" y="842"/>
                    <a:pt x="0" y="1880"/>
                  </a:cubicBezTo>
                  <a:cubicBezTo>
                    <a:pt x="0" y="2917"/>
                    <a:pt x="840" y="3758"/>
                    <a:pt x="1878" y="3758"/>
                  </a:cubicBezTo>
                  <a:cubicBezTo>
                    <a:pt x="2915" y="3758"/>
                    <a:pt x="3755" y="2917"/>
                    <a:pt x="3755" y="1880"/>
                  </a:cubicBezTo>
                  <a:cubicBezTo>
                    <a:pt x="3755" y="842"/>
                    <a:pt x="2915" y="1"/>
                    <a:pt x="1878" y="1"/>
                  </a:cubicBez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701;p42">
              <a:extLst>
                <a:ext uri="{FF2B5EF4-FFF2-40B4-BE49-F238E27FC236}">
                  <a16:creationId xmlns="" xmlns:a16="http://schemas.microsoft.com/office/drawing/2014/main" id="{0DCB1528-5632-151C-4B7C-53F779104EA8}"/>
                </a:ext>
              </a:extLst>
            </p:cNvPr>
            <p:cNvSpPr/>
            <p:nvPr/>
          </p:nvSpPr>
          <p:spPr>
            <a:xfrm>
              <a:off x="6618900" y="4056550"/>
              <a:ext cx="227425" cy="89575"/>
            </a:xfrm>
            <a:custGeom>
              <a:avLst/>
              <a:gdLst/>
              <a:ahLst/>
              <a:cxnLst/>
              <a:rect l="l" t="t" r="r" b="b"/>
              <a:pathLst>
                <a:path w="9097" h="3583" extrusionOk="0">
                  <a:moveTo>
                    <a:pt x="0" y="0"/>
                  </a:moveTo>
                  <a:lnTo>
                    <a:pt x="0" y="3583"/>
                  </a:lnTo>
                  <a:lnTo>
                    <a:pt x="9096" y="3583"/>
                  </a:lnTo>
                  <a:lnTo>
                    <a:pt x="9096" y="0"/>
                  </a:ln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702;p42">
              <a:extLst>
                <a:ext uri="{FF2B5EF4-FFF2-40B4-BE49-F238E27FC236}">
                  <a16:creationId xmlns="" xmlns:a16="http://schemas.microsoft.com/office/drawing/2014/main" id="{ECD1BD04-9EC5-76BC-8722-F507C4A1183A}"/>
                </a:ext>
              </a:extLst>
            </p:cNvPr>
            <p:cNvSpPr/>
            <p:nvPr/>
          </p:nvSpPr>
          <p:spPr>
            <a:xfrm>
              <a:off x="6685650" y="3939050"/>
              <a:ext cx="93900" cy="93900"/>
            </a:xfrm>
            <a:custGeom>
              <a:avLst/>
              <a:gdLst/>
              <a:ahLst/>
              <a:cxnLst/>
              <a:rect l="l" t="t" r="r" b="b"/>
              <a:pathLst>
                <a:path w="3756" h="3756" extrusionOk="0">
                  <a:moveTo>
                    <a:pt x="1878" y="1"/>
                  </a:moveTo>
                  <a:cubicBezTo>
                    <a:pt x="841" y="1"/>
                    <a:pt x="1" y="841"/>
                    <a:pt x="1" y="1878"/>
                  </a:cubicBezTo>
                  <a:cubicBezTo>
                    <a:pt x="1" y="2916"/>
                    <a:pt x="841" y="3756"/>
                    <a:pt x="1878" y="3756"/>
                  </a:cubicBezTo>
                  <a:cubicBezTo>
                    <a:pt x="2916" y="3756"/>
                    <a:pt x="3756" y="2916"/>
                    <a:pt x="3756" y="1878"/>
                  </a:cubicBezTo>
                  <a:cubicBezTo>
                    <a:pt x="3756" y="841"/>
                    <a:pt x="2916" y="1"/>
                    <a:pt x="1878"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703;p42">
              <a:extLst>
                <a:ext uri="{FF2B5EF4-FFF2-40B4-BE49-F238E27FC236}">
                  <a16:creationId xmlns="" xmlns:a16="http://schemas.microsoft.com/office/drawing/2014/main" id="{08FB03E5-2AAC-57FE-7019-E790AC94AC98}"/>
                </a:ext>
              </a:extLst>
            </p:cNvPr>
            <p:cNvSpPr/>
            <p:nvPr/>
          </p:nvSpPr>
          <p:spPr>
            <a:xfrm>
              <a:off x="6685650" y="4169750"/>
              <a:ext cx="93900" cy="93950"/>
            </a:xfrm>
            <a:custGeom>
              <a:avLst/>
              <a:gdLst/>
              <a:ahLst/>
              <a:cxnLst/>
              <a:rect l="l" t="t" r="r" b="b"/>
              <a:pathLst>
                <a:path w="3756" h="3758" extrusionOk="0">
                  <a:moveTo>
                    <a:pt x="1878" y="0"/>
                  </a:moveTo>
                  <a:cubicBezTo>
                    <a:pt x="841" y="0"/>
                    <a:pt x="1" y="841"/>
                    <a:pt x="1" y="1878"/>
                  </a:cubicBezTo>
                  <a:cubicBezTo>
                    <a:pt x="1" y="2915"/>
                    <a:pt x="841" y="3757"/>
                    <a:pt x="1878" y="3757"/>
                  </a:cubicBezTo>
                  <a:cubicBezTo>
                    <a:pt x="2916" y="3757"/>
                    <a:pt x="3756" y="2915"/>
                    <a:pt x="3756" y="1878"/>
                  </a:cubicBezTo>
                  <a:cubicBezTo>
                    <a:pt x="3756" y="841"/>
                    <a:pt x="2916" y="0"/>
                    <a:pt x="1878" y="0"/>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2704;p42">
            <a:extLst>
              <a:ext uri="{FF2B5EF4-FFF2-40B4-BE49-F238E27FC236}">
                <a16:creationId xmlns="" xmlns:a16="http://schemas.microsoft.com/office/drawing/2014/main" id="{A6ED6B2D-A1DA-AFDE-1E8B-FA4CD962832F}"/>
              </a:ext>
            </a:extLst>
          </p:cNvPr>
          <p:cNvGrpSpPr/>
          <p:nvPr/>
        </p:nvGrpSpPr>
        <p:grpSpPr>
          <a:xfrm rot="-7461975">
            <a:off x="605720" y="2021897"/>
            <a:ext cx="1975498" cy="437006"/>
            <a:chOff x="941138" y="3737350"/>
            <a:chExt cx="3389456" cy="749792"/>
          </a:xfrm>
        </p:grpSpPr>
        <p:sp>
          <p:nvSpPr>
            <p:cNvPr id="14" name="Google Shape;2705;p42">
              <a:extLst>
                <a:ext uri="{FF2B5EF4-FFF2-40B4-BE49-F238E27FC236}">
                  <a16:creationId xmlns="" xmlns:a16="http://schemas.microsoft.com/office/drawing/2014/main" id="{85F664D8-2280-C630-C75A-96144AE0E190}"/>
                </a:ext>
              </a:extLst>
            </p:cNvPr>
            <p:cNvSpPr/>
            <p:nvPr/>
          </p:nvSpPr>
          <p:spPr>
            <a:xfrm>
              <a:off x="941138" y="3737350"/>
              <a:ext cx="3318410" cy="700355"/>
            </a:xfrm>
            <a:custGeom>
              <a:avLst/>
              <a:gdLst/>
              <a:ahLst/>
              <a:cxnLst/>
              <a:rect l="l" t="t" r="r" b="b"/>
              <a:pathLst>
                <a:path w="35778" h="7551" extrusionOk="0">
                  <a:moveTo>
                    <a:pt x="1871" y="1863"/>
                  </a:moveTo>
                  <a:cubicBezTo>
                    <a:pt x="1931" y="1863"/>
                    <a:pt x="1991" y="1868"/>
                    <a:pt x="2053" y="1878"/>
                  </a:cubicBezTo>
                  <a:cubicBezTo>
                    <a:pt x="2138" y="1892"/>
                    <a:pt x="2223" y="1916"/>
                    <a:pt x="2303" y="1950"/>
                  </a:cubicBezTo>
                  <a:cubicBezTo>
                    <a:pt x="2675" y="2104"/>
                    <a:pt x="2906" y="2451"/>
                    <a:pt x="2837" y="2805"/>
                  </a:cubicBezTo>
                  <a:cubicBezTo>
                    <a:pt x="2765" y="3180"/>
                    <a:pt x="2390" y="3442"/>
                    <a:pt x="1953" y="3449"/>
                  </a:cubicBezTo>
                  <a:cubicBezTo>
                    <a:pt x="1945" y="3449"/>
                    <a:pt x="1936" y="3449"/>
                    <a:pt x="1928" y="3449"/>
                  </a:cubicBezTo>
                  <a:cubicBezTo>
                    <a:pt x="1870" y="3449"/>
                    <a:pt x="1811" y="3444"/>
                    <a:pt x="1754" y="3435"/>
                  </a:cubicBezTo>
                  <a:cubicBezTo>
                    <a:pt x="1236" y="3353"/>
                    <a:pt x="887" y="2936"/>
                    <a:pt x="970" y="2506"/>
                  </a:cubicBezTo>
                  <a:cubicBezTo>
                    <a:pt x="1042" y="2126"/>
                    <a:pt x="1427" y="1863"/>
                    <a:pt x="1871" y="1863"/>
                  </a:cubicBezTo>
                  <a:close/>
                  <a:moveTo>
                    <a:pt x="112" y="0"/>
                  </a:moveTo>
                  <a:lnTo>
                    <a:pt x="0" y="7550"/>
                  </a:lnTo>
                  <a:lnTo>
                    <a:pt x="35778" y="5140"/>
                  </a:lnTo>
                  <a:lnTo>
                    <a:pt x="35745" y="511"/>
                  </a:lnTo>
                  <a:lnTo>
                    <a:pt x="112" y="0"/>
                  </a:ln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706;p42">
              <a:extLst>
                <a:ext uri="{FF2B5EF4-FFF2-40B4-BE49-F238E27FC236}">
                  <a16:creationId xmlns="" xmlns:a16="http://schemas.microsoft.com/office/drawing/2014/main" id="{D9943757-9D58-BE40-D0C6-D3B3DE2DD389}"/>
                </a:ext>
              </a:extLst>
            </p:cNvPr>
            <p:cNvSpPr/>
            <p:nvPr/>
          </p:nvSpPr>
          <p:spPr>
            <a:xfrm>
              <a:off x="941138" y="3784839"/>
              <a:ext cx="3389456" cy="702303"/>
            </a:xfrm>
            <a:custGeom>
              <a:avLst/>
              <a:gdLst/>
              <a:ahLst/>
              <a:cxnLst/>
              <a:rect l="l" t="t" r="r" b="b"/>
              <a:pathLst>
                <a:path w="36544" h="7572" extrusionOk="0">
                  <a:moveTo>
                    <a:pt x="1872" y="1351"/>
                  </a:moveTo>
                  <a:cubicBezTo>
                    <a:pt x="1428" y="1351"/>
                    <a:pt x="1042" y="1616"/>
                    <a:pt x="970" y="1994"/>
                  </a:cubicBezTo>
                  <a:cubicBezTo>
                    <a:pt x="887" y="2426"/>
                    <a:pt x="1236" y="2841"/>
                    <a:pt x="1754" y="2923"/>
                  </a:cubicBezTo>
                  <a:cubicBezTo>
                    <a:pt x="1811" y="2932"/>
                    <a:pt x="1870" y="2937"/>
                    <a:pt x="1928" y="2937"/>
                  </a:cubicBezTo>
                  <a:cubicBezTo>
                    <a:pt x="1936" y="2937"/>
                    <a:pt x="1945" y="2937"/>
                    <a:pt x="1953" y="2937"/>
                  </a:cubicBezTo>
                  <a:cubicBezTo>
                    <a:pt x="1581" y="2782"/>
                    <a:pt x="1353" y="2437"/>
                    <a:pt x="1421" y="2079"/>
                  </a:cubicBezTo>
                  <a:cubicBezTo>
                    <a:pt x="1492" y="1706"/>
                    <a:pt x="1868" y="1445"/>
                    <a:pt x="2303" y="1438"/>
                  </a:cubicBezTo>
                  <a:cubicBezTo>
                    <a:pt x="2223" y="1404"/>
                    <a:pt x="2138" y="1380"/>
                    <a:pt x="2053" y="1366"/>
                  </a:cubicBezTo>
                  <a:cubicBezTo>
                    <a:pt x="1992" y="1356"/>
                    <a:pt x="1932" y="1351"/>
                    <a:pt x="1872" y="1351"/>
                  </a:cubicBezTo>
                  <a:close/>
                  <a:moveTo>
                    <a:pt x="35745" y="0"/>
                  </a:moveTo>
                  <a:lnTo>
                    <a:pt x="35776" y="4630"/>
                  </a:lnTo>
                  <a:lnTo>
                    <a:pt x="0" y="7038"/>
                  </a:lnTo>
                  <a:lnTo>
                    <a:pt x="945" y="7572"/>
                  </a:lnTo>
                  <a:lnTo>
                    <a:pt x="36543" y="5211"/>
                  </a:lnTo>
                  <a:lnTo>
                    <a:pt x="36397" y="525"/>
                  </a:lnTo>
                  <a:lnTo>
                    <a:pt x="35745" y="0"/>
                  </a:ln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707;p42">
              <a:extLst>
                <a:ext uri="{FF2B5EF4-FFF2-40B4-BE49-F238E27FC236}">
                  <a16:creationId xmlns="" xmlns:a16="http://schemas.microsoft.com/office/drawing/2014/main" id="{2232A314-9F1B-C4BF-E99A-A816433C075F}"/>
                </a:ext>
              </a:extLst>
            </p:cNvPr>
            <p:cNvSpPr/>
            <p:nvPr/>
          </p:nvSpPr>
          <p:spPr>
            <a:xfrm>
              <a:off x="1006249" y="4010038"/>
              <a:ext cx="3185777" cy="361539"/>
            </a:xfrm>
            <a:custGeom>
              <a:avLst/>
              <a:gdLst/>
              <a:ahLst/>
              <a:cxnLst/>
              <a:rect l="l" t="t" r="r" b="b"/>
              <a:pathLst>
                <a:path w="34348" h="3898" extrusionOk="0">
                  <a:moveTo>
                    <a:pt x="34113" y="0"/>
                  </a:moveTo>
                  <a:lnTo>
                    <a:pt x="4" y="2182"/>
                  </a:lnTo>
                  <a:lnTo>
                    <a:pt x="1" y="3898"/>
                  </a:lnTo>
                  <a:lnTo>
                    <a:pt x="34348" y="1754"/>
                  </a:lnTo>
                  <a:lnTo>
                    <a:pt x="34113" y="0"/>
                  </a:ln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708;p42">
              <a:extLst>
                <a:ext uri="{FF2B5EF4-FFF2-40B4-BE49-F238E27FC236}">
                  <a16:creationId xmlns="" xmlns:a16="http://schemas.microsoft.com/office/drawing/2014/main" id="{CDF87A68-719B-F5EA-6473-43DACB374BCD}"/>
                </a:ext>
              </a:extLst>
            </p:cNvPr>
            <p:cNvSpPr/>
            <p:nvPr/>
          </p:nvSpPr>
          <p:spPr>
            <a:xfrm>
              <a:off x="1080264" y="4083961"/>
              <a:ext cx="3059081" cy="302829"/>
            </a:xfrm>
            <a:custGeom>
              <a:avLst/>
              <a:gdLst/>
              <a:ahLst/>
              <a:cxnLst/>
              <a:rect l="l" t="t" r="r" b="b"/>
              <a:pathLst>
                <a:path w="32982" h="3265" extrusionOk="0">
                  <a:moveTo>
                    <a:pt x="32925" y="0"/>
                  </a:moveTo>
                  <a:lnTo>
                    <a:pt x="32748" y="7"/>
                  </a:lnTo>
                  <a:lnTo>
                    <a:pt x="32804" y="1257"/>
                  </a:lnTo>
                  <a:lnTo>
                    <a:pt x="32981" y="1250"/>
                  </a:lnTo>
                  <a:lnTo>
                    <a:pt x="32925" y="0"/>
                  </a:lnTo>
                  <a:close/>
                  <a:moveTo>
                    <a:pt x="31614" y="80"/>
                  </a:moveTo>
                  <a:lnTo>
                    <a:pt x="31437" y="87"/>
                  </a:lnTo>
                  <a:lnTo>
                    <a:pt x="31495" y="1337"/>
                  </a:lnTo>
                  <a:lnTo>
                    <a:pt x="31672" y="1330"/>
                  </a:lnTo>
                  <a:lnTo>
                    <a:pt x="31614" y="80"/>
                  </a:lnTo>
                  <a:close/>
                  <a:moveTo>
                    <a:pt x="30305" y="162"/>
                  </a:moveTo>
                  <a:lnTo>
                    <a:pt x="30127" y="168"/>
                  </a:lnTo>
                  <a:lnTo>
                    <a:pt x="30184" y="1418"/>
                  </a:lnTo>
                  <a:lnTo>
                    <a:pt x="30362" y="1411"/>
                  </a:lnTo>
                  <a:lnTo>
                    <a:pt x="30305" y="162"/>
                  </a:lnTo>
                  <a:close/>
                  <a:moveTo>
                    <a:pt x="28995" y="242"/>
                  </a:moveTo>
                  <a:lnTo>
                    <a:pt x="28818" y="248"/>
                  </a:lnTo>
                  <a:lnTo>
                    <a:pt x="28874" y="1498"/>
                  </a:lnTo>
                  <a:lnTo>
                    <a:pt x="29053" y="1491"/>
                  </a:lnTo>
                  <a:lnTo>
                    <a:pt x="28995" y="242"/>
                  </a:lnTo>
                  <a:close/>
                  <a:moveTo>
                    <a:pt x="27685" y="322"/>
                  </a:moveTo>
                  <a:lnTo>
                    <a:pt x="27507" y="328"/>
                  </a:lnTo>
                  <a:lnTo>
                    <a:pt x="27565" y="1578"/>
                  </a:lnTo>
                  <a:lnTo>
                    <a:pt x="27742" y="1571"/>
                  </a:lnTo>
                  <a:lnTo>
                    <a:pt x="27685" y="322"/>
                  </a:lnTo>
                  <a:close/>
                  <a:moveTo>
                    <a:pt x="26376" y="403"/>
                  </a:moveTo>
                  <a:lnTo>
                    <a:pt x="26198" y="410"/>
                  </a:lnTo>
                  <a:lnTo>
                    <a:pt x="26255" y="1658"/>
                  </a:lnTo>
                  <a:lnTo>
                    <a:pt x="26432" y="1651"/>
                  </a:lnTo>
                  <a:lnTo>
                    <a:pt x="26376" y="403"/>
                  </a:lnTo>
                  <a:close/>
                  <a:moveTo>
                    <a:pt x="25065" y="483"/>
                  </a:moveTo>
                  <a:lnTo>
                    <a:pt x="24888" y="490"/>
                  </a:lnTo>
                  <a:lnTo>
                    <a:pt x="24945" y="1738"/>
                  </a:lnTo>
                  <a:lnTo>
                    <a:pt x="25123" y="1731"/>
                  </a:lnTo>
                  <a:lnTo>
                    <a:pt x="25065" y="483"/>
                  </a:lnTo>
                  <a:close/>
                  <a:moveTo>
                    <a:pt x="23756" y="563"/>
                  </a:moveTo>
                  <a:lnTo>
                    <a:pt x="23577" y="570"/>
                  </a:lnTo>
                  <a:lnTo>
                    <a:pt x="23635" y="1819"/>
                  </a:lnTo>
                  <a:lnTo>
                    <a:pt x="23812" y="1812"/>
                  </a:lnTo>
                  <a:lnTo>
                    <a:pt x="23756" y="563"/>
                  </a:lnTo>
                  <a:close/>
                  <a:moveTo>
                    <a:pt x="22446" y="643"/>
                  </a:moveTo>
                  <a:lnTo>
                    <a:pt x="22268" y="650"/>
                  </a:lnTo>
                  <a:lnTo>
                    <a:pt x="22325" y="1899"/>
                  </a:lnTo>
                  <a:lnTo>
                    <a:pt x="22502" y="1892"/>
                  </a:lnTo>
                  <a:lnTo>
                    <a:pt x="22446" y="643"/>
                  </a:lnTo>
                  <a:close/>
                  <a:moveTo>
                    <a:pt x="21135" y="724"/>
                  </a:moveTo>
                  <a:lnTo>
                    <a:pt x="20958" y="731"/>
                  </a:lnTo>
                  <a:lnTo>
                    <a:pt x="21016" y="1979"/>
                  </a:lnTo>
                  <a:lnTo>
                    <a:pt x="21193" y="1972"/>
                  </a:lnTo>
                  <a:lnTo>
                    <a:pt x="21135" y="724"/>
                  </a:lnTo>
                  <a:close/>
                  <a:moveTo>
                    <a:pt x="19826" y="804"/>
                  </a:moveTo>
                  <a:lnTo>
                    <a:pt x="19649" y="811"/>
                  </a:lnTo>
                  <a:lnTo>
                    <a:pt x="19705" y="2059"/>
                  </a:lnTo>
                  <a:lnTo>
                    <a:pt x="19883" y="2054"/>
                  </a:lnTo>
                  <a:lnTo>
                    <a:pt x="19826" y="804"/>
                  </a:lnTo>
                  <a:close/>
                  <a:moveTo>
                    <a:pt x="18516" y="884"/>
                  </a:moveTo>
                  <a:lnTo>
                    <a:pt x="18338" y="891"/>
                  </a:lnTo>
                  <a:lnTo>
                    <a:pt x="18395" y="2140"/>
                  </a:lnTo>
                  <a:lnTo>
                    <a:pt x="18573" y="2133"/>
                  </a:lnTo>
                  <a:lnTo>
                    <a:pt x="18516" y="884"/>
                  </a:lnTo>
                  <a:close/>
                  <a:moveTo>
                    <a:pt x="17207" y="964"/>
                  </a:moveTo>
                  <a:lnTo>
                    <a:pt x="17028" y="971"/>
                  </a:lnTo>
                  <a:lnTo>
                    <a:pt x="17086" y="2220"/>
                  </a:lnTo>
                  <a:lnTo>
                    <a:pt x="17263" y="2214"/>
                  </a:lnTo>
                  <a:lnTo>
                    <a:pt x="17207" y="964"/>
                  </a:lnTo>
                  <a:close/>
                  <a:moveTo>
                    <a:pt x="15896" y="1045"/>
                  </a:moveTo>
                  <a:lnTo>
                    <a:pt x="15719" y="1052"/>
                  </a:lnTo>
                  <a:lnTo>
                    <a:pt x="15775" y="2300"/>
                  </a:lnTo>
                  <a:lnTo>
                    <a:pt x="15954" y="2294"/>
                  </a:lnTo>
                  <a:lnTo>
                    <a:pt x="15896" y="1045"/>
                  </a:lnTo>
                  <a:close/>
                  <a:moveTo>
                    <a:pt x="14586" y="1125"/>
                  </a:moveTo>
                  <a:lnTo>
                    <a:pt x="14409" y="1132"/>
                  </a:lnTo>
                  <a:lnTo>
                    <a:pt x="14466" y="2382"/>
                  </a:lnTo>
                  <a:lnTo>
                    <a:pt x="14644" y="2375"/>
                  </a:lnTo>
                  <a:lnTo>
                    <a:pt x="14586" y="1125"/>
                  </a:lnTo>
                  <a:close/>
                  <a:moveTo>
                    <a:pt x="13277" y="1205"/>
                  </a:moveTo>
                  <a:lnTo>
                    <a:pt x="13100" y="1212"/>
                  </a:lnTo>
                  <a:lnTo>
                    <a:pt x="13156" y="2462"/>
                  </a:lnTo>
                  <a:lnTo>
                    <a:pt x="13333" y="2455"/>
                  </a:lnTo>
                  <a:lnTo>
                    <a:pt x="13277" y="1205"/>
                  </a:lnTo>
                  <a:close/>
                  <a:moveTo>
                    <a:pt x="11966" y="1285"/>
                  </a:moveTo>
                  <a:lnTo>
                    <a:pt x="11789" y="1292"/>
                  </a:lnTo>
                  <a:lnTo>
                    <a:pt x="11847" y="2542"/>
                  </a:lnTo>
                  <a:lnTo>
                    <a:pt x="12024" y="2535"/>
                  </a:lnTo>
                  <a:lnTo>
                    <a:pt x="11966" y="1285"/>
                  </a:lnTo>
                  <a:close/>
                  <a:moveTo>
                    <a:pt x="10657" y="1365"/>
                  </a:moveTo>
                  <a:lnTo>
                    <a:pt x="10479" y="1372"/>
                  </a:lnTo>
                  <a:lnTo>
                    <a:pt x="10536" y="2622"/>
                  </a:lnTo>
                  <a:lnTo>
                    <a:pt x="10714" y="2615"/>
                  </a:lnTo>
                  <a:lnTo>
                    <a:pt x="10657" y="1365"/>
                  </a:lnTo>
                  <a:close/>
                  <a:moveTo>
                    <a:pt x="9347" y="1446"/>
                  </a:moveTo>
                  <a:lnTo>
                    <a:pt x="9170" y="1453"/>
                  </a:lnTo>
                  <a:lnTo>
                    <a:pt x="9226" y="2703"/>
                  </a:lnTo>
                  <a:lnTo>
                    <a:pt x="9405" y="2696"/>
                  </a:lnTo>
                  <a:lnTo>
                    <a:pt x="9347" y="1446"/>
                  </a:lnTo>
                  <a:close/>
                  <a:moveTo>
                    <a:pt x="8037" y="1527"/>
                  </a:moveTo>
                  <a:lnTo>
                    <a:pt x="7859" y="1533"/>
                  </a:lnTo>
                  <a:lnTo>
                    <a:pt x="7917" y="2783"/>
                  </a:lnTo>
                  <a:lnTo>
                    <a:pt x="8094" y="2776"/>
                  </a:lnTo>
                  <a:lnTo>
                    <a:pt x="8037" y="1527"/>
                  </a:lnTo>
                  <a:close/>
                  <a:moveTo>
                    <a:pt x="6728" y="1608"/>
                  </a:moveTo>
                  <a:lnTo>
                    <a:pt x="6550" y="1613"/>
                  </a:lnTo>
                  <a:lnTo>
                    <a:pt x="6606" y="2863"/>
                  </a:lnTo>
                  <a:lnTo>
                    <a:pt x="6784" y="2856"/>
                  </a:lnTo>
                  <a:lnTo>
                    <a:pt x="6728" y="1608"/>
                  </a:lnTo>
                  <a:close/>
                  <a:moveTo>
                    <a:pt x="5417" y="1686"/>
                  </a:moveTo>
                  <a:lnTo>
                    <a:pt x="5240" y="1693"/>
                  </a:lnTo>
                  <a:lnTo>
                    <a:pt x="5297" y="2943"/>
                  </a:lnTo>
                  <a:lnTo>
                    <a:pt x="5475" y="2936"/>
                  </a:lnTo>
                  <a:lnTo>
                    <a:pt x="5417" y="1686"/>
                  </a:lnTo>
                  <a:close/>
                  <a:moveTo>
                    <a:pt x="4108" y="1768"/>
                  </a:moveTo>
                  <a:lnTo>
                    <a:pt x="3929" y="1774"/>
                  </a:lnTo>
                  <a:lnTo>
                    <a:pt x="3987" y="3024"/>
                  </a:lnTo>
                  <a:lnTo>
                    <a:pt x="4164" y="3017"/>
                  </a:lnTo>
                  <a:lnTo>
                    <a:pt x="4108" y="1768"/>
                  </a:lnTo>
                  <a:close/>
                  <a:moveTo>
                    <a:pt x="2798" y="1848"/>
                  </a:moveTo>
                  <a:lnTo>
                    <a:pt x="2620" y="1854"/>
                  </a:lnTo>
                  <a:lnTo>
                    <a:pt x="2677" y="3104"/>
                  </a:lnTo>
                  <a:lnTo>
                    <a:pt x="2855" y="3097"/>
                  </a:lnTo>
                  <a:lnTo>
                    <a:pt x="2798" y="1848"/>
                  </a:lnTo>
                  <a:close/>
                  <a:moveTo>
                    <a:pt x="1489" y="1928"/>
                  </a:moveTo>
                  <a:lnTo>
                    <a:pt x="1310" y="1936"/>
                  </a:lnTo>
                  <a:lnTo>
                    <a:pt x="1368" y="3184"/>
                  </a:lnTo>
                  <a:lnTo>
                    <a:pt x="1545" y="3177"/>
                  </a:lnTo>
                  <a:lnTo>
                    <a:pt x="1489" y="1928"/>
                  </a:lnTo>
                  <a:close/>
                  <a:moveTo>
                    <a:pt x="178" y="2009"/>
                  </a:moveTo>
                  <a:lnTo>
                    <a:pt x="1" y="2016"/>
                  </a:lnTo>
                  <a:lnTo>
                    <a:pt x="57" y="3264"/>
                  </a:lnTo>
                  <a:lnTo>
                    <a:pt x="236" y="3257"/>
                  </a:lnTo>
                  <a:lnTo>
                    <a:pt x="178" y="2009"/>
                  </a:lnTo>
                  <a:close/>
                </a:path>
              </a:pathLst>
            </a:custGeom>
            <a:solidFill>
              <a:srgbClr val="FFCA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709;p42">
              <a:extLst>
                <a:ext uri="{FF2B5EF4-FFF2-40B4-BE49-F238E27FC236}">
                  <a16:creationId xmlns="" xmlns:a16="http://schemas.microsoft.com/office/drawing/2014/main" id="{1978CE6A-E095-30BA-64D7-32E8F9993F30}"/>
                </a:ext>
              </a:extLst>
            </p:cNvPr>
            <p:cNvSpPr/>
            <p:nvPr/>
          </p:nvSpPr>
          <p:spPr>
            <a:xfrm>
              <a:off x="989554" y="3772410"/>
              <a:ext cx="3155355" cy="109816"/>
            </a:xfrm>
            <a:custGeom>
              <a:avLst/>
              <a:gdLst/>
              <a:ahLst/>
              <a:cxnLst/>
              <a:rect l="l" t="t" r="r" b="b"/>
              <a:pathLst>
                <a:path w="34020" h="1184" extrusionOk="0">
                  <a:moveTo>
                    <a:pt x="1" y="1"/>
                  </a:moveTo>
                  <a:lnTo>
                    <a:pt x="13" y="1183"/>
                  </a:lnTo>
                  <a:lnTo>
                    <a:pt x="34020" y="682"/>
                  </a:lnTo>
                  <a:lnTo>
                    <a:pt x="1" y="1"/>
                  </a:lnTo>
                  <a:close/>
                </a:path>
              </a:pathLst>
            </a:custGeom>
            <a:solidFill>
              <a:srgbClr val="FEE9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770377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1050977" y="260056"/>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1641329" y="147632"/>
            <a:ext cx="3976576"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Hoạt</a:t>
            </a:r>
            <a:r>
              <a:rPr kumimoji="0" lang="en" sz="32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động khởi động</a:t>
            </a:r>
            <a:endParaRPr kumimoji="0"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 xmlns:a16="http://schemas.microsoft.com/office/drawing/2014/main" id="{4A334565-1D81-4AF1-9B5F-DEB8333F4FD5}"/>
              </a:ext>
            </a:extLst>
          </p:cNvPr>
          <p:cNvPicPr preferRelativeResize="0"/>
          <p:nvPr/>
        </p:nvPicPr>
        <p:blipFill>
          <a:blip r:embed="rId4">
            <a:alphaModFix/>
          </a:blip>
          <a:stretch>
            <a:fillRect/>
          </a:stretch>
        </p:blipFill>
        <p:spPr>
          <a:xfrm rot="712773">
            <a:off x="7836163" y="3663487"/>
            <a:ext cx="1152060" cy="1633322"/>
          </a:xfrm>
          <a:prstGeom prst="rect">
            <a:avLst/>
          </a:prstGeom>
          <a:noFill/>
          <a:ln>
            <a:noFill/>
          </a:ln>
        </p:spPr>
      </p:pic>
      <p:pic>
        <p:nvPicPr>
          <p:cNvPr id="2" name="图片 13">
            <a:extLst>
              <a:ext uri="{FF2B5EF4-FFF2-40B4-BE49-F238E27FC236}">
                <a16:creationId xmlns="" xmlns:a16="http://schemas.microsoft.com/office/drawing/2014/main" id="{775AEDA1-7C48-4F76-1265-AD2992A6F066}"/>
              </a:ext>
            </a:extLst>
          </p:cNvPr>
          <p:cNvPicPr>
            <a:picLocks noChangeAspect="1"/>
          </p:cNvPicPr>
          <p:nvPr/>
        </p:nvPicPr>
        <p:blipFill>
          <a:blip r:embed="rId5" cstate="email"/>
          <a:stretch>
            <a:fillRect/>
          </a:stretch>
        </p:blipFill>
        <p:spPr>
          <a:xfrm>
            <a:off x="1327258" y="2392783"/>
            <a:ext cx="6702711" cy="3351356"/>
          </a:xfrm>
          <a:prstGeom prst="rect">
            <a:avLst/>
          </a:prstGeom>
        </p:spPr>
      </p:pic>
      <p:sp>
        <p:nvSpPr>
          <p:cNvPr id="3" name="Google Shape;1859;p45">
            <a:extLst>
              <a:ext uri="{FF2B5EF4-FFF2-40B4-BE49-F238E27FC236}">
                <a16:creationId xmlns="" xmlns:a16="http://schemas.microsoft.com/office/drawing/2014/main" id="{60BFC19E-8FBD-7280-BEFC-49F2AD6D2FE9}"/>
              </a:ext>
            </a:extLst>
          </p:cNvPr>
          <p:cNvSpPr/>
          <p:nvPr/>
        </p:nvSpPr>
        <p:spPr>
          <a:xfrm rot="10800000" flipH="1">
            <a:off x="1050977" y="1634338"/>
            <a:ext cx="7042046" cy="1896428"/>
          </a:xfrm>
          <a:prstGeom prst="ellipseRibbon">
            <a:avLst>
              <a:gd name="adj1" fmla="val 45250"/>
              <a:gd name="adj2" fmla="val 75000"/>
              <a:gd name="adj3" fmla="val 8414"/>
            </a:avLst>
          </a:prstGeom>
          <a:solidFill>
            <a:srgbClr val="E9E978"/>
          </a:solidFill>
          <a:ln w="28575" cap="flat" cmpd="sng">
            <a:solidFill>
              <a:srgbClr val="E9E978"/>
            </a:solidFill>
            <a:prstDash val="solid"/>
            <a:round/>
            <a:headEnd type="none" w="sm" len="sm"/>
            <a:tailEnd type="none" w="sm" len="sm"/>
          </a:ln>
        </p:spPr>
        <p:txBody>
          <a:bodyPr spcFirstLastPara="1" wrap="square" lIns="68553" tIns="68553" rIns="68553" bIns="6855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617"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23">
            <a:extLst>
              <a:ext uri="{FF2B5EF4-FFF2-40B4-BE49-F238E27FC236}">
                <a16:creationId xmlns="" xmlns:a16="http://schemas.microsoft.com/office/drawing/2014/main" id="{5BF95266-BBAD-09F8-547D-36B45E49C9AD}"/>
              </a:ext>
            </a:extLst>
          </p:cNvPr>
          <p:cNvSpPr txBox="1"/>
          <p:nvPr/>
        </p:nvSpPr>
        <p:spPr>
          <a:xfrm>
            <a:off x="1818168" y="1688154"/>
            <a:ext cx="5390276" cy="101566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000" i="1">
                <a:latin typeface="+mj-lt"/>
              </a:rPr>
              <a:t>Đã bao giờ em tham gia một hoạt động xã hội hay có những chuyến đi đầy ý nghĩa chưa? Em hãy chia sẻ với các bạn về hoạt động/ chuyến đi ấy</a:t>
            </a:r>
            <a:endParaRPr lang="en-US" sz="2000">
              <a:latin typeface="+mj-lt"/>
            </a:endParaRPr>
          </a:p>
        </p:txBody>
      </p:sp>
    </p:spTree>
    <p:extLst>
      <p:ext uri="{BB962C8B-B14F-4D97-AF65-F5344CB8AC3E}">
        <p14:creationId xmlns:p14="http://schemas.microsoft.com/office/powerpoint/2010/main" val="2664964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908839" y="388631"/>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908839" y="268518"/>
            <a:ext cx="4846200"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lvl="0">
              <a:buClr>
                <a:srgbClr val="DD942A"/>
              </a:buClr>
              <a:defRPr/>
            </a:pPr>
            <a:r>
              <a:rPr lang="en-US" sz="3200" b="1">
                <a:solidFill>
                  <a:srgbClr val="007491"/>
                </a:solidFill>
                <a:latin typeface="Times New Roman" panose="02020603050405020304" pitchFamily="18" charset="0"/>
                <a:cs typeface="Times New Roman" panose="02020603050405020304" pitchFamily="18" charset="0"/>
              </a:rPr>
              <a:t>Hoạt động vận dụng</a:t>
            </a: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 xmlns:a16="http://schemas.microsoft.com/office/drawing/2014/main" id="{4A334565-1D81-4AF1-9B5F-DEB8333F4FD5}"/>
              </a:ext>
            </a:extLst>
          </p:cNvPr>
          <p:cNvPicPr preferRelativeResize="0"/>
          <p:nvPr/>
        </p:nvPicPr>
        <p:blipFill>
          <a:blip r:embed="rId4">
            <a:alphaModFix/>
          </a:blip>
          <a:stretch>
            <a:fillRect/>
          </a:stretch>
        </p:blipFill>
        <p:spPr>
          <a:xfrm rot="712773">
            <a:off x="7836163" y="3663487"/>
            <a:ext cx="1152060" cy="1633322"/>
          </a:xfrm>
          <a:prstGeom prst="rect">
            <a:avLst/>
          </a:prstGeom>
          <a:noFill/>
          <a:ln>
            <a:noFill/>
          </a:ln>
        </p:spPr>
      </p:pic>
      <p:pic>
        <p:nvPicPr>
          <p:cNvPr id="2" name="图片 8">
            <a:extLst>
              <a:ext uri="{FF2B5EF4-FFF2-40B4-BE49-F238E27FC236}">
                <a16:creationId xmlns="" xmlns:a16="http://schemas.microsoft.com/office/drawing/2014/main" id="{5C7358B5-973D-8442-249E-C616F2A65AA7}"/>
              </a:ext>
            </a:extLst>
          </p:cNvPr>
          <p:cNvPicPr>
            <a:picLocks noChangeAspect="1"/>
          </p:cNvPicPr>
          <p:nvPr/>
        </p:nvPicPr>
        <p:blipFill rotWithShape="1">
          <a:blip r:embed="rId5">
            <a:extLst>
              <a:ext uri="{28A0092B-C50C-407E-A947-70E740481C1C}">
                <a14:useLocalDpi xmlns:a14="http://schemas.microsoft.com/office/drawing/2010/main" val="0"/>
              </a:ext>
            </a:extLst>
          </a:blip>
          <a:srcRect l="16830" t="18507" r="21214" b="27951"/>
          <a:stretch/>
        </p:blipFill>
        <p:spPr>
          <a:xfrm>
            <a:off x="1275907" y="1360164"/>
            <a:ext cx="6613451" cy="3783336"/>
          </a:xfrm>
          <a:prstGeom prst="rect">
            <a:avLst/>
          </a:prstGeom>
        </p:spPr>
      </p:pic>
      <p:sp>
        <p:nvSpPr>
          <p:cNvPr id="3" name="TextBox 3">
            <a:extLst>
              <a:ext uri="{FF2B5EF4-FFF2-40B4-BE49-F238E27FC236}">
                <a16:creationId xmlns="" xmlns:a16="http://schemas.microsoft.com/office/drawing/2014/main" id="{7573B180-A600-5CA2-F05D-F65F47E8C2F2}"/>
              </a:ext>
            </a:extLst>
          </p:cNvPr>
          <p:cNvSpPr txBox="1"/>
          <p:nvPr/>
        </p:nvSpPr>
        <p:spPr>
          <a:xfrm>
            <a:off x="2467512" y="2521464"/>
            <a:ext cx="4021269" cy="19389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nl-NL" sz="2400" i="1">
                <a:solidFill>
                  <a:schemeClr val="accent5"/>
                </a:solidFill>
                <a:latin typeface="Times New Roman" panose="02020603050405020304" pitchFamily="18" charset="0"/>
                <a:cs typeface="Times New Roman" panose="02020603050405020304" pitchFamily="18" charset="0"/>
              </a:rPr>
              <a:t>Em</a:t>
            </a:r>
            <a:r>
              <a:rPr lang="vi-VN" sz="2400" i="1">
                <a:solidFill>
                  <a:schemeClr val="accent5"/>
                </a:solidFill>
                <a:latin typeface="Times New Roman" panose="02020603050405020304" pitchFamily="18" charset="0"/>
                <a:cs typeface="Times New Roman" panose="02020603050405020304" pitchFamily="18" charset="0"/>
              </a:rPr>
              <a:t> hãy nêu một số cách MB mà em từng sử dụng trong quá trình viết văn. Cách mở bài có đặc điểm gì? Em thường chọn cách MB nào?</a:t>
            </a:r>
            <a:endParaRPr lang="en-US" sz="240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4308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908839" y="388631"/>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908839" y="268518"/>
            <a:ext cx="4846200"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lvl="0">
              <a:buClr>
                <a:srgbClr val="DD942A"/>
              </a:buClr>
              <a:defRPr/>
            </a:pPr>
            <a:r>
              <a:rPr lang="en-US" sz="3200" b="1">
                <a:solidFill>
                  <a:srgbClr val="007491"/>
                </a:solidFill>
                <a:latin typeface="Times New Roman" panose="02020603050405020304" pitchFamily="18" charset="0"/>
                <a:cs typeface="Times New Roman" panose="02020603050405020304" pitchFamily="18" charset="0"/>
              </a:rPr>
              <a:t>Hoạt động vận dụng</a:t>
            </a: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 xmlns:a16="http://schemas.microsoft.com/office/drawing/2014/main" id="{4A334565-1D81-4AF1-9B5F-DEB8333F4FD5}"/>
              </a:ext>
            </a:extLst>
          </p:cNvPr>
          <p:cNvPicPr preferRelativeResize="0"/>
          <p:nvPr/>
        </p:nvPicPr>
        <p:blipFill>
          <a:blip r:embed="rId4">
            <a:alphaModFix/>
          </a:blip>
          <a:stretch>
            <a:fillRect/>
          </a:stretch>
        </p:blipFill>
        <p:spPr>
          <a:xfrm rot="712773">
            <a:off x="7836163" y="3663487"/>
            <a:ext cx="1152060" cy="1633322"/>
          </a:xfrm>
          <a:prstGeom prst="rect">
            <a:avLst/>
          </a:prstGeom>
          <a:noFill/>
          <a:ln>
            <a:noFill/>
          </a:ln>
        </p:spPr>
      </p:pic>
      <p:pic>
        <p:nvPicPr>
          <p:cNvPr id="8" name="Google Shape;259;p45">
            <a:extLst>
              <a:ext uri="{FF2B5EF4-FFF2-40B4-BE49-F238E27FC236}">
                <a16:creationId xmlns="" xmlns:a16="http://schemas.microsoft.com/office/drawing/2014/main" id="{070E060B-7DBD-1D31-3473-6B36BF21CE79}"/>
              </a:ext>
            </a:extLst>
          </p:cNvPr>
          <p:cNvPicPr preferRelativeResize="0"/>
          <p:nvPr/>
        </p:nvPicPr>
        <p:blipFill rotWithShape="1">
          <a:blip r:embed="rId5">
            <a:alphaModFix/>
          </a:blip>
          <a:srcRect t="835" b="826"/>
          <a:stretch/>
        </p:blipFill>
        <p:spPr>
          <a:xfrm>
            <a:off x="7404209" y="2678860"/>
            <a:ext cx="1189695" cy="486299"/>
          </a:xfrm>
          <a:prstGeom prst="rect">
            <a:avLst/>
          </a:prstGeom>
          <a:noFill/>
          <a:ln>
            <a:noFill/>
          </a:ln>
        </p:spPr>
      </p:pic>
      <p:sp>
        <p:nvSpPr>
          <p:cNvPr id="9" name="Freeform 6">
            <a:extLst>
              <a:ext uri="{FF2B5EF4-FFF2-40B4-BE49-F238E27FC236}">
                <a16:creationId xmlns="" xmlns:a16="http://schemas.microsoft.com/office/drawing/2014/main" id="{C85DC571-C739-6F5D-DE70-B58E717D63A7}"/>
              </a:ext>
            </a:extLst>
          </p:cNvPr>
          <p:cNvSpPr/>
          <p:nvPr/>
        </p:nvSpPr>
        <p:spPr>
          <a:xfrm>
            <a:off x="887376" y="1414578"/>
            <a:ext cx="5381304" cy="3292132"/>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BB44B">
              <a:lumMod val="20000"/>
              <a:lumOff val="8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0" name="Group 9">
            <a:extLst>
              <a:ext uri="{FF2B5EF4-FFF2-40B4-BE49-F238E27FC236}">
                <a16:creationId xmlns="" xmlns:a16="http://schemas.microsoft.com/office/drawing/2014/main" id="{453C4DFB-88BC-0E0D-C84A-0A831089B761}"/>
              </a:ext>
            </a:extLst>
          </p:cNvPr>
          <p:cNvGrpSpPr/>
          <p:nvPr/>
        </p:nvGrpSpPr>
        <p:grpSpPr>
          <a:xfrm>
            <a:off x="1063708" y="1414578"/>
            <a:ext cx="3107063" cy="1965118"/>
            <a:chOff x="0" y="-28575"/>
            <a:chExt cx="2036904" cy="841375"/>
          </a:xfrm>
        </p:grpSpPr>
        <p:sp>
          <p:nvSpPr>
            <p:cNvPr id="11" name="Freeform 9">
              <a:extLst>
                <a:ext uri="{FF2B5EF4-FFF2-40B4-BE49-F238E27FC236}">
                  <a16:creationId xmlns="" xmlns:a16="http://schemas.microsoft.com/office/drawing/2014/main" id="{B3130700-8660-C858-C692-C8E1AC747FB1}"/>
                </a:ext>
              </a:extLst>
            </p:cNvPr>
            <p:cNvSpPr/>
            <p:nvPr/>
          </p:nvSpPr>
          <p:spPr>
            <a:xfrm>
              <a:off x="0" y="0"/>
              <a:ext cx="2036904" cy="248046"/>
            </a:xfrm>
            <a:custGeom>
              <a:avLst/>
              <a:gdLst/>
              <a:ahLst/>
              <a:cxnLst/>
              <a:rect l="l" t="t" r="r" b="b"/>
              <a:pathLst>
                <a:path w="2036904" h="248046">
                  <a:moveTo>
                    <a:pt x="51053" y="0"/>
                  </a:moveTo>
                  <a:lnTo>
                    <a:pt x="1985850" y="0"/>
                  </a:lnTo>
                  <a:cubicBezTo>
                    <a:pt x="2014046" y="0"/>
                    <a:pt x="2036904" y="22857"/>
                    <a:pt x="2036904" y="51053"/>
                  </a:cubicBezTo>
                  <a:lnTo>
                    <a:pt x="2036904" y="196993"/>
                  </a:lnTo>
                  <a:cubicBezTo>
                    <a:pt x="2036904" y="210533"/>
                    <a:pt x="2031525" y="223519"/>
                    <a:pt x="2021950" y="233093"/>
                  </a:cubicBezTo>
                  <a:cubicBezTo>
                    <a:pt x="2012376" y="242667"/>
                    <a:pt x="1999391" y="248046"/>
                    <a:pt x="1985850" y="248046"/>
                  </a:cubicBezTo>
                  <a:lnTo>
                    <a:pt x="51053" y="248046"/>
                  </a:lnTo>
                  <a:cubicBezTo>
                    <a:pt x="22857" y="248046"/>
                    <a:pt x="0" y="225189"/>
                    <a:pt x="0" y="196993"/>
                  </a:cubicBezTo>
                  <a:lnTo>
                    <a:pt x="0" y="51053"/>
                  </a:lnTo>
                  <a:cubicBezTo>
                    <a:pt x="0" y="22857"/>
                    <a:pt x="22857" y="0"/>
                    <a:pt x="51053" y="0"/>
                  </a:cubicBezTo>
                  <a:close/>
                </a:path>
              </a:pathLst>
            </a:custGeom>
            <a:solidFill>
              <a:srgbClr val="F9705A"/>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TextBox 10">
              <a:extLst>
                <a:ext uri="{FF2B5EF4-FFF2-40B4-BE49-F238E27FC236}">
                  <a16:creationId xmlns="" xmlns:a16="http://schemas.microsoft.com/office/drawing/2014/main" id="{8EF36F85-3251-FD50-5A21-CF63BFC966E9}"/>
                </a:ext>
              </a:extLst>
            </p:cNvPr>
            <p:cNvSpPr txBox="1"/>
            <p:nvPr/>
          </p:nvSpPr>
          <p:spPr>
            <a:xfrm>
              <a:off x="0" y="-28575"/>
              <a:ext cx="812800" cy="841375"/>
            </a:xfrm>
            <a:prstGeom prst="rect">
              <a:avLst/>
            </a:prstGeom>
          </p:spPr>
          <p:txBody>
            <a:bodyPr lIns="25400" tIns="25400" rIns="25400" bIns="254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457200" rtl="0" eaLnBrk="1" fontAlgn="auto" latinLnBrk="0" hangingPunct="1">
                <a:lnSpc>
                  <a:spcPts val="1121"/>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nvGrpSpPr>
          <p:cNvPr id="13" name="Group 12">
            <a:extLst>
              <a:ext uri="{FF2B5EF4-FFF2-40B4-BE49-F238E27FC236}">
                <a16:creationId xmlns="" xmlns:a16="http://schemas.microsoft.com/office/drawing/2014/main" id="{6C84B82B-4CEF-8290-B8FE-2B08054B9ED4}"/>
              </a:ext>
            </a:extLst>
          </p:cNvPr>
          <p:cNvGrpSpPr/>
          <p:nvPr/>
        </p:nvGrpSpPr>
        <p:grpSpPr>
          <a:xfrm>
            <a:off x="6527338" y="1388057"/>
            <a:ext cx="2066566" cy="3335534"/>
            <a:chOff x="0" y="-28575"/>
            <a:chExt cx="1302441" cy="2196042"/>
          </a:xfrm>
          <a:solidFill>
            <a:srgbClr val="DB3B44">
              <a:lumMod val="40000"/>
              <a:lumOff val="60000"/>
            </a:srgbClr>
          </a:solidFill>
        </p:grpSpPr>
        <p:sp>
          <p:nvSpPr>
            <p:cNvPr id="14" name="Freeform 12">
              <a:extLst>
                <a:ext uri="{FF2B5EF4-FFF2-40B4-BE49-F238E27FC236}">
                  <a16:creationId xmlns="" xmlns:a16="http://schemas.microsoft.com/office/drawing/2014/main" id="{421AE670-DF43-60D3-13C7-8C47FF1B7EA8}"/>
                </a:ext>
              </a:extLst>
            </p:cNvPr>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gr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TextBox 13">
              <a:extLst>
                <a:ext uri="{FF2B5EF4-FFF2-40B4-BE49-F238E27FC236}">
                  <a16:creationId xmlns="" xmlns:a16="http://schemas.microsoft.com/office/drawing/2014/main" id="{BA723DCA-13E7-C118-321D-86C9ADB0D564}"/>
                </a:ext>
              </a:extLst>
            </p:cNvPr>
            <p:cNvSpPr txBox="1"/>
            <p:nvPr/>
          </p:nvSpPr>
          <p:spPr>
            <a:xfrm>
              <a:off x="0" y="-28575"/>
              <a:ext cx="812800" cy="841375"/>
            </a:xfrm>
            <a:prstGeom prst="rect">
              <a:avLst/>
            </a:prstGeom>
            <a:noFill/>
          </p:spPr>
          <p:txBody>
            <a:bodyPr lIns="25400" tIns="25400" rIns="25400" bIns="254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457200" rtl="0" eaLnBrk="1" fontAlgn="auto" latinLnBrk="0" hangingPunct="1">
                <a:lnSpc>
                  <a:spcPts val="1121"/>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6" name="Freeform 16">
            <a:extLst>
              <a:ext uri="{FF2B5EF4-FFF2-40B4-BE49-F238E27FC236}">
                <a16:creationId xmlns="" xmlns:a16="http://schemas.microsoft.com/office/drawing/2014/main" id="{6E2D67A3-BD67-C893-136E-79678E40334C}"/>
              </a:ext>
            </a:extLst>
          </p:cNvPr>
          <p:cNvSpPr/>
          <p:nvPr/>
        </p:nvSpPr>
        <p:spPr>
          <a:xfrm>
            <a:off x="6113436" y="2397137"/>
            <a:ext cx="2401686" cy="3387962"/>
          </a:xfrm>
          <a:custGeom>
            <a:avLst/>
            <a:gdLst/>
            <a:ahLst/>
            <a:cxnLst/>
            <a:rect l="l" t="t" r="r" b="b"/>
            <a:pathLst>
              <a:path w="7542690" h="10945857">
                <a:moveTo>
                  <a:pt x="0" y="0"/>
                </a:moveTo>
                <a:lnTo>
                  <a:pt x="7542690" y="0"/>
                </a:lnTo>
                <a:lnTo>
                  <a:pt x="7542690" y="10945856"/>
                </a:lnTo>
                <a:lnTo>
                  <a:pt x="0" y="1094585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18">
            <a:extLst>
              <a:ext uri="{FF2B5EF4-FFF2-40B4-BE49-F238E27FC236}">
                <a16:creationId xmlns="" xmlns:a16="http://schemas.microsoft.com/office/drawing/2014/main" id="{7CDE7827-4C2F-58CF-147C-250F4E774BFE}"/>
              </a:ext>
            </a:extLst>
          </p:cNvPr>
          <p:cNvSpPr/>
          <p:nvPr/>
        </p:nvSpPr>
        <p:spPr>
          <a:xfrm>
            <a:off x="5763801" y="1173814"/>
            <a:ext cx="1277480" cy="1321396"/>
          </a:xfrm>
          <a:custGeom>
            <a:avLst/>
            <a:gdLst/>
            <a:ahLst/>
            <a:cxnLst/>
            <a:rect l="l" t="t" r="r" b="b"/>
            <a:pathLst>
              <a:path w="3056957" h="3303195">
                <a:moveTo>
                  <a:pt x="0" y="0"/>
                </a:moveTo>
                <a:lnTo>
                  <a:pt x="3056957" y="0"/>
                </a:lnTo>
                <a:lnTo>
                  <a:pt x="3056957" y="3303194"/>
                </a:lnTo>
                <a:lnTo>
                  <a:pt x="0" y="330319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TextBox 20">
            <a:extLst>
              <a:ext uri="{FF2B5EF4-FFF2-40B4-BE49-F238E27FC236}">
                <a16:creationId xmlns="" xmlns:a16="http://schemas.microsoft.com/office/drawing/2014/main" id="{3345BFA1-4B12-CE7B-34A9-F5E73A09C7D8}"/>
              </a:ext>
            </a:extLst>
          </p:cNvPr>
          <p:cNvSpPr txBox="1"/>
          <p:nvPr/>
        </p:nvSpPr>
        <p:spPr>
          <a:xfrm>
            <a:off x="557377" y="1649318"/>
            <a:ext cx="3613394" cy="371897"/>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457200">
              <a:lnSpc>
                <a:spcPts val="2867"/>
              </a:lnSpc>
              <a:spcBef>
                <a:spcPct val="0"/>
              </a:spcBef>
              <a:buClrTx/>
            </a:pPr>
            <a:r>
              <a:rPr lang="en-US" sz="2800" b="1" kern="1200">
                <a:solidFill>
                  <a:srgbClr val="FFEEC8"/>
                </a:solidFill>
                <a:latin typeface="Times New Roman" panose="02020603050405020304" pitchFamily="18" charset="0"/>
                <a:ea typeface="+mn-ea"/>
                <a:cs typeface="Times New Roman" panose="02020603050405020304" pitchFamily="18" charset="0"/>
              </a:rPr>
              <a:t>Mở bài trực tiếp</a:t>
            </a:r>
          </a:p>
        </p:txBody>
      </p:sp>
      <p:sp>
        <p:nvSpPr>
          <p:cNvPr id="19" name="TextBox 18">
            <a:extLst>
              <a:ext uri="{FF2B5EF4-FFF2-40B4-BE49-F238E27FC236}">
                <a16:creationId xmlns="" xmlns:a16="http://schemas.microsoft.com/office/drawing/2014/main" id="{A3867144-C78D-17A2-2988-E3B324A8D14D}"/>
              </a:ext>
            </a:extLst>
          </p:cNvPr>
          <p:cNvSpPr txBox="1"/>
          <p:nvPr/>
        </p:nvSpPr>
        <p:spPr>
          <a:xfrm>
            <a:off x="1013713" y="2169584"/>
            <a:ext cx="4523199" cy="1815882"/>
          </a:xfrm>
          <a:prstGeom prst="rect">
            <a:avLst/>
          </a:prstGeom>
          <a:noFill/>
        </p:spPr>
        <p:txBody>
          <a:bodyPr wrap="square">
            <a:spAutoFit/>
          </a:bodyPr>
          <a:lstStyle/>
          <a:p>
            <a:r>
              <a:rPr lang="vi-VN" sz="2800">
                <a:latin typeface="+mj-lt"/>
              </a:rPr>
              <a:t>Người viết mở đầu bằng cách nêu trực tiếp vấn đề trọng tâm của bài (không có các câu dẫn dắt).</a:t>
            </a:r>
            <a:endParaRPr lang="en-US" sz="2800">
              <a:latin typeface="+mj-lt"/>
            </a:endParaRPr>
          </a:p>
        </p:txBody>
      </p:sp>
    </p:spTree>
    <p:extLst>
      <p:ext uri="{BB962C8B-B14F-4D97-AF65-F5344CB8AC3E}">
        <p14:creationId xmlns:p14="http://schemas.microsoft.com/office/powerpoint/2010/main" val="1819228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par>
                                <p:cTn id="30" presetID="16" presetClass="entr" presetSubtype="21"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6" grpId="0" animBg="1"/>
      <p:bldP spid="17" grpId="0" animBg="1"/>
      <p:bldP spid="18" grpId="0"/>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908839" y="388631"/>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908839" y="268518"/>
            <a:ext cx="4846200"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lvl="0">
              <a:buClr>
                <a:srgbClr val="DD942A"/>
              </a:buClr>
              <a:defRPr/>
            </a:pPr>
            <a:r>
              <a:rPr lang="en-US" sz="3200" b="1">
                <a:solidFill>
                  <a:srgbClr val="007491"/>
                </a:solidFill>
                <a:latin typeface="Times New Roman" panose="02020603050405020304" pitchFamily="18" charset="0"/>
                <a:cs typeface="Times New Roman" panose="02020603050405020304" pitchFamily="18" charset="0"/>
              </a:rPr>
              <a:t>Hoạt động vận dụng</a:t>
            </a: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 xmlns:a16="http://schemas.microsoft.com/office/drawing/2014/main" id="{4A334565-1D81-4AF1-9B5F-DEB8333F4FD5}"/>
              </a:ext>
            </a:extLst>
          </p:cNvPr>
          <p:cNvPicPr preferRelativeResize="0"/>
          <p:nvPr/>
        </p:nvPicPr>
        <p:blipFill>
          <a:blip r:embed="rId4">
            <a:alphaModFix/>
          </a:blip>
          <a:stretch>
            <a:fillRect/>
          </a:stretch>
        </p:blipFill>
        <p:spPr>
          <a:xfrm rot="712773">
            <a:off x="7836163" y="3663487"/>
            <a:ext cx="1152060" cy="1633322"/>
          </a:xfrm>
          <a:prstGeom prst="rect">
            <a:avLst/>
          </a:prstGeom>
          <a:noFill/>
          <a:ln>
            <a:noFill/>
          </a:ln>
        </p:spPr>
      </p:pic>
      <p:pic>
        <p:nvPicPr>
          <p:cNvPr id="8" name="Google Shape;259;p45">
            <a:extLst>
              <a:ext uri="{FF2B5EF4-FFF2-40B4-BE49-F238E27FC236}">
                <a16:creationId xmlns="" xmlns:a16="http://schemas.microsoft.com/office/drawing/2014/main" id="{070E060B-7DBD-1D31-3473-6B36BF21CE79}"/>
              </a:ext>
            </a:extLst>
          </p:cNvPr>
          <p:cNvPicPr preferRelativeResize="0"/>
          <p:nvPr/>
        </p:nvPicPr>
        <p:blipFill rotWithShape="1">
          <a:blip r:embed="rId5">
            <a:alphaModFix/>
          </a:blip>
          <a:srcRect t="835" b="826"/>
          <a:stretch/>
        </p:blipFill>
        <p:spPr>
          <a:xfrm>
            <a:off x="7404209" y="2678860"/>
            <a:ext cx="1189695" cy="486299"/>
          </a:xfrm>
          <a:prstGeom prst="rect">
            <a:avLst/>
          </a:prstGeom>
          <a:noFill/>
          <a:ln>
            <a:noFill/>
          </a:ln>
        </p:spPr>
      </p:pic>
      <p:sp>
        <p:nvSpPr>
          <p:cNvPr id="9" name="Freeform 6">
            <a:extLst>
              <a:ext uri="{FF2B5EF4-FFF2-40B4-BE49-F238E27FC236}">
                <a16:creationId xmlns="" xmlns:a16="http://schemas.microsoft.com/office/drawing/2014/main" id="{C85DC571-C739-6F5D-DE70-B58E717D63A7}"/>
              </a:ext>
            </a:extLst>
          </p:cNvPr>
          <p:cNvSpPr/>
          <p:nvPr/>
        </p:nvSpPr>
        <p:spPr>
          <a:xfrm>
            <a:off x="887376" y="1414578"/>
            <a:ext cx="5381304" cy="3292132"/>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BB44B">
              <a:lumMod val="20000"/>
              <a:lumOff val="8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0" name="Group 9">
            <a:extLst>
              <a:ext uri="{FF2B5EF4-FFF2-40B4-BE49-F238E27FC236}">
                <a16:creationId xmlns="" xmlns:a16="http://schemas.microsoft.com/office/drawing/2014/main" id="{453C4DFB-88BC-0E0D-C84A-0A831089B761}"/>
              </a:ext>
            </a:extLst>
          </p:cNvPr>
          <p:cNvGrpSpPr/>
          <p:nvPr/>
        </p:nvGrpSpPr>
        <p:grpSpPr>
          <a:xfrm>
            <a:off x="1063708" y="1414578"/>
            <a:ext cx="3107063" cy="1965118"/>
            <a:chOff x="0" y="-28575"/>
            <a:chExt cx="2036904" cy="841375"/>
          </a:xfrm>
        </p:grpSpPr>
        <p:sp>
          <p:nvSpPr>
            <p:cNvPr id="11" name="Freeform 9">
              <a:extLst>
                <a:ext uri="{FF2B5EF4-FFF2-40B4-BE49-F238E27FC236}">
                  <a16:creationId xmlns="" xmlns:a16="http://schemas.microsoft.com/office/drawing/2014/main" id="{B3130700-8660-C858-C692-C8E1AC747FB1}"/>
                </a:ext>
              </a:extLst>
            </p:cNvPr>
            <p:cNvSpPr/>
            <p:nvPr/>
          </p:nvSpPr>
          <p:spPr>
            <a:xfrm>
              <a:off x="0" y="0"/>
              <a:ext cx="2036904" cy="248046"/>
            </a:xfrm>
            <a:custGeom>
              <a:avLst/>
              <a:gdLst/>
              <a:ahLst/>
              <a:cxnLst/>
              <a:rect l="l" t="t" r="r" b="b"/>
              <a:pathLst>
                <a:path w="2036904" h="248046">
                  <a:moveTo>
                    <a:pt x="51053" y="0"/>
                  </a:moveTo>
                  <a:lnTo>
                    <a:pt x="1985850" y="0"/>
                  </a:lnTo>
                  <a:cubicBezTo>
                    <a:pt x="2014046" y="0"/>
                    <a:pt x="2036904" y="22857"/>
                    <a:pt x="2036904" y="51053"/>
                  </a:cubicBezTo>
                  <a:lnTo>
                    <a:pt x="2036904" y="196993"/>
                  </a:lnTo>
                  <a:cubicBezTo>
                    <a:pt x="2036904" y="210533"/>
                    <a:pt x="2031525" y="223519"/>
                    <a:pt x="2021950" y="233093"/>
                  </a:cubicBezTo>
                  <a:cubicBezTo>
                    <a:pt x="2012376" y="242667"/>
                    <a:pt x="1999391" y="248046"/>
                    <a:pt x="1985850" y="248046"/>
                  </a:cubicBezTo>
                  <a:lnTo>
                    <a:pt x="51053" y="248046"/>
                  </a:lnTo>
                  <a:cubicBezTo>
                    <a:pt x="22857" y="248046"/>
                    <a:pt x="0" y="225189"/>
                    <a:pt x="0" y="196993"/>
                  </a:cubicBezTo>
                  <a:lnTo>
                    <a:pt x="0" y="51053"/>
                  </a:lnTo>
                  <a:cubicBezTo>
                    <a:pt x="0" y="22857"/>
                    <a:pt x="22857" y="0"/>
                    <a:pt x="51053" y="0"/>
                  </a:cubicBezTo>
                  <a:close/>
                </a:path>
              </a:pathLst>
            </a:custGeom>
            <a:solidFill>
              <a:srgbClr val="F9705A"/>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TextBox 10">
              <a:extLst>
                <a:ext uri="{FF2B5EF4-FFF2-40B4-BE49-F238E27FC236}">
                  <a16:creationId xmlns="" xmlns:a16="http://schemas.microsoft.com/office/drawing/2014/main" id="{8EF36F85-3251-FD50-5A21-CF63BFC966E9}"/>
                </a:ext>
              </a:extLst>
            </p:cNvPr>
            <p:cNvSpPr txBox="1"/>
            <p:nvPr/>
          </p:nvSpPr>
          <p:spPr>
            <a:xfrm>
              <a:off x="0" y="-28575"/>
              <a:ext cx="812800" cy="841375"/>
            </a:xfrm>
            <a:prstGeom prst="rect">
              <a:avLst/>
            </a:prstGeom>
          </p:spPr>
          <p:txBody>
            <a:bodyPr lIns="25400" tIns="25400" rIns="25400" bIns="254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457200" rtl="0" eaLnBrk="1" fontAlgn="auto" latinLnBrk="0" hangingPunct="1">
                <a:lnSpc>
                  <a:spcPts val="1121"/>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nvGrpSpPr>
          <p:cNvPr id="13" name="Group 12">
            <a:extLst>
              <a:ext uri="{FF2B5EF4-FFF2-40B4-BE49-F238E27FC236}">
                <a16:creationId xmlns="" xmlns:a16="http://schemas.microsoft.com/office/drawing/2014/main" id="{6C84B82B-4CEF-8290-B8FE-2B08054B9ED4}"/>
              </a:ext>
            </a:extLst>
          </p:cNvPr>
          <p:cNvGrpSpPr/>
          <p:nvPr/>
        </p:nvGrpSpPr>
        <p:grpSpPr>
          <a:xfrm>
            <a:off x="6527338" y="1388057"/>
            <a:ext cx="2066566" cy="3335534"/>
            <a:chOff x="0" y="-28575"/>
            <a:chExt cx="1302441" cy="2196042"/>
          </a:xfrm>
          <a:solidFill>
            <a:srgbClr val="DB3B44">
              <a:lumMod val="40000"/>
              <a:lumOff val="60000"/>
            </a:srgbClr>
          </a:solidFill>
        </p:grpSpPr>
        <p:sp>
          <p:nvSpPr>
            <p:cNvPr id="14" name="Freeform 12">
              <a:extLst>
                <a:ext uri="{FF2B5EF4-FFF2-40B4-BE49-F238E27FC236}">
                  <a16:creationId xmlns="" xmlns:a16="http://schemas.microsoft.com/office/drawing/2014/main" id="{421AE670-DF43-60D3-13C7-8C47FF1B7EA8}"/>
                </a:ext>
              </a:extLst>
            </p:cNvPr>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gr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TextBox 13">
              <a:extLst>
                <a:ext uri="{FF2B5EF4-FFF2-40B4-BE49-F238E27FC236}">
                  <a16:creationId xmlns="" xmlns:a16="http://schemas.microsoft.com/office/drawing/2014/main" id="{BA723DCA-13E7-C118-321D-86C9ADB0D564}"/>
                </a:ext>
              </a:extLst>
            </p:cNvPr>
            <p:cNvSpPr txBox="1"/>
            <p:nvPr/>
          </p:nvSpPr>
          <p:spPr>
            <a:xfrm>
              <a:off x="0" y="-28575"/>
              <a:ext cx="812800" cy="841375"/>
            </a:xfrm>
            <a:prstGeom prst="rect">
              <a:avLst/>
            </a:prstGeom>
            <a:noFill/>
          </p:spPr>
          <p:txBody>
            <a:bodyPr lIns="25400" tIns="25400" rIns="25400" bIns="254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457200" rtl="0" eaLnBrk="1" fontAlgn="auto" latinLnBrk="0" hangingPunct="1">
                <a:lnSpc>
                  <a:spcPts val="1121"/>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6" name="Freeform 16">
            <a:extLst>
              <a:ext uri="{FF2B5EF4-FFF2-40B4-BE49-F238E27FC236}">
                <a16:creationId xmlns="" xmlns:a16="http://schemas.microsoft.com/office/drawing/2014/main" id="{6E2D67A3-BD67-C893-136E-79678E40334C}"/>
              </a:ext>
            </a:extLst>
          </p:cNvPr>
          <p:cNvSpPr/>
          <p:nvPr/>
        </p:nvSpPr>
        <p:spPr>
          <a:xfrm>
            <a:off x="6113436" y="2397137"/>
            <a:ext cx="2401686" cy="3387962"/>
          </a:xfrm>
          <a:custGeom>
            <a:avLst/>
            <a:gdLst/>
            <a:ahLst/>
            <a:cxnLst/>
            <a:rect l="l" t="t" r="r" b="b"/>
            <a:pathLst>
              <a:path w="7542690" h="10945857">
                <a:moveTo>
                  <a:pt x="0" y="0"/>
                </a:moveTo>
                <a:lnTo>
                  <a:pt x="7542690" y="0"/>
                </a:lnTo>
                <a:lnTo>
                  <a:pt x="7542690" y="10945856"/>
                </a:lnTo>
                <a:lnTo>
                  <a:pt x="0" y="1094585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18">
            <a:extLst>
              <a:ext uri="{FF2B5EF4-FFF2-40B4-BE49-F238E27FC236}">
                <a16:creationId xmlns="" xmlns:a16="http://schemas.microsoft.com/office/drawing/2014/main" id="{7CDE7827-4C2F-58CF-147C-250F4E774BFE}"/>
              </a:ext>
            </a:extLst>
          </p:cNvPr>
          <p:cNvSpPr/>
          <p:nvPr/>
        </p:nvSpPr>
        <p:spPr>
          <a:xfrm>
            <a:off x="5763801" y="1173814"/>
            <a:ext cx="1277480" cy="1321396"/>
          </a:xfrm>
          <a:custGeom>
            <a:avLst/>
            <a:gdLst/>
            <a:ahLst/>
            <a:cxnLst/>
            <a:rect l="l" t="t" r="r" b="b"/>
            <a:pathLst>
              <a:path w="3056957" h="3303195">
                <a:moveTo>
                  <a:pt x="0" y="0"/>
                </a:moveTo>
                <a:lnTo>
                  <a:pt x="3056957" y="0"/>
                </a:lnTo>
                <a:lnTo>
                  <a:pt x="3056957" y="3303194"/>
                </a:lnTo>
                <a:lnTo>
                  <a:pt x="0" y="330319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TextBox 20">
            <a:extLst>
              <a:ext uri="{FF2B5EF4-FFF2-40B4-BE49-F238E27FC236}">
                <a16:creationId xmlns="" xmlns:a16="http://schemas.microsoft.com/office/drawing/2014/main" id="{3345BFA1-4B12-CE7B-34A9-F5E73A09C7D8}"/>
              </a:ext>
            </a:extLst>
          </p:cNvPr>
          <p:cNvSpPr txBox="1"/>
          <p:nvPr/>
        </p:nvSpPr>
        <p:spPr>
          <a:xfrm>
            <a:off x="557377" y="1649318"/>
            <a:ext cx="3613394" cy="371897"/>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457200">
              <a:lnSpc>
                <a:spcPts val="2867"/>
              </a:lnSpc>
              <a:spcBef>
                <a:spcPct val="0"/>
              </a:spcBef>
              <a:buClrTx/>
            </a:pPr>
            <a:r>
              <a:rPr lang="en-US" sz="2800" b="1" kern="1200">
                <a:solidFill>
                  <a:srgbClr val="FFEEC8"/>
                </a:solidFill>
                <a:latin typeface="Times New Roman" panose="02020603050405020304" pitchFamily="18" charset="0"/>
                <a:ea typeface="+mn-ea"/>
                <a:cs typeface="Times New Roman" panose="02020603050405020304" pitchFamily="18" charset="0"/>
              </a:rPr>
              <a:t>Mở bài gián tiếp</a:t>
            </a:r>
          </a:p>
        </p:txBody>
      </p:sp>
      <p:sp>
        <p:nvSpPr>
          <p:cNvPr id="19" name="TextBox 18">
            <a:extLst>
              <a:ext uri="{FF2B5EF4-FFF2-40B4-BE49-F238E27FC236}">
                <a16:creationId xmlns="" xmlns:a16="http://schemas.microsoft.com/office/drawing/2014/main" id="{A3867144-C78D-17A2-2988-E3B324A8D14D}"/>
              </a:ext>
            </a:extLst>
          </p:cNvPr>
          <p:cNvSpPr txBox="1"/>
          <p:nvPr/>
        </p:nvSpPr>
        <p:spPr>
          <a:xfrm>
            <a:off x="892112" y="2225534"/>
            <a:ext cx="4523199" cy="1384995"/>
          </a:xfrm>
          <a:prstGeom prst="rect">
            <a:avLst/>
          </a:prstGeom>
          <a:noFill/>
        </p:spPr>
        <p:txBody>
          <a:bodyPr wrap="square">
            <a:spAutoFit/>
          </a:bodyPr>
          <a:lstStyle/>
          <a:p>
            <a:pPr algn="just"/>
            <a:r>
              <a:rPr lang="vi-VN" sz="2800">
                <a:latin typeface="+mj-lt"/>
              </a:rPr>
              <a:t>Người viết bắt đầu bằng một số câu dẫn dắt, từ đó, nêu vấn đề trọng tâm của bài viết.</a:t>
            </a:r>
            <a:endParaRPr lang="en-US" sz="2800">
              <a:latin typeface="+mj-lt"/>
            </a:endParaRPr>
          </a:p>
        </p:txBody>
      </p:sp>
    </p:spTree>
    <p:extLst>
      <p:ext uri="{BB962C8B-B14F-4D97-AF65-F5344CB8AC3E}">
        <p14:creationId xmlns:p14="http://schemas.microsoft.com/office/powerpoint/2010/main" val="1438729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par>
                                <p:cTn id="30" presetID="16" presetClass="entr" presetSubtype="21"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6" grpId="0" animBg="1"/>
      <p:bldP spid="17" grpId="0" animBg="1"/>
      <p:bldP spid="18"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908839" y="388631"/>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908839" y="268518"/>
            <a:ext cx="4846200"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lvl="0">
              <a:buClr>
                <a:srgbClr val="DD942A"/>
              </a:buClr>
              <a:defRPr/>
            </a:pPr>
            <a:r>
              <a:rPr lang="en-US" sz="3200" b="1">
                <a:solidFill>
                  <a:srgbClr val="007491"/>
                </a:solidFill>
                <a:latin typeface="Times New Roman" panose="02020603050405020304" pitchFamily="18" charset="0"/>
                <a:cs typeface="Times New Roman" panose="02020603050405020304" pitchFamily="18" charset="0"/>
              </a:rPr>
              <a:t>Hoạt động vận dụng</a:t>
            </a: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 xmlns:a16="http://schemas.microsoft.com/office/drawing/2014/main" id="{4A334565-1D81-4AF1-9B5F-DEB8333F4FD5}"/>
              </a:ext>
            </a:extLst>
          </p:cNvPr>
          <p:cNvPicPr preferRelativeResize="0"/>
          <p:nvPr/>
        </p:nvPicPr>
        <p:blipFill>
          <a:blip r:embed="rId4">
            <a:alphaModFix/>
          </a:blip>
          <a:stretch>
            <a:fillRect/>
          </a:stretch>
        </p:blipFill>
        <p:spPr>
          <a:xfrm rot="712773">
            <a:off x="7836163" y="3663487"/>
            <a:ext cx="1152060" cy="1633322"/>
          </a:xfrm>
          <a:prstGeom prst="rect">
            <a:avLst/>
          </a:prstGeom>
          <a:noFill/>
          <a:ln>
            <a:noFill/>
          </a:ln>
        </p:spPr>
      </p:pic>
      <p:pic>
        <p:nvPicPr>
          <p:cNvPr id="2" name="图片 1" descr="微信截图_20220503125252">
            <a:extLst>
              <a:ext uri="{FF2B5EF4-FFF2-40B4-BE49-F238E27FC236}">
                <a16:creationId xmlns="" xmlns:a16="http://schemas.microsoft.com/office/drawing/2014/main" id="{D3DC496C-3A83-C2D6-541C-5A4763D11CB2}"/>
              </a:ext>
            </a:extLst>
          </p:cNvPr>
          <p:cNvPicPr>
            <a:picLocks noChangeAspect="1"/>
          </p:cNvPicPr>
          <p:nvPr/>
        </p:nvPicPr>
        <p:blipFill>
          <a:blip r:embed="rId5"/>
          <a:stretch>
            <a:fillRect/>
          </a:stretch>
        </p:blipFill>
        <p:spPr>
          <a:xfrm flipH="1">
            <a:off x="556912" y="2730743"/>
            <a:ext cx="4015088" cy="2144239"/>
          </a:xfrm>
          <a:prstGeom prst="rect">
            <a:avLst/>
          </a:prstGeom>
        </p:spPr>
      </p:pic>
      <p:pic>
        <p:nvPicPr>
          <p:cNvPr id="8" name="图片 2">
            <a:extLst>
              <a:ext uri="{FF2B5EF4-FFF2-40B4-BE49-F238E27FC236}">
                <a16:creationId xmlns="" xmlns:a16="http://schemas.microsoft.com/office/drawing/2014/main" id="{5266720F-CDB9-B641-791C-E16B2E1BA6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2710" y="934456"/>
            <a:ext cx="4357919" cy="3366097"/>
          </a:xfrm>
          <a:prstGeom prst="rect">
            <a:avLst/>
          </a:prstGeom>
        </p:spPr>
      </p:pic>
      <p:sp>
        <p:nvSpPr>
          <p:cNvPr id="9" name="文本框 5">
            <a:extLst>
              <a:ext uri="{FF2B5EF4-FFF2-40B4-BE49-F238E27FC236}">
                <a16:creationId xmlns="" xmlns:a16="http://schemas.microsoft.com/office/drawing/2014/main" id="{C3E1824E-DBF9-1509-C40B-C4CC5E20D3D1}"/>
              </a:ext>
            </a:extLst>
          </p:cNvPr>
          <p:cNvSpPr txBox="1"/>
          <p:nvPr/>
        </p:nvSpPr>
        <p:spPr>
          <a:xfrm>
            <a:off x="5263648" y="1403518"/>
            <a:ext cx="2416737" cy="13849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Tx/>
              <a:buFontTx/>
              <a:buNone/>
              <a:defRPr/>
            </a:pPr>
            <a:r>
              <a:rPr lang="vi-VN" sz="2800" i="1">
                <a:solidFill>
                  <a:schemeClr val="accent5"/>
                </a:solidFill>
                <a:latin typeface="+mj-lt"/>
              </a:rPr>
              <a:t>Theo em, nhiệm vụ của phần KB là gì?</a:t>
            </a:r>
            <a:endParaRPr lang="en-US" sz="16600" b="1" dirty="0">
              <a:solidFill>
                <a:schemeClr val="accent5"/>
              </a:solidFill>
              <a:latin typeface="+mj-lt"/>
              <a:cs typeface="Times New Roman" panose="02020603050405020304" pitchFamily="18" charset="0"/>
            </a:endParaRPr>
          </a:p>
        </p:txBody>
      </p:sp>
      <p:sp>
        <p:nvSpPr>
          <p:cNvPr id="3" name="Rectangle 2"/>
          <p:cNvSpPr/>
          <p:nvPr/>
        </p:nvSpPr>
        <p:spPr>
          <a:xfrm>
            <a:off x="1072324" y="1670712"/>
            <a:ext cx="3499676" cy="307777"/>
          </a:xfrm>
          <a:prstGeom prst="rect">
            <a:avLst/>
          </a:prstGeom>
        </p:spPr>
        <p:txBody>
          <a:bodyPr wrap="none">
            <a:spAutoFit/>
          </a:bodyPr>
          <a:lstStyle/>
          <a:p>
            <a:r>
              <a:rPr lang="vi-VN" b="1" dirty="0">
                <a:solidFill>
                  <a:schemeClr val="accent2"/>
                </a:solidFill>
                <a:latin typeface="Times New Roman" panose="02020603050405020304" pitchFamily="18" charset="0"/>
                <a:cs typeface="Times New Roman" panose="02020603050405020304" pitchFamily="18" charset="0"/>
              </a:rPr>
              <a:t>Nguyễn Nhâm – 0981</a:t>
            </a:r>
            <a:r>
              <a:rPr lang="en-US" b="1" dirty="0">
                <a:solidFill>
                  <a:schemeClr val="accent2"/>
                </a:solidFill>
                <a:latin typeface="Times New Roman" panose="02020603050405020304" pitchFamily="18" charset="0"/>
                <a:cs typeface="Times New Roman" panose="02020603050405020304" pitchFamily="18" charset="0"/>
              </a:rPr>
              <a:t>.</a:t>
            </a:r>
            <a:r>
              <a:rPr lang="vi-VN" b="1" dirty="0">
                <a:solidFill>
                  <a:schemeClr val="accent2"/>
                </a:solidFill>
                <a:latin typeface="Times New Roman" panose="02020603050405020304" pitchFamily="18" charset="0"/>
                <a:cs typeface="Times New Roman" panose="02020603050405020304" pitchFamily="18" charset="0"/>
              </a:rPr>
              <a:t>713</a:t>
            </a:r>
            <a:r>
              <a:rPr lang="en-US" b="1" dirty="0">
                <a:solidFill>
                  <a:schemeClr val="accent2"/>
                </a:solidFill>
                <a:latin typeface="Times New Roman" panose="02020603050405020304" pitchFamily="18" charset="0"/>
                <a:cs typeface="Times New Roman" panose="02020603050405020304" pitchFamily="18" charset="0"/>
              </a:rPr>
              <a:t>.</a:t>
            </a:r>
            <a:r>
              <a:rPr lang="vi-VN" b="1" dirty="0">
                <a:solidFill>
                  <a:schemeClr val="accent2"/>
                </a:solidFill>
                <a:latin typeface="Times New Roman" panose="02020603050405020304" pitchFamily="18" charset="0"/>
                <a:cs typeface="Times New Roman" panose="02020603050405020304" pitchFamily="18" charset="0"/>
              </a:rPr>
              <a:t>891-0366.698.459</a:t>
            </a:r>
            <a:endParaRPr lang="en-US" dirty="0">
              <a:solidFill>
                <a:schemeClr val="accent2"/>
              </a:solidFill>
            </a:endParaRPr>
          </a:p>
        </p:txBody>
      </p:sp>
    </p:spTree>
    <p:extLst>
      <p:ext uri="{BB962C8B-B14F-4D97-AF65-F5344CB8AC3E}">
        <p14:creationId xmlns:p14="http://schemas.microsoft.com/office/powerpoint/2010/main" val="73356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908839" y="388631"/>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908839" y="268518"/>
            <a:ext cx="4846200"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lvl="0">
              <a:buClr>
                <a:srgbClr val="DD942A"/>
              </a:buClr>
              <a:defRPr/>
            </a:pPr>
            <a:r>
              <a:rPr lang="en-US" sz="3200" b="1">
                <a:solidFill>
                  <a:srgbClr val="007491"/>
                </a:solidFill>
                <a:latin typeface="Times New Roman" panose="02020603050405020304" pitchFamily="18" charset="0"/>
                <a:cs typeface="Times New Roman" panose="02020603050405020304" pitchFamily="18" charset="0"/>
              </a:rPr>
              <a:t>Hoạt động vận dụng</a:t>
            </a: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2" name="Google Shape;259;p45">
            <a:extLst>
              <a:ext uri="{FF2B5EF4-FFF2-40B4-BE49-F238E27FC236}">
                <a16:creationId xmlns="" xmlns:a16="http://schemas.microsoft.com/office/drawing/2014/main" id="{899499E1-CB9D-4336-8474-93BFA690383E}"/>
              </a:ext>
            </a:extLst>
          </p:cNvPr>
          <p:cNvPicPr preferRelativeResize="0"/>
          <p:nvPr/>
        </p:nvPicPr>
        <p:blipFill rotWithShape="1">
          <a:blip r:embed="rId4">
            <a:alphaModFix/>
          </a:blip>
          <a:srcRect t="835" b="826"/>
          <a:stretch/>
        </p:blipFill>
        <p:spPr>
          <a:xfrm>
            <a:off x="7095865" y="2503284"/>
            <a:ext cx="1189695" cy="486299"/>
          </a:xfrm>
          <a:prstGeom prst="rect">
            <a:avLst/>
          </a:prstGeom>
          <a:noFill/>
          <a:ln>
            <a:noFill/>
          </a:ln>
        </p:spPr>
      </p:pic>
      <p:grpSp>
        <p:nvGrpSpPr>
          <p:cNvPr id="8" name="Google Shape;770;p14">
            <a:extLst>
              <a:ext uri="{FF2B5EF4-FFF2-40B4-BE49-F238E27FC236}">
                <a16:creationId xmlns="" xmlns:a16="http://schemas.microsoft.com/office/drawing/2014/main" id="{F46FF0B8-3669-7F77-6D9D-80CEE30C2B50}"/>
              </a:ext>
            </a:extLst>
          </p:cNvPr>
          <p:cNvGrpSpPr/>
          <p:nvPr/>
        </p:nvGrpSpPr>
        <p:grpSpPr>
          <a:xfrm flipH="1">
            <a:off x="8288498" y="4063796"/>
            <a:ext cx="389525" cy="786625"/>
            <a:chOff x="5768250" y="3827525"/>
            <a:chExt cx="389525" cy="786625"/>
          </a:xfrm>
        </p:grpSpPr>
        <p:sp>
          <p:nvSpPr>
            <p:cNvPr id="9" name="Google Shape;771;p14">
              <a:extLst>
                <a:ext uri="{FF2B5EF4-FFF2-40B4-BE49-F238E27FC236}">
                  <a16:creationId xmlns="" xmlns:a16="http://schemas.microsoft.com/office/drawing/2014/main" id="{A6156B12-AE52-E1BA-2ECC-98025EB0448A}"/>
                </a:ext>
              </a:extLst>
            </p:cNvPr>
            <p:cNvSpPr/>
            <p:nvPr/>
          </p:nvSpPr>
          <p:spPr>
            <a:xfrm>
              <a:off x="5824550" y="4172275"/>
              <a:ext cx="125700" cy="441875"/>
            </a:xfrm>
            <a:custGeom>
              <a:avLst/>
              <a:gdLst/>
              <a:ahLst/>
              <a:cxnLst/>
              <a:rect l="l" t="t" r="r" b="b"/>
              <a:pathLst>
                <a:path w="5028" h="17675" extrusionOk="0">
                  <a:moveTo>
                    <a:pt x="4897" y="0"/>
                  </a:moveTo>
                  <a:cubicBezTo>
                    <a:pt x="3902" y="2435"/>
                    <a:pt x="3012" y="4949"/>
                    <a:pt x="2278" y="7463"/>
                  </a:cubicBezTo>
                  <a:cubicBezTo>
                    <a:pt x="1388" y="10448"/>
                    <a:pt x="524" y="14585"/>
                    <a:pt x="0" y="17648"/>
                  </a:cubicBezTo>
                  <a:lnTo>
                    <a:pt x="158" y="17674"/>
                  </a:lnTo>
                  <a:cubicBezTo>
                    <a:pt x="681" y="14611"/>
                    <a:pt x="1545" y="10474"/>
                    <a:pt x="2436" y="7515"/>
                  </a:cubicBezTo>
                  <a:cubicBezTo>
                    <a:pt x="3169" y="5001"/>
                    <a:pt x="4033" y="2488"/>
                    <a:pt x="5028" y="52"/>
                  </a:cubicBezTo>
                  <a:lnTo>
                    <a:pt x="4897" y="0"/>
                  </a:lnTo>
                  <a:close/>
                </a:path>
              </a:pathLst>
            </a:custGeom>
            <a:solidFill>
              <a:srgbClr val="255B7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 name="Google Shape;772;p14">
              <a:extLst>
                <a:ext uri="{FF2B5EF4-FFF2-40B4-BE49-F238E27FC236}">
                  <a16:creationId xmlns="" xmlns:a16="http://schemas.microsoft.com/office/drawing/2014/main" id="{BEF58466-4CD4-FD21-63C4-CB1AD8AE1050}"/>
                </a:ext>
              </a:extLst>
            </p:cNvPr>
            <p:cNvSpPr/>
            <p:nvPr/>
          </p:nvSpPr>
          <p:spPr>
            <a:xfrm>
              <a:off x="5768250" y="4216125"/>
              <a:ext cx="125700" cy="105700"/>
            </a:xfrm>
            <a:custGeom>
              <a:avLst/>
              <a:gdLst/>
              <a:ahLst/>
              <a:cxnLst/>
              <a:rect l="l" t="t" r="r" b="b"/>
              <a:pathLst>
                <a:path w="5028" h="4228" extrusionOk="0">
                  <a:moveTo>
                    <a:pt x="1" y="0"/>
                  </a:moveTo>
                  <a:lnTo>
                    <a:pt x="1" y="0"/>
                  </a:lnTo>
                  <a:cubicBezTo>
                    <a:pt x="184" y="210"/>
                    <a:pt x="341" y="419"/>
                    <a:pt x="498" y="655"/>
                  </a:cubicBezTo>
                  <a:cubicBezTo>
                    <a:pt x="838" y="1179"/>
                    <a:pt x="1074" y="1729"/>
                    <a:pt x="1362" y="2278"/>
                  </a:cubicBezTo>
                  <a:cubicBezTo>
                    <a:pt x="1572" y="2671"/>
                    <a:pt x="1912" y="3038"/>
                    <a:pt x="2252" y="3326"/>
                  </a:cubicBezTo>
                  <a:cubicBezTo>
                    <a:pt x="2619" y="3614"/>
                    <a:pt x="3038" y="3850"/>
                    <a:pt x="3483" y="3980"/>
                  </a:cubicBezTo>
                  <a:cubicBezTo>
                    <a:pt x="3882" y="4114"/>
                    <a:pt x="4319" y="4228"/>
                    <a:pt x="4746" y="4228"/>
                  </a:cubicBezTo>
                  <a:cubicBezTo>
                    <a:pt x="4823" y="4228"/>
                    <a:pt x="4900" y="4224"/>
                    <a:pt x="4976" y="4216"/>
                  </a:cubicBezTo>
                  <a:cubicBezTo>
                    <a:pt x="5028" y="4216"/>
                    <a:pt x="5002" y="3640"/>
                    <a:pt x="5002" y="3561"/>
                  </a:cubicBezTo>
                  <a:cubicBezTo>
                    <a:pt x="4976" y="3116"/>
                    <a:pt x="4871" y="2671"/>
                    <a:pt x="4661" y="2252"/>
                  </a:cubicBezTo>
                  <a:cubicBezTo>
                    <a:pt x="4452" y="1886"/>
                    <a:pt x="4216" y="1571"/>
                    <a:pt x="3902" y="1310"/>
                  </a:cubicBezTo>
                  <a:cubicBezTo>
                    <a:pt x="3614" y="1048"/>
                    <a:pt x="3300" y="838"/>
                    <a:pt x="2959" y="681"/>
                  </a:cubicBezTo>
                  <a:cubicBezTo>
                    <a:pt x="2671" y="524"/>
                    <a:pt x="2357" y="393"/>
                    <a:pt x="2043" y="288"/>
                  </a:cubicBezTo>
                  <a:cubicBezTo>
                    <a:pt x="1703" y="184"/>
                    <a:pt x="1336" y="79"/>
                    <a:pt x="969" y="53"/>
                  </a:cubicBezTo>
                  <a:lnTo>
                    <a:pt x="996" y="53"/>
                  </a:lnTo>
                  <a:cubicBezTo>
                    <a:pt x="943" y="27"/>
                    <a:pt x="917" y="27"/>
                    <a:pt x="865" y="27"/>
                  </a:cubicBezTo>
                  <a:cubicBezTo>
                    <a:pt x="577" y="27"/>
                    <a:pt x="289" y="27"/>
                    <a:pt x="1" y="0"/>
                  </a:cubicBezTo>
                  <a:close/>
                </a:path>
              </a:pathLst>
            </a:custGeom>
            <a:solidFill>
              <a:srgbClr val="255B7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1" name="Google Shape;773;p14">
              <a:extLst>
                <a:ext uri="{FF2B5EF4-FFF2-40B4-BE49-F238E27FC236}">
                  <a16:creationId xmlns="" xmlns:a16="http://schemas.microsoft.com/office/drawing/2014/main" id="{70D9EAB9-FC4F-2D95-27DA-6BFB7AF3AD6A}"/>
                </a:ext>
              </a:extLst>
            </p:cNvPr>
            <p:cNvSpPr/>
            <p:nvPr/>
          </p:nvSpPr>
          <p:spPr>
            <a:xfrm>
              <a:off x="5802300" y="3827525"/>
              <a:ext cx="355475" cy="368325"/>
            </a:xfrm>
            <a:custGeom>
              <a:avLst/>
              <a:gdLst/>
              <a:ahLst/>
              <a:cxnLst/>
              <a:rect l="l" t="t" r="r" b="b"/>
              <a:pathLst>
                <a:path w="14219" h="14733" extrusionOk="0">
                  <a:moveTo>
                    <a:pt x="7968" y="0"/>
                  </a:moveTo>
                  <a:cubicBezTo>
                    <a:pt x="6948" y="0"/>
                    <a:pt x="5944" y="267"/>
                    <a:pt x="5028" y="672"/>
                  </a:cubicBezTo>
                  <a:cubicBezTo>
                    <a:pt x="5028" y="672"/>
                    <a:pt x="5001" y="672"/>
                    <a:pt x="5001" y="698"/>
                  </a:cubicBezTo>
                  <a:cubicBezTo>
                    <a:pt x="4975" y="698"/>
                    <a:pt x="4923" y="724"/>
                    <a:pt x="4897" y="750"/>
                  </a:cubicBezTo>
                  <a:lnTo>
                    <a:pt x="4870" y="750"/>
                  </a:lnTo>
                  <a:cubicBezTo>
                    <a:pt x="4006" y="1143"/>
                    <a:pt x="3247" y="1667"/>
                    <a:pt x="2671" y="2217"/>
                  </a:cubicBezTo>
                  <a:cubicBezTo>
                    <a:pt x="2461" y="2400"/>
                    <a:pt x="2278" y="2609"/>
                    <a:pt x="2095" y="2793"/>
                  </a:cubicBezTo>
                  <a:cubicBezTo>
                    <a:pt x="2095" y="2793"/>
                    <a:pt x="2095" y="2819"/>
                    <a:pt x="2095" y="2819"/>
                  </a:cubicBezTo>
                  <a:cubicBezTo>
                    <a:pt x="2069" y="2845"/>
                    <a:pt x="2043" y="2871"/>
                    <a:pt x="2016" y="2897"/>
                  </a:cubicBezTo>
                  <a:cubicBezTo>
                    <a:pt x="2016" y="2924"/>
                    <a:pt x="1990" y="2924"/>
                    <a:pt x="1990" y="2924"/>
                  </a:cubicBezTo>
                  <a:cubicBezTo>
                    <a:pt x="1126" y="3971"/>
                    <a:pt x="681" y="5071"/>
                    <a:pt x="445" y="5909"/>
                  </a:cubicBezTo>
                  <a:cubicBezTo>
                    <a:pt x="445" y="5909"/>
                    <a:pt x="445" y="5909"/>
                    <a:pt x="445" y="5935"/>
                  </a:cubicBezTo>
                  <a:cubicBezTo>
                    <a:pt x="419" y="5961"/>
                    <a:pt x="419" y="6013"/>
                    <a:pt x="419" y="6040"/>
                  </a:cubicBezTo>
                  <a:cubicBezTo>
                    <a:pt x="419" y="6066"/>
                    <a:pt x="393" y="6066"/>
                    <a:pt x="393" y="6066"/>
                  </a:cubicBezTo>
                  <a:cubicBezTo>
                    <a:pt x="288" y="6563"/>
                    <a:pt x="210" y="6930"/>
                    <a:pt x="183" y="7165"/>
                  </a:cubicBezTo>
                  <a:cubicBezTo>
                    <a:pt x="105" y="7715"/>
                    <a:pt x="0" y="8553"/>
                    <a:pt x="105" y="9496"/>
                  </a:cubicBezTo>
                  <a:lnTo>
                    <a:pt x="105" y="9522"/>
                  </a:lnTo>
                  <a:lnTo>
                    <a:pt x="131" y="9653"/>
                  </a:lnTo>
                  <a:lnTo>
                    <a:pt x="131" y="9679"/>
                  </a:lnTo>
                  <a:cubicBezTo>
                    <a:pt x="236" y="10308"/>
                    <a:pt x="445" y="10988"/>
                    <a:pt x="838" y="11669"/>
                  </a:cubicBezTo>
                  <a:cubicBezTo>
                    <a:pt x="1126" y="12167"/>
                    <a:pt x="1466" y="12586"/>
                    <a:pt x="1833" y="12926"/>
                  </a:cubicBezTo>
                  <a:cubicBezTo>
                    <a:pt x="1859" y="12952"/>
                    <a:pt x="1859" y="12952"/>
                    <a:pt x="1859" y="12952"/>
                  </a:cubicBezTo>
                  <a:cubicBezTo>
                    <a:pt x="1885" y="12978"/>
                    <a:pt x="1912" y="13005"/>
                    <a:pt x="1938" y="13031"/>
                  </a:cubicBezTo>
                  <a:cubicBezTo>
                    <a:pt x="1964" y="13031"/>
                    <a:pt x="1964" y="13031"/>
                    <a:pt x="1964" y="13057"/>
                  </a:cubicBezTo>
                  <a:cubicBezTo>
                    <a:pt x="2959" y="13921"/>
                    <a:pt x="4216" y="14445"/>
                    <a:pt x="5420" y="14628"/>
                  </a:cubicBezTo>
                  <a:lnTo>
                    <a:pt x="5604" y="14654"/>
                  </a:lnTo>
                  <a:cubicBezTo>
                    <a:pt x="5944" y="14707"/>
                    <a:pt x="6258" y="14733"/>
                    <a:pt x="6599" y="14733"/>
                  </a:cubicBezTo>
                  <a:cubicBezTo>
                    <a:pt x="7620" y="14733"/>
                    <a:pt x="8510" y="14497"/>
                    <a:pt x="9269" y="14157"/>
                  </a:cubicBezTo>
                  <a:cubicBezTo>
                    <a:pt x="9269" y="14157"/>
                    <a:pt x="9269" y="14130"/>
                    <a:pt x="9269" y="14130"/>
                  </a:cubicBezTo>
                  <a:cubicBezTo>
                    <a:pt x="9322" y="14130"/>
                    <a:pt x="9348" y="14104"/>
                    <a:pt x="9400" y="14078"/>
                  </a:cubicBezTo>
                  <a:lnTo>
                    <a:pt x="9427" y="14078"/>
                  </a:lnTo>
                  <a:cubicBezTo>
                    <a:pt x="10788" y="13424"/>
                    <a:pt x="11705" y="12429"/>
                    <a:pt x="12150" y="11905"/>
                  </a:cubicBezTo>
                  <a:cubicBezTo>
                    <a:pt x="12176" y="11905"/>
                    <a:pt x="12176" y="11879"/>
                    <a:pt x="12176" y="11879"/>
                  </a:cubicBezTo>
                  <a:cubicBezTo>
                    <a:pt x="12202" y="11852"/>
                    <a:pt x="12228" y="11826"/>
                    <a:pt x="12254" y="11800"/>
                  </a:cubicBezTo>
                  <a:cubicBezTo>
                    <a:pt x="12254" y="11774"/>
                    <a:pt x="12254" y="11774"/>
                    <a:pt x="12281" y="11774"/>
                  </a:cubicBezTo>
                  <a:cubicBezTo>
                    <a:pt x="12307" y="11748"/>
                    <a:pt x="12307" y="11722"/>
                    <a:pt x="12333" y="11695"/>
                  </a:cubicBezTo>
                  <a:cubicBezTo>
                    <a:pt x="12673" y="11276"/>
                    <a:pt x="13380" y="10412"/>
                    <a:pt x="13773" y="9051"/>
                  </a:cubicBezTo>
                  <a:cubicBezTo>
                    <a:pt x="13799" y="8972"/>
                    <a:pt x="13825" y="8894"/>
                    <a:pt x="13852" y="8815"/>
                  </a:cubicBezTo>
                  <a:cubicBezTo>
                    <a:pt x="13852" y="8815"/>
                    <a:pt x="13852" y="8789"/>
                    <a:pt x="13852" y="8789"/>
                  </a:cubicBezTo>
                  <a:cubicBezTo>
                    <a:pt x="13852" y="8737"/>
                    <a:pt x="13878" y="8710"/>
                    <a:pt x="13878" y="8658"/>
                  </a:cubicBezTo>
                  <a:lnTo>
                    <a:pt x="13878" y="8632"/>
                  </a:lnTo>
                  <a:cubicBezTo>
                    <a:pt x="14218" y="7192"/>
                    <a:pt x="13983" y="5935"/>
                    <a:pt x="13799" y="5228"/>
                  </a:cubicBezTo>
                  <a:cubicBezTo>
                    <a:pt x="13799" y="5228"/>
                    <a:pt x="13799" y="5228"/>
                    <a:pt x="13799" y="5202"/>
                  </a:cubicBezTo>
                  <a:cubicBezTo>
                    <a:pt x="13799" y="5175"/>
                    <a:pt x="13773" y="5123"/>
                    <a:pt x="13773" y="5097"/>
                  </a:cubicBezTo>
                  <a:lnTo>
                    <a:pt x="13773" y="5071"/>
                  </a:lnTo>
                  <a:cubicBezTo>
                    <a:pt x="13747" y="4966"/>
                    <a:pt x="13721" y="4887"/>
                    <a:pt x="13695" y="4809"/>
                  </a:cubicBezTo>
                  <a:cubicBezTo>
                    <a:pt x="13537" y="4364"/>
                    <a:pt x="13145" y="3081"/>
                    <a:pt x="12176" y="1955"/>
                  </a:cubicBezTo>
                  <a:cubicBezTo>
                    <a:pt x="12176" y="1955"/>
                    <a:pt x="12176" y="1929"/>
                    <a:pt x="12176" y="1929"/>
                  </a:cubicBezTo>
                  <a:cubicBezTo>
                    <a:pt x="12150" y="1902"/>
                    <a:pt x="12123" y="1876"/>
                    <a:pt x="12071" y="1850"/>
                  </a:cubicBezTo>
                  <a:cubicBezTo>
                    <a:pt x="12071" y="1824"/>
                    <a:pt x="12071" y="1824"/>
                    <a:pt x="12071" y="1824"/>
                  </a:cubicBezTo>
                  <a:cubicBezTo>
                    <a:pt x="11600" y="1300"/>
                    <a:pt x="11024" y="829"/>
                    <a:pt x="10291" y="488"/>
                  </a:cubicBezTo>
                  <a:cubicBezTo>
                    <a:pt x="9819" y="279"/>
                    <a:pt x="9348" y="122"/>
                    <a:pt x="8850" y="70"/>
                  </a:cubicBezTo>
                  <a:lnTo>
                    <a:pt x="8824" y="70"/>
                  </a:lnTo>
                  <a:cubicBezTo>
                    <a:pt x="8772" y="43"/>
                    <a:pt x="8746" y="43"/>
                    <a:pt x="8693" y="43"/>
                  </a:cubicBezTo>
                  <a:lnTo>
                    <a:pt x="8667" y="43"/>
                  </a:lnTo>
                  <a:cubicBezTo>
                    <a:pt x="8434" y="14"/>
                    <a:pt x="8201" y="0"/>
                    <a:pt x="7968" y="0"/>
                  </a:cubicBezTo>
                  <a:close/>
                </a:path>
              </a:pathLst>
            </a:custGeom>
            <a:solidFill>
              <a:srgbClr val="FCDB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 name="Google Shape;774;p14">
              <a:extLst>
                <a:ext uri="{FF2B5EF4-FFF2-40B4-BE49-F238E27FC236}">
                  <a16:creationId xmlns="" xmlns:a16="http://schemas.microsoft.com/office/drawing/2014/main" id="{5FCF3F43-1C16-6A60-7D87-E00414D691DA}"/>
                </a:ext>
              </a:extLst>
            </p:cNvPr>
            <p:cNvSpPr/>
            <p:nvPr/>
          </p:nvSpPr>
          <p:spPr>
            <a:xfrm>
              <a:off x="5933225" y="3962125"/>
              <a:ext cx="94275" cy="98875"/>
            </a:xfrm>
            <a:custGeom>
              <a:avLst/>
              <a:gdLst/>
              <a:ahLst/>
              <a:cxnLst/>
              <a:rect l="l" t="t" r="r" b="b"/>
              <a:pathLst>
                <a:path w="3771" h="3955" extrusionOk="0">
                  <a:moveTo>
                    <a:pt x="2096" y="1"/>
                  </a:moveTo>
                  <a:cubicBezTo>
                    <a:pt x="1906" y="1"/>
                    <a:pt x="1719" y="36"/>
                    <a:pt x="1545" y="106"/>
                  </a:cubicBezTo>
                  <a:cubicBezTo>
                    <a:pt x="1493" y="106"/>
                    <a:pt x="1466" y="132"/>
                    <a:pt x="1414" y="132"/>
                  </a:cubicBezTo>
                  <a:cubicBezTo>
                    <a:pt x="1152" y="263"/>
                    <a:pt x="916" y="420"/>
                    <a:pt x="733" y="577"/>
                  </a:cubicBezTo>
                  <a:cubicBezTo>
                    <a:pt x="707" y="577"/>
                    <a:pt x="707" y="577"/>
                    <a:pt x="707" y="603"/>
                  </a:cubicBezTo>
                  <a:cubicBezTo>
                    <a:pt x="681" y="629"/>
                    <a:pt x="655" y="629"/>
                    <a:pt x="628" y="656"/>
                  </a:cubicBezTo>
                  <a:cubicBezTo>
                    <a:pt x="419" y="865"/>
                    <a:pt x="288" y="1127"/>
                    <a:pt x="183" y="1336"/>
                  </a:cubicBezTo>
                  <a:cubicBezTo>
                    <a:pt x="183" y="1389"/>
                    <a:pt x="157" y="1415"/>
                    <a:pt x="131" y="1467"/>
                  </a:cubicBezTo>
                  <a:cubicBezTo>
                    <a:pt x="79" y="1677"/>
                    <a:pt x="52" y="1834"/>
                    <a:pt x="26" y="1912"/>
                  </a:cubicBezTo>
                  <a:cubicBezTo>
                    <a:pt x="26" y="2017"/>
                    <a:pt x="0" y="2174"/>
                    <a:pt x="0" y="2331"/>
                  </a:cubicBezTo>
                  <a:cubicBezTo>
                    <a:pt x="0" y="2384"/>
                    <a:pt x="0" y="2436"/>
                    <a:pt x="0" y="2488"/>
                  </a:cubicBezTo>
                  <a:cubicBezTo>
                    <a:pt x="26" y="2672"/>
                    <a:pt x="79" y="2907"/>
                    <a:pt x="209" y="3117"/>
                  </a:cubicBezTo>
                  <a:cubicBezTo>
                    <a:pt x="262" y="3222"/>
                    <a:pt x="314" y="3300"/>
                    <a:pt x="393" y="3353"/>
                  </a:cubicBezTo>
                  <a:cubicBezTo>
                    <a:pt x="419" y="3405"/>
                    <a:pt x="445" y="3431"/>
                    <a:pt x="471" y="3457"/>
                  </a:cubicBezTo>
                  <a:cubicBezTo>
                    <a:pt x="707" y="3667"/>
                    <a:pt x="995" y="3824"/>
                    <a:pt x="1283" y="3876"/>
                  </a:cubicBezTo>
                  <a:cubicBezTo>
                    <a:pt x="1309" y="3902"/>
                    <a:pt x="1362" y="3902"/>
                    <a:pt x="1388" y="3902"/>
                  </a:cubicBezTo>
                  <a:cubicBezTo>
                    <a:pt x="1519" y="3929"/>
                    <a:pt x="1623" y="3955"/>
                    <a:pt x="1754" y="3955"/>
                  </a:cubicBezTo>
                  <a:cubicBezTo>
                    <a:pt x="1938" y="3955"/>
                    <a:pt x="2121" y="3902"/>
                    <a:pt x="2252" y="3850"/>
                  </a:cubicBezTo>
                  <a:cubicBezTo>
                    <a:pt x="2304" y="3850"/>
                    <a:pt x="2357" y="3850"/>
                    <a:pt x="2383" y="3824"/>
                  </a:cubicBezTo>
                  <a:cubicBezTo>
                    <a:pt x="2671" y="3719"/>
                    <a:pt x="2906" y="3536"/>
                    <a:pt x="3064" y="3379"/>
                  </a:cubicBezTo>
                  <a:cubicBezTo>
                    <a:pt x="3090" y="3353"/>
                    <a:pt x="3116" y="3300"/>
                    <a:pt x="3142" y="3274"/>
                  </a:cubicBezTo>
                  <a:cubicBezTo>
                    <a:pt x="3221" y="3222"/>
                    <a:pt x="3273" y="3169"/>
                    <a:pt x="3299" y="3117"/>
                  </a:cubicBezTo>
                  <a:cubicBezTo>
                    <a:pt x="3378" y="3038"/>
                    <a:pt x="3509" y="2855"/>
                    <a:pt x="3613" y="2593"/>
                  </a:cubicBezTo>
                  <a:cubicBezTo>
                    <a:pt x="3640" y="2567"/>
                    <a:pt x="3640" y="2515"/>
                    <a:pt x="3666" y="2488"/>
                  </a:cubicBezTo>
                  <a:cubicBezTo>
                    <a:pt x="3666" y="2462"/>
                    <a:pt x="3666" y="2436"/>
                    <a:pt x="3666" y="2410"/>
                  </a:cubicBezTo>
                  <a:cubicBezTo>
                    <a:pt x="3771" y="2122"/>
                    <a:pt x="3771" y="1834"/>
                    <a:pt x="3718" y="1651"/>
                  </a:cubicBezTo>
                  <a:cubicBezTo>
                    <a:pt x="3718" y="1598"/>
                    <a:pt x="3718" y="1546"/>
                    <a:pt x="3718" y="1520"/>
                  </a:cubicBezTo>
                  <a:cubicBezTo>
                    <a:pt x="3692" y="1415"/>
                    <a:pt x="3666" y="1336"/>
                    <a:pt x="3640" y="1284"/>
                  </a:cubicBezTo>
                  <a:cubicBezTo>
                    <a:pt x="3613" y="1205"/>
                    <a:pt x="3535" y="944"/>
                    <a:pt x="3352" y="682"/>
                  </a:cubicBezTo>
                  <a:cubicBezTo>
                    <a:pt x="3325" y="629"/>
                    <a:pt x="3299" y="603"/>
                    <a:pt x="3273" y="577"/>
                  </a:cubicBezTo>
                  <a:cubicBezTo>
                    <a:pt x="3142" y="394"/>
                    <a:pt x="2985" y="237"/>
                    <a:pt x="2749" y="132"/>
                  </a:cubicBezTo>
                  <a:cubicBezTo>
                    <a:pt x="2671" y="106"/>
                    <a:pt x="2592" y="80"/>
                    <a:pt x="2514" y="53"/>
                  </a:cubicBezTo>
                  <a:cubicBezTo>
                    <a:pt x="2488" y="53"/>
                    <a:pt x="2435" y="27"/>
                    <a:pt x="2383" y="27"/>
                  </a:cubicBezTo>
                  <a:cubicBezTo>
                    <a:pt x="2287" y="10"/>
                    <a:pt x="2191" y="1"/>
                    <a:pt x="2096" y="1"/>
                  </a:cubicBezTo>
                  <a:close/>
                </a:path>
              </a:pathLst>
            </a:custGeom>
            <a:solidFill>
              <a:srgbClr val="F4A1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 name="Google Shape;775;p14">
              <a:extLst>
                <a:ext uri="{FF2B5EF4-FFF2-40B4-BE49-F238E27FC236}">
                  <a16:creationId xmlns="" xmlns:a16="http://schemas.microsoft.com/office/drawing/2014/main" id="{99EF7C50-DDA6-2067-BA5F-DB9DC33380E7}"/>
                </a:ext>
              </a:extLst>
            </p:cNvPr>
            <p:cNvSpPr/>
            <p:nvPr/>
          </p:nvSpPr>
          <p:spPr>
            <a:xfrm>
              <a:off x="5991475" y="3828600"/>
              <a:ext cx="32100" cy="135525"/>
            </a:xfrm>
            <a:custGeom>
              <a:avLst/>
              <a:gdLst/>
              <a:ahLst/>
              <a:cxnLst/>
              <a:rect l="l" t="t" r="r" b="b"/>
              <a:pathLst>
                <a:path w="1284" h="5421" extrusionOk="0">
                  <a:moveTo>
                    <a:pt x="1100" y="0"/>
                  </a:moveTo>
                  <a:cubicBezTo>
                    <a:pt x="760" y="734"/>
                    <a:pt x="498" y="1493"/>
                    <a:pt x="341" y="2278"/>
                  </a:cubicBezTo>
                  <a:cubicBezTo>
                    <a:pt x="105" y="3300"/>
                    <a:pt x="0" y="4321"/>
                    <a:pt x="53" y="5368"/>
                  </a:cubicBezTo>
                  <a:lnTo>
                    <a:pt x="53" y="5394"/>
                  </a:lnTo>
                  <a:lnTo>
                    <a:pt x="79" y="5394"/>
                  </a:lnTo>
                  <a:cubicBezTo>
                    <a:pt x="105" y="5394"/>
                    <a:pt x="158" y="5394"/>
                    <a:pt x="184" y="5421"/>
                  </a:cubicBezTo>
                  <a:lnTo>
                    <a:pt x="210" y="5421"/>
                  </a:lnTo>
                  <a:lnTo>
                    <a:pt x="210" y="5394"/>
                  </a:lnTo>
                  <a:cubicBezTo>
                    <a:pt x="158" y="4347"/>
                    <a:pt x="262" y="3326"/>
                    <a:pt x="498" y="2331"/>
                  </a:cubicBezTo>
                  <a:lnTo>
                    <a:pt x="498" y="2305"/>
                  </a:lnTo>
                  <a:cubicBezTo>
                    <a:pt x="655" y="1545"/>
                    <a:pt x="943" y="760"/>
                    <a:pt x="1283" y="27"/>
                  </a:cubicBezTo>
                  <a:lnTo>
                    <a:pt x="1257" y="27"/>
                  </a:lnTo>
                  <a:cubicBezTo>
                    <a:pt x="1205" y="0"/>
                    <a:pt x="1179" y="0"/>
                    <a:pt x="1126" y="0"/>
                  </a:cubicBezTo>
                  <a:close/>
                </a:path>
              </a:pathLst>
            </a:custGeom>
            <a:solidFill>
              <a:srgbClr val="F4A1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 name="Google Shape;776;p14">
              <a:extLst>
                <a:ext uri="{FF2B5EF4-FFF2-40B4-BE49-F238E27FC236}">
                  <a16:creationId xmlns="" xmlns:a16="http://schemas.microsoft.com/office/drawing/2014/main" id="{4B9BA151-E5E6-1E79-FDC9-31F18A0920A7}"/>
                </a:ext>
              </a:extLst>
            </p:cNvPr>
            <p:cNvSpPr/>
            <p:nvPr/>
          </p:nvSpPr>
          <p:spPr>
            <a:xfrm>
              <a:off x="5924050" y="3844300"/>
              <a:ext cx="48475" cy="121800"/>
            </a:xfrm>
            <a:custGeom>
              <a:avLst/>
              <a:gdLst/>
              <a:ahLst/>
              <a:cxnLst/>
              <a:rect l="l" t="t" r="r" b="b"/>
              <a:pathLst>
                <a:path w="1939" h="4872" extrusionOk="0">
                  <a:moveTo>
                    <a:pt x="158" y="1"/>
                  </a:moveTo>
                  <a:cubicBezTo>
                    <a:pt x="131" y="27"/>
                    <a:pt x="131" y="27"/>
                    <a:pt x="131" y="27"/>
                  </a:cubicBezTo>
                  <a:cubicBezTo>
                    <a:pt x="79" y="27"/>
                    <a:pt x="53" y="53"/>
                    <a:pt x="27" y="79"/>
                  </a:cubicBezTo>
                  <a:lnTo>
                    <a:pt x="0" y="79"/>
                  </a:lnTo>
                  <a:cubicBezTo>
                    <a:pt x="79" y="708"/>
                    <a:pt x="210" y="1336"/>
                    <a:pt x="419" y="1965"/>
                  </a:cubicBezTo>
                  <a:cubicBezTo>
                    <a:pt x="734" y="2986"/>
                    <a:pt x="1179" y="3981"/>
                    <a:pt x="1781" y="4871"/>
                  </a:cubicBezTo>
                  <a:lnTo>
                    <a:pt x="1807" y="4871"/>
                  </a:lnTo>
                  <a:cubicBezTo>
                    <a:pt x="1833" y="4871"/>
                    <a:pt x="1886" y="4845"/>
                    <a:pt x="1912" y="4845"/>
                  </a:cubicBezTo>
                  <a:lnTo>
                    <a:pt x="1938" y="4819"/>
                  </a:lnTo>
                  <a:lnTo>
                    <a:pt x="1938" y="4793"/>
                  </a:lnTo>
                  <a:cubicBezTo>
                    <a:pt x="1336" y="3902"/>
                    <a:pt x="891" y="2933"/>
                    <a:pt x="550" y="1912"/>
                  </a:cubicBezTo>
                  <a:cubicBezTo>
                    <a:pt x="367" y="1310"/>
                    <a:pt x="236" y="655"/>
                    <a:pt x="158" y="27"/>
                  </a:cubicBezTo>
                  <a:lnTo>
                    <a:pt x="158" y="1"/>
                  </a:lnTo>
                  <a:close/>
                </a:path>
              </a:pathLst>
            </a:custGeom>
            <a:solidFill>
              <a:srgbClr val="F4A1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 name="Google Shape;777;p14">
              <a:extLst>
                <a:ext uri="{FF2B5EF4-FFF2-40B4-BE49-F238E27FC236}">
                  <a16:creationId xmlns="" xmlns:a16="http://schemas.microsoft.com/office/drawing/2014/main" id="{D0262BC8-5800-8FD9-9B9D-985C4C15B1F3}"/>
                </a:ext>
              </a:extLst>
            </p:cNvPr>
            <p:cNvSpPr/>
            <p:nvPr/>
          </p:nvSpPr>
          <p:spPr>
            <a:xfrm>
              <a:off x="5852050" y="3897325"/>
              <a:ext cx="100175" cy="81850"/>
            </a:xfrm>
            <a:custGeom>
              <a:avLst/>
              <a:gdLst/>
              <a:ahLst/>
              <a:cxnLst/>
              <a:rect l="l" t="t" r="r" b="b"/>
              <a:pathLst>
                <a:path w="4007" h="3274" extrusionOk="0">
                  <a:moveTo>
                    <a:pt x="105" y="1"/>
                  </a:moveTo>
                  <a:cubicBezTo>
                    <a:pt x="105" y="1"/>
                    <a:pt x="105" y="27"/>
                    <a:pt x="105" y="27"/>
                  </a:cubicBezTo>
                  <a:cubicBezTo>
                    <a:pt x="79" y="53"/>
                    <a:pt x="53" y="79"/>
                    <a:pt x="26" y="132"/>
                  </a:cubicBezTo>
                  <a:lnTo>
                    <a:pt x="0" y="132"/>
                  </a:lnTo>
                  <a:cubicBezTo>
                    <a:pt x="367" y="577"/>
                    <a:pt x="759" y="1022"/>
                    <a:pt x="1178" y="1388"/>
                  </a:cubicBezTo>
                  <a:cubicBezTo>
                    <a:pt x="1990" y="2148"/>
                    <a:pt x="2880" y="2776"/>
                    <a:pt x="3875" y="3274"/>
                  </a:cubicBezTo>
                  <a:lnTo>
                    <a:pt x="3902" y="3274"/>
                  </a:lnTo>
                  <a:cubicBezTo>
                    <a:pt x="3928" y="3248"/>
                    <a:pt x="3954" y="3221"/>
                    <a:pt x="3954" y="3221"/>
                  </a:cubicBezTo>
                  <a:lnTo>
                    <a:pt x="3954" y="3195"/>
                  </a:lnTo>
                  <a:cubicBezTo>
                    <a:pt x="3980" y="3195"/>
                    <a:pt x="4006" y="3169"/>
                    <a:pt x="4006" y="3169"/>
                  </a:cubicBezTo>
                  <a:lnTo>
                    <a:pt x="3980" y="3143"/>
                  </a:lnTo>
                  <a:cubicBezTo>
                    <a:pt x="3011" y="2645"/>
                    <a:pt x="2095" y="2017"/>
                    <a:pt x="1283" y="1284"/>
                  </a:cubicBezTo>
                  <a:cubicBezTo>
                    <a:pt x="864" y="891"/>
                    <a:pt x="471" y="472"/>
                    <a:pt x="105" y="1"/>
                  </a:cubicBezTo>
                  <a:close/>
                </a:path>
              </a:pathLst>
            </a:custGeom>
            <a:solidFill>
              <a:srgbClr val="F4A1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 name="Google Shape;778;p14">
              <a:extLst>
                <a:ext uri="{FF2B5EF4-FFF2-40B4-BE49-F238E27FC236}">
                  <a16:creationId xmlns="" xmlns:a16="http://schemas.microsoft.com/office/drawing/2014/main" id="{17A9D37D-D7A5-E8B9-4256-C2DA0295F14F}"/>
                </a:ext>
              </a:extLst>
            </p:cNvPr>
            <p:cNvSpPr/>
            <p:nvPr/>
          </p:nvSpPr>
          <p:spPr>
            <a:xfrm>
              <a:off x="5812100" y="3975225"/>
              <a:ext cx="127025" cy="24375"/>
            </a:xfrm>
            <a:custGeom>
              <a:avLst/>
              <a:gdLst/>
              <a:ahLst/>
              <a:cxnLst/>
              <a:rect l="l" t="t" r="r" b="b"/>
              <a:pathLst>
                <a:path w="5081" h="975" extrusionOk="0">
                  <a:moveTo>
                    <a:pt x="53" y="1"/>
                  </a:moveTo>
                  <a:cubicBezTo>
                    <a:pt x="53" y="1"/>
                    <a:pt x="53" y="1"/>
                    <a:pt x="53" y="27"/>
                  </a:cubicBezTo>
                  <a:cubicBezTo>
                    <a:pt x="27" y="53"/>
                    <a:pt x="27" y="105"/>
                    <a:pt x="27" y="132"/>
                  </a:cubicBezTo>
                  <a:cubicBezTo>
                    <a:pt x="1" y="132"/>
                    <a:pt x="1" y="158"/>
                    <a:pt x="1" y="158"/>
                  </a:cubicBezTo>
                  <a:cubicBezTo>
                    <a:pt x="577" y="367"/>
                    <a:pt x="1153" y="551"/>
                    <a:pt x="1729" y="681"/>
                  </a:cubicBezTo>
                  <a:cubicBezTo>
                    <a:pt x="1886" y="734"/>
                    <a:pt x="2017" y="760"/>
                    <a:pt x="2174" y="786"/>
                  </a:cubicBezTo>
                  <a:cubicBezTo>
                    <a:pt x="2864" y="901"/>
                    <a:pt x="3554" y="974"/>
                    <a:pt x="4244" y="974"/>
                  </a:cubicBezTo>
                  <a:cubicBezTo>
                    <a:pt x="4497" y="974"/>
                    <a:pt x="4750" y="964"/>
                    <a:pt x="5002" y="943"/>
                  </a:cubicBezTo>
                  <a:cubicBezTo>
                    <a:pt x="5028" y="917"/>
                    <a:pt x="5054" y="865"/>
                    <a:pt x="5054" y="812"/>
                  </a:cubicBezTo>
                  <a:lnTo>
                    <a:pt x="5081" y="786"/>
                  </a:lnTo>
                  <a:lnTo>
                    <a:pt x="5028" y="786"/>
                  </a:lnTo>
                  <a:cubicBezTo>
                    <a:pt x="4793" y="799"/>
                    <a:pt x="4557" y="806"/>
                    <a:pt x="4321" y="806"/>
                  </a:cubicBezTo>
                  <a:cubicBezTo>
                    <a:pt x="3614" y="806"/>
                    <a:pt x="2907" y="747"/>
                    <a:pt x="2200" y="629"/>
                  </a:cubicBezTo>
                  <a:cubicBezTo>
                    <a:pt x="2069" y="603"/>
                    <a:pt x="1912" y="577"/>
                    <a:pt x="1755" y="524"/>
                  </a:cubicBezTo>
                  <a:cubicBezTo>
                    <a:pt x="1179" y="393"/>
                    <a:pt x="603" y="210"/>
                    <a:pt x="53" y="1"/>
                  </a:cubicBezTo>
                  <a:close/>
                </a:path>
              </a:pathLst>
            </a:custGeom>
            <a:solidFill>
              <a:srgbClr val="F4A1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 name="Google Shape;779;p14">
              <a:extLst>
                <a:ext uri="{FF2B5EF4-FFF2-40B4-BE49-F238E27FC236}">
                  <a16:creationId xmlns="" xmlns:a16="http://schemas.microsoft.com/office/drawing/2014/main" id="{5925727B-2906-225E-0CF3-88E4C61F2DB7}"/>
                </a:ext>
              </a:extLst>
            </p:cNvPr>
            <p:cNvSpPr/>
            <p:nvPr/>
          </p:nvSpPr>
          <p:spPr>
            <a:xfrm>
              <a:off x="5805575" y="4019750"/>
              <a:ext cx="128325" cy="49775"/>
            </a:xfrm>
            <a:custGeom>
              <a:avLst/>
              <a:gdLst/>
              <a:ahLst/>
              <a:cxnLst/>
              <a:rect l="l" t="t" r="r" b="b"/>
              <a:pathLst>
                <a:path w="5133" h="1991" extrusionOk="0">
                  <a:moveTo>
                    <a:pt x="5132" y="0"/>
                  </a:moveTo>
                  <a:lnTo>
                    <a:pt x="5106" y="26"/>
                  </a:lnTo>
                  <a:cubicBezTo>
                    <a:pt x="4216" y="602"/>
                    <a:pt x="3247" y="1048"/>
                    <a:pt x="2226" y="1362"/>
                  </a:cubicBezTo>
                  <a:cubicBezTo>
                    <a:pt x="1493" y="1597"/>
                    <a:pt x="759" y="1728"/>
                    <a:pt x="0" y="1807"/>
                  </a:cubicBezTo>
                  <a:lnTo>
                    <a:pt x="0" y="1833"/>
                  </a:lnTo>
                  <a:lnTo>
                    <a:pt x="0" y="1964"/>
                  </a:lnTo>
                  <a:lnTo>
                    <a:pt x="0" y="1990"/>
                  </a:lnTo>
                  <a:cubicBezTo>
                    <a:pt x="786" y="1912"/>
                    <a:pt x="1545" y="1755"/>
                    <a:pt x="2278" y="1519"/>
                  </a:cubicBezTo>
                  <a:cubicBezTo>
                    <a:pt x="3299" y="1205"/>
                    <a:pt x="4242" y="760"/>
                    <a:pt x="5132" y="183"/>
                  </a:cubicBezTo>
                  <a:lnTo>
                    <a:pt x="5132" y="157"/>
                  </a:lnTo>
                  <a:lnTo>
                    <a:pt x="5132" y="26"/>
                  </a:lnTo>
                  <a:lnTo>
                    <a:pt x="5132" y="0"/>
                  </a:lnTo>
                  <a:close/>
                </a:path>
              </a:pathLst>
            </a:custGeom>
            <a:solidFill>
              <a:srgbClr val="F4A1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 name="Google Shape;780;p14">
              <a:extLst>
                <a:ext uri="{FF2B5EF4-FFF2-40B4-BE49-F238E27FC236}">
                  <a16:creationId xmlns="" xmlns:a16="http://schemas.microsoft.com/office/drawing/2014/main" id="{B056576C-3B9E-ECF8-B86D-BE3E7187C005}"/>
                </a:ext>
              </a:extLst>
            </p:cNvPr>
            <p:cNvSpPr/>
            <p:nvPr/>
          </p:nvSpPr>
          <p:spPr>
            <a:xfrm>
              <a:off x="5848775" y="4045275"/>
              <a:ext cx="96900" cy="108675"/>
            </a:xfrm>
            <a:custGeom>
              <a:avLst/>
              <a:gdLst/>
              <a:ahLst/>
              <a:cxnLst/>
              <a:rect l="l" t="t" r="r" b="b"/>
              <a:pathLst>
                <a:path w="3876" h="4347" extrusionOk="0">
                  <a:moveTo>
                    <a:pt x="3745" y="0"/>
                  </a:moveTo>
                  <a:lnTo>
                    <a:pt x="3745" y="27"/>
                  </a:lnTo>
                  <a:cubicBezTo>
                    <a:pt x="3273" y="943"/>
                    <a:pt x="2671" y="1781"/>
                    <a:pt x="1990" y="2514"/>
                  </a:cubicBezTo>
                  <a:cubicBezTo>
                    <a:pt x="1493" y="3038"/>
                    <a:pt x="707" y="3719"/>
                    <a:pt x="0" y="4242"/>
                  </a:cubicBezTo>
                  <a:cubicBezTo>
                    <a:pt x="26" y="4268"/>
                    <a:pt x="53" y="4295"/>
                    <a:pt x="105" y="4321"/>
                  </a:cubicBezTo>
                  <a:cubicBezTo>
                    <a:pt x="105" y="4321"/>
                    <a:pt x="105" y="4321"/>
                    <a:pt x="105" y="4347"/>
                  </a:cubicBezTo>
                  <a:cubicBezTo>
                    <a:pt x="838" y="3823"/>
                    <a:pt x="1624" y="3142"/>
                    <a:pt x="2121" y="2619"/>
                  </a:cubicBezTo>
                  <a:cubicBezTo>
                    <a:pt x="2802" y="1886"/>
                    <a:pt x="3404" y="1048"/>
                    <a:pt x="3876" y="131"/>
                  </a:cubicBezTo>
                  <a:lnTo>
                    <a:pt x="3876" y="105"/>
                  </a:lnTo>
                  <a:cubicBezTo>
                    <a:pt x="3823" y="79"/>
                    <a:pt x="3797" y="53"/>
                    <a:pt x="3771" y="27"/>
                  </a:cubicBezTo>
                  <a:lnTo>
                    <a:pt x="3745" y="0"/>
                  </a:lnTo>
                  <a:close/>
                </a:path>
              </a:pathLst>
            </a:custGeom>
            <a:solidFill>
              <a:srgbClr val="F4A1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 name="Google Shape;781;p14">
              <a:extLst>
                <a:ext uri="{FF2B5EF4-FFF2-40B4-BE49-F238E27FC236}">
                  <a16:creationId xmlns="" xmlns:a16="http://schemas.microsoft.com/office/drawing/2014/main" id="{F22600D1-CE15-55B5-8179-E269E0E0ACCB}"/>
                </a:ext>
              </a:extLst>
            </p:cNvPr>
            <p:cNvSpPr/>
            <p:nvPr/>
          </p:nvSpPr>
          <p:spPr>
            <a:xfrm>
              <a:off x="5937800" y="4058375"/>
              <a:ext cx="32100" cy="135525"/>
            </a:xfrm>
            <a:custGeom>
              <a:avLst/>
              <a:gdLst/>
              <a:ahLst/>
              <a:cxnLst/>
              <a:rect l="l" t="t" r="r" b="b"/>
              <a:pathLst>
                <a:path w="1284" h="5421" extrusionOk="0">
                  <a:moveTo>
                    <a:pt x="1074" y="0"/>
                  </a:moveTo>
                  <a:lnTo>
                    <a:pt x="1074" y="26"/>
                  </a:lnTo>
                  <a:cubicBezTo>
                    <a:pt x="1126" y="1074"/>
                    <a:pt x="1021" y="2095"/>
                    <a:pt x="812" y="3116"/>
                  </a:cubicBezTo>
                  <a:cubicBezTo>
                    <a:pt x="629" y="3849"/>
                    <a:pt x="341" y="4661"/>
                    <a:pt x="0" y="5394"/>
                  </a:cubicBezTo>
                  <a:lnTo>
                    <a:pt x="184" y="5420"/>
                  </a:lnTo>
                  <a:cubicBezTo>
                    <a:pt x="524" y="4713"/>
                    <a:pt x="786" y="3928"/>
                    <a:pt x="969" y="3142"/>
                  </a:cubicBezTo>
                  <a:cubicBezTo>
                    <a:pt x="1205" y="2121"/>
                    <a:pt x="1283" y="1100"/>
                    <a:pt x="1231" y="52"/>
                  </a:cubicBezTo>
                  <a:cubicBezTo>
                    <a:pt x="1179" y="26"/>
                    <a:pt x="1152" y="26"/>
                    <a:pt x="1100" y="26"/>
                  </a:cubicBezTo>
                  <a:lnTo>
                    <a:pt x="1074" y="0"/>
                  </a:lnTo>
                  <a:close/>
                </a:path>
              </a:pathLst>
            </a:custGeom>
            <a:solidFill>
              <a:srgbClr val="F4A1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 name="Google Shape;782;p14">
              <a:extLst>
                <a:ext uri="{FF2B5EF4-FFF2-40B4-BE49-F238E27FC236}">
                  <a16:creationId xmlns="" xmlns:a16="http://schemas.microsoft.com/office/drawing/2014/main" id="{D9327115-E869-2ED8-D1C1-E215FC557C1A}"/>
                </a:ext>
              </a:extLst>
            </p:cNvPr>
            <p:cNvSpPr/>
            <p:nvPr/>
          </p:nvSpPr>
          <p:spPr>
            <a:xfrm>
              <a:off x="5988850" y="4057050"/>
              <a:ext cx="49125" cy="124400"/>
            </a:xfrm>
            <a:custGeom>
              <a:avLst/>
              <a:gdLst/>
              <a:ahLst/>
              <a:cxnLst/>
              <a:rect l="l" t="t" r="r" b="b"/>
              <a:pathLst>
                <a:path w="1965" h="4976" extrusionOk="0">
                  <a:moveTo>
                    <a:pt x="158" y="1"/>
                  </a:moveTo>
                  <a:cubicBezTo>
                    <a:pt x="132" y="27"/>
                    <a:pt x="79" y="27"/>
                    <a:pt x="53" y="53"/>
                  </a:cubicBezTo>
                  <a:lnTo>
                    <a:pt x="1" y="53"/>
                  </a:lnTo>
                  <a:lnTo>
                    <a:pt x="27" y="79"/>
                  </a:lnTo>
                  <a:cubicBezTo>
                    <a:pt x="603" y="969"/>
                    <a:pt x="1074" y="1938"/>
                    <a:pt x="1388" y="2959"/>
                  </a:cubicBezTo>
                  <a:cubicBezTo>
                    <a:pt x="1572" y="3588"/>
                    <a:pt x="1729" y="4269"/>
                    <a:pt x="1807" y="4949"/>
                  </a:cubicBezTo>
                  <a:lnTo>
                    <a:pt x="1807" y="4976"/>
                  </a:lnTo>
                  <a:cubicBezTo>
                    <a:pt x="1807" y="4976"/>
                    <a:pt x="1807" y="4949"/>
                    <a:pt x="1834" y="4949"/>
                  </a:cubicBezTo>
                  <a:cubicBezTo>
                    <a:pt x="1860" y="4949"/>
                    <a:pt x="1912" y="4923"/>
                    <a:pt x="1938" y="4897"/>
                  </a:cubicBezTo>
                  <a:lnTo>
                    <a:pt x="1965" y="4897"/>
                  </a:lnTo>
                  <a:cubicBezTo>
                    <a:pt x="1886" y="4216"/>
                    <a:pt x="1729" y="3562"/>
                    <a:pt x="1546" y="2907"/>
                  </a:cubicBezTo>
                  <a:cubicBezTo>
                    <a:pt x="1231" y="1886"/>
                    <a:pt x="760" y="917"/>
                    <a:pt x="184" y="1"/>
                  </a:cubicBezTo>
                  <a:close/>
                </a:path>
              </a:pathLst>
            </a:custGeom>
            <a:solidFill>
              <a:srgbClr val="F4A1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 name="Google Shape;783;p14">
              <a:extLst>
                <a:ext uri="{FF2B5EF4-FFF2-40B4-BE49-F238E27FC236}">
                  <a16:creationId xmlns="" xmlns:a16="http://schemas.microsoft.com/office/drawing/2014/main" id="{A962D898-56AB-54B8-E71B-4644457E11B4}"/>
                </a:ext>
              </a:extLst>
            </p:cNvPr>
            <p:cNvSpPr/>
            <p:nvPr/>
          </p:nvSpPr>
          <p:spPr>
            <a:xfrm>
              <a:off x="6009150" y="4043300"/>
              <a:ext cx="100175" cy="81850"/>
            </a:xfrm>
            <a:custGeom>
              <a:avLst/>
              <a:gdLst/>
              <a:ahLst/>
              <a:cxnLst/>
              <a:rect l="l" t="t" r="r" b="b"/>
              <a:pathLst>
                <a:path w="4007" h="3274" extrusionOk="0">
                  <a:moveTo>
                    <a:pt x="105" y="1"/>
                  </a:moveTo>
                  <a:lnTo>
                    <a:pt x="105" y="27"/>
                  </a:lnTo>
                  <a:lnTo>
                    <a:pt x="27" y="106"/>
                  </a:lnTo>
                  <a:lnTo>
                    <a:pt x="0" y="132"/>
                  </a:lnTo>
                  <a:lnTo>
                    <a:pt x="27" y="132"/>
                  </a:lnTo>
                  <a:cubicBezTo>
                    <a:pt x="1022" y="629"/>
                    <a:pt x="1912" y="1258"/>
                    <a:pt x="2724" y="2017"/>
                  </a:cubicBezTo>
                  <a:cubicBezTo>
                    <a:pt x="3143" y="2384"/>
                    <a:pt x="3535" y="2803"/>
                    <a:pt x="3902" y="3274"/>
                  </a:cubicBezTo>
                  <a:cubicBezTo>
                    <a:pt x="3902" y="3248"/>
                    <a:pt x="3902" y="3248"/>
                    <a:pt x="3902" y="3248"/>
                  </a:cubicBezTo>
                  <a:cubicBezTo>
                    <a:pt x="3928" y="3221"/>
                    <a:pt x="3954" y="3195"/>
                    <a:pt x="3980" y="3143"/>
                  </a:cubicBezTo>
                  <a:lnTo>
                    <a:pt x="4007" y="3143"/>
                  </a:lnTo>
                  <a:cubicBezTo>
                    <a:pt x="3640" y="2698"/>
                    <a:pt x="3247" y="2279"/>
                    <a:pt x="2828" y="1886"/>
                  </a:cubicBezTo>
                  <a:cubicBezTo>
                    <a:pt x="2043" y="1127"/>
                    <a:pt x="1126" y="498"/>
                    <a:pt x="131" y="1"/>
                  </a:cubicBezTo>
                  <a:close/>
                </a:path>
              </a:pathLst>
            </a:custGeom>
            <a:solidFill>
              <a:srgbClr val="F4A1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2" name="Google Shape;784;p14">
              <a:extLst>
                <a:ext uri="{FF2B5EF4-FFF2-40B4-BE49-F238E27FC236}">
                  <a16:creationId xmlns="" xmlns:a16="http://schemas.microsoft.com/office/drawing/2014/main" id="{E9E6175B-49FF-C4B4-B33D-E7C789744F6F}"/>
                </a:ext>
              </a:extLst>
            </p:cNvPr>
            <p:cNvSpPr/>
            <p:nvPr/>
          </p:nvSpPr>
          <p:spPr>
            <a:xfrm>
              <a:off x="6022900" y="4023175"/>
              <a:ext cx="126350" cy="24750"/>
            </a:xfrm>
            <a:custGeom>
              <a:avLst/>
              <a:gdLst/>
              <a:ahLst/>
              <a:cxnLst/>
              <a:rect l="l" t="t" r="r" b="b"/>
              <a:pathLst>
                <a:path w="5054" h="990" extrusionOk="0">
                  <a:moveTo>
                    <a:pt x="785" y="1"/>
                  </a:moveTo>
                  <a:cubicBezTo>
                    <a:pt x="550" y="1"/>
                    <a:pt x="314" y="7"/>
                    <a:pt x="79" y="20"/>
                  </a:cubicBezTo>
                  <a:lnTo>
                    <a:pt x="53" y="20"/>
                  </a:lnTo>
                  <a:cubicBezTo>
                    <a:pt x="53" y="73"/>
                    <a:pt x="26" y="125"/>
                    <a:pt x="0" y="151"/>
                  </a:cubicBezTo>
                  <a:lnTo>
                    <a:pt x="0" y="177"/>
                  </a:lnTo>
                  <a:lnTo>
                    <a:pt x="26" y="177"/>
                  </a:lnTo>
                  <a:cubicBezTo>
                    <a:pt x="255" y="165"/>
                    <a:pt x="485" y="158"/>
                    <a:pt x="716" y="158"/>
                  </a:cubicBezTo>
                  <a:cubicBezTo>
                    <a:pt x="1436" y="158"/>
                    <a:pt x="2160" y="222"/>
                    <a:pt x="2854" y="361"/>
                  </a:cubicBezTo>
                  <a:cubicBezTo>
                    <a:pt x="2985" y="387"/>
                    <a:pt x="3142" y="413"/>
                    <a:pt x="3299" y="439"/>
                  </a:cubicBezTo>
                  <a:cubicBezTo>
                    <a:pt x="3876" y="570"/>
                    <a:pt x="4452" y="753"/>
                    <a:pt x="5028" y="989"/>
                  </a:cubicBezTo>
                  <a:cubicBezTo>
                    <a:pt x="5028" y="989"/>
                    <a:pt x="5028" y="963"/>
                    <a:pt x="5028" y="963"/>
                  </a:cubicBezTo>
                  <a:cubicBezTo>
                    <a:pt x="5028" y="911"/>
                    <a:pt x="5054" y="884"/>
                    <a:pt x="5054" y="832"/>
                  </a:cubicBezTo>
                  <a:cubicBezTo>
                    <a:pt x="4504" y="596"/>
                    <a:pt x="3928" y="413"/>
                    <a:pt x="3326" y="282"/>
                  </a:cubicBezTo>
                  <a:cubicBezTo>
                    <a:pt x="3195" y="256"/>
                    <a:pt x="3038" y="230"/>
                    <a:pt x="2881" y="177"/>
                  </a:cubicBezTo>
                  <a:cubicBezTo>
                    <a:pt x="2193" y="60"/>
                    <a:pt x="1491" y="1"/>
                    <a:pt x="785" y="1"/>
                  </a:cubicBezTo>
                  <a:close/>
                </a:path>
              </a:pathLst>
            </a:custGeom>
            <a:solidFill>
              <a:srgbClr val="F4A1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3" name="Google Shape;785;p14">
              <a:extLst>
                <a:ext uri="{FF2B5EF4-FFF2-40B4-BE49-F238E27FC236}">
                  <a16:creationId xmlns="" xmlns:a16="http://schemas.microsoft.com/office/drawing/2014/main" id="{B66D71B6-2586-D9DE-5FAF-6AF81BEDC24E}"/>
                </a:ext>
              </a:extLst>
            </p:cNvPr>
            <p:cNvSpPr/>
            <p:nvPr/>
          </p:nvSpPr>
          <p:spPr>
            <a:xfrm>
              <a:off x="6025500" y="3954925"/>
              <a:ext cx="121800" cy="49125"/>
            </a:xfrm>
            <a:custGeom>
              <a:avLst/>
              <a:gdLst/>
              <a:ahLst/>
              <a:cxnLst/>
              <a:rect l="l" t="t" r="r" b="b"/>
              <a:pathLst>
                <a:path w="4872" h="1965" extrusionOk="0">
                  <a:moveTo>
                    <a:pt x="4819" y="1"/>
                  </a:moveTo>
                  <a:cubicBezTo>
                    <a:pt x="4190" y="79"/>
                    <a:pt x="3536" y="210"/>
                    <a:pt x="2934" y="394"/>
                  </a:cubicBezTo>
                  <a:cubicBezTo>
                    <a:pt x="1912" y="734"/>
                    <a:pt x="917" y="1179"/>
                    <a:pt x="1" y="1781"/>
                  </a:cubicBezTo>
                  <a:lnTo>
                    <a:pt x="1" y="1808"/>
                  </a:lnTo>
                  <a:cubicBezTo>
                    <a:pt x="1" y="1834"/>
                    <a:pt x="1" y="1886"/>
                    <a:pt x="27" y="1939"/>
                  </a:cubicBezTo>
                  <a:lnTo>
                    <a:pt x="27" y="1965"/>
                  </a:lnTo>
                  <a:lnTo>
                    <a:pt x="53" y="1939"/>
                  </a:lnTo>
                  <a:cubicBezTo>
                    <a:pt x="970" y="1336"/>
                    <a:pt x="1939" y="865"/>
                    <a:pt x="2986" y="551"/>
                  </a:cubicBezTo>
                  <a:cubicBezTo>
                    <a:pt x="3614" y="368"/>
                    <a:pt x="4243" y="237"/>
                    <a:pt x="4871" y="158"/>
                  </a:cubicBezTo>
                  <a:lnTo>
                    <a:pt x="4819" y="1"/>
                  </a:lnTo>
                  <a:close/>
                </a:path>
              </a:pathLst>
            </a:custGeom>
            <a:solidFill>
              <a:srgbClr val="F4A1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4" name="Google Shape;786;p14">
              <a:extLst>
                <a:ext uri="{FF2B5EF4-FFF2-40B4-BE49-F238E27FC236}">
                  <a16:creationId xmlns="" xmlns:a16="http://schemas.microsoft.com/office/drawing/2014/main" id="{851D6802-89F3-6D2D-B3D1-191DE297F0D3}"/>
                </a:ext>
              </a:extLst>
            </p:cNvPr>
            <p:cNvSpPr/>
            <p:nvPr/>
          </p:nvSpPr>
          <p:spPr>
            <a:xfrm>
              <a:off x="6014375" y="3873100"/>
              <a:ext cx="92325" cy="107400"/>
            </a:xfrm>
            <a:custGeom>
              <a:avLst/>
              <a:gdLst/>
              <a:ahLst/>
              <a:cxnLst/>
              <a:rect l="l" t="t" r="r" b="b"/>
              <a:pathLst>
                <a:path w="3693" h="4296" extrusionOk="0">
                  <a:moveTo>
                    <a:pt x="3588" y="1"/>
                  </a:moveTo>
                  <a:cubicBezTo>
                    <a:pt x="2934" y="472"/>
                    <a:pt x="2357" y="970"/>
                    <a:pt x="1808" y="1546"/>
                  </a:cubicBezTo>
                  <a:cubicBezTo>
                    <a:pt x="1101" y="2331"/>
                    <a:pt x="498" y="3195"/>
                    <a:pt x="27" y="4112"/>
                  </a:cubicBezTo>
                  <a:lnTo>
                    <a:pt x="1" y="4138"/>
                  </a:lnTo>
                  <a:lnTo>
                    <a:pt x="27" y="4138"/>
                  </a:lnTo>
                  <a:cubicBezTo>
                    <a:pt x="53" y="4190"/>
                    <a:pt x="79" y="4217"/>
                    <a:pt x="106" y="4243"/>
                  </a:cubicBezTo>
                  <a:lnTo>
                    <a:pt x="132" y="4295"/>
                  </a:lnTo>
                  <a:lnTo>
                    <a:pt x="132" y="4243"/>
                  </a:lnTo>
                  <a:cubicBezTo>
                    <a:pt x="629" y="3300"/>
                    <a:pt x="1232" y="2436"/>
                    <a:pt x="1939" y="1677"/>
                  </a:cubicBezTo>
                  <a:cubicBezTo>
                    <a:pt x="2462" y="1101"/>
                    <a:pt x="3064" y="577"/>
                    <a:pt x="3693" y="132"/>
                  </a:cubicBezTo>
                  <a:cubicBezTo>
                    <a:pt x="3693" y="132"/>
                    <a:pt x="3667" y="132"/>
                    <a:pt x="3667" y="106"/>
                  </a:cubicBezTo>
                  <a:cubicBezTo>
                    <a:pt x="3640" y="79"/>
                    <a:pt x="3614" y="53"/>
                    <a:pt x="3588" y="27"/>
                  </a:cubicBezTo>
                  <a:cubicBezTo>
                    <a:pt x="3588" y="27"/>
                    <a:pt x="3588" y="27"/>
                    <a:pt x="3588" y="1"/>
                  </a:cubicBezTo>
                  <a:close/>
                </a:path>
              </a:pathLst>
            </a:custGeom>
            <a:solidFill>
              <a:srgbClr val="F4A1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25" name="Google Shape;787;p14">
            <a:extLst>
              <a:ext uri="{FF2B5EF4-FFF2-40B4-BE49-F238E27FC236}">
                <a16:creationId xmlns="" xmlns:a16="http://schemas.microsoft.com/office/drawing/2014/main" id="{72F4BC52-AE3B-1FC9-07B2-7C07F4D0B07A}"/>
              </a:ext>
            </a:extLst>
          </p:cNvPr>
          <p:cNvGrpSpPr/>
          <p:nvPr/>
        </p:nvGrpSpPr>
        <p:grpSpPr>
          <a:xfrm>
            <a:off x="9183739" y="3825196"/>
            <a:ext cx="440575" cy="856575"/>
            <a:chOff x="6023550" y="4234775"/>
            <a:chExt cx="440575" cy="856575"/>
          </a:xfrm>
        </p:grpSpPr>
        <p:sp>
          <p:nvSpPr>
            <p:cNvPr id="26" name="Google Shape;788;p14">
              <a:extLst>
                <a:ext uri="{FF2B5EF4-FFF2-40B4-BE49-F238E27FC236}">
                  <a16:creationId xmlns="" xmlns:a16="http://schemas.microsoft.com/office/drawing/2014/main" id="{38A51491-20E2-6243-459D-B29ACE44965A}"/>
                </a:ext>
              </a:extLst>
            </p:cNvPr>
            <p:cNvSpPr/>
            <p:nvPr/>
          </p:nvSpPr>
          <p:spPr>
            <a:xfrm>
              <a:off x="6064800" y="4611500"/>
              <a:ext cx="162350" cy="479850"/>
            </a:xfrm>
            <a:custGeom>
              <a:avLst/>
              <a:gdLst/>
              <a:ahLst/>
              <a:cxnLst/>
              <a:rect l="l" t="t" r="r" b="b"/>
              <a:pathLst>
                <a:path w="6494" h="19194" extrusionOk="0">
                  <a:moveTo>
                    <a:pt x="6337" y="1"/>
                  </a:moveTo>
                  <a:cubicBezTo>
                    <a:pt x="5106" y="2619"/>
                    <a:pt x="3980" y="5342"/>
                    <a:pt x="3037" y="8092"/>
                  </a:cubicBezTo>
                  <a:cubicBezTo>
                    <a:pt x="1912" y="11312"/>
                    <a:pt x="707" y="15816"/>
                    <a:pt x="0" y="19168"/>
                  </a:cubicBezTo>
                  <a:lnTo>
                    <a:pt x="183" y="19194"/>
                  </a:lnTo>
                  <a:cubicBezTo>
                    <a:pt x="890" y="15868"/>
                    <a:pt x="2095" y="11365"/>
                    <a:pt x="3221" y="8144"/>
                  </a:cubicBezTo>
                  <a:cubicBezTo>
                    <a:pt x="4163" y="5421"/>
                    <a:pt x="5263" y="2698"/>
                    <a:pt x="6494" y="79"/>
                  </a:cubicBezTo>
                  <a:lnTo>
                    <a:pt x="6337" y="1"/>
                  </a:lnTo>
                  <a:close/>
                </a:path>
              </a:pathLst>
            </a:custGeom>
            <a:solidFill>
              <a:srgbClr val="255B7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7" name="Google Shape;789;p14">
              <a:extLst>
                <a:ext uri="{FF2B5EF4-FFF2-40B4-BE49-F238E27FC236}">
                  <a16:creationId xmlns="" xmlns:a16="http://schemas.microsoft.com/office/drawing/2014/main" id="{D78BE41D-9475-3CED-50A9-D6EB5C923E80}"/>
                </a:ext>
              </a:extLst>
            </p:cNvPr>
            <p:cNvSpPr/>
            <p:nvPr/>
          </p:nvSpPr>
          <p:spPr>
            <a:xfrm>
              <a:off x="6023550" y="4650775"/>
              <a:ext cx="133575" cy="122525"/>
            </a:xfrm>
            <a:custGeom>
              <a:avLst/>
              <a:gdLst/>
              <a:ahLst/>
              <a:cxnLst/>
              <a:rect l="l" t="t" r="r" b="b"/>
              <a:pathLst>
                <a:path w="5343" h="4901" extrusionOk="0">
                  <a:moveTo>
                    <a:pt x="0" y="1"/>
                  </a:moveTo>
                  <a:lnTo>
                    <a:pt x="0" y="1"/>
                  </a:lnTo>
                  <a:cubicBezTo>
                    <a:pt x="210" y="210"/>
                    <a:pt x="367" y="472"/>
                    <a:pt x="524" y="734"/>
                  </a:cubicBezTo>
                  <a:cubicBezTo>
                    <a:pt x="865" y="1310"/>
                    <a:pt x="1126" y="1938"/>
                    <a:pt x="1388" y="2567"/>
                  </a:cubicBezTo>
                  <a:cubicBezTo>
                    <a:pt x="1598" y="3012"/>
                    <a:pt x="1964" y="3431"/>
                    <a:pt x="2331" y="3745"/>
                  </a:cubicBezTo>
                  <a:cubicBezTo>
                    <a:pt x="2697" y="4112"/>
                    <a:pt x="3143" y="4374"/>
                    <a:pt x="3640" y="4557"/>
                  </a:cubicBezTo>
                  <a:cubicBezTo>
                    <a:pt x="4101" y="4751"/>
                    <a:pt x="4630" y="4900"/>
                    <a:pt x="5142" y="4900"/>
                  </a:cubicBezTo>
                  <a:cubicBezTo>
                    <a:pt x="5183" y="4900"/>
                    <a:pt x="5223" y="4899"/>
                    <a:pt x="5264" y="4897"/>
                  </a:cubicBezTo>
                  <a:cubicBezTo>
                    <a:pt x="5316" y="4897"/>
                    <a:pt x="5342" y="4243"/>
                    <a:pt x="5342" y="4190"/>
                  </a:cubicBezTo>
                  <a:cubicBezTo>
                    <a:pt x="5316" y="3667"/>
                    <a:pt x="5237" y="3169"/>
                    <a:pt x="5028" y="2724"/>
                  </a:cubicBezTo>
                  <a:cubicBezTo>
                    <a:pt x="4845" y="2305"/>
                    <a:pt x="4583" y="1938"/>
                    <a:pt x="4242" y="1624"/>
                  </a:cubicBezTo>
                  <a:cubicBezTo>
                    <a:pt x="3954" y="1336"/>
                    <a:pt x="3614" y="1101"/>
                    <a:pt x="3247" y="891"/>
                  </a:cubicBezTo>
                  <a:cubicBezTo>
                    <a:pt x="2933" y="682"/>
                    <a:pt x="2593" y="551"/>
                    <a:pt x="2252" y="420"/>
                  </a:cubicBezTo>
                  <a:cubicBezTo>
                    <a:pt x="1886" y="263"/>
                    <a:pt x="1493" y="132"/>
                    <a:pt x="1100" y="79"/>
                  </a:cubicBezTo>
                  <a:lnTo>
                    <a:pt x="969" y="79"/>
                  </a:lnTo>
                  <a:cubicBezTo>
                    <a:pt x="655" y="27"/>
                    <a:pt x="315" y="27"/>
                    <a:pt x="0" y="1"/>
                  </a:cubicBezTo>
                  <a:close/>
                </a:path>
              </a:pathLst>
            </a:custGeom>
            <a:solidFill>
              <a:srgbClr val="255B7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8" name="Google Shape;790;p14">
              <a:extLst>
                <a:ext uri="{FF2B5EF4-FFF2-40B4-BE49-F238E27FC236}">
                  <a16:creationId xmlns="" xmlns:a16="http://schemas.microsoft.com/office/drawing/2014/main" id="{8FC31668-5D2B-0385-A036-FECC6448973D}"/>
                </a:ext>
              </a:extLst>
            </p:cNvPr>
            <p:cNvSpPr/>
            <p:nvPr/>
          </p:nvSpPr>
          <p:spPr>
            <a:xfrm>
              <a:off x="6070675" y="4234775"/>
              <a:ext cx="393450" cy="404300"/>
            </a:xfrm>
            <a:custGeom>
              <a:avLst/>
              <a:gdLst/>
              <a:ahLst/>
              <a:cxnLst/>
              <a:rect l="l" t="t" r="r" b="b"/>
              <a:pathLst>
                <a:path w="15738" h="16172" extrusionOk="0">
                  <a:moveTo>
                    <a:pt x="8921" y="0"/>
                  </a:moveTo>
                  <a:cubicBezTo>
                    <a:pt x="7901" y="0"/>
                    <a:pt x="6894" y="225"/>
                    <a:pt x="5971" y="590"/>
                  </a:cubicBezTo>
                  <a:cubicBezTo>
                    <a:pt x="5971" y="590"/>
                    <a:pt x="5971" y="590"/>
                    <a:pt x="5945" y="616"/>
                  </a:cubicBezTo>
                  <a:cubicBezTo>
                    <a:pt x="5892" y="616"/>
                    <a:pt x="5866" y="642"/>
                    <a:pt x="5814" y="668"/>
                  </a:cubicBezTo>
                  <a:lnTo>
                    <a:pt x="5787" y="668"/>
                  </a:lnTo>
                  <a:cubicBezTo>
                    <a:pt x="4819" y="1061"/>
                    <a:pt x="3955" y="1611"/>
                    <a:pt x="3300" y="2161"/>
                  </a:cubicBezTo>
                  <a:cubicBezTo>
                    <a:pt x="3064" y="2370"/>
                    <a:pt x="2829" y="2554"/>
                    <a:pt x="2645" y="2763"/>
                  </a:cubicBezTo>
                  <a:cubicBezTo>
                    <a:pt x="2645" y="2789"/>
                    <a:pt x="2619" y="2789"/>
                    <a:pt x="2619" y="2789"/>
                  </a:cubicBezTo>
                  <a:cubicBezTo>
                    <a:pt x="2593" y="2815"/>
                    <a:pt x="2567" y="2868"/>
                    <a:pt x="2541" y="2894"/>
                  </a:cubicBezTo>
                  <a:lnTo>
                    <a:pt x="2514" y="2894"/>
                  </a:lnTo>
                  <a:cubicBezTo>
                    <a:pt x="1519" y="3994"/>
                    <a:pt x="943" y="5172"/>
                    <a:pt x="655" y="6115"/>
                  </a:cubicBezTo>
                  <a:lnTo>
                    <a:pt x="629" y="6115"/>
                  </a:lnTo>
                  <a:cubicBezTo>
                    <a:pt x="629" y="6167"/>
                    <a:pt x="603" y="6219"/>
                    <a:pt x="603" y="6246"/>
                  </a:cubicBezTo>
                  <a:cubicBezTo>
                    <a:pt x="603" y="6272"/>
                    <a:pt x="603" y="6272"/>
                    <a:pt x="603" y="6272"/>
                  </a:cubicBezTo>
                  <a:cubicBezTo>
                    <a:pt x="420" y="6796"/>
                    <a:pt x="341" y="7214"/>
                    <a:pt x="289" y="7476"/>
                  </a:cubicBezTo>
                  <a:cubicBezTo>
                    <a:pt x="184" y="8079"/>
                    <a:pt x="1" y="8995"/>
                    <a:pt x="79" y="10042"/>
                  </a:cubicBezTo>
                  <a:lnTo>
                    <a:pt x="79" y="10069"/>
                  </a:lnTo>
                  <a:lnTo>
                    <a:pt x="105" y="10199"/>
                  </a:lnTo>
                  <a:lnTo>
                    <a:pt x="105" y="10226"/>
                  </a:lnTo>
                  <a:cubicBezTo>
                    <a:pt x="158" y="10933"/>
                    <a:pt x="367" y="11718"/>
                    <a:pt x="760" y="12477"/>
                  </a:cubicBezTo>
                  <a:cubicBezTo>
                    <a:pt x="1048" y="13027"/>
                    <a:pt x="1388" y="13499"/>
                    <a:pt x="1807" y="13918"/>
                  </a:cubicBezTo>
                  <a:cubicBezTo>
                    <a:pt x="1807" y="13918"/>
                    <a:pt x="1807" y="13918"/>
                    <a:pt x="1807" y="13944"/>
                  </a:cubicBezTo>
                  <a:cubicBezTo>
                    <a:pt x="1860" y="13970"/>
                    <a:pt x="1886" y="13996"/>
                    <a:pt x="1912" y="14022"/>
                  </a:cubicBezTo>
                  <a:cubicBezTo>
                    <a:pt x="1912" y="14049"/>
                    <a:pt x="1938" y="14049"/>
                    <a:pt x="1938" y="14049"/>
                  </a:cubicBezTo>
                  <a:cubicBezTo>
                    <a:pt x="2960" y="15070"/>
                    <a:pt x="4321" y="15698"/>
                    <a:pt x="5657" y="15986"/>
                  </a:cubicBezTo>
                  <a:lnTo>
                    <a:pt x="5840" y="16039"/>
                  </a:lnTo>
                  <a:cubicBezTo>
                    <a:pt x="6206" y="16091"/>
                    <a:pt x="6573" y="16143"/>
                    <a:pt x="6940" y="16169"/>
                  </a:cubicBezTo>
                  <a:cubicBezTo>
                    <a:pt x="7003" y="16171"/>
                    <a:pt x="7066" y="16172"/>
                    <a:pt x="7128" y="16172"/>
                  </a:cubicBezTo>
                  <a:cubicBezTo>
                    <a:pt x="8177" y="16172"/>
                    <a:pt x="9108" y="15967"/>
                    <a:pt x="9898" y="15646"/>
                  </a:cubicBezTo>
                  <a:lnTo>
                    <a:pt x="9925" y="15646"/>
                  </a:lnTo>
                  <a:cubicBezTo>
                    <a:pt x="9977" y="15646"/>
                    <a:pt x="10029" y="15620"/>
                    <a:pt x="10056" y="15593"/>
                  </a:cubicBezTo>
                  <a:lnTo>
                    <a:pt x="10082" y="15593"/>
                  </a:lnTo>
                  <a:cubicBezTo>
                    <a:pt x="11627" y="14939"/>
                    <a:pt x="12700" y="13918"/>
                    <a:pt x="13224" y="13342"/>
                  </a:cubicBezTo>
                  <a:lnTo>
                    <a:pt x="13250" y="13315"/>
                  </a:lnTo>
                  <a:cubicBezTo>
                    <a:pt x="13276" y="13289"/>
                    <a:pt x="13302" y="13263"/>
                    <a:pt x="13329" y="13211"/>
                  </a:cubicBezTo>
                  <a:lnTo>
                    <a:pt x="13355" y="13211"/>
                  </a:lnTo>
                  <a:cubicBezTo>
                    <a:pt x="13381" y="13184"/>
                    <a:pt x="13407" y="13132"/>
                    <a:pt x="13433" y="13106"/>
                  </a:cubicBezTo>
                  <a:cubicBezTo>
                    <a:pt x="13826" y="12687"/>
                    <a:pt x="14664" y="11771"/>
                    <a:pt x="15161" y="10278"/>
                  </a:cubicBezTo>
                  <a:cubicBezTo>
                    <a:pt x="15188" y="10199"/>
                    <a:pt x="15214" y="10121"/>
                    <a:pt x="15240" y="10016"/>
                  </a:cubicBezTo>
                  <a:lnTo>
                    <a:pt x="15266" y="10016"/>
                  </a:lnTo>
                  <a:cubicBezTo>
                    <a:pt x="15266" y="9964"/>
                    <a:pt x="15292" y="9911"/>
                    <a:pt x="15292" y="9885"/>
                  </a:cubicBezTo>
                  <a:lnTo>
                    <a:pt x="15292" y="9859"/>
                  </a:lnTo>
                  <a:cubicBezTo>
                    <a:pt x="15738" y="8262"/>
                    <a:pt x="15554" y="6874"/>
                    <a:pt x="15397" y="6089"/>
                  </a:cubicBezTo>
                  <a:cubicBezTo>
                    <a:pt x="15371" y="6036"/>
                    <a:pt x="15371" y="5984"/>
                    <a:pt x="15371" y="5931"/>
                  </a:cubicBezTo>
                  <a:lnTo>
                    <a:pt x="15345" y="5931"/>
                  </a:lnTo>
                  <a:cubicBezTo>
                    <a:pt x="15319" y="5801"/>
                    <a:pt x="15319" y="5722"/>
                    <a:pt x="15292" y="5643"/>
                  </a:cubicBezTo>
                  <a:cubicBezTo>
                    <a:pt x="15161" y="5120"/>
                    <a:pt x="14769" y="3680"/>
                    <a:pt x="13774" y="2397"/>
                  </a:cubicBezTo>
                  <a:cubicBezTo>
                    <a:pt x="13774" y="2397"/>
                    <a:pt x="13774" y="2370"/>
                    <a:pt x="13774" y="2370"/>
                  </a:cubicBezTo>
                  <a:cubicBezTo>
                    <a:pt x="13748" y="2344"/>
                    <a:pt x="13695" y="2292"/>
                    <a:pt x="13669" y="2266"/>
                  </a:cubicBezTo>
                  <a:cubicBezTo>
                    <a:pt x="13669" y="2266"/>
                    <a:pt x="13669" y="2266"/>
                    <a:pt x="13669" y="2239"/>
                  </a:cubicBezTo>
                  <a:cubicBezTo>
                    <a:pt x="13198" y="1663"/>
                    <a:pt x="12569" y="1114"/>
                    <a:pt x="11784" y="695"/>
                  </a:cubicBezTo>
                  <a:cubicBezTo>
                    <a:pt x="11286" y="433"/>
                    <a:pt x="10736" y="249"/>
                    <a:pt x="10213" y="119"/>
                  </a:cubicBezTo>
                  <a:lnTo>
                    <a:pt x="10186" y="119"/>
                  </a:lnTo>
                  <a:cubicBezTo>
                    <a:pt x="10134" y="119"/>
                    <a:pt x="10082" y="92"/>
                    <a:pt x="10056" y="92"/>
                  </a:cubicBezTo>
                  <a:lnTo>
                    <a:pt x="10029" y="92"/>
                  </a:lnTo>
                  <a:cubicBezTo>
                    <a:pt x="9661" y="30"/>
                    <a:pt x="9290" y="0"/>
                    <a:pt x="8921" y="0"/>
                  </a:cubicBezTo>
                  <a:close/>
                </a:path>
              </a:pathLst>
            </a:custGeom>
            <a:solidFill>
              <a:srgbClr val="ABCFD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9" name="Google Shape;791;p14">
              <a:extLst>
                <a:ext uri="{FF2B5EF4-FFF2-40B4-BE49-F238E27FC236}">
                  <a16:creationId xmlns="" xmlns:a16="http://schemas.microsoft.com/office/drawing/2014/main" id="{A0D3874F-4A46-A48D-7C48-F037D2BECC20}"/>
                </a:ext>
              </a:extLst>
            </p:cNvPr>
            <p:cNvSpPr/>
            <p:nvPr/>
          </p:nvSpPr>
          <p:spPr>
            <a:xfrm>
              <a:off x="6216650" y="4382525"/>
              <a:ext cx="103450" cy="108150"/>
            </a:xfrm>
            <a:custGeom>
              <a:avLst/>
              <a:gdLst/>
              <a:ahLst/>
              <a:cxnLst/>
              <a:rect l="l" t="t" r="r" b="b"/>
              <a:pathLst>
                <a:path w="4138" h="4326" extrusionOk="0">
                  <a:moveTo>
                    <a:pt x="2347" y="0"/>
                  </a:moveTo>
                  <a:cubicBezTo>
                    <a:pt x="2160" y="0"/>
                    <a:pt x="1975" y="28"/>
                    <a:pt x="1808" y="74"/>
                  </a:cubicBezTo>
                  <a:cubicBezTo>
                    <a:pt x="1755" y="100"/>
                    <a:pt x="1703" y="100"/>
                    <a:pt x="1677" y="126"/>
                  </a:cubicBezTo>
                  <a:cubicBezTo>
                    <a:pt x="1362" y="205"/>
                    <a:pt x="1101" y="388"/>
                    <a:pt x="891" y="545"/>
                  </a:cubicBezTo>
                  <a:cubicBezTo>
                    <a:pt x="865" y="545"/>
                    <a:pt x="865" y="571"/>
                    <a:pt x="839" y="571"/>
                  </a:cubicBezTo>
                  <a:cubicBezTo>
                    <a:pt x="813" y="597"/>
                    <a:pt x="813" y="624"/>
                    <a:pt x="786" y="650"/>
                  </a:cubicBezTo>
                  <a:cubicBezTo>
                    <a:pt x="525" y="859"/>
                    <a:pt x="367" y="1121"/>
                    <a:pt x="236" y="1357"/>
                  </a:cubicBezTo>
                  <a:cubicBezTo>
                    <a:pt x="236" y="1409"/>
                    <a:pt x="210" y="1462"/>
                    <a:pt x="184" y="1488"/>
                  </a:cubicBezTo>
                  <a:cubicBezTo>
                    <a:pt x="106" y="1723"/>
                    <a:pt x="53" y="1907"/>
                    <a:pt x="53" y="1985"/>
                  </a:cubicBezTo>
                  <a:cubicBezTo>
                    <a:pt x="27" y="2116"/>
                    <a:pt x="1" y="2273"/>
                    <a:pt x="1" y="2457"/>
                  </a:cubicBezTo>
                  <a:lnTo>
                    <a:pt x="1" y="2614"/>
                  </a:lnTo>
                  <a:cubicBezTo>
                    <a:pt x="1" y="2849"/>
                    <a:pt x="53" y="3085"/>
                    <a:pt x="184" y="3347"/>
                  </a:cubicBezTo>
                  <a:cubicBezTo>
                    <a:pt x="236" y="3425"/>
                    <a:pt x="289" y="3530"/>
                    <a:pt x="341" y="3609"/>
                  </a:cubicBezTo>
                  <a:cubicBezTo>
                    <a:pt x="394" y="3635"/>
                    <a:pt x="420" y="3661"/>
                    <a:pt x="446" y="3713"/>
                  </a:cubicBezTo>
                  <a:cubicBezTo>
                    <a:pt x="682" y="3975"/>
                    <a:pt x="996" y="4132"/>
                    <a:pt x="1310" y="4237"/>
                  </a:cubicBezTo>
                  <a:cubicBezTo>
                    <a:pt x="1362" y="4237"/>
                    <a:pt x="1389" y="4263"/>
                    <a:pt x="1441" y="4263"/>
                  </a:cubicBezTo>
                  <a:cubicBezTo>
                    <a:pt x="1572" y="4289"/>
                    <a:pt x="1703" y="4316"/>
                    <a:pt x="1834" y="4316"/>
                  </a:cubicBezTo>
                  <a:cubicBezTo>
                    <a:pt x="1890" y="4323"/>
                    <a:pt x="1944" y="4326"/>
                    <a:pt x="1997" y="4326"/>
                  </a:cubicBezTo>
                  <a:cubicBezTo>
                    <a:pt x="2141" y="4326"/>
                    <a:pt x="2276" y="4302"/>
                    <a:pt x="2410" y="4263"/>
                  </a:cubicBezTo>
                  <a:cubicBezTo>
                    <a:pt x="2436" y="4237"/>
                    <a:pt x="2488" y="4237"/>
                    <a:pt x="2541" y="4211"/>
                  </a:cubicBezTo>
                  <a:cubicBezTo>
                    <a:pt x="2855" y="4106"/>
                    <a:pt x="3117" y="3923"/>
                    <a:pt x="3300" y="3766"/>
                  </a:cubicBezTo>
                  <a:cubicBezTo>
                    <a:pt x="3352" y="3740"/>
                    <a:pt x="3379" y="3687"/>
                    <a:pt x="3405" y="3661"/>
                  </a:cubicBezTo>
                  <a:cubicBezTo>
                    <a:pt x="3483" y="3609"/>
                    <a:pt x="3536" y="3556"/>
                    <a:pt x="3562" y="3504"/>
                  </a:cubicBezTo>
                  <a:cubicBezTo>
                    <a:pt x="3667" y="3399"/>
                    <a:pt x="3824" y="3216"/>
                    <a:pt x="3955" y="2954"/>
                  </a:cubicBezTo>
                  <a:cubicBezTo>
                    <a:pt x="3981" y="2902"/>
                    <a:pt x="4007" y="2849"/>
                    <a:pt x="4007" y="2797"/>
                  </a:cubicBezTo>
                  <a:cubicBezTo>
                    <a:pt x="4033" y="2797"/>
                    <a:pt x="4033" y="2771"/>
                    <a:pt x="4033" y="2745"/>
                  </a:cubicBezTo>
                  <a:cubicBezTo>
                    <a:pt x="4138" y="2430"/>
                    <a:pt x="4138" y="2116"/>
                    <a:pt x="4112" y="1881"/>
                  </a:cubicBezTo>
                  <a:cubicBezTo>
                    <a:pt x="4112" y="1828"/>
                    <a:pt x="4112" y="1776"/>
                    <a:pt x="4112" y="1750"/>
                  </a:cubicBezTo>
                  <a:cubicBezTo>
                    <a:pt x="4086" y="1645"/>
                    <a:pt x="4059" y="1566"/>
                    <a:pt x="4059" y="1514"/>
                  </a:cubicBezTo>
                  <a:cubicBezTo>
                    <a:pt x="4033" y="1383"/>
                    <a:pt x="3955" y="1095"/>
                    <a:pt x="3771" y="807"/>
                  </a:cubicBezTo>
                  <a:cubicBezTo>
                    <a:pt x="3745" y="781"/>
                    <a:pt x="3719" y="728"/>
                    <a:pt x="3693" y="676"/>
                  </a:cubicBezTo>
                  <a:cubicBezTo>
                    <a:pt x="3562" y="493"/>
                    <a:pt x="3379" y="309"/>
                    <a:pt x="3117" y="179"/>
                  </a:cubicBezTo>
                  <a:cubicBezTo>
                    <a:pt x="3038" y="126"/>
                    <a:pt x="2960" y="100"/>
                    <a:pt x="2881" y="74"/>
                  </a:cubicBezTo>
                  <a:cubicBezTo>
                    <a:pt x="2829" y="74"/>
                    <a:pt x="2803" y="48"/>
                    <a:pt x="2750" y="48"/>
                  </a:cubicBezTo>
                  <a:cubicBezTo>
                    <a:pt x="2619" y="15"/>
                    <a:pt x="2482" y="0"/>
                    <a:pt x="2347" y="0"/>
                  </a:cubicBezTo>
                  <a:close/>
                </a:path>
              </a:pathLst>
            </a:custGeom>
            <a:solidFill>
              <a:srgbClr val="255B7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0" name="Google Shape;792;p14">
              <a:extLst>
                <a:ext uri="{FF2B5EF4-FFF2-40B4-BE49-F238E27FC236}">
                  <a16:creationId xmlns="" xmlns:a16="http://schemas.microsoft.com/office/drawing/2014/main" id="{4EE4BE3C-A2D7-10F8-A51F-D7370CF4865E}"/>
                </a:ext>
              </a:extLst>
            </p:cNvPr>
            <p:cNvSpPr/>
            <p:nvPr/>
          </p:nvSpPr>
          <p:spPr>
            <a:xfrm>
              <a:off x="6284750" y="4237075"/>
              <a:ext cx="41250" cy="148625"/>
            </a:xfrm>
            <a:custGeom>
              <a:avLst/>
              <a:gdLst/>
              <a:ahLst/>
              <a:cxnLst/>
              <a:rect l="l" t="t" r="r" b="b"/>
              <a:pathLst>
                <a:path w="1650" h="5945" extrusionOk="0">
                  <a:moveTo>
                    <a:pt x="1466" y="0"/>
                  </a:moveTo>
                  <a:cubicBezTo>
                    <a:pt x="1047" y="812"/>
                    <a:pt x="733" y="1624"/>
                    <a:pt x="471" y="2488"/>
                  </a:cubicBezTo>
                  <a:cubicBezTo>
                    <a:pt x="183" y="3588"/>
                    <a:pt x="26" y="4714"/>
                    <a:pt x="0" y="5866"/>
                  </a:cubicBezTo>
                  <a:lnTo>
                    <a:pt x="0" y="5892"/>
                  </a:lnTo>
                  <a:lnTo>
                    <a:pt x="26" y="5892"/>
                  </a:lnTo>
                  <a:cubicBezTo>
                    <a:pt x="79" y="5892"/>
                    <a:pt x="105" y="5918"/>
                    <a:pt x="157" y="5918"/>
                  </a:cubicBezTo>
                  <a:lnTo>
                    <a:pt x="183" y="5944"/>
                  </a:lnTo>
                  <a:lnTo>
                    <a:pt x="183" y="5892"/>
                  </a:lnTo>
                  <a:cubicBezTo>
                    <a:pt x="183" y="4766"/>
                    <a:pt x="340" y="3614"/>
                    <a:pt x="655" y="2540"/>
                  </a:cubicBezTo>
                  <a:cubicBezTo>
                    <a:pt x="890" y="1702"/>
                    <a:pt x="1231" y="838"/>
                    <a:pt x="1650" y="53"/>
                  </a:cubicBezTo>
                  <a:lnTo>
                    <a:pt x="1623" y="53"/>
                  </a:lnTo>
                  <a:cubicBezTo>
                    <a:pt x="1571" y="27"/>
                    <a:pt x="1545" y="27"/>
                    <a:pt x="1493" y="27"/>
                  </a:cubicBezTo>
                  <a:cubicBezTo>
                    <a:pt x="1493" y="0"/>
                    <a:pt x="1466" y="0"/>
                    <a:pt x="1466" y="0"/>
                  </a:cubicBezTo>
                  <a:close/>
                </a:path>
              </a:pathLst>
            </a:custGeom>
            <a:solidFill>
              <a:srgbClr val="255B7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1" name="Google Shape;793;p14">
              <a:extLst>
                <a:ext uri="{FF2B5EF4-FFF2-40B4-BE49-F238E27FC236}">
                  <a16:creationId xmlns="" xmlns:a16="http://schemas.microsoft.com/office/drawing/2014/main" id="{0ADA18EE-CC02-5D4B-2386-CD10E2F65281}"/>
                </a:ext>
              </a:extLst>
            </p:cNvPr>
            <p:cNvSpPr/>
            <p:nvPr/>
          </p:nvSpPr>
          <p:spPr>
            <a:xfrm>
              <a:off x="6216000" y="4249500"/>
              <a:ext cx="47150" cy="136850"/>
            </a:xfrm>
            <a:custGeom>
              <a:avLst/>
              <a:gdLst/>
              <a:ahLst/>
              <a:cxnLst/>
              <a:rect l="l" t="t" r="r" b="b"/>
              <a:pathLst>
                <a:path w="1886" h="5474" extrusionOk="0">
                  <a:moveTo>
                    <a:pt x="158" y="1"/>
                  </a:moveTo>
                  <a:cubicBezTo>
                    <a:pt x="158" y="27"/>
                    <a:pt x="158" y="27"/>
                    <a:pt x="132" y="27"/>
                  </a:cubicBezTo>
                  <a:cubicBezTo>
                    <a:pt x="105" y="27"/>
                    <a:pt x="53" y="53"/>
                    <a:pt x="1" y="79"/>
                  </a:cubicBezTo>
                  <a:cubicBezTo>
                    <a:pt x="53" y="786"/>
                    <a:pt x="158" y="1493"/>
                    <a:pt x="341" y="2174"/>
                  </a:cubicBezTo>
                  <a:cubicBezTo>
                    <a:pt x="629" y="3326"/>
                    <a:pt x="1074" y="4426"/>
                    <a:pt x="1676" y="5447"/>
                  </a:cubicBezTo>
                  <a:lnTo>
                    <a:pt x="1703" y="5473"/>
                  </a:lnTo>
                  <a:cubicBezTo>
                    <a:pt x="1755" y="5447"/>
                    <a:pt x="1807" y="5447"/>
                    <a:pt x="1834" y="5421"/>
                  </a:cubicBezTo>
                  <a:lnTo>
                    <a:pt x="1886" y="5421"/>
                  </a:lnTo>
                  <a:lnTo>
                    <a:pt x="1860" y="5395"/>
                  </a:lnTo>
                  <a:cubicBezTo>
                    <a:pt x="1257" y="4374"/>
                    <a:pt x="812" y="3274"/>
                    <a:pt x="524" y="2122"/>
                  </a:cubicBezTo>
                  <a:cubicBezTo>
                    <a:pt x="341" y="1441"/>
                    <a:pt x="210" y="734"/>
                    <a:pt x="158" y="27"/>
                  </a:cubicBezTo>
                  <a:lnTo>
                    <a:pt x="158" y="1"/>
                  </a:lnTo>
                  <a:close/>
                </a:path>
              </a:pathLst>
            </a:custGeom>
            <a:solidFill>
              <a:srgbClr val="255B7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2" name="Google Shape;794;p14">
              <a:extLst>
                <a:ext uri="{FF2B5EF4-FFF2-40B4-BE49-F238E27FC236}">
                  <a16:creationId xmlns="" xmlns:a16="http://schemas.microsoft.com/office/drawing/2014/main" id="{2DB503BA-381E-36BD-72D3-F49281C94B2C}"/>
                </a:ext>
              </a:extLst>
            </p:cNvPr>
            <p:cNvSpPr/>
            <p:nvPr/>
          </p:nvSpPr>
          <p:spPr>
            <a:xfrm>
              <a:off x="6133525" y="4303850"/>
              <a:ext cx="106725" cy="95600"/>
            </a:xfrm>
            <a:custGeom>
              <a:avLst/>
              <a:gdLst/>
              <a:ahLst/>
              <a:cxnLst/>
              <a:rect l="l" t="t" r="r" b="b"/>
              <a:pathLst>
                <a:path w="4269" h="3824" extrusionOk="0">
                  <a:moveTo>
                    <a:pt x="131" y="0"/>
                  </a:moveTo>
                  <a:cubicBezTo>
                    <a:pt x="131" y="26"/>
                    <a:pt x="105" y="26"/>
                    <a:pt x="105" y="26"/>
                  </a:cubicBezTo>
                  <a:cubicBezTo>
                    <a:pt x="79" y="52"/>
                    <a:pt x="53" y="105"/>
                    <a:pt x="27" y="131"/>
                  </a:cubicBezTo>
                  <a:lnTo>
                    <a:pt x="0" y="157"/>
                  </a:lnTo>
                  <a:cubicBezTo>
                    <a:pt x="367" y="655"/>
                    <a:pt x="786" y="1152"/>
                    <a:pt x="1231" y="1597"/>
                  </a:cubicBezTo>
                  <a:cubicBezTo>
                    <a:pt x="2069" y="2461"/>
                    <a:pt x="3038" y="3221"/>
                    <a:pt x="4111" y="3797"/>
                  </a:cubicBezTo>
                  <a:lnTo>
                    <a:pt x="4111" y="3823"/>
                  </a:lnTo>
                  <a:lnTo>
                    <a:pt x="4138" y="3797"/>
                  </a:lnTo>
                  <a:cubicBezTo>
                    <a:pt x="4138" y="3797"/>
                    <a:pt x="4164" y="3771"/>
                    <a:pt x="4190" y="3744"/>
                  </a:cubicBezTo>
                  <a:cubicBezTo>
                    <a:pt x="4216" y="3744"/>
                    <a:pt x="4242" y="3718"/>
                    <a:pt x="4242" y="3718"/>
                  </a:cubicBezTo>
                  <a:lnTo>
                    <a:pt x="4268" y="3692"/>
                  </a:lnTo>
                  <a:lnTo>
                    <a:pt x="4242" y="3666"/>
                  </a:lnTo>
                  <a:cubicBezTo>
                    <a:pt x="3169" y="3090"/>
                    <a:pt x="2200" y="2331"/>
                    <a:pt x="1362" y="1466"/>
                  </a:cubicBezTo>
                  <a:cubicBezTo>
                    <a:pt x="917" y="1021"/>
                    <a:pt x="498" y="524"/>
                    <a:pt x="131" y="0"/>
                  </a:cubicBezTo>
                  <a:close/>
                </a:path>
              </a:pathLst>
            </a:custGeom>
            <a:solidFill>
              <a:srgbClr val="255B7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3" name="Google Shape;795;p14">
              <a:extLst>
                <a:ext uri="{FF2B5EF4-FFF2-40B4-BE49-F238E27FC236}">
                  <a16:creationId xmlns="" xmlns:a16="http://schemas.microsoft.com/office/drawing/2014/main" id="{A0F354F9-48EE-26FE-A9F5-9E769F53DF1E}"/>
                </a:ext>
              </a:extLst>
            </p:cNvPr>
            <p:cNvSpPr/>
            <p:nvPr/>
          </p:nvSpPr>
          <p:spPr>
            <a:xfrm>
              <a:off x="6085725" y="4387625"/>
              <a:ext cx="138150" cy="32850"/>
            </a:xfrm>
            <a:custGeom>
              <a:avLst/>
              <a:gdLst/>
              <a:ahLst/>
              <a:cxnLst/>
              <a:rect l="l" t="t" r="r" b="b"/>
              <a:pathLst>
                <a:path w="5526" h="1314" extrusionOk="0">
                  <a:moveTo>
                    <a:pt x="53" y="1"/>
                  </a:moveTo>
                  <a:cubicBezTo>
                    <a:pt x="53" y="1"/>
                    <a:pt x="27" y="1"/>
                    <a:pt x="27" y="27"/>
                  </a:cubicBezTo>
                  <a:cubicBezTo>
                    <a:pt x="27" y="53"/>
                    <a:pt x="1" y="105"/>
                    <a:pt x="1" y="158"/>
                  </a:cubicBezTo>
                  <a:cubicBezTo>
                    <a:pt x="603" y="446"/>
                    <a:pt x="1205" y="682"/>
                    <a:pt x="1834" y="839"/>
                  </a:cubicBezTo>
                  <a:cubicBezTo>
                    <a:pt x="2017" y="891"/>
                    <a:pt x="2174" y="943"/>
                    <a:pt x="2358" y="970"/>
                  </a:cubicBezTo>
                  <a:cubicBezTo>
                    <a:pt x="3268" y="1185"/>
                    <a:pt x="4223" y="1313"/>
                    <a:pt x="5182" y="1313"/>
                  </a:cubicBezTo>
                  <a:cubicBezTo>
                    <a:pt x="5270" y="1313"/>
                    <a:pt x="5359" y="1312"/>
                    <a:pt x="5447" y="1310"/>
                  </a:cubicBezTo>
                  <a:cubicBezTo>
                    <a:pt x="5473" y="1258"/>
                    <a:pt x="5500" y="1205"/>
                    <a:pt x="5526" y="1179"/>
                  </a:cubicBezTo>
                  <a:lnTo>
                    <a:pt x="5526" y="1127"/>
                  </a:lnTo>
                  <a:lnTo>
                    <a:pt x="5500" y="1127"/>
                  </a:lnTo>
                  <a:cubicBezTo>
                    <a:pt x="5395" y="1129"/>
                    <a:pt x="5290" y="1131"/>
                    <a:pt x="5185" y="1131"/>
                  </a:cubicBezTo>
                  <a:cubicBezTo>
                    <a:pt x="4243" y="1131"/>
                    <a:pt x="3303" y="1025"/>
                    <a:pt x="2384" y="812"/>
                  </a:cubicBezTo>
                  <a:cubicBezTo>
                    <a:pt x="2227" y="760"/>
                    <a:pt x="2043" y="708"/>
                    <a:pt x="1886" y="682"/>
                  </a:cubicBezTo>
                  <a:cubicBezTo>
                    <a:pt x="1258" y="498"/>
                    <a:pt x="656" y="263"/>
                    <a:pt x="53" y="1"/>
                  </a:cubicBezTo>
                  <a:close/>
                </a:path>
              </a:pathLst>
            </a:custGeom>
            <a:solidFill>
              <a:srgbClr val="255B7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4" name="Google Shape;796;p14">
              <a:extLst>
                <a:ext uri="{FF2B5EF4-FFF2-40B4-BE49-F238E27FC236}">
                  <a16:creationId xmlns="" xmlns:a16="http://schemas.microsoft.com/office/drawing/2014/main" id="{5DDEABDC-598E-5E31-984B-32526C34B6EA}"/>
                </a:ext>
              </a:extLst>
            </p:cNvPr>
            <p:cNvSpPr/>
            <p:nvPr/>
          </p:nvSpPr>
          <p:spPr>
            <a:xfrm>
              <a:off x="6073300" y="4443275"/>
              <a:ext cx="144050" cy="47150"/>
            </a:xfrm>
            <a:custGeom>
              <a:avLst/>
              <a:gdLst/>
              <a:ahLst/>
              <a:cxnLst/>
              <a:rect l="l" t="t" r="r" b="b"/>
              <a:pathLst>
                <a:path w="5762" h="1886" extrusionOk="0">
                  <a:moveTo>
                    <a:pt x="5735" y="0"/>
                  </a:moveTo>
                  <a:cubicBezTo>
                    <a:pt x="4714" y="603"/>
                    <a:pt x="3614" y="1048"/>
                    <a:pt x="2488" y="1336"/>
                  </a:cubicBezTo>
                  <a:cubicBezTo>
                    <a:pt x="1676" y="1545"/>
                    <a:pt x="838" y="1676"/>
                    <a:pt x="0" y="1702"/>
                  </a:cubicBezTo>
                  <a:lnTo>
                    <a:pt x="0" y="1729"/>
                  </a:lnTo>
                  <a:lnTo>
                    <a:pt x="0" y="1859"/>
                  </a:lnTo>
                  <a:lnTo>
                    <a:pt x="0" y="1886"/>
                  </a:lnTo>
                  <a:cubicBezTo>
                    <a:pt x="865" y="1859"/>
                    <a:pt x="1702" y="1729"/>
                    <a:pt x="2540" y="1519"/>
                  </a:cubicBezTo>
                  <a:cubicBezTo>
                    <a:pt x="3666" y="1231"/>
                    <a:pt x="4740" y="786"/>
                    <a:pt x="5735" y="210"/>
                  </a:cubicBezTo>
                  <a:lnTo>
                    <a:pt x="5761" y="210"/>
                  </a:lnTo>
                  <a:lnTo>
                    <a:pt x="5761" y="157"/>
                  </a:lnTo>
                  <a:cubicBezTo>
                    <a:pt x="5761" y="105"/>
                    <a:pt x="5761" y="79"/>
                    <a:pt x="5761" y="27"/>
                  </a:cubicBezTo>
                  <a:lnTo>
                    <a:pt x="5761" y="0"/>
                  </a:lnTo>
                  <a:close/>
                </a:path>
              </a:pathLst>
            </a:custGeom>
            <a:solidFill>
              <a:srgbClr val="255B7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5" name="Google Shape;797;p14">
              <a:extLst>
                <a:ext uri="{FF2B5EF4-FFF2-40B4-BE49-F238E27FC236}">
                  <a16:creationId xmlns="" xmlns:a16="http://schemas.microsoft.com/office/drawing/2014/main" id="{32F0CE78-52A7-3088-B37D-537563A19974}"/>
                </a:ext>
              </a:extLst>
            </p:cNvPr>
            <p:cNvSpPr/>
            <p:nvPr/>
          </p:nvSpPr>
          <p:spPr>
            <a:xfrm>
              <a:off x="6115850" y="4471425"/>
              <a:ext cx="112625" cy="114575"/>
            </a:xfrm>
            <a:custGeom>
              <a:avLst/>
              <a:gdLst/>
              <a:ahLst/>
              <a:cxnLst/>
              <a:rect l="l" t="t" r="r" b="b"/>
              <a:pathLst>
                <a:path w="4505" h="4583" extrusionOk="0">
                  <a:moveTo>
                    <a:pt x="4373" y="0"/>
                  </a:moveTo>
                  <a:lnTo>
                    <a:pt x="4373" y="26"/>
                  </a:lnTo>
                  <a:cubicBezTo>
                    <a:pt x="3797" y="995"/>
                    <a:pt x="3090" y="1886"/>
                    <a:pt x="2305" y="2671"/>
                  </a:cubicBezTo>
                  <a:cubicBezTo>
                    <a:pt x="1729" y="3221"/>
                    <a:pt x="812" y="3928"/>
                    <a:pt x="0" y="4452"/>
                  </a:cubicBezTo>
                  <a:cubicBezTo>
                    <a:pt x="0" y="4452"/>
                    <a:pt x="0" y="4478"/>
                    <a:pt x="27" y="4478"/>
                  </a:cubicBezTo>
                  <a:cubicBezTo>
                    <a:pt x="53" y="4504"/>
                    <a:pt x="79" y="4530"/>
                    <a:pt x="105" y="4583"/>
                  </a:cubicBezTo>
                  <a:lnTo>
                    <a:pt x="131" y="4583"/>
                  </a:lnTo>
                  <a:cubicBezTo>
                    <a:pt x="943" y="4059"/>
                    <a:pt x="1860" y="3352"/>
                    <a:pt x="2436" y="2802"/>
                  </a:cubicBezTo>
                  <a:cubicBezTo>
                    <a:pt x="3221" y="2016"/>
                    <a:pt x="3928" y="1126"/>
                    <a:pt x="4504" y="157"/>
                  </a:cubicBezTo>
                  <a:lnTo>
                    <a:pt x="4504" y="131"/>
                  </a:lnTo>
                  <a:cubicBezTo>
                    <a:pt x="4452" y="105"/>
                    <a:pt x="4426" y="79"/>
                    <a:pt x="4399" y="26"/>
                  </a:cubicBezTo>
                  <a:lnTo>
                    <a:pt x="4373" y="0"/>
                  </a:lnTo>
                  <a:close/>
                </a:path>
              </a:pathLst>
            </a:custGeom>
            <a:solidFill>
              <a:srgbClr val="255B7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6" name="Google Shape;798;p14">
              <a:extLst>
                <a:ext uri="{FF2B5EF4-FFF2-40B4-BE49-F238E27FC236}">
                  <a16:creationId xmlns="" xmlns:a16="http://schemas.microsoft.com/office/drawing/2014/main" id="{9C1A88A5-B3C3-0E21-F9EE-CB3B43BF9AE8}"/>
                </a:ext>
              </a:extLst>
            </p:cNvPr>
            <p:cNvSpPr/>
            <p:nvPr/>
          </p:nvSpPr>
          <p:spPr>
            <a:xfrm>
              <a:off x="6212075" y="4487775"/>
              <a:ext cx="41275" cy="147975"/>
            </a:xfrm>
            <a:custGeom>
              <a:avLst/>
              <a:gdLst/>
              <a:ahLst/>
              <a:cxnLst/>
              <a:rect l="l" t="t" r="r" b="b"/>
              <a:pathLst>
                <a:path w="1651" h="5919" extrusionOk="0">
                  <a:moveTo>
                    <a:pt x="1467" y="1"/>
                  </a:moveTo>
                  <a:lnTo>
                    <a:pt x="1467" y="27"/>
                  </a:lnTo>
                  <a:cubicBezTo>
                    <a:pt x="1467" y="1153"/>
                    <a:pt x="1310" y="2305"/>
                    <a:pt x="996" y="3379"/>
                  </a:cubicBezTo>
                  <a:cubicBezTo>
                    <a:pt x="786" y="4190"/>
                    <a:pt x="419" y="5081"/>
                    <a:pt x="1" y="5866"/>
                  </a:cubicBezTo>
                  <a:lnTo>
                    <a:pt x="184" y="5919"/>
                  </a:lnTo>
                  <a:cubicBezTo>
                    <a:pt x="603" y="5133"/>
                    <a:pt x="943" y="4295"/>
                    <a:pt x="1179" y="3431"/>
                  </a:cubicBezTo>
                  <a:cubicBezTo>
                    <a:pt x="1493" y="2331"/>
                    <a:pt x="1650" y="1205"/>
                    <a:pt x="1650" y="53"/>
                  </a:cubicBezTo>
                  <a:lnTo>
                    <a:pt x="1650" y="27"/>
                  </a:lnTo>
                  <a:lnTo>
                    <a:pt x="1624" y="27"/>
                  </a:lnTo>
                  <a:cubicBezTo>
                    <a:pt x="1598" y="27"/>
                    <a:pt x="1545" y="1"/>
                    <a:pt x="1493" y="1"/>
                  </a:cubicBezTo>
                  <a:close/>
                </a:path>
              </a:pathLst>
            </a:custGeom>
            <a:solidFill>
              <a:srgbClr val="255B7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7" name="Google Shape;799;p14">
              <a:extLst>
                <a:ext uri="{FF2B5EF4-FFF2-40B4-BE49-F238E27FC236}">
                  <a16:creationId xmlns="" xmlns:a16="http://schemas.microsoft.com/office/drawing/2014/main" id="{649D6737-E5DE-93C2-B727-52ABE52B3725}"/>
                </a:ext>
              </a:extLst>
            </p:cNvPr>
            <p:cNvSpPr/>
            <p:nvPr/>
          </p:nvSpPr>
          <p:spPr>
            <a:xfrm>
              <a:off x="6275575" y="4487125"/>
              <a:ext cx="47150" cy="138800"/>
            </a:xfrm>
            <a:custGeom>
              <a:avLst/>
              <a:gdLst/>
              <a:ahLst/>
              <a:cxnLst/>
              <a:rect l="l" t="t" r="r" b="b"/>
              <a:pathLst>
                <a:path w="1886" h="5552" extrusionOk="0">
                  <a:moveTo>
                    <a:pt x="184" y="1"/>
                  </a:moveTo>
                  <a:cubicBezTo>
                    <a:pt x="131" y="27"/>
                    <a:pt x="79" y="27"/>
                    <a:pt x="53" y="53"/>
                  </a:cubicBezTo>
                  <a:lnTo>
                    <a:pt x="0" y="53"/>
                  </a:lnTo>
                  <a:lnTo>
                    <a:pt x="27" y="79"/>
                  </a:lnTo>
                  <a:cubicBezTo>
                    <a:pt x="629" y="1100"/>
                    <a:pt x="1074" y="2174"/>
                    <a:pt x="1362" y="3326"/>
                  </a:cubicBezTo>
                  <a:cubicBezTo>
                    <a:pt x="1545" y="4059"/>
                    <a:pt x="1676" y="4792"/>
                    <a:pt x="1729" y="5552"/>
                  </a:cubicBezTo>
                  <a:cubicBezTo>
                    <a:pt x="1781" y="5552"/>
                    <a:pt x="1833" y="5526"/>
                    <a:pt x="1860" y="5499"/>
                  </a:cubicBezTo>
                  <a:lnTo>
                    <a:pt x="1886" y="5499"/>
                  </a:lnTo>
                  <a:cubicBezTo>
                    <a:pt x="1833" y="4740"/>
                    <a:pt x="1729" y="4007"/>
                    <a:pt x="1545" y="3274"/>
                  </a:cubicBezTo>
                  <a:cubicBezTo>
                    <a:pt x="1231" y="2122"/>
                    <a:pt x="786" y="1048"/>
                    <a:pt x="210" y="27"/>
                  </a:cubicBezTo>
                  <a:lnTo>
                    <a:pt x="184" y="1"/>
                  </a:lnTo>
                  <a:close/>
                </a:path>
              </a:pathLst>
            </a:custGeom>
            <a:solidFill>
              <a:srgbClr val="255B7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800;p14">
              <a:extLst>
                <a:ext uri="{FF2B5EF4-FFF2-40B4-BE49-F238E27FC236}">
                  <a16:creationId xmlns="" xmlns:a16="http://schemas.microsoft.com/office/drawing/2014/main" id="{F0D69137-BFBA-BD62-8169-AA120EAFE317}"/>
                </a:ext>
              </a:extLst>
            </p:cNvPr>
            <p:cNvSpPr/>
            <p:nvPr/>
          </p:nvSpPr>
          <p:spPr>
            <a:xfrm>
              <a:off x="6298475" y="4473375"/>
              <a:ext cx="106075" cy="94950"/>
            </a:xfrm>
            <a:custGeom>
              <a:avLst/>
              <a:gdLst/>
              <a:ahLst/>
              <a:cxnLst/>
              <a:rect l="l" t="t" r="r" b="b"/>
              <a:pathLst>
                <a:path w="4243" h="3798" extrusionOk="0">
                  <a:moveTo>
                    <a:pt x="132" y="1"/>
                  </a:moveTo>
                  <a:cubicBezTo>
                    <a:pt x="106" y="53"/>
                    <a:pt x="53" y="79"/>
                    <a:pt x="27" y="106"/>
                  </a:cubicBezTo>
                  <a:lnTo>
                    <a:pt x="1" y="132"/>
                  </a:lnTo>
                  <a:lnTo>
                    <a:pt x="27" y="158"/>
                  </a:lnTo>
                  <a:cubicBezTo>
                    <a:pt x="1101" y="734"/>
                    <a:pt x="2069" y="1493"/>
                    <a:pt x="2907" y="2357"/>
                  </a:cubicBezTo>
                  <a:cubicBezTo>
                    <a:pt x="3326" y="2803"/>
                    <a:pt x="3745" y="3274"/>
                    <a:pt x="4112" y="3798"/>
                  </a:cubicBezTo>
                  <a:lnTo>
                    <a:pt x="4138" y="3771"/>
                  </a:lnTo>
                  <a:cubicBezTo>
                    <a:pt x="4164" y="3745"/>
                    <a:pt x="4190" y="3719"/>
                    <a:pt x="4217" y="3693"/>
                  </a:cubicBezTo>
                  <a:cubicBezTo>
                    <a:pt x="4243" y="3667"/>
                    <a:pt x="4243" y="3667"/>
                    <a:pt x="4243" y="3667"/>
                  </a:cubicBezTo>
                  <a:cubicBezTo>
                    <a:pt x="3876" y="3143"/>
                    <a:pt x="3483" y="2672"/>
                    <a:pt x="3038" y="2227"/>
                  </a:cubicBezTo>
                  <a:cubicBezTo>
                    <a:pt x="2200" y="1336"/>
                    <a:pt x="1232" y="603"/>
                    <a:pt x="158" y="1"/>
                  </a:cubicBezTo>
                  <a:close/>
                </a:path>
              </a:pathLst>
            </a:custGeom>
            <a:solidFill>
              <a:srgbClr val="255B7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9" name="Google Shape;801;p14">
              <a:extLst>
                <a:ext uri="{FF2B5EF4-FFF2-40B4-BE49-F238E27FC236}">
                  <a16:creationId xmlns="" xmlns:a16="http://schemas.microsoft.com/office/drawing/2014/main" id="{8C70751D-079A-4092-BD94-65801900CD2A}"/>
                </a:ext>
              </a:extLst>
            </p:cNvPr>
            <p:cNvSpPr/>
            <p:nvPr/>
          </p:nvSpPr>
          <p:spPr>
            <a:xfrm>
              <a:off x="6314850" y="4451775"/>
              <a:ext cx="138150" cy="33425"/>
            </a:xfrm>
            <a:custGeom>
              <a:avLst/>
              <a:gdLst/>
              <a:ahLst/>
              <a:cxnLst/>
              <a:rect l="l" t="t" r="r" b="b"/>
              <a:pathLst>
                <a:path w="5526" h="1337" extrusionOk="0">
                  <a:moveTo>
                    <a:pt x="79" y="1"/>
                  </a:moveTo>
                  <a:lnTo>
                    <a:pt x="53" y="27"/>
                  </a:lnTo>
                  <a:cubicBezTo>
                    <a:pt x="53" y="79"/>
                    <a:pt x="27" y="132"/>
                    <a:pt x="0" y="158"/>
                  </a:cubicBezTo>
                  <a:lnTo>
                    <a:pt x="0" y="210"/>
                  </a:lnTo>
                  <a:lnTo>
                    <a:pt x="27" y="210"/>
                  </a:lnTo>
                  <a:cubicBezTo>
                    <a:pt x="131" y="208"/>
                    <a:pt x="236" y="206"/>
                    <a:pt x="341" y="206"/>
                  </a:cubicBezTo>
                  <a:cubicBezTo>
                    <a:pt x="1283" y="206"/>
                    <a:pt x="2221" y="312"/>
                    <a:pt x="3116" y="524"/>
                  </a:cubicBezTo>
                  <a:cubicBezTo>
                    <a:pt x="3274" y="577"/>
                    <a:pt x="3457" y="603"/>
                    <a:pt x="3614" y="655"/>
                  </a:cubicBezTo>
                  <a:cubicBezTo>
                    <a:pt x="4242" y="839"/>
                    <a:pt x="4871" y="1074"/>
                    <a:pt x="5473" y="1336"/>
                  </a:cubicBezTo>
                  <a:lnTo>
                    <a:pt x="5499" y="1336"/>
                  </a:lnTo>
                  <a:cubicBezTo>
                    <a:pt x="5499" y="1284"/>
                    <a:pt x="5525" y="1231"/>
                    <a:pt x="5525" y="1205"/>
                  </a:cubicBezTo>
                  <a:lnTo>
                    <a:pt x="5525" y="1179"/>
                  </a:lnTo>
                  <a:cubicBezTo>
                    <a:pt x="4923" y="891"/>
                    <a:pt x="4295" y="655"/>
                    <a:pt x="3666" y="498"/>
                  </a:cubicBezTo>
                  <a:cubicBezTo>
                    <a:pt x="3483" y="446"/>
                    <a:pt x="3326" y="394"/>
                    <a:pt x="3143" y="367"/>
                  </a:cubicBezTo>
                  <a:cubicBezTo>
                    <a:pt x="2148" y="106"/>
                    <a:pt x="1126" y="1"/>
                    <a:pt x="79" y="1"/>
                  </a:cubicBezTo>
                  <a:close/>
                </a:path>
              </a:pathLst>
            </a:custGeom>
            <a:solidFill>
              <a:srgbClr val="255B7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0" name="Google Shape;802;p14">
              <a:extLst>
                <a:ext uri="{FF2B5EF4-FFF2-40B4-BE49-F238E27FC236}">
                  <a16:creationId xmlns="" xmlns:a16="http://schemas.microsoft.com/office/drawing/2014/main" id="{7408E91B-66BF-0334-8129-68F6D0148AB7}"/>
                </a:ext>
              </a:extLst>
            </p:cNvPr>
            <p:cNvSpPr/>
            <p:nvPr/>
          </p:nvSpPr>
          <p:spPr>
            <a:xfrm>
              <a:off x="6318775" y="4383050"/>
              <a:ext cx="136850" cy="47800"/>
            </a:xfrm>
            <a:custGeom>
              <a:avLst/>
              <a:gdLst/>
              <a:ahLst/>
              <a:cxnLst/>
              <a:rect l="l" t="t" r="r" b="b"/>
              <a:pathLst>
                <a:path w="5474" h="1912" extrusionOk="0">
                  <a:moveTo>
                    <a:pt x="5447" y="0"/>
                  </a:moveTo>
                  <a:cubicBezTo>
                    <a:pt x="4714" y="53"/>
                    <a:pt x="4007" y="158"/>
                    <a:pt x="3326" y="341"/>
                  </a:cubicBezTo>
                  <a:cubicBezTo>
                    <a:pt x="2174" y="629"/>
                    <a:pt x="1048" y="1100"/>
                    <a:pt x="27" y="1702"/>
                  </a:cubicBezTo>
                  <a:lnTo>
                    <a:pt x="1" y="1702"/>
                  </a:lnTo>
                  <a:lnTo>
                    <a:pt x="1" y="1729"/>
                  </a:lnTo>
                  <a:cubicBezTo>
                    <a:pt x="27" y="1781"/>
                    <a:pt x="27" y="1833"/>
                    <a:pt x="27" y="1886"/>
                  </a:cubicBezTo>
                  <a:lnTo>
                    <a:pt x="27" y="1912"/>
                  </a:lnTo>
                  <a:lnTo>
                    <a:pt x="53" y="1886"/>
                  </a:lnTo>
                  <a:cubicBezTo>
                    <a:pt x="1100" y="1283"/>
                    <a:pt x="2200" y="812"/>
                    <a:pt x="3378" y="524"/>
                  </a:cubicBezTo>
                  <a:cubicBezTo>
                    <a:pt x="4059" y="341"/>
                    <a:pt x="4766" y="236"/>
                    <a:pt x="5473" y="184"/>
                  </a:cubicBezTo>
                  <a:lnTo>
                    <a:pt x="5447" y="0"/>
                  </a:lnTo>
                  <a:close/>
                </a:path>
              </a:pathLst>
            </a:custGeom>
            <a:solidFill>
              <a:srgbClr val="255B7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1" name="Google Shape;803;p14">
              <a:extLst>
                <a:ext uri="{FF2B5EF4-FFF2-40B4-BE49-F238E27FC236}">
                  <a16:creationId xmlns="" xmlns:a16="http://schemas.microsoft.com/office/drawing/2014/main" id="{2B189A81-5B92-298F-B29C-4C3FB5783362}"/>
                </a:ext>
              </a:extLst>
            </p:cNvPr>
            <p:cNvSpPr/>
            <p:nvPr/>
          </p:nvSpPr>
          <p:spPr>
            <a:xfrm>
              <a:off x="6308300" y="4290750"/>
              <a:ext cx="106725" cy="113275"/>
            </a:xfrm>
            <a:custGeom>
              <a:avLst/>
              <a:gdLst/>
              <a:ahLst/>
              <a:cxnLst/>
              <a:rect l="l" t="t" r="r" b="b"/>
              <a:pathLst>
                <a:path w="4269" h="4531" extrusionOk="0">
                  <a:moveTo>
                    <a:pt x="4164" y="0"/>
                  </a:moveTo>
                  <a:cubicBezTo>
                    <a:pt x="3431" y="472"/>
                    <a:pt x="2750" y="1022"/>
                    <a:pt x="2148" y="1624"/>
                  </a:cubicBezTo>
                  <a:cubicBezTo>
                    <a:pt x="1310" y="2436"/>
                    <a:pt x="603" y="3352"/>
                    <a:pt x="27" y="4347"/>
                  </a:cubicBezTo>
                  <a:lnTo>
                    <a:pt x="1" y="4347"/>
                  </a:lnTo>
                  <a:lnTo>
                    <a:pt x="27" y="4373"/>
                  </a:lnTo>
                  <a:cubicBezTo>
                    <a:pt x="53" y="4426"/>
                    <a:pt x="79" y="4452"/>
                    <a:pt x="105" y="4504"/>
                  </a:cubicBezTo>
                  <a:lnTo>
                    <a:pt x="132" y="4530"/>
                  </a:lnTo>
                  <a:lnTo>
                    <a:pt x="158" y="4504"/>
                  </a:lnTo>
                  <a:cubicBezTo>
                    <a:pt x="734" y="3483"/>
                    <a:pt x="1441" y="2567"/>
                    <a:pt x="2279" y="1755"/>
                  </a:cubicBezTo>
                  <a:cubicBezTo>
                    <a:pt x="2881" y="1153"/>
                    <a:pt x="3562" y="629"/>
                    <a:pt x="4269" y="158"/>
                  </a:cubicBezTo>
                  <a:cubicBezTo>
                    <a:pt x="4269" y="158"/>
                    <a:pt x="4269" y="131"/>
                    <a:pt x="4269" y="131"/>
                  </a:cubicBezTo>
                  <a:cubicBezTo>
                    <a:pt x="4243" y="105"/>
                    <a:pt x="4216" y="53"/>
                    <a:pt x="4190" y="27"/>
                  </a:cubicBezTo>
                  <a:cubicBezTo>
                    <a:pt x="4190" y="27"/>
                    <a:pt x="4164" y="27"/>
                    <a:pt x="4164" y="0"/>
                  </a:cubicBezTo>
                  <a:close/>
                </a:path>
              </a:pathLst>
            </a:custGeom>
            <a:solidFill>
              <a:srgbClr val="255B7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
        <p:nvSpPr>
          <p:cNvPr id="42" name="Google Shape;3540;p52">
            <a:extLst>
              <a:ext uri="{FF2B5EF4-FFF2-40B4-BE49-F238E27FC236}">
                <a16:creationId xmlns="" xmlns:a16="http://schemas.microsoft.com/office/drawing/2014/main" id="{59BD93E5-A1CD-384C-1897-B13FD199EA9A}"/>
              </a:ext>
            </a:extLst>
          </p:cNvPr>
          <p:cNvSpPr/>
          <p:nvPr/>
        </p:nvSpPr>
        <p:spPr>
          <a:xfrm>
            <a:off x="7479156" y="1677980"/>
            <a:ext cx="1780942" cy="408337"/>
          </a:xfrm>
          <a:custGeom>
            <a:avLst/>
            <a:gdLst/>
            <a:ahLst/>
            <a:cxnLst/>
            <a:rect l="l" t="t" r="r" b="b"/>
            <a:pathLst>
              <a:path w="28175" h="6460" extrusionOk="0">
                <a:moveTo>
                  <a:pt x="13361" y="1"/>
                </a:moveTo>
                <a:cubicBezTo>
                  <a:pt x="12760" y="1"/>
                  <a:pt x="12160" y="83"/>
                  <a:pt x="11582" y="252"/>
                </a:cubicBezTo>
                <a:cubicBezTo>
                  <a:pt x="9428" y="879"/>
                  <a:pt x="7666" y="2688"/>
                  <a:pt x="7090" y="4856"/>
                </a:cubicBezTo>
                <a:cubicBezTo>
                  <a:pt x="6270" y="4146"/>
                  <a:pt x="5183" y="3765"/>
                  <a:pt x="4099" y="3765"/>
                </a:cubicBezTo>
                <a:cubicBezTo>
                  <a:pt x="3620" y="3765"/>
                  <a:pt x="3142" y="3839"/>
                  <a:pt x="2688" y="3992"/>
                </a:cubicBezTo>
                <a:cubicBezTo>
                  <a:pt x="1501" y="4393"/>
                  <a:pt x="512" y="5321"/>
                  <a:pt x="1" y="6459"/>
                </a:cubicBezTo>
                <a:lnTo>
                  <a:pt x="28174" y="6459"/>
                </a:lnTo>
                <a:cubicBezTo>
                  <a:pt x="27648" y="5647"/>
                  <a:pt x="27052" y="4824"/>
                  <a:pt x="26519" y="4108"/>
                </a:cubicBezTo>
                <a:cubicBezTo>
                  <a:pt x="25693" y="3002"/>
                  <a:pt x="24808" y="1847"/>
                  <a:pt x="23539" y="1300"/>
                </a:cubicBezTo>
                <a:cubicBezTo>
                  <a:pt x="23054" y="1091"/>
                  <a:pt x="22527" y="989"/>
                  <a:pt x="21999" y="989"/>
                </a:cubicBezTo>
                <a:cubicBezTo>
                  <a:pt x="21055" y="989"/>
                  <a:pt x="20109" y="1314"/>
                  <a:pt x="19390" y="1931"/>
                </a:cubicBezTo>
                <a:cubicBezTo>
                  <a:pt x="19253" y="2048"/>
                  <a:pt x="19118" y="2178"/>
                  <a:pt x="18944" y="2230"/>
                </a:cubicBezTo>
                <a:cubicBezTo>
                  <a:pt x="18886" y="2247"/>
                  <a:pt x="18829" y="2255"/>
                  <a:pt x="18772" y="2255"/>
                </a:cubicBezTo>
                <a:cubicBezTo>
                  <a:pt x="18431" y="2255"/>
                  <a:pt x="18113" y="1967"/>
                  <a:pt x="17844" y="1718"/>
                </a:cubicBezTo>
                <a:cubicBezTo>
                  <a:pt x="16638" y="608"/>
                  <a:pt x="14997" y="1"/>
                  <a:pt x="1336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nvGrpSpPr>
          <p:cNvPr id="43" name="Google Shape;3541;p52">
            <a:extLst>
              <a:ext uri="{FF2B5EF4-FFF2-40B4-BE49-F238E27FC236}">
                <a16:creationId xmlns="" xmlns:a16="http://schemas.microsoft.com/office/drawing/2014/main" id="{982241D8-6171-5C23-23B9-64AC28B99A77}"/>
              </a:ext>
            </a:extLst>
          </p:cNvPr>
          <p:cNvGrpSpPr/>
          <p:nvPr/>
        </p:nvGrpSpPr>
        <p:grpSpPr>
          <a:xfrm rot="-4615500">
            <a:off x="5113662" y="2639640"/>
            <a:ext cx="671967" cy="630793"/>
            <a:chOff x="2684975" y="639179"/>
            <a:chExt cx="607581" cy="570352"/>
          </a:xfrm>
        </p:grpSpPr>
        <p:sp>
          <p:nvSpPr>
            <p:cNvPr id="44" name="Google Shape;3542;p52">
              <a:extLst>
                <a:ext uri="{FF2B5EF4-FFF2-40B4-BE49-F238E27FC236}">
                  <a16:creationId xmlns="" xmlns:a16="http://schemas.microsoft.com/office/drawing/2014/main" id="{FD35C063-C8F5-E7C1-6207-B13986DD4F2E}"/>
                </a:ext>
              </a:extLst>
            </p:cNvPr>
            <p:cNvSpPr/>
            <p:nvPr/>
          </p:nvSpPr>
          <p:spPr>
            <a:xfrm>
              <a:off x="2873508" y="651283"/>
              <a:ext cx="386394" cy="368378"/>
            </a:xfrm>
            <a:custGeom>
              <a:avLst/>
              <a:gdLst/>
              <a:ahLst/>
              <a:cxnLst/>
              <a:rect l="l" t="t" r="r" b="b"/>
              <a:pathLst>
                <a:path w="10981" h="10469" extrusionOk="0">
                  <a:moveTo>
                    <a:pt x="5746" y="0"/>
                  </a:moveTo>
                  <a:cubicBezTo>
                    <a:pt x="4406" y="0"/>
                    <a:pt x="3067" y="511"/>
                    <a:pt x="2045" y="1533"/>
                  </a:cubicBezTo>
                  <a:cubicBezTo>
                    <a:pt x="1" y="3578"/>
                    <a:pt x="1" y="6892"/>
                    <a:pt x="2045" y="8936"/>
                  </a:cubicBezTo>
                  <a:cubicBezTo>
                    <a:pt x="3026" y="9917"/>
                    <a:pt x="4358" y="10469"/>
                    <a:pt x="5746" y="10469"/>
                  </a:cubicBezTo>
                  <a:cubicBezTo>
                    <a:pt x="7133" y="10469"/>
                    <a:pt x="8465" y="9917"/>
                    <a:pt x="9446" y="8936"/>
                  </a:cubicBezTo>
                  <a:cubicBezTo>
                    <a:pt x="10429" y="7955"/>
                    <a:pt x="10980" y="6624"/>
                    <a:pt x="10980" y="5236"/>
                  </a:cubicBezTo>
                  <a:cubicBezTo>
                    <a:pt x="10980" y="3846"/>
                    <a:pt x="10429" y="2516"/>
                    <a:pt x="9446" y="1533"/>
                  </a:cubicBezTo>
                  <a:cubicBezTo>
                    <a:pt x="8424" y="511"/>
                    <a:pt x="7085" y="0"/>
                    <a:pt x="5746"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5" name="Google Shape;3543;p52">
              <a:extLst>
                <a:ext uri="{FF2B5EF4-FFF2-40B4-BE49-F238E27FC236}">
                  <a16:creationId xmlns="" xmlns:a16="http://schemas.microsoft.com/office/drawing/2014/main" id="{5CEE8BA1-3B44-89CF-BCF4-A2FBBFC598F3}"/>
                </a:ext>
              </a:extLst>
            </p:cNvPr>
            <p:cNvSpPr/>
            <p:nvPr/>
          </p:nvSpPr>
          <p:spPr>
            <a:xfrm>
              <a:off x="2878153" y="639179"/>
              <a:ext cx="414403" cy="392552"/>
            </a:xfrm>
            <a:custGeom>
              <a:avLst/>
              <a:gdLst/>
              <a:ahLst/>
              <a:cxnLst/>
              <a:rect l="l" t="t" r="r" b="b"/>
              <a:pathLst>
                <a:path w="11777" h="11156" extrusionOk="0">
                  <a:moveTo>
                    <a:pt x="5612" y="689"/>
                  </a:moveTo>
                  <a:cubicBezTo>
                    <a:pt x="5654" y="689"/>
                    <a:pt x="5696" y="689"/>
                    <a:pt x="5737" y="691"/>
                  </a:cubicBezTo>
                  <a:cubicBezTo>
                    <a:pt x="7043" y="723"/>
                    <a:pt x="8258" y="1263"/>
                    <a:pt x="9158" y="2209"/>
                  </a:cubicBezTo>
                  <a:cubicBezTo>
                    <a:pt x="11016" y="4163"/>
                    <a:pt x="10938" y="7265"/>
                    <a:pt x="8984" y="9123"/>
                  </a:cubicBezTo>
                  <a:cubicBezTo>
                    <a:pt x="8040" y="10021"/>
                    <a:pt x="6827" y="10467"/>
                    <a:pt x="5616" y="10467"/>
                  </a:cubicBezTo>
                  <a:cubicBezTo>
                    <a:pt x="4323" y="10467"/>
                    <a:pt x="3031" y="9958"/>
                    <a:pt x="2071" y="8949"/>
                  </a:cubicBezTo>
                  <a:cubicBezTo>
                    <a:pt x="1172" y="8003"/>
                    <a:pt x="694" y="6762"/>
                    <a:pt x="726" y="5456"/>
                  </a:cubicBezTo>
                  <a:cubicBezTo>
                    <a:pt x="758" y="4150"/>
                    <a:pt x="1299" y="2936"/>
                    <a:pt x="2244" y="2035"/>
                  </a:cubicBezTo>
                  <a:cubicBezTo>
                    <a:pt x="3161" y="1165"/>
                    <a:pt x="4353" y="689"/>
                    <a:pt x="5612" y="689"/>
                  </a:cubicBezTo>
                  <a:close/>
                  <a:moveTo>
                    <a:pt x="5613" y="1"/>
                  </a:moveTo>
                  <a:cubicBezTo>
                    <a:pt x="4181" y="1"/>
                    <a:pt x="2816" y="543"/>
                    <a:pt x="1770" y="1537"/>
                  </a:cubicBezTo>
                  <a:cubicBezTo>
                    <a:pt x="691" y="2564"/>
                    <a:pt x="75" y="3949"/>
                    <a:pt x="38" y="5440"/>
                  </a:cubicBezTo>
                  <a:cubicBezTo>
                    <a:pt x="1" y="6929"/>
                    <a:pt x="546" y="8344"/>
                    <a:pt x="1572" y="9423"/>
                  </a:cubicBezTo>
                  <a:cubicBezTo>
                    <a:pt x="2667" y="10575"/>
                    <a:pt x="4140" y="11155"/>
                    <a:pt x="5615" y="11155"/>
                  </a:cubicBezTo>
                  <a:cubicBezTo>
                    <a:pt x="6997" y="11155"/>
                    <a:pt x="8381" y="10647"/>
                    <a:pt x="9459" y="9621"/>
                  </a:cubicBezTo>
                  <a:cubicBezTo>
                    <a:pt x="11688" y="7502"/>
                    <a:pt x="11776" y="3963"/>
                    <a:pt x="9657" y="1734"/>
                  </a:cubicBezTo>
                  <a:cubicBezTo>
                    <a:pt x="8631" y="655"/>
                    <a:pt x="7244" y="39"/>
                    <a:pt x="5755" y="2"/>
                  </a:cubicBezTo>
                  <a:cubicBezTo>
                    <a:pt x="5708" y="1"/>
                    <a:pt x="5661" y="1"/>
                    <a:pt x="5613" y="1"/>
                  </a:cubicBezTo>
                  <a:close/>
                </a:path>
              </a:pathLst>
            </a:custGeom>
            <a:solidFill>
              <a:srgbClr val="6C91E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6" name="Google Shape;3544;p52">
              <a:extLst>
                <a:ext uri="{FF2B5EF4-FFF2-40B4-BE49-F238E27FC236}">
                  <a16:creationId xmlns="" xmlns:a16="http://schemas.microsoft.com/office/drawing/2014/main" id="{BD37F05E-4B49-2C4E-4CC0-2CD6927DC1BC}"/>
                </a:ext>
              </a:extLst>
            </p:cNvPr>
            <p:cNvSpPr/>
            <p:nvPr/>
          </p:nvSpPr>
          <p:spPr>
            <a:xfrm>
              <a:off x="2863621" y="953647"/>
              <a:ext cx="87019" cy="84344"/>
            </a:xfrm>
            <a:custGeom>
              <a:avLst/>
              <a:gdLst/>
              <a:ahLst/>
              <a:cxnLst/>
              <a:rect l="l" t="t" r="r" b="b"/>
              <a:pathLst>
                <a:path w="2473" h="2397" extrusionOk="0">
                  <a:moveTo>
                    <a:pt x="1998" y="1"/>
                  </a:moveTo>
                  <a:lnTo>
                    <a:pt x="0" y="1898"/>
                  </a:lnTo>
                  <a:lnTo>
                    <a:pt x="475" y="2397"/>
                  </a:lnTo>
                  <a:lnTo>
                    <a:pt x="2472" y="499"/>
                  </a:lnTo>
                  <a:lnTo>
                    <a:pt x="1998" y="1"/>
                  </a:lnTo>
                  <a:close/>
                </a:path>
              </a:pathLst>
            </a:custGeom>
            <a:solidFill>
              <a:srgbClr val="6C91E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7" name="Google Shape;3545;p52">
              <a:extLst>
                <a:ext uri="{FF2B5EF4-FFF2-40B4-BE49-F238E27FC236}">
                  <a16:creationId xmlns="" xmlns:a16="http://schemas.microsoft.com/office/drawing/2014/main" id="{7BC46571-C089-FC15-78B8-47F17061835C}"/>
                </a:ext>
              </a:extLst>
            </p:cNvPr>
            <p:cNvSpPr/>
            <p:nvPr/>
          </p:nvSpPr>
          <p:spPr>
            <a:xfrm>
              <a:off x="2685081" y="976695"/>
              <a:ext cx="243146" cy="232836"/>
            </a:xfrm>
            <a:custGeom>
              <a:avLst/>
              <a:gdLst/>
              <a:ahLst/>
              <a:cxnLst/>
              <a:rect l="l" t="t" r="r" b="b"/>
              <a:pathLst>
                <a:path w="6910" h="6617" extrusionOk="0">
                  <a:moveTo>
                    <a:pt x="5695" y="1"/>
                  </a:moveTo>
                  <a:cubicBezTo>
                    <a:pt x="5490" y="1"/>
                    <a:pt x="5285" y="77"/>
                    <a:pt x="5124" y="229"/>
                  </a:cubicBezTo>
                  <a:lnTo>
                    <a:pt x="0" y="5102"/>
                  </a:lnTo>
                  <a:lnTo>
                    <a:pt x="1441" y="6617"/>
                  </a:lnTo>
                  <a:lnTo>
                    <a:pt x="6565" y="1744"/>
                  </a:lnTo>
                  <a:cubicBezTo>
                    <a:pt x="6897" y="1428"/>
                    <a:pt x="6909" y="907"/>
                    <a:pt x="6594" y="576"/>
                  </a:cubicBezTo>
                  <a:lnTo>
                    <a:pt x="6287" y="251"/>
                  </a:lnTo>
                  <a:cubicBezTo>
                    <a:pt x="6125" y="85"/>
                    <a:pt x="5910" y="1"/>
                    <a:pt x="5695" y="1"/>
                  </a:cubicBezTo>
                  <a:close/>
                </a:path>
              </a:pathLst>
            </a:custGeom>
            <a:solidFill>
              <a:srgbClr val="FFB94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8" name="Google Shape;3546;p52">
              <a:extLst>
                <a:ext uri="{FF2B5EF4-FFF2-40B4-BE49-F238E27FC236}">
                  <a16:creationId xmlns="" xmlns:a16="http://schemas.microsoft.com/office/drawing/2014/main" id="{52B80A4D-2389-9D4F-7319-A5C208F9ED38}"/>
                </a:ext>
              </a:extLst>
            </p:cNvPr>
            <p:cNvSpPr/>
            <p:nvPr/>
          </p:nvSpPr>
          <p:spPr>
            <a:xfrm>
              <a:off x="2684975" y="986864"/>
              <a:ext cx="228648" cy="222561"/>
            </a:xfrm>
            <a:custGeom>
              <a:avLst/>
              <a:gdLst/>
              <a:ahLst/>
              <a:cxnLst/>
              <a:rect l="l" t="t" r="r" b="b"/>
              <a:pathLst>
                <a:path w="6498" h="6325" extrusionOk="0">
                  <a:moveTo>
                    <a:pt x="5057" y="1"/>
                  </a:moveTo>
                  <a:lnTo>
                    <a:pt x="0" y="4809"/>
                  </a:lnTo>
                  <a:lnTo>
                    <a:pt x="1440" y="6324"/>
                  </a:lnTo>
                  <a:lnTo>
                    <a:pt x="6498" y="1516"/>
                  </a:lnTo>
                  <a:lnTo>
                    <a:pt x="5057" y="1"/>
                  </a:lnTo>
                  <a:close/>
                </a:path>
              </a:pathLst>
            </a:custGeom>
            <a:solidFill>
              <a:srgbClr val="6C91E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9" name="Google Shape;3547;p52">
              <a:extLst>
                <a:ext uri="{FF2B5EF4-FFF2-40B4-BE49-F238E27FC236}">
                  <a16:creationId xmlns="" xmlns:a16="http://schemas.microsoft.com/office/drawing/2014/main" id="{69396D40-43A3-CB12-6743-F69FC91DB72B}"/>
                </a:ext>
              </a:extLst>
            </p:cNvPr>
            <p:cNvSpPr/>
            <p:nvPr/>
          </p:nvSpPr>
          <p:spPr>
            <a:xfrm>
              <a:off x="2810312" y="1064557"/>
              <a:ext cx="47855" cy="45322"/>
            </a:xfrm>
            <a:custGeom>
              <a:avLst/>
              <a:gdLst/>
              <a:ahLst/>
              <a:cxnLst/>
              <a:rect l="l" t="t" r="r" b="b"/>
              <a:pathLst>
                <a:path w="1360" h="1288" extrusionOk="0">
                  <a:moveTo>
                    <a:pt x="1197" y="0"/>
                  </a:moveTo>
                  <a:cubicBezTo>
                    <a:pt x="1193" y="0"/>
                    <a:pt x="1189" y="1"/>
                    <a:pt x="1184" y="1"/>
                  </a:cubicBezTo>
                  <a:cubicBezTo>
                    <a:pt x="1129" y="4"/>
                    <a:pt x="1076" y="36"/>
                    <a:pt x="1028" y="62"/>
                  </a:cubicBezTo>
                  <a:cubicBezTo>
                    <a:pt x="973" y="89"/>
                    <a:pt x="922" y="120"/>
                    <a:pt x="871" y="154"/>
                  </a:cubicBezTo>
                  <a:cubicBezTo>
                    <a:pt x="671" y="282"/>
                    <a:pt x="496" y="450"/>
                    <a:pt x="337" y="625"/>
                  </a:cubicBezTo>
                  <a:cubicBezTo>
                    <a:pt x="205" y="771"/>
                    <a:pt x="1" y="959"/>
                    <a:pt x="28" y="1177"/>
                  </a:cubicBezTo>
                  <a:cubicBezTo>
                    <a:pt x="37" y="1247"/>
                    <a:pt x="91" y="1286"/>
                    <a:pt x="160" y="1287"/>
                  </a:cubicBezTo>
                  <a:cubicBezTo>
                    <a:pt x="164" y="1288"/>
                    <a:pt x="168" y="1288"/>
                    <a:pt x="172" y="1288"/>
                  </a:cubicBezTo>
                  <a:cubicBezTo>
                    <a:pt x="346" y="1288"/>
                    <a:pt x="500" y="1127"/>
                    <a:pt x="621" y="1021"/>
                  </a:cubicBezTo>
                  <a:cubicBezTo>
                    <a:pt x="748" y="910"/>
                    <a:pt x="867" y="791"/>
                    <a:pt x="978" y="663"/>
                  </a:cubicBezTo>
                  <a:cubicBezTo>
                    <a:pt x="1125" y="559"/>
                    <a:pt x="1261" y="433"/>
                    <a:pt x="1322" y="261"/>
                  </a:cubicBezTo>
                  <a:cubicBezTo>
                    <a:pt x="1360" y="154"/>
                    <a:pt x="1340" y="0"/>
                    <a:pt x="119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0" name="Google Shape;3548;p52">
              <a:extLst>
                <a:ext uri="{FF2B5EF4-FFF2-40B4-BE49-F238E27FC236}">
                  <a16:creationId xmlns="" xmlns:a16="http://schemas.microsoft.com/office/drawing/2014/main" id="{9970FD4F-983E-4438-4075-369E446F2454}"/>
                </a:ext>
              </a:extLst>
            </p:cNvPr>
            <p:cNvSpPr/>
            <p:nvPr/>
          </p:nvSpPr>
          <p:spPr>
            <a:xfrm>
              <a:off x="2788707" y="1120646"/>
              <a:ext cx="9747" cy="9852"/>
            </a:xfrm>
            <a:custGeom>
              <a:avLst/>
              <a:gdLst/>
              <a:ahLst/>
              <a:cxnLst/>
              <a:rect l="l" t="t" r="r" b="b"/>
              <a:pathLst>
                <a:path w="277" h="280" extrusionOk="0">
                  <a:moveTo>
                    <a:pt x="138" y="1"/>
                  </a:moveTo>
                  <a:cubicBezTo>
                    <a:pt x="129" y="2"/>
                    <a:pt x="116" y="5"/>
                    <a:pt x="108" y="7"/>
                  </a:cubicBezTo>
                  <a:cubicBezTo>
                    <a:pt x="106" y="7"/>
                    <a:pt x="106" y="7"/>
                    <a:pt x="106" y="9"/>
                  </a:cubicBezTo>
                  <a:lnTo>
                    <a:pt x="101" y="9"/>
                  </a:lnTo>
                  <a:cubicBezTo>
                    <a:pt x="97" y="12"/>
                    <a:pt x="90" y="15"/>
                    <a:pt x="85" y="17"/>
                  </a:cubicBezTo>
                  <a:cubicBezTo>
                    <a:pt x="81" y="20"/>
                    <a:pt x="74" y="23"/>
                    <a:pt x="69" y="25"/>
                  </a:cubicBezTo>
                  <a:cubicBezTo>
                    <a:pt x="69" y="26"/>
                    <a:pt x="68" y="26"/>
                    <a:pt x="66" y="28"/>
                  </a:cubicBezTo>
                  <a:cubicBezTo>
                    <a:pt x="66" y="28"/>
                    <a:pt x="64" y="30"/>
                    <a:pt x="64" y="30"/>
                  </a:cubicBezTo>
                  <a:cubicBezTo>
                    <a:pt x="56" y="36"/>
                    <a:pt x="47" y="44"/>
                    <a:pt x="40" y="52"/>
                  </a:cubicBezTo>
                  <a:lnTo>
                    <a:pt x="39" y="52"/>
                  </a:lnTo>
                  <a:cubicBezTo>
                    <a:pt x="37" y="54"/>
                    <a:pt x="37" y="55"/>
                    <a:pt x="36" y="55"/>
                  </a:cubicBezTo>
                  <a:cubicBezTo>
                    <a:pt x="29" y="67"/>
                    <a:pt x="23" y="76"/>
                    <a:pt x="16" y="87"/>
                  </a:cubicBezTo>
                  <a:cubicBezTo>
                    <a:pt x="15" y="89"/>
                    <a:pt x="15" y="91"/>
                    <a:pt x="15" y="91"/>
                  </a:cubicBezTo>
                  <a:cubicBezTo>
                    <a:pt x="10" y="102"/>
                    <a:pt x="7" y="113"/>
                    <a:pt x="3" y="126"/>
                  </a:cubicBezTo>
                  <a:cubicBezTo>
                    <a:pt x="3" y="128"/>
                    <a:pt x="2" y="129"/>
                    <a:pt x="2" y="131"/>
                  </a:cubicBezTo>
                  <a:cubicBezTo>
                    <a:pt x="2" y="141"/>
                    <a:pt x="0" y="153"/>
                    <a:pt x="0" y="163"/>
                  </a:cubicBezTo>
                  <a:cubicBezTo>
                    <a:pt x="0" y="165"/>
                    <a:pt x="2" y="166"/>
                    <a:pt x="2" y="166"/>
                  </a:cubicBezTo>
                  <a:cubicBezTo>
                    <a:pt x="2" y="182"/>
                    <a:pt x="7" y="197"/>
                    <a:pt x="15" y="211"/>
                  </a:cubicBezTo>
                  <a:cubicBezTo>
                    <a:pt x="21" y="226"/>
                    <a:pt x="31" y="239"/>
                    <a:pt x="44" y="250"/>
                  </a:cubicBezTo>
                  <a:cubicBezTo>
                    <a:pt x="56" y="261"/>
                    <a:pt x="69" y="268"/>
                    <a:pt x="85" y="272"/>
                  </a:cubicBezTo>
                  <a:cubicBezTo>
                    <a:pt x="97" y="276"/>
                    <a:pt x="110" y="279"/>
                    <a:pt x="123" y="279"/>
                  </a:cubicBezTo>
                  <a:cubicBezTo>
                    <a:pt x="126" y="279"/>
                    <a:pt x="129" y="279"/>
                    <a:pt x="132" y="279"/>
                  </a:cubicBezTo>
                  <a:lnTo>
                    <a:pt x="163" y="272"/>
                  </a:lnTo>
                  <a:cubicBezTo>
                    <a:pt x="169" y="269"/>
                    <a:pt x="175" y="266"/>
                    <a:pt x="182" y="261"/>
                  </a:cubicBezTo>
                  <a:lnTo>
                    <a:pt x="187" y="261"/>
                  </a:lnTo>
                  <a:cubicBezTo>
                    <a:pt x="190" y="260"/>
                    <a:pt x="212" y="248"/>
                    <a:pt x="216" y="247"/>
                  </a:cubicBezTo>
                  <a:cubicBezTo>
                    <a:pt x="216" y="247"/>
                    <a:pt x="216" y="245"/>
                    <a:pt x="216" y="245"/>
                  </a:cubicBezTo>
                  <a:lnTo>
                    <a:pt x="217" y="245"/>
                  </a:lnTo>
                  <a:lnTo>
                    <a:pt x="217" y="243"/>
                  </a:lnTo>
                  <a:cubicBezTo>
                    <a:pt x="225" y="237"/>
                    <a:pt x="233" y="229"/>
                    <a:pt x="241" y="223"/>
                  </a:cubicBezTo>
                  <a:cubicBezTo>
                    <a:pt x="243" y="223"/>
                    <a:pt x="243" y="221"/>
                    <a:pt x="243" y="221"/>
                  </a:cubicBezTo>
                  <a:cubicBezTo>
                    <a:pt x="251" y="213"/>
                    <a:pt x="257" y="200"/>
                    <a:pt x="264" y="190"/>
                  </a:cubicBezTo>
                  <a:cubicBezTo>
                    <a:pt x="264" y="189"/>
                    <a:pt x="264" y="187"/>
                    <a:pt x="266" y="187"/>
                  </a:cubicBezTo>
                  <a:lnTo>
                    <a:pt x="270" y="171"/>
                  </a:lnTo>
                  <a:cubicBezTo>
                    <a:pt x="272" y="166"/>
                    <a:pt x="274" y="161"/>
                    <a:pt x="275" y="157"/>
                  </a:cubicBezTo>
                  <a:cubicBezTo>
                    <a:pt x="275" y="155"/>
                    <a:pt x="275" y="155"/>
                    <a:pt x="275" y="155"/>
                  </a:cubicBezTo>
                  <a:cubicBezTo>
                    <a:pt x="275" y="153"/>
                    <a:pt x="275" y="153"/>
                    <a:pt x="275" y="153"/>
                  </a:cubicBezTo>
                  <a:cubicBezTo>
                    <a:pt x="277" y="147"/>
                    <a:pt x="277" y="137"/>
                    <a:pt x="277" y="136"/>
                  </a:cubicBezTo>
                  <a:cubicBezTo>
                    <a:pt x="277" y="136"/>
                    <a:pt x="277" y="126"/>
                    <a:pt x="277" y="120"/>
                  </a:cubicBezTo>
                  <a:cubicBezTo>
                    <a:pt x="277" y="120"/>
                    <a:pt x="277" y="118"/>
                    <a:pt x="277" y="118"/>
                  </a:cubicBezTo>
                  <a:cubicBezTo>
                    <a:pt x="277" y="112"/>
                    <a:pt x="274" y="102"/>
                    <a:pt x="274" y="102"/>
                  </a:cubicBezTo>
                  <a:cubicBezTo>
                    <a:pt x="274" y="102"/>
                    <a:pt x="272" y="91"/>
                    <a:pt x="270" y="86"/>
                  </a:cubicBezTo>
                  <a:cubicBezTo>
                    <a:pt x="270" y="84"/>
                    <a:pt x="270" y="84"/>
                    <a:pt x="269" y="84"/>
                  </a:cubicBezTo>
                  <a:cubicBezTo>
                    <a:pt x="269" y="83"/>
                    <a:pt x="269" y="83"/>
                    <a:pt x="269" y="83"/>
                  </a:cubicBezTo>
                  <a:cubicBezTo>
                    <a:pt x="269" y="79"/>
                    <a:pt x="256" y="55"/>
                    <a:pt x="254" y="54"/>
                  </a:cubicBezTo>
                  <a:cubicBezTo>
                    <a:pt x="243" y="34"/>
                    <a:pt x="235" y="31"/>
                    <a:pt x="219" y="22"/>
                  </a:cubicBezTo>
                  <a:cubicBezTo>
                    <a:pt x="203" y="10"/>
                    <a:pt x="196" y="5"/>
                    <a:pt x="175" y="2"/>
                  </a:cubicBezTo>
                  <a:lnTo>
                    <a:pt x="159" y="2"/>
                  </a:lnTo>
                  <a:cubicBezTo>
                    <a:pt x="155" y="1"/>
                    <a:pt x="148" y="1"/>
                    <a:pt x="143"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1" name="Google Shape;3549;p52">
              <a:extLst>
                <a:ext uri="{FF2B5EF4-FFF2-40B4-BE49-F238E27FC236}">
                  <a16:creationId xmlns="" xmlns:a16="http://schemas.microsoft.com/office/drawing/2014/main" id="{6384FFDE-7AE1-978B-8FF2-9AEB4BEF4080}"/>
                </a:ext>
              </a:extLst>
            </p:cNvPr>
            <p:cNvSpPr/>
            <p:nvPr/>
          </p:nvSpPr>
          <p:spPr>
            <a:xfrm>
              <a:off x="2760663" y="1139999"/>
              <a:ext cx="11893" cy="8586"/>
            </a:xfrm>
            <a:custGeom>
              <a:avLst/>
              <a:gdLst/>
              <a:ahLst/>
              <a:cxnLst/>
              <a:rect l="l" t="t" r="r" b="b"/>
              <a:pathLst>
                <a:path w="338" h="244" extrusionOk="0">
                  <a:moveTo>
                    <a:pt x="163" y="0"/>
                  </a:moveTo>
                  <a:cubicBezTo>
                    <a:pt x="133" y="0"/>
                    <a:pt x="102" y="13"/>
                    <a:pt x="77" y="42"/>
                  </a:cubicBezTo>
                  <a:cubicBezTo>
                    <a:pt x="1" y="132"/>
                    <a:pt x="85" y="243"/>
                    <a:pt x="175" y="243"/>
                  </a:cubicBezTo>
                  <a:cubicBezTo>
                    <a:pt x="205" y="243"/>
                    <a:pt x="236" y="230"/>
                    <a:pt x="262" y="200"/>
                  </a:cubicBezTo>
                  <a:cubicBezTo>
                    <a:pt x="337" y="111"/>
                    <a:pt x="253" y="0"/>
                    <a:pt x="163"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
        <p:nvSpPr>
          <p:cNvPr id="52" name="Google Shape;1255;p65">
            <a:extLst>
              <a:ext uri="{FF2B5EF4-FFF2-40B4-BE49-F238E27FC236}">
                <a16:creationId xmlns="" xmlns:a16="http://schemas.microsoft.com/office/drawing/2014/main" id="{BEAC6760-DCC5-F9EF-152D-75409E2B26D1}"/>
              </a:ext>
            </a:extLst>
          </p:cNvPr>
          <p:cNvSpPr/>
          <p:nvPr/>
        </p:nvSpPr>
        <p:spPr>
          <a:xfrm rot="5400000">
            <a:off x="6361817" y="1912926"/>
            <a:ext cx="2465889" cy="1720071"/>
          </a:xfrm>
          <a:custGeom>
            <a:avLst/>
            <a:gdLst/>
            <a:ahLst/>
            <a:cxnLst/>
            <a:rect l="l" t="t" r="r" b="b"/>
            <a:pathLst>
              <a:path w="91009" h="74584" extrusionOk="0">
                <a:moveTo>
                  <a:pt x="1157" y="0"/>
                </a:moveTo>
                <a:lnTo>
                  <a:pt x="925" y="46"/>
                </a:lnTo>
                <a:lnTo>
                  <a:pt x="694" y="93"/>
                </a:lnTo>
                <a:lnTo>
                  <a:pt x="509" y="231"/>
                </a:lnTo>
                <a:lnTo>
                  <a:pt x="324" y="370"/>
                </a:lnTo>
                <a:lnTo>
                  <a:pt x="185" y="509"/>
                </a:lnTo>
                <a:lnTo>
                  <a:pt x="93" y="740"/>
                </a:lnTo>
                <a:lnTo>
                  <a:pt x="0" y="972"/>
                </a:lnTo>
                <a:lnTo>
                  <a:pt x="0" y="1203"/>
                </a:lnTo>
                <a:lnTo>
                  <a:pt x="0" y="8374"/>
                </a:lnTo>
                <a:lnTo>
                  <a:pt x="0" y="8606"/>
                </a:lnTo>
                <a:lnTo>
                  <a:pt x="93" y="8837"/>
                </a:lnTo>
                <a:lnTo>
                  <a:pt x="185" y="9022"/>
                </a:lnTo>
                <a:lnTo>
                  <a:pt x="324" y="9207"/>
                </a:lnTo>
                <a:lnTo>
                  <a:pt x="509" y="9346"/>
                </a:lnTo>
                <a:lnTo>
                  <a:pt x="694" y="9485"/>
                </a:lnTo>
                <a:lnTo>
                  <a:pt x="925" y="9531"/>
                </a:lnTo>
                <a:lnTo>
                  <a:pt x="1157" y="9577"/>
                </a:lnTo>
                <a:lnTo>
                  <a:pt x="1943" y="9577"/>
                </a:lnTo>
                <a:lnTo>
                  <a:pt x="2406" y="9531"/>
                </a:lnTo>
                <a:lnTo>
                  <a:pt x="2822" y="9485"/>
                </a:lnTo>
                <a:lnTo>
                  <a:pt x="3285" y="9392"/>
                </a:lnTo>
                <a:lnTo>
                  <a:pt x="3701" y="9207"/>
                </a:lnTo>
                <a:lnTo>
                  <a:pt x="4072" y="9068"/>
                </a:lnTo>
                <a:lnTo>
                  <a:pt x="4488" y="8837"/>
                </a:lnTo>
                <a:lnTo>
                  <a:pt x="4812" y="8560"/>
                </a:lnTo>
                <a:lnTo>
                  <a:pt x="5182" y="8282"/>
                </a:lnTo>
                <a:lnTo>
                  <a:pt x="5367" y="8143"/>
                </a:lnTo>
                <a:lnTo>
                  <a:pt x="5598" y="8004"/>
                </a:lnTo>
                <a:lnTo>
                  <a:pt x="5830" y="7912"/>
                </a:lnTo>
                <a:lnTo>
                  <a:pt x="6061" y="7819"/>
                </a:lnTo>
                <a:lnTo>
                  <a:pt x="6570" y="7819"/>
                </a:lnTo>
                <a:lnTo>
                  <a:pt x="6848" y="7912"/>
                </a:lnTo>
                <a:lnTo>
                  <a:pt x="7079" y="8004"/>
                </a:lnTo>
                <a:lnTo>
                  <a:pt x="7310" y="8097"/>
                </a:lnTo>
                <a:lnTo>
                  <a:pt x="7495" y="8282"/>
                </a:lnTo>
                <a:lnTo>
                  <a:pt x="7680" y="8467"/>
                </a:lnTo>
                <a:lnTo>
                  <a:pt x="7819" y="8652"/>
                </a:lnTo>
                <a:lnTo>
                  <a:pt x="7912" y="8930"/>
                </a:lnTo>
                <a:lnTo>
                  <a:pt x="8004" y="9161"/>
                </a:lnTo>
                <a:lnTo>
                  <a:pt x="8051" y="9485"/>
                </a:lnTo>
                <a:lnTo>
                  <a:pt x="8051" y="9762"/>
                </a:lnTo>
                <a:lnTo>
                  <a:pt x="8051" y="11382"/>
                </a:lnTo>
                <a:lnTo>
                  <a:pt x="8051" y="11659"/>
                </a:lnTo>
                <a:lnTo>
                  <a:pt x="8004" y="11891"/>
                </a:lnTo>
                <a:lnTo>
                  <a:pt x="7912" y="12122"/>
                </a:lnTo>
                <a:lnTo>
                  <a:pt x="7819" y="12353"/>
                </a:lnTo>
                <a:lnTo>
                  <a:pt x="7634" y="12539"/>
                </a:lnTo>
                <a:lnTo>
                  <a:pt x="7495" y="12724"/>
                </a:lnTo>
                <a:lnTo>
                  <a:pt x="7310" y="12909"/>
                </a:lnTo>
                <a:lnTo>
                  <a:pt x="7079" y="13001"/>
                </a:lnTo>
                <a:lnTo>
                  <a:pt x="6709" y="13140"/>
                </a:lnTo>
                <a:lnTo>
                  <a:pt x="6339" y="13186"/>
                </a:lnTo>
                <a:lnTo>
                  <a:pt x="6015" y="13140"/>
                </a:lnTo>
                <a:lnTo>
                  <a:pt x="5691" y="13047"/>
                </a:lnTo>
                <a:lnTo>
                  <a:pt x="5413" y="12909"/>
                </a:lnTo>
                <a:lnTo>
                  <a:pt x="5182" y="12724"/>
                </a:lnTo>
                <a:lnTo>
                  <a:pt x="4812" y="12400"/>
                </a:lnTo>
                <a:lnTo>
                  <a:pt x="4488" y="12168"/>
                </a:lnTo>
                <a:lnTo>
                  <a:pt x="4072" y="11937"/>
                </a:lnTo>
                <a:lnTo>
                  <a:pt x="3701" y="11752"/>
                </a:lnTo>
                <a:lnTo>
                  <a:pt x="3285" y="11613"/>
                </a:lnTo>
                <a:lnTo>
                  <a:pt x="2822" y="11521"/>
                </a:lnTo>
                <a:lnTo>
                  <a:pt x="2406" y="11474"/>
                </a:lnTo>
                <a:lnTo>
                  <a:pt x="1943" y="11428"/>
                </a:lnTo>
                <a:lnTo>
                  <a:pt x="1157" y="11428"/>
                </a:lnTo>
                <a:lnTo>
                  <a:pt x="925" y="11474"/>
                </a:lnTo>
                <a:lnTo>
                  <a:pt x="694" y="11521"/>
                </a:lnTo>
                <a:lnTo>
                  <a:pt x="509" y="11613"/>
                </a:lnTo>
                <a:lnTo>
                  <a:pt x="324" y="11798"/>
                </a:lnTo>
                <a:lnTo>
                  <a:pt x="185" y="11937"/>
                </a:lnTo>
                <a:lnTo>
                  <a:pt x="93" y="12168"/>
                </a:lnTo>
                <a:lnTo>
                  <a:pt x="0" y="12353"/>
                </a:lnTo>
                <a:lnTo>
                  <a:pt x="0" y="12631"/>
                </a:lnTo>
                <a:lnTo>
                  <a:pt x="0" y="19109"/>
                </a:lnTo>
                <a:lnTo>
                  <a:pt x="0" y="19340"/>
                </a:lnTo>
                <a:lnTo>
                  <a:pt x="93" y="19571"/>
                </a:lnTo>
                <a:lnTo>
                  <a:pt x="185" y="19756"/>
                </a:lnTo>
                <a:lnTo>
                  <a:pt x="324" y="19941"/>
                </a:lnTo>
                <a:lnTo>
                  <a:pt x="509" y="20080"/>
                </a:lnTo>
                <a:lnTo>
                  <a:pt x="694" y="20173"/>
                </a:lnTo>
                <a:lnTo>
                  <a:pt x="925" y="20265"/>
                </a:lnTo>
                <a:lnTo>
                  <a:pt x="2406" y="20265"/>
                </a:lnTo>
                <a:lnTo>
                  <a:pt x="2822" y="20173"/>
                </a:lnTo>
                <a:lnTo>
                  <a:pt x="3285" y="20080"/>
                </a:lnTo>
                <a:lnTo>
                  <a:pt x="3701" y="19941"/>
                </a:lnTo>
                <a:lnTo>
                  <a:pt x="4072" y="19756"/>
                </a:lnTo>
                <a:lnTo>
                  <a:pt x="4488" y="19571"/>
                </a:lnTo>
                <a:lnTo>
                  <a:pt x="4812" y="19294"/>
                </a:lnTo>
                <a:lnTo>
                  <a:pt x="5182" y="19016"/>
                </a:lnTo>
                <a:lnTo>
                  <a:pt x="5367" y="18831"/>
                </a:lnTo>
                <a:lnTo>
                  <a:pt x="5598" y="18692"/>
                </a:lnTo>
                <a:lnTo>
                  <a:pt x="5830" y="18600"/>
                </a:lnTo>
                <a:lnTo>
                  <a:pt x="6061" y="18553"/>
                </a:lnTo>
                <a:lnTo>
                  <a:pt x="6570" y="18553"/>
                </a:lnTo>
                <a:lnTo>
                  <a:pt x="6848" y="18600"/>
                </a:lnTo>
                <a:lnTo>
                  <a:pt x="7079" y="18692"/>
                </a:lnTo>
                <a:lnTo>
                  <a:pt x="7310" y="18831"/>
                </a:lnTo>
                <a:lnTo>
                  <a:pt x="7495" y="18970"/>
                </a:lnTo>
                <a:lnTo>
                  <a:pt x="7680" y="19155"/>
                </a:lnTo>
                <a:lnTo>
                  <a:pt x="7819" y="19386"/>
                </a:lnTo>
                <a:lnTo>
                  <a:pt x="7912" y="19617"/>
                </a:lnTo>
                <a:lnTo>
                  <a:pt x="8004" y="19895"/>
                </a:lnTo>
                <a:lnTo>
                  <a:pt x="8051" y="20173"/>
                </a:lnTo>
                <a:lnTo>
                  <a:pt x="8051" y="20497"/>
                </a:lnTo>
                <a:lnTo>
                  <a:pt x="8051" y="22116"/>
                </a:lnTo>
                <a:lnTo>
                  <a:pt x="8051" y="22347"/>
                </a:lnTo>
                <a:lnTo>
                  <a:pt x="8004" y="22625"/>
                </a:lnTo>
                <a:lnTo>
                  <a:pt x="7912" y="22856"/>
                </a:lnTo>
                <a:lnTo>
                  <a:pt x="7819" y="23088"/>
                </a:lnTo>
                <a:lnTo>
                  <a:pt x="7634" y="23273"/>
                </a:lnTo>
                <a:lnTo>
                  <a:pt x="7495" y="23458"/>
                </a:lnTo>
                <a:lnTo>
                  <a:pt x="7310" y="23596"/>
                </a:lnTo>
                <a:lnTo>
                  <a:pt x="7079" y="23735"/>
                </a:lnTo>
                <a:lnTo>
                  <a:pt x="6709" y="23874"/>
                </a:lnTo>
                <a:lnTo>
                  <a:pt x="6339" y="23920"/>
                </a:lnTo>
                <a:lnTo>
                  <a:pt x="6015" y="23874"/>
                </a:lnTo>
                <a:lnTo>
                  <a:pt x="5691" y="23782"/>
                </a:lnTo>
                <a:lnTo>
                  <a:pt x="5413" y="23643"/>
                </a:lnTo>
                <a:lnTo>
                  <a:pt x="5182" y="23411"/>
                </a:lnTo>
                <a:lnTo>
                  <a:pt x="4812" y="23134"/>
                </a:lnTo>
                <a:lnTo>
                  <a:pt x="4488" y="22902"/>
                </a:lnTo>
                <a:lnTo>
                  <a:pt x="4072" y="22671"/>
                </a:lnTo>
                <a:lnTo>
                  <a:pt x="3701" y="22486"/>
                </a:lnTo>
                <a:lnTo>
                  <a:pt x="3285" y="22347"/>
                </a:lnTo>
                <a:lnTo>
                  <a:pt x="2822" y="22255"/>
                </a:lnTo>
                <a:lnTo>
                  <a:pt x="2406" y="22162"/>
                </a:lnTo>
                <a:lnTo>
                  <a:pt x="925" y="22162"/>
                </a:lnTo>
                <a:lnTo>
                  <a:pt x="694" y="22255"/>
                </a:lnTo>
                <a:lnTo>
                  <a:pt x="509" y="22347"/>
                </a:lnTo>
                <a:lnTo>
                  <a:pt x="324" y="22486"/>
                </a:lnTo>
                <a:lnTo>
                  <a:pt x="185" y="22671"/>
                </a:lnTo>
                <a:lnTo>
                  <a:pt x="93" y="22856"/>
                </a:lnTo>
                <a:lnTo>
                  <a:pt x="0" y="23088"/>
                </a:lnTo>
                <a:lnTo>
                  <a:pt x="0" y="23319"/>
                </a:lnTo>
                <a:lnTo>
                  <a:pt x="0" y="29843"/>
                </a:lnTo>
                <a:lnTo>
                  <a:pt x="0" y="30074"/>
                </a:lnTo>
                <a:lnTo>
                  <a:pt x="93" y="30305"/>
                </a:lnTo>
                <a:lnTo>
                  <a:pt x="185" y="30490"/>
                </a:lnTo>
                <a:lnTo>
                  <a:pt x="324" y="30675"/>
                </a:lnTo>
                <a:lnTo>
                  <a:pt x="509" y="30814"/>
                </a:lnTo>
                <a:lnTo>
                  <a:pt x="694" y="30907"/>
                </a:lnTo>
                <a:lnTo>
                  <a:pt x="925" y="30999"/>
                </a:lnTo>
                <a:lnTo>
                  <a:pt x="2406" y="30999"/>
                </a:lnTo>
                <a:lnTo>
                  <a:pt x="2822" y="30907"/>
                </a:lnTo>
                <a:lnTo>
                  <a:pt x="3285" y="30814"/>
                </a:lnTo>
                <a:lnTo>
                  <a:pt x="3701" y="30675"/>
                </a:lnTo>
                <a:lnTo>
                  <a:pt x="4072" y="30490"/>
                </a:lnTo>
                <a:lnTo>
                  <a:pt x="4488" y="30259"/>
                </a:lnTo>
                <a:lnTo>
                  <a:pt x="4812" y="30028"/>
                </a:lnTo>
                <a:lnTo>
                  <a:pt x="5182" y="29704"/>
                </a:lnTo>
                <a:lnTo>
                  <a:pt x="5367" y="29565"/>
                </a:lnTo>
                <a:lnTo>
                  <a:pt x="5598" y="29426"/>
                </a:lnTo>
                <a:lnTo>
                  <a:pt x="5830" y="29334"/>
                </a:lnTo>
                <a:lnTo>
                  <a:pt x="6061" y="29287"/>
                </a:lnTo>
                <a:lnTo>
                  <a:pt x="6339" y="29241"/>
                </a:lnTo>
                <a:lnTo>
                  <a:pt x="6570" y="29287"/>
                </a:lnTo>
                <a:lnTo>
                  <a:pt x="6848" y="29334"/>
                </a:lnTo>
                <a:lnTo>
                  <a:pt x="7079" y="29426"/>
                </a:lnTo>
                <a:lnTo>
                  <a:pt x="7310" y="29565"/>
                </a:lnTo>
                <a:lnTo>
                  <a:pt x="7495" y="29704"/>
                </a:lnTo>
                <a:lnTo>
                  <a:pt x="7680" y="29889"/>
                </a:lnTo>
                <a:lnTo>
                  <a:pt x="7819" y="30074"/>
                </a:lnTo>
                <a:lnTo>
                  <a:pt x="7912" y="30305"/>
                </a:lnTo>
                <a:lnTo>
                  <a:pt x="8004" y="30537"/>
                </a:lnTo>
                <a:lnTo>
                  <a:pt x="8051" y="30814"/>
                </a:lnTo>
                <a:lnTo>
                  <a:pt x="8051" y="31046"/>
                </a:lnTo>
                <a:lnTo>
                  <a:pt x="8051" y="32850"/>
                </a:lnTo>
                <a:lnTo>
                  <a:pt x="8051" y="33081"/>
                </a:lnTo>
                <a:lnTo>
                  <a:pt x="8004" y="33313"/>
                </a:lnTo>
                <a:lnTo>
                  <a:pt x="7912" y="33590"/>
                </a:lnTo>
                <a:lnTo>
                  <a:pt x="7819" y="33775"/>
                </a:lnTo>
                <a:lnTo>
                  <a:pt x="7634" y="34007"/>
                </a:lnTo>
                <a:lnTo>
                  <a:pt x="7495" y="34192"/>
                </a:lnTo>
                <a:lnTo>
                  <a:pt x="7310" y="34331"/>
                </a:lnTo>
                <a:lnTo>
                  <a:pt x="7079" y="34469"/>
                </a:lnTo>
                <a:lnTo>
                  <a:pt x="6709" y="34562"/>
                </a:lnTo>
                <a:lnTo>
                  <a:pt x="6339" y="34608"/>
                </a:lnTo>
                <a:lnTo>
                  <a:pt x="6015" y="34608"/>
                </a:lnTo>
                <a:lnTo>
                  <a:pt x="5691" y="34516"/>
                </a:lnTo>
                <a:lnTo>
                  <a:pt x="5413" y="34331"/>
                </a:lnTo>
                <a:lnTo>
                  <a:pt x="5182" y="34145"/>
                </a:lnTo>
                <a:lnTo>
                  <a:pt x="4812" y="33868"/>
                </a:lnTo>
                <a:lnTo>
                  <a:pt x="4488" y="33590"/>
                </a:lnTo>
                <a:lnTo>
                  <a:pt x="4072" y="33405"/>
                </a:lnTo>
                <a:lnTo>
                  <a:pt x="3701" y="33220"/>
                </a:lnTo>
                <a:lnTo>
                  <a:pt x="3285" y="33081"/>
                </a:lnTo>
                <a:lnTo>
                  <a:pt x="2822" y="32943"/>
                </a:lnTo>
                <a:lnTo>
                  <a:pt x="2406" y="32896"/>
                </a:lnTo>
                <a:lnTo>
                  <a:pt x="925" y="32896"/>
                </a:lnTo>
                <a:lnTo>
                  <a:pt x="694" y="32989"/>
                </a:lnTo>
                <a:lnTo>
                  <a:pt x="509" y="33081"/>
                </a:lnTo>
                <a:lnTo>
                  <a:pt x="324" y="33220"/>
                </a:lnTo>
                <a:lnTo>
                  <a:pt x="185" y="33405"/>
                </a:lnTo>
                <a:lnTo>
                  <a:pt x="93" y="33590"/>
                </a:lnTo>
                <a:lnTo>
                  <a:pt x="0" y="33822"/>
                </a:lnTo>
                <a:lnTo>
                  <a:pt x="0" y="34053"/>
                </a:lnTo>
                <a:lnTo>
                  <a:pt x="0" y="40530"/>
                </a:lnTo>
                <a:lnTo>
                  <a:pt x="0" y="40762"/>
                </a:lnTo>
                <a:lnTo>
                  <a:pt x="93" y="40993"/>
                </a:lnTo>
                <a:lnTo>
                  <a:pt x="185" y="41224"/>
                </a:lnTo>
                <a:lnTo>
                  <a:pt x="324" y="41363"/>
                </a:lnTo>
                <a:lnTo>
                  <a:pt x="509" y="41502"/>
                </a:lnTo>
                <a:lnTo>
                  <a:pt x="694" y="41641"/>
                </a:lnTo>
                <a:lnTo>
                  <a:pt x="925" y="41687"/>
                </a:lnTo>
                <a:lnTo>
                  <a:pt x="1157" y="41733"/>
                </a:lnTo>
                <a:lnTo>
                  <a:pt x="1943" y="41733"/>
                </a:lnTo>
                <a:lnTo>
                  <a:pt x="2406" y="41687"/>
                </a:lnTo>
                <a:lnTo>
                  <a:pt x="2822" y="41641"/>
                </a:lnTo>
                <a:lnTo>
                  <a:pt x="3285" y="41548"/>
                </a:lnTo>
                <a:lnTo>
                  <a:pt x="3701" y="41409"/>
                </a:lnTo>
                <a:lnTo>
                  <a:pt x="4072" y="41224"/>
                </a:lnTo>
                <a:lnTo>
                  <a:pt x="4488" y="40993"/>
                </a:lnTo>
                <a:lnTo>
                  <a:pt x="4812" y="40715"/>
                </a:lnTo>
                <a:lnTo>
                  <a:pt x="5182" y="40438"/>
                </a:lnTo>
                <a:lnTo>
                  <a:pt x="5367" y="40299"/>
                </a:lnTo>
                <a:lnTo>
                  <a:pt x="5598" y="40160"/>
                </a:lnTo>
                <a:lnTo>
                  <a:pt x="5830" y="40068"/>
                </a:lnTo>
                <a:lnTo>
                  <a:pt x="6061" y="40021"/>
                </a:lnTo>
                <a:lnTo>
                  <a:pt x="6339" y="39975"/>
                </a:lnTo>
                <a:lnTo>
                  <a:pt x="6570" y="39975"/>
                </a:lnTo>
                <a:lnTo>
                  <a:pt x="6848" y="40068"/>
                </a:lnTo>
                <a:lnTo>
                  <a:pt x="7079" y="40160"/>
                </a:lnTo>
                <a:lnTo>
                  <a:pt x="7310" y="40253"/>
                </a:lnTo>
                <a:lnTo>
                  <a:pt x="7495" y="40438"/>
                </a:lnTo>
                <a:lnTo>
                  <a:pt x="7680" y="40623"/>
                </a:lnTo>
                <a:lnTo>
                  <a:pt x="7819" y="40808"/>
                </a:lnTo>
                <a:lnTo>
                  <a:pt x="7912" y="41039"/>
                </a:lnTo>
                <a:lnTo>
                  <a:pt x="8004" y="41271"/>
                </a:lnTo>
                <a:lnTo>
                  <a:pt x="8051" y="41502"/>
                </a:lnTo>
                <a:lnTo>
                  <a:pt x="8051" y="41733"/>
                </a:lnTo>
                <a:lnTo>
                  <a:pt x="8051" y="43538"/>
                </a:lnTo>
                <a:lnTo>
                  <a:pt x="8051" y="43815"/>
                </a:lnTo>
                <a:lnTo>
                  <a:pt x="8004" y="44047"/>
                </a:lnTo>
                <a:lnTo>
                  <a:pt x="7912" y="44278"/>
                </a:lnTo>
                <a:lnTo>
                  <a:pt x="7819" y="44509"/>
                </a:lnTo>
                <a:lnTo>
                  <a:pt x="7634" y="44741"/>
                </a:lnTo>
                <a:lnTo>
                  <a:pt x="7495" y="44880"/>
                </a:lnTo>
                <a:lnTo>
                  <a:pt x="7310" y="45065"/>
                </a:lnTo>
                <a:lnTo>
                  <a:pt x="7079" y="45157"/>
                </a:lnTo>
                <a:lnTo>
                  <a:pt x="6709" y="45296"/>
                </a:lnTo>
                <a:lnTo>
                  <a:pt x="6339" y="45342"/>
                </a:lnTo>
                <a:lnTo>
                  <a:pt x="6015" y="45296"/>
                </a:lnTo>
                <a:lnTo>
                  <a:pt x="5691" y="45203"/>
                </a:lnTo>
                <a:lnTo>
                  <a:pt x="5413" y="45065"/>
                </a:lnTo>
                <a:lnTo>
                  <a:pt x="5182" y="44880"/>
                </a:lnTo>
                <a:lnTo>
                  <a:pt x="4812" y="44602"/>
                </a:lnTo>
                <a:lnTo>
                  <a:pt x="4488" y="44324"/>
                </a:lnTo>
                <a:lnTo>
                  <a:pt x="4072" y="44093"/>
                </a:lnTo>
                <a:lnTo>
                  <a:pt x="3701" y="43908"/>
                </a:lnTo>
                <a:lnTo>
                  <a:pt x="3285" y="43769"/>
                </a:lnTo>
                <a:lnTo>
                  <a:pt x="2822" y="43677"/>
                </a:lnTo>
                <a:lnTo>
                  <a:pt x="2406" y="43630"/>
                </a:lnTo>
                <a:lnTo>
                  <a:pt x="1943" y="43584"/>
                </a:lnTo>
                <a:lnTo>
                  <a:pt x="1157" y="43584"/>
                </a:lnTo>
                <a:lnTo>
                  <a:pt x="925" y="43630"/>
                </a:lnTo>
                <a:lnTo>
                  <a:pt x="694" y="43677"/>
                </a:lnTo>
                <a:lnTo>
                  <a:pt x="509" y="43815"/>
                </a:lnTo>
                <a:lnTo>
                  <a:pt x="324" y="43954"/>
                </a:lnTo>
                <a:lnTo>
                  <a:pt x="185" y="44093"/>
                </a:lnTo>
                <a:lnTo>
                  <a:pt x="93" y="44324"/>
                </a:lnTo>
                <a:lnTo>
                  <a:pt x="0" y="44556"/>
                </a:lnTo>
                <a:lnTo>
                  <a:pt x="0" y="44787"/>
                </a:lnTo>
                <a:lnTo>
                  <a:pt x="0" y="51264"/>
                </a:lnTo>
                <a:lnTo>
                  <a:pt x="0" y="51496"/>
                </a:lnTo>
                <a:lnTo>
                  <a:pt x="93" y="51727"/>
                </a:lnTo>
                <a:lnTo>
                  <a:pt x="185" y="51912"/>
                </a:lnTo>
                <a:lnTo>
                  <a:pt x="324" y="52097"/>
                </a:lnTo>
                <a:lnTo>
                  <a:pt x="509" y="52236"/>
                </a:lnTo>
                <a:lnTo>
                  <a:pt x="694" y="52329"/>
                </a:lnTo>
                <a:lnTo>
                  <a:pt x="925" y="52421"/>
                </a:lnTo>
                <a:lnTo>
                  <a:pt x="2406" y="52421"/>
                </a:lnTo>
                <a:lnTo>
                  <a:pt x="2822" y="52375"/>
                </a:lnTo>
                <a:lnTo>
                  <a:pt x="3285" y="52236"/>
                </a:lnTo>
                <a:lnTo>
                  <a:pt x="3701" y="52097"/>
                </a:lnTo>
                <a:lnTo>
                  <a:pt x="4072" y="51912"/>
                </a:lnTo>
                <a:lnTo>
                  <a:pt x="4488" y="51727"/>
                </a:lnTo>
                <a:lnTo>
                  <a:pt x="4812" y="51450"/>
                </a:lnTo>
                <a:lnTo>
                  <a:pt x="5182" y="51172"/>
                </a:lnTo>
                <a:lnTo>
                  <a:pt x="5367" y="50987"/>
                </a:lnTo>
                <a:lnTo>
                  <a:pt x="5598" y="50894"/>
                </a:lnTo>
                <a:lnTo>
                  <a:pt x="5830" y="50802"/>
                </a:lnTo>
                <a:lnTo>
                  <a:pt x="6061" y="50709"/>
                </a:lnTo>
                <a:lnTo>
                  <a:pt x="6570" y="50709"/>
                </a:lnTo>
                <a:lnTo>
                  <a:pt x="6848" y="50756"/>
                </a:lnTo>
                <a:lnTo>
                  <a:pt x="7079" y="50848"/>
                </a:lnTo>
                <a:lnTo>
                  <a:pt x="7310" y="50987"/>
                </a:lnTo>
                <a:lnTo>
                  <a:pt x="7495" y="51126"/>
                </a:lnTo>
                <a:lnTo>
                  <a:pt x="7680" y="51311"/>
                </a:lnTo>
                <a:lnTo>
                  <a:pt x="7819" y="51542"/>
                </a:lnTo>
                <a:lnTo>
                  <a:pt x="7912" y="51727"/>
                </a:lnTo>
                <a:lnTo>
                  <a:pt x="8004" y="52005"/>
                </a:lnTo>
                <a:lnTo>
                  <a:pt x="8051" y="52236"/>
                </a:lnTo>
                <a:lnTo>
                  <a:pt x="8051" y="52467"/>
                </a:lnTo>
                <a:lnTo>
                  <a:pt x="8051" y="54272"/>
                </a:lnTo>
                <a:lnTo>
                  <a:pt x="8051" y="54549"/>
                </a:lnTo>
                <a:lnTo>
                  <a:pt x="8004" y="54781"/>
                </a:lnTo>
                <a:lnTo>
                  <a:pt x="7912" y="55012"/>
                </a:lnTo>
                <a:lnTo>
                  <a:pt x="7819" y="55243"/>
                </a:lnTo>
                <a:lnTo>
                  <a:pt x="7634" y="55429"/>
                </a:lnTo>
                <a:lnTo>
                  <a:pt x="7495" y="55614"/>
                </a:lnTo>
                <a:lnTo>
                  <a:pt x="7310" y="55799"/>
                </a:lnTo>
                <a:lnTo>
                  <a:pt x="7079" y="55891"/>
                </a:lnTo>
                <a:lnTo>
                  <a:pt x="6709" y="56030"/>
                </a:lnTo>
                <a:lnTo>
                  <a:pt x="6339" y="56076"/>
                </a:lnTo>
                <a:lnTo>
                  <a:pt x="6015" y="56030"/>
                </a:lnTo>
                <a:lnTo>
                  <a:pt x="5691" y="55937"/>
                </a:lnTo>
                <a:lnTo>
                  <a:pt x="5413" y="55799"/>
                </a:lnTo>
                <a:lnTo>
                  <a:pt x="5182" y="55614"/>
                </a:lnTo>
                <a:lnTo>
                  <a:pt x="4812" y="55290"/>
                </a:lnTo>
                <a:lnTo>
                  <a:pt x="4488" y="55058"/>
                </a:lnTo>
                <a:lnTo>
                  <a:pt x="4072" y="54827"/>
                </a:lnTo>
                <a:lnTo>
                  <a:pt x="3701" y="54642"/>
                </a:lnTo>
                <a:lnTo>
                  <a:pt x="3285" y="54503"/>
                </a:lnTo>
                <a:lnTo>
                  <a:pt x="2822" y="54411"/>
                </a:lnTo>
                <a:lnTo>
                  <a:pt x="2406" y="54364"/>
                </a:lnTo>
                <a:lnTo>
                  <a:pt x="1943" y="54318"/>
                </a:lnTo>
                <a:lnTo>
                  <a:pt x="1157" y="54318"/>
                </a:lnTo>
                <a:lnTo>
                  <a:pt x="925" y="54364"/>
                </a:lnTo>
                <a:lnTo>
                  <a:pt x="694" y="54411"/>
                </a:lnTo>
                <a:lnTo>
                  <a:pt x="509" y="54503"/>
                </a:lnTo>
                <a:lnTo>
                  <a:pt x="324" y="54688"/>
                </a:lnTo>
                <a:lnTo>
                  <a:pt x="185" y="54827"/>
                </a:lnTo>
                <a:lnTo>
                  <a:pt x="93" y="55058"/>
                </a:lnTo>
                <a:lnTo>
                  <a:pt x="0" y="55243"/>
                </a:lnTo>
                <a:lnTo>
                  <a:pt x="0" y="55521"/>
                </a:lnTo>
                <a:lnTo>
                  <a:pt x="0" y="61999"/>
                </a:lnTo>
                <a:lnTo>
                  <a:pt x="0" y="62230"/>
                </a:lnTo>
                <a:lnTo>
                  <a:pt x="93" y="62461"/>
                </a:lnTo>
                <a:lnTo>
                  <a:pt x="185" y="62646"/>
                </a:lnTo>
                <a:lnTo>
                  <a:pt x="324" y="62831"/>
                </a:lnTo>
                <a:lnTo>
                  <a:pt x="509" y="62970"/>
                </a:lnTo>
                <a:lnTo>
                  <a:pt x="694" y="63063"/>
                </a:lnTo>
                <a:lnTo>
                  <a:pt x="925" y="63155"/>
                </a:lnTo>
                <a:lnTo>
                  <a:pt x="2406" y="63155"/>
                </a:lnTo>
                <a:lnTo>
                  <a:pt x="2822" y="63063"/>
                </a:lnTo>
                <a:lnTo>
                  <a:pt x="3285" y="62970"/>
                </a:lnTo>
                <a:lnTo>
                  <a:pt x="3701" y="62831"/>
                </a:lnTo>
                <a:lnTo>
                  <a:pt x="4072" y="62646"/>
                </a:lnTo>
                <a:lnTo>
                  <a:pt x="4488" y="62415"/>
                </a:lnTo>
                <a:lnTo>
                  <a:pt x="4812" y="62184"/>
                </a:lnTo>
                <a:lnTo>
                  <a:pt x="5182" y="61906"/>
                </a:lnTo>
                <a:lnTo>
                  <a:pt x="5367" y="61721"/>
                </a:lnTo>
                <a:lnTo>
                  <a:pt x="5598" y="61582"/>
                </a:lnTo>
                <a:lnTo>
                  <a:pt x="5830" y="61490"/>
                </a:lnTo>
                <a:lnTo>
                  <a:pt x="6061" y="61443"/>
                </a:lnTo>
                <a:lnTo>
                  <a:pt x="6570" y="61443"/>
                </a:lnTo>
                <a:lnTo>
                  <a:pt x="6848" y="61490"/>
                </a:lnTo>
                <a:lnTo>
                  <a:pt x="7079" y="61582"/>
                </a:lnTo>
                <a:lnTo>
                  <a:pt x="7310" y="61721"/>
                </a:lnTo>
                <a:lnTo>
                  <a:pt x="7495" y="61860"/>
                </a:lnTo>
                <a:lnTo>
                  <a:pt x="7680" y="62045"/>
                </a:lnTo>
                <a:lnTo>
                  <a:pt x="7819" y="62276"/>
                </a:lnTo>
                <a:lnTo>
                  <a:pt x="7912" y="62461"/>
                </a:lnTo>
                <a:lnTo>
                  <a:pt x="8004" y="62739"/>
                </a:lnTo>
                <a:lnTo>
                  <a:pt x="8051" y="62970"/>
                </a:lnTo>
                <a:lnTo>
                  <a:pt x="8051" y="63202"/>
                </a:lnTo>
                <a:lnTo>
                  <a:pt x="8051" y="65006"/>
                </a:lnTo>
                <a:lnTo>
                  <a:pt x="8051" y="65237"/>
                </a:lnTo>
                <a:lnTo>
                  <a:pt x="8004" y="65515"/>
                </a:lnTo>
                <a:lnTo>
                  <a:pt x="7912" y="65746"/>
                </a:lnTo>
                <a:lnTo>
                  <a:pt x="7819" y="65978"/>
                </a:lnTo>
                <a:lnTo>
                  <a:pt x="7634" y="66163"/>
                </a:lnTo>
                <a:lnTo>
                  <a:pt x="7495" y="66348"/>
                </a:lnTo>
                <a:lnTo>
                  <a:pt x="7310" y="66486"/>
                </a:lnTo>
                <a:lnTo>
                  <a:pt x="7079" y="66625"/>
                </a:lnTo>
                <a:lnTo>
                  <a:pt x="6709" y="66764"/>
                </a:lnTo>
                <a:lnTo>
                  <a:pt x="6015" y="66764"/>
                </a:lnTo>
                <a:lnTo>
                  <a:pt x="5691" y="66672"/>
                </a:lnTo>
                <a:lnTo>
                  <a:pt x="5413" y="66533"/>
                </a:lnTo>
                <a:lnTo>
                  <a:pt x="5182" y="66301"/>
                </a:lnTo>
                <a:lnTo>
                  <a:pt x="4812" y="66024"/>
                </a:lnTo>
                <a:lnTo>
                  <a:pt x="4488" y="65792"/>
                </a:lnTo>
                <a:lnTo>
                  <a:pt x="4072" y="65561"/>
                </a:lnTo>
                <a:lnTo>
                  <a:pt x="3701" y="65376"/>
                </a:lnTo>
                <a:lnTo>
                  <a:pt x="3285" y="65237"/>
                </a:lnTo>
                <a:lnTo>
                  <a:pt x="2822" y="65145"/>
                </a:lnTo>
                <a:lnTo>
                  <a:pt x="2406" y="65052"/>
                </a:lnTo>
                <a:lnTo>
                  <a:pt x="925" y="65052"/>
                </a:lnTo>
                <a:lnTo>
                  <a:pt x="694" y="65145"/>
                </a:lnTo>
                <a:lnTo>
                  <a:pt x="509" y="65237"/>
                </a:lnTo>
                <a:lnTo>
                  <a:pt x="324" y="65376"/>
                </a:lnTo>
                <a:lnTo>
                  <a:pt x="185" y="65561"/>
                </a:lnTo>
                <a:lnTo>
                  <a:pt x="93" y="65746"/>
                </a:lnTo>
                <a:lnTo>
                  <a:pt x="0" y="65978"/>
                </a:lnTo>
                <a:lnTo>
                  <a:pt x="0" y="66209"/>
                </a:lnTo>
                <a:lnTo>
                  <a:pt x="0" y="73427"/>
                </a:lnTo>
                <a:lnTo>
                  <a:pt x="0" y="73658"/>
                </a:lnTo>
                <a:lnTo>
                  <a:pt x="93" y="73889"/>
                </a:lnTo>
                <a:lnTo>
                  <a:pt x="185" y="74074"/>
                </a:lnTo>
                <a:lnTo>
                  <a:pt x="324" y="74259"/>
                </a:lnTo>
                <a:lnTo>
                  <a:pt x="509" y="74398"/>
                </a:lnTo>
                <a:lnTo>
                  <a:pt x="694" y="74491"/>
                </a:lnTo>
                <a:lnTo>
                  <a:pt x="925" y="74583"/>
                </a:lnTo>
                <a:lnTo>
                  <a:pt x="89112" y="74583"/>
                </a:lnTo>
                <a:lnTo>
                  <a:pt x="89482" y="74537"/>
                </a:lnTo>
                <a:lnTo>
                  <a:pt x="89852" y="74445"/>
                </a:lnTo>
                <a:lnTo>
                  <a:pt x="90176" y="74259"/>
                </a:lnTo>
                <a:lnTo>
                  <a:pt x="90454" y="74028"/>
                </a:lnTo>
                <a:lnTo>
                  <a:pt x="90685" y="73751"/>
                </a:lnTo>
                <a:lnTo>
                  <a:pt x="90870" y="73427"/>
                </a:lnTo>
                <a:lnTo>
                  <a:pt x="91009" y="73056"/>
                </a:lnTo>
                <a:lnTo>
                  <a:pt x="91009" y="72686"/>
                </a:lnTo>
                <a:lnTo>
                  <a:pt x="91009" y="1943"/>
                </a:lnTo>
                <a:lnTo>
                  <a:pt x="91009" y="1527"/>
                </a:lnTo>
                <a:lnTo>
                  <a:pt x="90870" y="1157"/>
                </a:lnTo>
                <a:lnTo>
                  <a:pt x="90685" y="833"/>
                </a:lnTo>
                <a:lnTo>
                  <a:pt x="90454" y="555"/>
                </a:lnTo>
                <a:lnTo>
                  <a:pt x="90176" y="324"/>
                </a:lnTo>
                <a:lnTo>
                  <a:pt x="89852" y="139"/>
                </a:lnTo>
                <a:lnTo>
                  <a:pt x="89482" y="46"/>
                </a:lnTo>
                <a:lnTo>
                  <a:pt x="89112" y="0"/>
                </a:lnTo>
                <a:close/>
              </a:path>
            </a:pathLst>
          </a:custGeom>
          <a:solidFill>
            <a:srgbClr val="FBDC77">
              <a:lumMod val="60000"/>
              <a:lumOff val="4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cxnSp>
        <p:nvCxnSpPr>
          <p:cNvPr id="53" name="Google Shape;1260;p65">
            <a:extLst>
              <a:ext uri="{FF2B5EF4-FFF2-40B4-BE49-F238E27FC236}">
                <a16:creationId xmlns="" xmlns:a16="http://schemas.microsoft.com/office/drawing/2014/main" id="{648257A3-5A3B-ABD6-2742-0C5710B689F5}"/>
              </a:ext>
            </a:extLst>
          </p:cNvPr>
          <p:cNvCxnSpPr>
            <a:cxnSpLocks/>
          </p:cNvCxnSpPr>
          <p:nvPr/>
        </p:nvCxnSpPr>
        <p:spPr>
          <a:xfrm>
            <a:off x="5885783" y="1922454"/>
            <a:ext cx="1096692" cy="261251"/>
          </a:xfrm>
          <a:prstGeom prst="bentConnector3">
            <a:avLst>
              <a:gd name="adj1" fmla="val 50000"/>
            </a:avLst>
          </a:prstGeom>
          <a:noFill/>
          <a:ln w="28575" cap="flat" cmpd="sng">
            <a:solidFill>
              <a:srgbClr val="F65B84"/>
            </a:solidFill>
            <a:prstDash val="solid"/>
            <a:round/>
            <a:headEnd type="none" w="med" len="med"/>
            <a:tailEnd type="none" w="med" len="med"/>
          </a:ln>
        </p:spPr>
      </p:cxnSp>
      <p:sp>
        <p:nvSpPr>
          <p:cNvPr id="54" name="Google Shape;1261;p65">
            <a:extLst>
              <a:ext uri="{FF2B5EF4-FFF2-40B4-BE49-F238E27FC236}">
                <a16:creationId xmlns="" xmlns:a16="http://schemas.microsoft.com/office/drawing/2014/main" id="{40A2C8FA-7B5B-C2C2-EA4E-0E8F802F8757}"/>
              </a:ext>
            </a:extLst>
          </p:cNvPr>
          <p:cNvSpPr txBox="1"/>
          <p:nvPr/>
        </p:nvSpPr>
        <p:spPr>
          <a:xfrm>
            <a:off x="4604627" y="1584679"/>
            <a:ext cx="1306328" cy="502625"/>
          </a:xfrm>
          <a:prstGeom prst="rect">
            <a:avLst/>
          </a:prstGeom>
          <a:solidFill>
            <a:srgbClr val="00CDB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Tx/>
              <a:buFontTx/>
              <a:buNone/>
              <a:defRPr/>
            </a:pPr>
            <a:r>
              <a:rPr lang="en" sz="2400" b="1">
                <a:solidFill>
                  <a:srgbClr val="FFFFFF"/>
                </a:solidFill>
                <a:latin typeface="Times New Roman" panose="02020603050405020304" pitchFamily="18" charset="0"/>
                <a:ea typeface="Nunito"/>
                <a:cs typeface="Times New Roman" panose="02020603050405020304" pitchFamily="18" charset="0"/>
                <a:sym typeface="Nunito"/>
              </a:rPr>
              <a:t>01</a:t>
            </a:r>
            <a:endParaRPr sz="2400" b="1">
              <a:solidFill>
                <a:srgbClr val="FFFFFF"/>
              </a:solidFill>
              <a:latin typeface="Times New Roman" panose="02020603050405020304" pitchFamily="18" charset="0"/>
              <a:ea typeface="Nunito"/>
              <a:cs typeface="Times New Roman" panose="02020603050405020304" pitchFamily="18" charset="0"/>
              <a:sym typeface="Nunito"/>
            </a:endParaRPr>
          </a:p>
        </p:txBody>
      </p:sp>
      <p:sp>
        <p:nvSpPr>
          <p:cNvPr id="55" name="Google Shape;1262;p65">
            <a:extLst>
              <a:ext uri="{FF2B5EF4-FFF2-40B4-BE49-F238E27FC236}">
                <a16:creationId xmlns="" xmlns:a16="http://schemas.microsoft.com/office/drawing/2014/main" id="{2039671E-2C7A-1552-1041-C9D171C4557E}"/>
              </a:ext>
            </a:extLst>
          </p:cNvPr>
          <p:cNvSpPr txBox="1"/>
          <p:nvPr/>
        </p:nvSpPr>
        <p:spPr>
          <a:xfrm>
            <a:off x="4991801" y="3691317"/>
            <a:ext cx="1033670" cy="622334"/>
          </a:xfrm>
          <a:prstGeom prst="rect">
            <a:avLst/>
          </a:prstGeom>
          <a:solidFill>
            <a:srgbClr val="F65B8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Tx/>
              <a:buFontTx/>
              <a:buNone/>
              <a:defRPr/>
            </a:pPr>
            <a:r>
              <a:rPr lang="en" sz="2400" b="1">
                <a:solidFill>
                  <a:srgbClr val="FFFFFF"/>
                </a:solidFill>
                <a:latin typeface="Times New Roman" panose="02020603050405020304" pitchFamily="18" charset="0"/>
                <a:ea typeface="Nunito"/>
                <a:cs typeface="Times New Roman" panose="02020603050405020304" pitchFamily="18" charset="0"/>
                <a:sym typeface="Nunito"/>
              </a:rPr>
              <a:t>02</a:t>
            </a:r>
            <a:endParaRPr sz="2400" b="1">
              <a:solidFill>
                <a:srgbClr val="FFFFFF"/>
              </a:solidFill>
              <a:latin typeface="Times New Roman" panose="02020603050405020304" pitchFamily="18" charset="0"/>
              <a:ea typeface="Nunito"/>
              <a:cs typeface="Times New Roman" panose="02020603050405020304" pitchFamily="18" charset="0"/>
              <a:sym typeface="Nunito"/>
            </a:endParaRPr>
          </a:p>
        </p:txBody>
      </p:sp>
      <p:cxnSp>
        <p:nvCxnSpPr>
          <p:cNvPr id="56" name="Google Shape;1263;p65">
            <a:extLst>
              <a:ext uri="{FF2B5EF4-FFF2-40B4-BE49-F238E27FC236}">
                <a16:creationId xmlns="" xmlns:a16="http://schemas.microsoft.com/office/drawing/2014/main" id="{D8BBE5ED-9188-5E23-7B45-5A020C239376}"/>
              </a:ext>
            </a:extLst>
          </p:cNvPr>
          <p:cNvCxnSpPr>
            <a:cxnSpLocks/>
            <a:stCxn id="55" idx="3"/>
          </p:cNvCxnSpPr>
          <p:nvPr/>
        </p:nvCxnSpPr>
        <p:spPr>
          <a:xfrm flipV="1">
            <a:off x="6025471" y="3434367"/>
            <a:ext cx="888300" cy="568117"/>
          </a:xfrm>
          <a:prstGeom prst="bentConnector3">
            <a:avLst>
              <a:gd name="adj1" fmla="val 50000"/>
            </a:avLst>
          </a:prstGeom>
          <a:noFill/>
          <a:ln w="28575" cap="flat" cmpd="sng">
            <a:solidFill>
              <a:srgbClr val="F65B84"/>
            </a:solidFill>
            <a:prstDash val="solid"/>
            <a:round/>
            <a:headEnd type="none" w="med" len="med"/>
            <a:tailEnd type="none" w="med" len="med"/>
          </a:ln>
        </p:spPr>
      </p:cxnSp>
      <p:sp>
        <p:nvSpPr>
          <p:cNvPr id="57" name="TextBox 10937">
            <a:extLst>
              <a:ext uri="{FF2B5EF4-FFF2-40B4-BE49-F238E27FC236}">
                <a16:creationId xmlns="" xmlns:a16="http://schemas.microsoft.com/office/drawing/2014/main" id="{3CB50EA7-1F00-4806-9C9D-DBDB3364F123}"/>
              </a:ext>
            </a:extLst>
          </p:cNvPr>
          <p:cNvSpPr txBox="1"/>
          <p:nvPr/>
        </p:nvSpPr>
        <p:spPr>
          <a:xfrm>
            <a:off x="705812" y="1429818"/>
            <a:ext cx="3892653" cy="1569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a:latin typeface="+mj-lt"/>
              </a:rPr>
              <a:t>Người viết tổng hợp lại các nội dung đã trình bày ở thân bài và thể hiện bằng một đoạn văn để kết thúc bài viết</a:t>
            </a:r>
            <a:endParaRPr lang="en-US" sz="3200">
              <a:latin typeface="+mj-lt"/>
              <a:cs typeface="Times New Roman" panose="02020603050405020304" pitchFamily="18" charset="0"/>
            </a:endParaRPr>
          </a:p>
        </p:txBody>
      </p:sp>
      <p:sp>
        <p:nvSpPr>
          <p:cNvPr id="58" name="TextBox 10938">
            <a:extLst>
              <a:ext uri="{FF2B5EF4-FFF2-40B4-BE49-F238E27FC236}">
                <a16:creationId xmlns="" xmlns:a16="http://schemas.microsoft.com/office/drawing/2014/main" id="{8DDD62DE-3A73-909E-F4CB-367793040396}"/>
              </a:ext>
            </a:extLst>
          </p:cNvPr>
          <p:cNvSpPr txBox="1"/>
          <p:nvPr/>
        </p:nvSpPr>
        <p:spPr>
          <a:xfrm>
            <a:off x="642575" y="3505825"/>
            <a:ext cx="4527501" cy="120032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a:latin typeface="+mj-lt"/>
              </a:rPr>
              <a:t>Nội dung đoạn kết bài thường nêu lên suy nghĩ của người viết về ý nghĩa và bài học từ vấn đề đã viết.</a:t>
            </a:r>
            <a:endParaRPr lang="en-US" sz="2400">
              <a:latin typeface="+mj-lt"/>
            </a:endParaRPr>
          </a:p>
        </p:txBody>
      </p:sp>
      <p:sp>
        <p:nvSpPr>
          <p:cNvPr id="59" name="TextBox 10939">
            <a:extLst>
              <a:ext uri="{FF2B5EF4-FFF2-40B4-BE49-F238E27FC236}">
                <a16:creationId xmlns="" xmlns:a16="http://schemas.microsoft.com/office/drawing/2014/main" id="{FDB7BD29-4521-E4C9-2888-891B37737B99}"/>
              </a:ext>
            </a:extLst>
          </p:cNvPr>
          <p:cNvSpPr txBox="1"/>
          <p:nvPr/>
        </p:nvSpPr>
        <p:spPr>
          <a:xfrm>
            <a:off x="7498903" y="2129366"/>
            <a:ext cx="1131028" cy="1569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a:latin typeface="Times New Roman" panose="02020603050405020304" pitchFamily="18" charset="0"/>
                <a:cs typeface="Times New Roman" panose="02020603050405020304" pitchFamily="18" charset="0"/>
              </a:rPr>
              <a:t>Nhiệm vụ phần KB</a:t>
            </a:r>
          </a:p>
        </p:txBody>
      </p:sp>
      <p:grpSp>
        <p:nvGrpSpPr>
          <p:cNvPr id="60" name="Google Shape;1273;p65">
            <a:extLst>
              <a:ext uri="{FF2B5EF4-FFF2-40B4-BE49-F238E27FC236}">
                <a16:creationId xmlns="" xmlns:a16="http://schemas.microsoft.com/office/drawing/2014/main" id="{43150729-BCBD-2BD7-F551-A23C5930E387}"/>
              </a:ext>
            </a:extLst>
          </p:cNvPr>
          <p:cNvGrpSpPr/>
          <p:nvPr/>
        </p:nvGrpSpPr>
        <p:grpSpPr>
          <a:xfrm>
            <a:off x="6110317" y="1575760"/>
            <a:ext cx="1442931" cy="3347266"/>
            <a:chOff x="3529925" y="2463125"/>
            <a:chExt cx="482925" cy="1120275"/>
          </a:xfrm>
        </p:grpSpPr>
        <p:sp>
          <p:nvSpPr>
            <p:cNvPr id="61" name="Google Shape;1274;p65">
              <a:extLst>
                <a:ext uri="{FF2B5EF4-FFF2-40B4-BE49-F238E27FC236}">
                  <a16:creationId xmlns="" xmlns:a16="http://schemas.microsoft.com/office/drawing/2014/main" id="{F3B1706F-FA19-0533-8A7C-A82B76E3044E}"/>
                </a:ext>
              </a:extLst>
            </p:cNvPr>
            <p:cNvSpPr/>
            <p:nvPr/>
          </p:nvSpPr>
          <p:spPr>
            <a:xfrm>
              <a:off x="3674075" y="3536025"/>
              <a:ext cx="139025" cy="47375"/>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2" name="Google Shape;1275;p65">
              <a:extLst>
                <a:ext uri="{FF2B5EF4-FFF2-40B4-BE49-F238E27FC236}">
                  <a16:creationId xmlns="" xmlns:a16="http://schemas.microsoft.com/office/drawing/2014/main" id="{74D3CBF9-BB56-2520-0F02-3E0670C0FAE4}"/>
                </a:ext>
              </a:extLst>
            </p:cNvPr>
            <p:cNvSpPr/>
            <p:nvPr/>
          </p:nvSpPr>
          <p:spPr>
            <a:xfrm>
              <a:off x="3674075" y="3570000"/>
              <a:ext cx="139025" cy="13400"/>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3" name="Google Shape;1276;p65">
              <a:extLst>
                <a:ext uri="{FF2B5EF4-FFF2-40B4-BE49-F238E27FC236}">
                  <a16:creationId xmlns="" xmlns:a16="http://schemas.microsoft.com/office/drawing/2014/main" id="{5B458ECA-6E34-01C3-5572-3FCE2C5ED7D2}"/>
                </a:ext>
              </a:extLst>
            </p:cNvPr>
            <p:cNvSpPr/>
            <p:nvPr/>
          </p:nvSpPr>
          <p:spPr>
            <a:xfrm>
              <a:off x="3674075" y="3550425"/>
              <a:ext cx="42250" cy="32975"/>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4" name="Google Shape;1277;p65">
              <a:extLst>
                <a:ext uri="{FF2B5EF4-FFF2-40B4-BE49-F238E27FC236}">
                  <a16:creationId xmlns="" xmlns:a16="http://schemas.microsoft.com/office/drawing/2014/main" id="{EC8B6306-B043-2A4F-1844-3473B74DFC10}"/>
                </a:ext>
              </a:extLst>
            </p:cNvPr>
            <p:cNvSpPr/>
            <p:nvPr/>
          </p:nvSpPr>
          <p:spPr>
            <a:xfrm>
              <a:off x="3719375" y="3542200"/>
              <a:ext cx="11350" cy="13400"/>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5" name="Google Shape;1278;p65">
              <a:extLst>
                <a:ext uri="{FF2B5EF4-FFF2-40B4-BE49-F238E27FC236}">
                  <a16:creationId xmlns="" xmlns:a16="http://schemas.microsoft.com/office/drawing/2014/main" id="{C6BF86B6-90E3-DA0D-FE9C-5B6D5AFA386D}"/>
                </a:ext>
              </a:extLst>
            </p:cNvPr>
            <p:cNvSpPr/>
            <p:nvPr/>
          </p:nvSpPr>
          <p:spPr>
            <a:xfrm>
              <a:off x="3729675" y="3538075"/>
              <a:ext cx="11350" cy="14450"/>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6" name="Google Shape;1279;p65">
              <a:extLst>
                <a:ext uri="{FF2B5EF4-FFF2-40B4-BE49-F238E27FC236}">
                  <a16:creationId xmlns="" xmlns:a16="http://schemas.microsoft.com/office/drawing/2014/main" id="{BB791631-A54F-8F6C-B900-FBDDFF979D67}"/>
                </a:ext>
              </a:extLst>
            </p:cNvPr>
            <p:cNvSpPr/>
            <p:nvPr/>
          </p:nvSpPr>
          <p:spPr>
            <a:xfrm>
              <a:off x="3741000" y="3534975"/>
              <a:ext cx="11350" cy="15475"/>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7" name="Google Shape;1280;p65">
              <a:extLst>
                <a:ext uri="{FF2B5EF4-FFF2-40B4-BE49-F238E27FC236}">
                  <a16:creationId xmlns="" xmlns:a16="http://schemas.microsoft.com/office/drawing/2014/main" id="{B572A927-ECA5-EE5C-AE5B-19ABC5CEDC6F}"/>
                </a:ext>
              </a:extLst>
            </p:cNvPr>
            <p:cNvSpPr/>
            <p:nvPr/>
          </p:nvSpPr>
          <p:spPr>
            <a:xfrm>
              <a:off x="3724525" y="3121075"/>
              <a:ext cx="132850" cy="418050"/>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8" name="Google Shape;1281;p65">
              <a:extLst>
                <a:ext uri="{FF2B5EF4-FFF2-40B4-BE49-F238E27FC236}">
                  <a16:creationId xmlns="" xmlns:a16="http://schemas.microsoft.com/office/drawing/2014/main" id="{5E0F209B-AA1E-F90E-DAF4-773AC85CC8C7}"/>
                </a:ext>
              </a:extLst>
            </p:cNvPr>
            <p:cNvSpPr/>
            <p:nvPr/>
          </p:nvSpPr>
          <p:spPr>
            <a:xfrm>
              <a:off x="3873825" y="3536025"/>
              <a:ext cx="139025" cy="47375"/>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9" name="Google Shape;1282;p65">
              <a:extLst>
                <a:ext uri="{FF2B5EF4-FFF2-40B4-BE49-F238E27FC236}">
                  <a16:creationId xmlns="" xmlns:a16="http://schemas.microsoft.com/office/drawing/2014/main" id="{1C782244-CA11-971E-21A7-E666232AC5E6}"/>
                </a:ext>
              </a:extLst>
            </p:cNvPr>
            <p:cNvSpPr/>
            <p:nvPr/>
          </p:nvSpPr>
          <p:spPr>
            <a:xfrm>
              <a:off x="3873825" y="3570000"/>
              <a:ext cx="139025" cy="13400"/>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0" name="Google Shape;1283;p65">
              <a:extLst>
                <a:ext uri="{FF2B5EF4-FFF2-40B4-BE49-F238E27FC236}">
                  <a16:creationId xmlns="" xmlns:a16="http://schemas.microsoft.com/office/drawing/2014/main" id="{9A97AB0D-6A87-FB89-E77A-80B46CB2D7D7}"/>
                </a:ext>
              </a:extLst>
            </p:cNvPr>
            <p:cNvSpPr/>
            <p:nvPr/>
          </p:nvSpPr>
          <p:spPr>
            <a:xfrm>
              <a:off x="3970625" y="3550425"/>
              <a:ext cx="42225" cy="32975"/>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1" name="Google Shape;1284;p65">
              <a:extLst>
                <a:ext uri="{FF2B5EF4-FFF2-40B4-BE49-F238E27FC236}">
                  <a16:creationId xmlns="" xmlns:a16="http://schemas.microsoft.com/office/drawing/2014/main" id="{3C1A7785-8ABC-AD85-BC97-5833C25161F3}"/>
                </a:ext>
              </a:extLst>
            </p:cNvPr>
            <p:cNvSpPr/>
            <p:nvPr/>
          </p:nvSpPr>
          <p:spPr>
            <a:xfrm>
              <a:off x="3956200" y="3542200"/>
              <a:ext cx="11350" cy="13400"/>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2" name="Google Shape;1285;p65">
              <a:extLst>
                <a:ext uri="{FF2B5EF4-FFF2-40B4-BE49-F238E27FC236}">
                  <a16:creationId xmlns="" xmlns:a16="http://schemas.microsoft.com/office/drawing/2014/main" id="{4AC2F763-675F-DEC9-201D-584E2277677E}"/>
                </a:ext>
              </a:extLst>
            </p:cNvPr>
            <p:cNvSpPr/>
            <p:nvPr/>
          </p:nvSpPr>
          <p:spPr>
            <a:xfrm>
              <a:off x="3945900" y="3538075"/>
              <a:ext cx="11350" cy="14450"/>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3" name="Google Shape;1286;p65">
              <a:extLst>
                <a:ext uri="{FF2B5EF4-FFF2-40B4-BE49-F238E27FC236}">
                  <a16:creationId xmlns="" xmlns:a16="http://schemas.microsoft.com/office/drawing/2014/main" id="{7B99B2EC-CBF3-6EA1-3DC0-9BA217F72C22}"/>
                </a:ext>
              </a:extLst>
            </p:cNvPr>
            <p:cNvSpPr/>
            <p:nvPr/>
          </p:nvSpPr>
          <p:spPr>
            <a:xfrm>
              <a:off x="3934575" y="3534975"/>
              <a:ext cx="11350" cy="15475"/>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4" name="Google Shape;1287;p65">
              <a:extLst>
                <a:ext uri="{FF2B5EF4-FFF2-40B4-BE49-F238E27FC236}">
                  <a16:creationId xmlns="" xmlns:a16="http://schemas.microsoft.com/office/drawing/2014/main" id="{02E08D42-CC7D-88AE-81F4-B36813E72B82}"/>
                </a:ext>
              </a:extLst>
            </p:cNvPr>
            <p:cNvSpPr/>
            <p:nvPr/>
          </p:nvSpPr>
          <p:spPr>
            <a:xfrm>
              <a:off x="3829550" y="3121075"/>
              <a:ext cx="132850" cy="418050"/>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5" name="Google Shape;1288;p65">
              <a:extLst>
                <a:ext uri="{FF2B5EF4-FFF2-40B4-BE49-F238E27FC236}">
                  <a16:creationId xmlns="" xmlns:a16="http://schemas.microsoft.com/office/drawing/2014/main" id="{686559C3-B2F6-3960-9938-CE1A086BB6AD}"/>
                </a:ext>
              </a:extLst>
            </p:cNvPr>
            <p:cNvSpPr/>
            <p:nvPr/>
          </p:nvSpPr>
          <p:spPr>
            <a:xfrm>
              <a:off x="3723500" y="3117975"/>
              <a:ext cx="239925" cy="401600"/>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6" name="Google Shape;1289;p65">
              <a:extLst>
                <a:ext uri="{FF2B5EF4-FFF2-40B4-BE49-F238E27FC236}">
                  <a16:creationId xmlns="" xmlns:a16="http://schemas.microsoft.com/office/drawing/2014/main" id="{5D9BCA57-0043-E2A2-3901-76DA90CB9407}"/>
                </a:ext>
              </a:extLst>
            </p:cNvPr>
            <p:cNvSpPr/>
            <p:nvPr/>
          </p:nvSpPr>
          <p:spPr>
            <a:xfrm>
              <a:off x="3603025" y="2835850"/>
              <a:ext cx="245075" cy="159625"/>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7" name="Google Shape;1290;p65">
              <a:extLst>
                <a:ext uri="{FF2B5EF4-FFF2-40B4-BE49-F238E27FC236}">
                  <a16:creationId xmlns="" xmlns:a16="http://schemas.microsoft.com/office/drawing/2014/main" id="{E676B7CA-3C6E-B4F2-608D-9CB21CCFA3EF}"/>
                </a:ext>
              </a:extLst>
            </p:cNvPr>
            <p:cNvSpPr/>
            <p:nvPr/>
          </p:nvSpPr>
          <p:spPr>
            <a:xfrm>
              <a:off x="3529925" y="2909975"/>
              <a:ext cx="81375" cy="84475"/>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8" name="Google Shape;1291;p65">
              <a:extLst>
                <a:ext uri="{FF2B5EF4-FFF2-40B4-BE49-F238E27FC236}">
                  <a16:creationId xmlns="" xmlns:a16="http://schemas.microsoft.com/office/drawing/2014/main" id="{1A85DE5A-82D3-9276-0F6B-4E24525EBC2C}"/>
                </a:ext>
              </a:extLst>
            </p:cNvPr>
            <p:cNvSpPr/>
            <p:nvPr/>
          </p:nvSpPr>
          <p:spPr>
            <a:xfrm>
              <a:off x="3725550" y="2834825"/>
              <a:ext cx="54600" cy="109175"/>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9" name="Google Shape;1292;p65">
              <a:extLst>
                <a:ext uri="{FF2B5EF4-FFF2-40B4-BE49-F238E27FC236}">
                  <a16:creationId xmlns="" xmlns:a16="http://schemas.microsoft.com/office/drawing/2014/main" id="{F577FEB7-7DB1-AC71-52BE-5E84CAFDEE40}"/>
                </a:ext>
              </a:extLst>
            </p:cNvPr>
            <p:cNvSpPr/>
            <p:nvPr/>
          </p:nvSpPr>
          <p:spPr>
            <a:xfrm>
              <a:off x="3719375" y="2819375"/>
              <a:ext cx="245075" cy="321275"/>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0" name="Google Shape;1293;p65">
              <a:extLst>
                <a:ext uri="{FF2B5EF4-FFF2-40B4-BE49-F238E27FC236}">
                  <a16:creationId xmlns="" xmlns:a16="http://schemas.microsoft.com/office/drawing/2014/main" id="{5CD5A842-5509-FF9B-3E1C-06D4B81ED1E3}"/>
                </a:ext>
              </a:extLst>
            </p:cNvPr>
            <p:cNvSpPr/>
            <p:nvPr/>
          </p:nvSpPr>
          <p:spPr>
            <a:xfrm>
              <a:off x="3769825" y="2834825"/>
              <a:ext cx="171975" cy="223450"/>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1" name="Google Shape;1294;p65">
              <a:extLst>
                <a:ext uri="{FF2B5EF4-FFF2-40B4-BE49-F238E27FC236}">
                  <a16:creationId xmlns="" xmlns:a16="http://schemas.microsoft.com/office/drawing/2014/main" id="{370BEF52-94DE-1494-F410-301B36C6B52C}"/>
                </a:ext>
              </a:extLst>
            </p:cNvPr>
            <p:cNvSpPr/>
            <p:nvPr/>
          </p:nvSpPr>
          <p:spPr>
            <a:xfrm>
              <a:off x="3708050" y="3019125"/>
              <a:ext cx="75200" cy="86525"/>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2" name="Google Shape;1295;p65">
              <a:extLst>
                <a:ext uri="{FF2B5EF4-FFF2-40B4-BE49-F238E27FC236}">
                  <a16:creationId xmlns="" xmlns:a16="http://schemas.microsoft.com/office/drawing/2014/main" id="{EB06262E-89BE-8F1F-878F-1A8A8D6579DE}"/>
                </a:ext>
              </a:extLst>
            </p:cNvPr>
            <p:cNvSpPr/>
            <p:nvPr/>
          </p:nvSpPr>
          <p:spPr>
            <a:xfrm>
              <a:off x="3851175" y="2834825"/>
              <a:ext cx="104025" cy="131825"/>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3" name="Google Shape;1296;p65">
              <a:extLst>
                <a:ext uri="{FF2B5EF4-FFF2-40B4-BE49-F238E27FC236}">
                  <a16:creationId xmlns="" xmlns:a16="http://schemas.microsoft.com/office/drawing/2014/main" id="{6A0D21AE-75C8-96A4-F1AB-EE40AB56ED71}"/>
                </a:ext>
              </a:extLst>
            </p:cNvPr>
            <p:cNvSpPr/>
            <p:nvPr/>
          </p:nvSpPr>
          <p:spPr>
            <a:xfrm>
              <a:off x="3851175" y="2882175"/>
              <a:ext cx="16500" cy="72100"/>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4" name="Google Shape;1297;p65">
              <a:extLst>
                <a:ext uri="{FF2B5EF4-FFF2-40B4-BE49-F238E27FC236}">
                  <a16:creationId xmlns="" xmlns:a16="http://schemas.microsoft.com/office/drawing/2014/main" id="{2B2B50D0-D03D-E395-9DDE-D8C1D7ECE7E4}"/>
                </a:ext>
              </a:extLst>
            </p:cNvPr>
            <p:cNvSpPr/>
            <p:nvPr/>
          </p:nvSpPr>
          <p:spPr>
            <a:xfrm>
              <a:off x="3752325" y="2860575"/>
              <a:ext cx="16500" cy="69000"/>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5" name="Google Shape;1298;p65">
              <a:extLst>
                <a:ext uri="{FF2B5EF4-FFF2-40B4-BE49-F238E27FC236}">
                  <a16:creationId xmlns="" xmlns:a16="http://schemas.microsoft.com/office/drawing/2014/main" id="{E2487CDF-B66B-A367-F616-A6FAB6453039}"/>
                </a:ext>
              </a:extLst>
            </p:cNvPr>
            <p:cNvSpPr/>
            <p:nvPr/>
          </p:nvSpPr>
          <p:spPr>
            <a:xfrm>
              <a:off x="3683350" y="2463125"/>
              <a:ext cx="292425" cy="259500"/>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6" name="Google Shape;1299;p65">
              <a:extLst>
                <a:ext uri="{FF2B5EF4-FFF2-40B4-BE49-F238E27FC236}">
                  <a16:creationId xmlns="" xmlns:a16="http://schemas.microsoft.com/office/drawing/2014/main" id="{9612E5C1-9412-EB09-987F-3B4A5C95F927}"/>
                </a:ext>
              </a:extLst>
            </p:cNvPr>
            <p:cNvSpPr/>
            <p:nvPr/>
          </p:nvSpPr>
          <p:spPr>
            <a:xfrm>
              <a:off x="3708050" y="2520775"/>
              <a:ext cx="215225" cy="329525"/>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7" name="Google Shape;1300;p65">
              <a:extLst>
                <a:ext uri="{FF2B5EF4-FFF2-40B4-BE49-F238E27FC236}">
                  <a16:creationId xmlns="" xmlns:a16="http://schemas.microsoft.com/office/drawing/2014/main" id="{4D7DD3CD-7F59-9D0D-E19E-85ECBB999CF1}"/>
                </a:ext>
              </a:extLst>
            </p:cNvPr>
            <p:cNvSpPr/>
            <p:nvPr/>
          </p:nvSpPr>
          <p:spPr>
            <a:xfrm>
              <a:off x="3709075" y="2516650"/>
              <a:ext cx="221400" cy="182275"/>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8" name="Google Shape;1301;p65">
              <a:extLst>
                <a:ext uri="{FF2B5EF4-FFF2-40B4-BE49-F238E27FC236}">
                  <a16:creationId xmlns="" xmlns:a16="http://schemas.microsoft.com/office/drawing/2014/main" id="{F5702DB9-5BB9-DC6B-3B91-2670E3BCAFCE}"/>
                </a:ext>
              </a:extLst>
            </p:cNvPr>
            <p:cNvSpPr/>
            <p:nvPr/>
          </p:nvSpPr>
          <p:spPr>
            <a:xfrm>
              <a:off x="3904725" y="2668025"/>
              <a:ext cx="58700" cy="60775"/>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9" name="Google Shape;1302;p65">
              <a:extLst>
                <a:ext uri="{FF2B5EF4-FFF2-40B4-BE49-F238E27FC236}">
                  <a16:creationId xmlns="" xmlns:a16="http://schemas.microsoft.com/office/drawing/2014/main" id="{128B9026-D237-5A73-9131-484F9E6E4D48}"/>
                </a:ext>
              </a:extLst>
            </p:cNvPr>
            <p:cNvSpPr/>
            <p:nvPr/>
          </p:nvSpPr>
          <p:spPr>
            <a:xfrm>
              <a:off x="3919125" y="2678325"/>
              <a:ext cx="36075" cy="38100"/>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0" name="Google Shape;1303;p65">
              <a:extLst>
                <a:ext uri="{FF2B5EF4-FFF2-40B4-BE49-F238E27FC236}">
                  <a16:creationId xmlns="" xmlns:a16="http://schemas.microsoft.com/office/drawing/2014/main" id="{7D2FEAF9-D6D8-BD52-BDE2-5DD24D0CB4F1}"/>
                </a:ext>
              </a:extLst>
            </p:cNvPr>
            <p:cNvSpPr/>
            <p:nvPr/>
          </p:nvSpPr>
          <p:spPr>
            <a:xfrm>
              <a:off x="3746150" y="2684500"/>
              <a:ext cx="45325" cy="1855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1" name="Google Shape;1304;p65">
              <a:extLst>
                <a:ext uri="{FF2B5EF4-FFF2-40B4-BE49-F238E27FC236}">
                  <a16:creationId xmlns="" xmlns:a16="http://schemas.microsoft.com/office/drawing/2014/main" id="{2FC1672F-5D9A-B67A-924A-116279DDD80B}"/>
                </a:ext>
              </a:extLst>
            </p:cNvPr>
            <p:cNvSpPr/>
            <p:nvPr/>
          </p:nvSpPr>
          <p:spPr>
            <a:xfrm>
              <a:off x="3751300" y="2656700"/>
              <a:ext cx="13400" cy="11350"/>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2" name="Google Shape;1305;p65">
              <a:extLst>
                <a:ext uri="{FF2B5EF4-FFF2-40B4-BE49-F238E27FC236}">
                  <a16:creationId xmlns="" xmlns:a16="http://schemas.microsoft.com/office/drawing/2014/main" id="{7600BB9F-94BF-A3FD-CBF2-EE42158B2492}"/>
                </a:ext>
              </a:extLst>
            </p:cNvPr>
            <p:cNvSpPr/>
            <p:nvPr/>
          </p:nvSpPr>
          <p:spPr>
            <a:xfrm>
              <a:off x="3707025" y="2677275"/>
              <a:ext cx="29875" cy="20625"/>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3" name="Google Shape;1306;p65">
              <a:extLst>
                <a:ext uri="{FF2B5EF4-FFF2-40B4-BE49-F238E27FC236}">
                  <a16:creationId xmlns="" xmlns:a16="http://schemas.microsoft.com/office/drawing/2014/main" id="{7585F194-D663-433D-5376-1AEF34E3FD44}"/>
                </a:ext>
              </a:extLst>
            </p:cNvPr>
            <p:cNvSpPr/>
            <p:nvPr/>
          </p:nvSpPr>
          <p:spPr>
            <a:xfrm>
              <a:off x="3799700" y="2677275"/>
              <a:ext cx="29875" cy="20625"/>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4" name="Google Shape;1307;p65">
              <a:extLst>
                <a:ext uri="{FF2B5EF4-FFF2-40B4-BE49-F238E27FC236}">
                  <a16:creationId xmlns="" xmlns:a16="http://schemas.microsoft.com/office/drawing/2014/main" id="{37CCB484-2A8A-9BC7-2A89-70DFF3F0D3C4}"/>
                </a:ext>
              </a:extLst>
            </p:cNvPr>
            <p:cNvSpPr/>
            <p:nvPr/>
          </p:nvSpPr>
          <p:spPr>
            <a:xfrm>
              <a:off x="3804850" y="2649475"/>
              <a:ext cx="18550" cy="17550"/>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5" name="Google Shape;1308;p65">
              <a:extLst>
                <a:ext uri="{FF2B5EF4-FFF2-40B4-BE49-F238E27FC236}">
                  <a16:creationId xmlns="" xmlns:a16="http://schemas.microsoft.com/office/drawing/2014/main" id="{9D9022CA-915F-0C9C-2E0F-F1913A7D8471}"/>
                </a:ext>
              </a:extLst>
            </p:cNvPr>
            <p:cNvSpPr/>
            <p:nvPr/>
          </p:nvSpPr>
          <p:spPr>
            <a:xfrm>
              <a:off x="3806900" y="2652575"/>
              <a:ext cx="5175" cy="5175"/>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6" name="Google Shape;1309;p65">
              <a:extLst>
                <a:ext uri="{FF2B5EF4-FFF2-40B4-BE49-F238E27FC236}">
                  <a16:creationId xmlns="" xmlns:a16="http://schemas.microsoft.com/office/drawing/2014/main" id="{5EB6765C-3711-3472-CE4F-45B14AFAF68D}"/>
                </a:ext>
              </a:extLst>
            </p:cNvPr>
            <p:cNvSpPr/>
            <p:nvPr/>
          </p:nvSpPr>
          <p:spPr>
            <a:xfrm>
              <a:off x="3713200" y="2649475"/>
              <a:ext cx="17525" cy="17550"/>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7" name="Google Shape;1310;p65">
              <a:extLst>
                <a:ext uri="{FF2B5EF4-FFF2-40B4-BE49-F238E27FC236}">
                  <a16:creationId xmlns="" xmlns:a16="http://schemas.microsoft.com/office/drawing/2014/main" id="{AEF08C9E-6CFF-9EAF-0BC2-B9DC8135442C}"/>
                </a:ext>
              </a:extLst>
            </p:cNvPr>
            <p:cNvSpPr/>
            <p:nvPr/>
          </p:nvSpPr>
          <p:spPr>
            <a:xfrm>
              <a:off x="3715250" y="2652575"/>
              <a:ext cx="5175" cy="5175"/>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Tree>
    <p:extLst>
      <p:ext uri="{BB962C8B-B14F-4D97-AF65-F5344CB8AC3E}">
        <p14:creationId xmlns:p14="http://schemas.microsoft.com/office/powerpoint/2010/main" val="760198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60"/>
                                        </p:tgtEl>
                                        <p:attrNameLst>
                                          <p:attrName>style.visibility</p:attrName>
                                        </p:attrNameLst>
                                      </p:cBhvr>
                                      <p:to>
                                        <p:strVal val="visible"/>
                                      </p:to>
                                    </p:set>
                                    <p:anim calcmode="lin" valueType="num">
                                      <p:cBhvr additive="base">
                                        <p:cTn id="14" dur="500" fill="hold"/>
                                        <p:tgtEl>
                                          <p:spTgt spid="60"/>
                                        </p:tgtEl>
                                        <p:attrNameLst>
                                          <p:attrName>ppt_x</p:attrName>
                                        </p:attrNameLst>
                                      </p:cBhvr>
                                      <p:tavLst>
                                        <p:tav tm="0">
                                          <p:val>
                                            <p:strVal val="#ppt_x"/>
                                          </p:val>
                                        </p:tav>
                                        <p:tav tm="100000">
                                          <p:val>
                                            <p:strVal val="#ppt_x"/>
                                          </p:val>
                                        </p:tav>
                                      </p:tavLst>
                                    </p:anim>
                                    <p:anim calcmode="lin" valueType="num">
                                      <p:cBhvr additive="base">
                                        <p:cTn id="15"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ppt_x"/>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ppt_x"/>
                                          </p:val>
                                        </p:tav>
                                        <p:tav tm="100000">
                                          <p:val>
                                            <p:strVal val="#ppt_x"/>
                                          </p:val>
                                        </p:tav>
                                      </p:tavLst>
                                    </p:anim>
                                    <p:anim calcmode="lin" valueType="num">
                                      <p:cBhvr additive="base">
                                        <p:cTn id="37" dur="500" fill="hold"/>
                                        <p:tgtEl>
                                          <p:spTgt spid="5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500" fill="hold"/>
                                        <p:tgtEl>
                                          <p:spTgt spid="59"/>
                                        </p:tgtEl>
                                        <p:attrNameLst>
                                          <p:attrName>ppt_x</p:attrName>
                                        </p:attrNameLst>
                                      </p:cBhvr>
                                      <p:tavLst>
                                        <p:tav tm="0">
                                          <p:val>
                                            <p:strVal val="#ppt_x"/>
                                          </p:val>
                                        </p:tav>
                                        <p:tav tm="100000">
                                          <p:val>
                                            <p:strVal val="#ppt_x"/>
                                          </p:val>
                                        </p:tav>
                                      </p:tavLst>
                                    </p:anim>
                                    <p:anim calcmode="lin" valueType="num">
                                      <p:cBhvr additive="base">
                                        <p:cTn id="41" dur="500" fill="hold"/>
                                        <p:tgtEl>
                                          <p:spTgt spid="5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additive="base">
                                        <p:cTn id="44" dur="500" fill="hold"/>
                                        <p:tgtEl>
                                          <p:spTgt spid="43"/>
                                        </p:tgtEl>
                                        <p:attrNameLst>
                                          <p:attrName>ppt_x</p:attrName>
                                        </p:attrNameLst>
                                      </p:cBhvr>
                                      <p:tavLst>
                                        <p:tav tm="0">
                                          <p:val>
                                            <p:strVal val="#ppt_x"/>
                                          </p:val>
                                        </p:tav>
                                        <p:tav tm="100000">
                                          <p:val>
                                            <p:strVal val="#ppt_x"/>
                                          </p:val>
                                        </p:tav>
                                      </p:tavLst>
                                    </p:anim>
                                    <p:anim calcmode="lin" valueType="num">
                                      <p:cBhvr additive="base">
                                        <p:cTn id="45"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barn(inVertical)">
                                      <p:cBhvr>
                                        <p:cTn id="50" dur="500"/>
                                        <p:tgtEl>
                                          <p:spTgt spid="53"/>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barn(inVertical)">
                                      <p:cBhvr>
                                        <p:cTn id="53" dur="500"/>
                                        <p:tgtEl>
                                          <p:spTgt spid="54"/>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barn(inVertical)">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barn(inVertical)">
                                      <p:cBhvr>
                                        <p:cTn id="61" dur="500"/>
                                        <p:tgtEl>
                                          <p:spTgt spid="55"/>
                                        </p:tgtEl>
                                      </p:cBhvr>
                                    </p:animEffect>
                                  </p:childTnLst>
                                </p:cTn>
                              </p:par>
                              <p:par>
                                <p:cTn id="62" presetID="16" presetClass="entr" presetSubtype="21" fill="hold"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barn(inVertical)">
                                      <p:cBhvr>
                                        <p:cTn id="64" dur="500"/>
                                        <p:tgtEl>
                                          <p:spTgt spid="56"/>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barn(inVertical)">
                                      <p:cBhvr>
                                        <p:cTn id="6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2" grpId="0" animBg="1"/>
      <p:bldP spid="52" grpId="0" animBg="1"/>
      <p:bldP spid="54" grpId="0" animBg="1"/>
      <p:bldP spid="55" grpId="0" animBg="1"/>
      <p:bldP spid="57" grpId="0"/>
      <p:bldP spid="58" grpId="0"/>
      <p:bldP spid="5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908839" y="388631"/>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908839" y="268518"/>
            <a:ext cx="4846200"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lvl="0">
              <a:buClr>
                <a:srgbClr val="DD942A"/>
              </a:buClr>
              <a:defRPr/>
            </a:pPr>
            <a:r>
              <a:rPr lang="en-US" sz="3200" b="1">
                <a:solidFill>
                  <a:srgbClr val="007491"/>
                </a:solidFill>
                <a:latin typeface="Times New Roman" panose="02020603050405020304" pitchFamily="18" charset="0"/>
                <a:cs typeface="Times New Roman" panose="02020603050405020304" pitchFamily="18" charset="0"/>
              </a:rPr>
              <a:t>Hoạt động vận dụng</a:t>
            </a: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 xmlns:a16="http://schemas.microsoft.com/office/drawing/2014/main" id="{4A334565-1D81-4AF1-9B5F-DEB8333F4FD5}"/>
              </a:ext>
            </a:extLst>
          </p:cNvPr>
          <p:cNvPicPr preferRelativeResize="0"/>
          <p:nvPr/>
        </p:nvPicPr>
        <p:blipFill>
          <a:blip r:embed="rId4">
            <a:alphaModFix/>
          </a:blip>
          <a:stretch>
            <a:fillRect/>
          </a:stretch>
        </p:blipFill>
        <p:spPr>
          <a:xfrm rot="712773">
            <a:off x="7836163" y="3663487"/>
            <a:ext cx="1152060" cy="1633322"/>
          </a:xfrm>
          <a:prstGeom prst="rect">
            <a:avLst/>
          </a:prstGeom>
          <a:noFill/>
          <a:ln>
            <a:noFill/>
          </a:ln>
        </p:spPr>
      </p:pic>
      <p:pic>
        <p:nvPicPr>
          <p:cNvPr id="2" name="图片 13">
            <a:extLst>
              <a:ext uri="{FF2B5EF4-FFF2-40B4-BE49-F238E27FC236}">
                <a16:creationId xmlns="" xmlns:a16="http://schemas.microsoft.com/office/drawing/2014/main" id="{B2DC6371-2205-6F78-6EC6-792D2E15463E}"/>
              </a:ext>
            </a:extLst>
          </p:cNvPr>
          <p:cNvPicPr>
            <a:picLocks noChangeAspect="1"/>
          </p:cNvPicPr>
          <p:nvPr/>
        </p:nvPicPr>
        <p:blipFill>
          <a:blip r:embed="rId5" cstate="email"/>
          <a:stretch>
            <a:fillRect/>
          </a:stretch>
        </p:blipFill>
        <p:spPr>
          <a:xfrm>
            <a:off x="1397784" y="2567963"/>
            <a:ext cx="6772972" cy="3386486"/>
          </a:xfrm>
          <a:prstGeom prst="rect">
            <a:avLst/>
          </a:prstGeom>
        </p:spPr>
      </p:pic>
      <p:sp>
        <p:nvSpPr>
          <p:cNvPr id="8" name="Google Shape;1859;p45">
            <a:extLst>
              <a:ext uri="{FF2B5EF4-FFF2-40B4-BE49-F238E27FC236}">
                <a16:creationId xmlns="" xmlns:a16="http://schemas.microsoft.com/office/drawing/2014/main" id="{D52D1AA7-0CA9-F70C-7163-0C7F02ACDA80}"/>
              </a:ext>
            </a:extLst>
          </p:cNvPr>
          <p:cNvSpPr/>
          <p:nvPr/>
        </p:nvSpPr>
        <p:spPr>
          <a:xfrm rot="10800000" flipH="1">
            <a:off x="754912" y="1435466"/>
            <a:ext cx="7857460" cy="1600816"/>
          </a:xfrm>
          <a:prstGeom prst="ellipseRibbon">
            <a:avLst>
              <a:gd name="adj1" fmla="val 31794"/>
              <a:gd name="adj2" fmla="val 75000"/>
              <a:gd name="adj3" fmla="val 12102"/>
            </a:avLst>
          </a:prstGeom>
          <a:solidFill>
            <a:srgbClr val="E9E978"/>
          </a:solidFill>
          <a:ln w="28575" cap="flat" cmpd="sng">
            <a:solidFill>
              <a:srgbClr val="E9E978"/>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FontTx/>
              <a:buNone/>
              <a:defRPr/>
            </a:pPr>
            <a:endParaRPr sz="1867" kern="0">
              <a:solidFill>
                <a:srgbClr val="000000"/>
              </a:solidFill>
              <a:cs typeface="Arial"/>
            </a:endParaRPr>
          </a:p>
        </p:txBody>
      </p:sp>
      <p:sp>
        <p:nvSpPr>
          <p:cNvPr id="9" name="TextBox 23">
            <a:extLst>
              <a:ext uri="{FF2B5EF4-FFF2-40B4-BE49-F238E27FC236}">
                <a16:creationId xmlns="" xmlns:a16="http://schemas.microsoft.com/office/drawing/2014/main" id="{7739F5AB-1C05-098E-3B60-52AFA1030AA1}"/>
              </a:ext>
            </a:extLst>
          </p:cNvPr>
          <p:cNvSpPr txBox="1"/>
          <p:nvPr/>
        </p:nvSpPr>
        <p:spPr>
          <a:xfrm>
            <a:off x="1676317" y="1429818"/>
            <a:ext cx="6003789" cy="120032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400" i="1">
                <a:latin typeface="+mj-lt"/>
              </a:rPr>
              <a:t>Hãy viết mở bài hoặc kết bài cho đề văn: Kể lại một hoạt động xã hội giàu ý nghĩa mà em đã tham gia, chứng kiến.</a:t>
            </a:r>
            <a:endParaRPr lang="en-US" sz="2400">
              <a:latin typeface="+mj-lt"/>
            </a:endParaRPr>
          </a:p>
        </p:txBody>
      </p:sp>
    </p:spTree>
    <p:extLst>
      <p:ext uri="{BB962C8B-B14F-4D97-AF65-F5344CB8AC3E}">
        <p14:creationId xmlns:p14="http://schemas.microsoft.com/office/powerpoint/2010/main" val="4141165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descr="Mobile_SCRS (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0675" y="4300538"/>
            <a:ext cx="898525"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4" descr="Mobile_SCRS (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30663" y="4213225"/>
            <a:ext cx="992187"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5" descr="Mobile_SCRS (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4270375"/>
            <a:ext cx="9302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6" descr="Mobile_SCRS (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525" y="36513"/>
            <a:ext cx="10668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7" descr="Mobile_SCRS (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99413" y="36513"/>
            <a:ext cx="10668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WordArt 8"/>
          <p:cNvSpPr>
            <a:spLocks noChangeArrowheads="1" noChangeShapeType="1" noTextEdit="1"/>
          </p:cNvSpPr>
          <p:nvPr/>
        </p:nvSpPr>
        <p:spPr bwMode="auto">
          <a:xfrm>
            <a:off x="685800" y="1063625"/>
            <a:ext cx="7620000" cy="714375"/>
          </a:xfrm>
          <a:prstGeom prst="rect">
            <a:avLst/>
          </a:prstGeom>
        </p:spPr>
        <p:txBody>
          <a:bodyPr wrap="none" fromWordArt="1">
            <a:prstTxWarp prst="textCascadeUp">
              <a:avLst>
                <a:gd name="adj" fmla="val 96731"/>
              </a:avLst>
            </a:prstTxWarp>
            <a:scene3d>
              <a:camera prst="legacyObliqueTopRight">
                <a:rot lat="21299970" lon="21299970" rev="0"/>
              </a:camera>
              <a:lightRig rig="legacyFlat3" dir="b"/>
            </a:scene3d>
            <a:sp3d extrusionH="430200" prstMaterial="legacyMatte">
              <a:extrusionClr>
                <a:srgbClr val="FDE9E3"/>
              </a:extrusionClr>
              <a:contourClr>
                <a:srgbClr val="FF0000"/>
              </a:contourClr>
            </a:sp3d>
          </a:bodyPr>
          <a:lstStyle/>
          <a:p>
            <a:pPr algn="ctr"/>
            <a:r>
              <a:rPr lang="en-US" sz="2800" b="1" kern="10">
                <a:ln w="9525">
                  <a:round/>
                  <a:headEnd/>
                  <a:tailEnd/>
                </a:ln>
                <a:solidFill>
                  <a:srgbClr val="FF0000"/>
                </a:solidFill>
                <a:latin typeface="Arial" panose="020B0604020202020204" pitchFamily="34" charset="0"/>
                <a:cs typeface="Arial" panose="020B0604020202020204" pitchFamily="34" charset="0"/>
              </a:rPr>
              <a:t>TẠM BIỆT VÀ HẸN GẶP LẠI CÁC EM!</a:t>
            </a:r>
          </a:p>
        </p:txBody>
      </p:sp>
    </p:spTree>
    <p:custDataLst>
      <p:tags r:id="rId1"/>
    </p:custDataLst>
    <p:extLst>
      <p:ext uri="{BB962C8B-B14F-4D97-AF65-F5344CB8AC3E}">
        <p14:creationId xmlns:p14="http://schemas.microsoft.com/office/powerpoint/2010/main" val="2755873395"/>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3800"/>
                                        </p:tgtEl>
                                        <p:attrNameLst>
                                          <p:attrName>style.visibility</p:attrName>
                                        </p:attrNameLst>
                                      </p:cBhvr>
                                      <p:to>
                                        <p:strVal val="visible"/>
                                      </p:to>
                                    </p:set>
                                    <p:anim calcmode="lin" valueType="num">
                                      <p:cBhvr>
                                        <p:cTn id="7" dur="1000" fill="hold"/>
                                        <p:tgtEl>
                                          <p:spTgt spid="33800"/>
                                        </p:tgtEl>
                                        <p:attrNameLst>
                                          <p:attrName>ppt_w</p:attrName>
                                        </p:attrNameLst>
                                      </p:cBhvr>
                                      <p:tavLst>
                                        <p:tav tm="0">
                                          <p:val>
                                            <p:fltVal val="0"/>
                                          </p:val>
                                        </p:tav>
                                        <p:tav tm="100000">
                                          <p:val>
                                            <p:strVal val="#ppt_w"/>
                                          </p:val>
                                        </p:tav>
                                      </p:tavLst>
                                    </p:anim>
                                    <p:anim calcmode="lin" valueType="num">
                                      <p:cBhvr>
                                        <p:cTn id="8" dur="1000" fill="hold"/>
                                        <p:tgtEl>
                                          <p:spTgt spid="33800"/>
                                        </p:tgtEl>
                                        <p:attrNameLst>
                                          <p:attrName>ppt_h</p:attrName>
                                        </p:attrNameLst>
                                      </p:cBhvr>
                                      <p:tavLst>
                                        <p:tav tm="0">
                                          <p:val>
                                            <p:fltVal val="0"/>
                                          </p:val>
                                        </p:tav>
                                        <p:tav tm="100000">
                                          <p:val>
                                            <p:strVal val="#ppt_h"/>
                                          </p:val>
                                        </p:tav>
                                      </p:tavLst>
                                    </p:anim>
                                    <p:anim calcmode="lin" valueType="num">
                                      <p:cBhvr>
                                        <p:cTn id="9" dur="1000" fill="hold"/>
                                        <p:tgtEl>
                                          <p:spTgt spid="33800"/>
                                        </p:tgtEl>
                                        <p:attrNameLst>
                                          <p:attrName>style.rotation</p:attrName>
                                        </p:attrNameLst>
                                      </p:cBhvr>
                                      <p:tavLst>
                                        <p:tav tm="0">
                                          <p:val>
                                            <p:fltVal val="90"/>
                                          </p:val>
                                        </p:tav>
                                        <p:tav tm="100000">
                                          <p:val>
                                            <p:fltVal val="0"/>
                                          </p:val>
                                        </p:tav>
                                      </p:tavLst>
                                    </p:anim>
                                    <p:animEffect transition="in" filter="fade">
                                      <p:cBhvr>
                                        <p:cTn id="10" dur="1000"/>
                                        <p:tgtEl>
                                          <p:spTgt spid="33800"/>
                                        </p:tgtEl>
                                      </p:cBhvr>
                                    </p:animEffect>
                                  </p:childTnLst>
                                </p:cTn>
                              </p:par>
                            </p:childTnLst>
                          </p:cTn>
                        </p:par>
                        <p:par>
                          <p:cTn id="11" fill="hold" nodeType="afterGroup">
                            <p:stCondLst>
                              <p:cond delay="2150"/>
                            </p:stCondLst>
                            <p:childTnLst>
                              <p:par>
                                <p:cTn id="12" presetID="27" presetClass="emph" presetSubtype="0" repeatCount="indefinite" fill="hold" grpId="1" nodeType="afterEffect">
                                  <p:stCondLst>
                                    <p:cond delay="0"/>
                                  </p:stCondLst>
                                  <p:iterate type="lt">
                                    <p:tmPct val="0"/>
                                  </p:iterate>
                                  <p:childTnLst>
                                    <p:animClr clrSpc="rgb" dir="cw">
                                      <p:cBhvr override="childStyle">
                                        <p:cTn id="13" dur="250" autoRev="1" fill="hold"/>
                                        <p:tgtEl>
                                          <p:spTgt spid="33800"/>
                                        </p:tgtEl>
                                        <p:attrNameLst>
                                          <p:attrName>style.color</p:attrName>
                                        </p:attrNameLst>
                                      </p:cBhvr>
                                      <p:to>
                                        <a:srgbClr val="FF0066"/>
                                      </p:to>
                                    </p:animClr>
                                    <p:animClr clrSpc="rgb" dir="cw">
                                      <p:cBhvr>
                                        <p:cTn id="14" dur="250" autoRev="1" fill="hold"/>
                                        <p:tgtEl>
                                          <p:spTgt spid="33800"/>
                                        </p:tgtEl>
                                        <p:attrNameLst>
                                          <p:attrName>fillcolor</p:attrName>
                                        </p:attrNameLst>
                                      </p:cBhvr>
                                      <p:to>
                                        <a:srgbClr val="FF0066"/>
                                      </p:to>
                                    </p:animClr>
                                    <p:set>
                                      <p:cBhvr>
                                        <p:cTn id="15" dur="250" autoRev="1" fill="hold"/>
                                        <p:tgtEl>
                                          <p:spTgt spid="33800"/>
                                        </p:tgtEl>
                                        <p:attrNameLst>
                                          <p:attrName>fill.type</p:attrName>
                                        </p:attrNameLst>
                                      </p:cBhvr>
                                      <p:to>
                                        <p:strVal val="solid"/>
                                      </p:to>
                                    </p:set>
                                    <p:set>
                                      <p:cBhvr>
                                        <p:cTn id="16" dur="250" autoRev="1" fill="hold"/>
                                        <p:tgtEl>
                                          <p:spTgt spid="33800"/>
                                        </p:tgtEl>
                                        <p:attrNameLst>
                                          <p:attrName>fill.on</p:attrName>
                                        </p:attrNameLst>
                                      </p:cBhvr>
                                      <p:to>
                                        <p:strVal val="true"/>
                                      </p:to>
                                    </p:set>
                                  </p:childTnLst>
                                </p:cTn>
                              </p:par>
                            </p:childTnLst>
                          </p:cTn>
                        </p:par>
                        <p:par>
                          <p:cTn id="17" fill="hold" nodeType="afterGroup">
                            <p:stCondLst>
                              <p:cond delay="2650"/>
                            </p:stCondLst>
                            <p:childTnLst>
                              <p:par>
                                <p:cTn id="18" presetID="22" presetClass="emph" presetSubtype="0" repeatCount="indefinite" fill="hold" grpId="2" nodeType="afterEffect">
                                  <p:stCondLst>
                                    <p:cond delay="0"/>
                                  </p:stCondLst>
                                  <p:iterate type="lt">
                                    <p:tmPct val="0"/>
                                  </p:iterate>
                                  <p:childTnLst>
                                    <p:animClr clrSpc="hsl" dir="cw">
                                      <p:cBhvr override="childStyle">
                                        <p:cTn id="19" dur="500" fill="hold"/>
                                        <p:tgtEl>
                                          <p:spTgt spid="33800"/>
                                        </p:tgtEl>
                                        <p:attrNameLst>
                                          <p:attrName>style.color</p:attrName>
                                        </p:attrNameLst>
                                      </p:cBhvr>
                                      <p:by>
                                        <p:hsl h="-7200000" s="0" l="0"/>
                                      </p:by>
                                    </p:animClr>
                                    <p:animClr clrSpc="hsl" dir="cw">
                                      <p:cBhvr>
                                        <p:cTn id="20" dur="500" fill="hold"/>
                                        <p:tgtEl>
                                          <p:spTgt spid="33800"/>
                                        </p:tgtEl>
                                        <p:attrNameLst>
                                          <p:attrName>fillcolor</p:attrName>
                                        </p:attrNameLst>
                                      </p:cBhvr>
                                      <p:by>
                                        <p:hsl h="-7200000" s="0" l="0"/>
                                      </p:by>
                                    </p:animClr>
                                    <p:animClr clrSpc="hsl" dir="cw">
                                      <p:cBhvr>
                                        <p:cTn id="21" dur="500" fill="hold"/>
                                        <p:tgtEl>
                                          <p:spTgt spid="33800"/>
                                        </p:tgtEl>
                                        <p:attrNameLst>
                                          <p:attrName>stroke.color</p:attrName>
                                        </p:attrNameLst>
                                      </p:cBhvr>
                                      <p:by>
                                        <p:hsl h="-7200000" s="0" l="0"/>
                                      </p:by>
                                    </p:animClr>
                                    <p:set>
                                      <p:cBhvr>
                                        <p:cTn id="22" dur="500" fill="hold"/>
                                        <p:tgtEl>
                                          <p:spTgt spid="338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33800" grpId="1" animBg="1"/>
      <p:bldP spid="33800"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672;p42">
            <a:extLst>
              <a:ext uri="{FF2B5EF4-FFF2-40B4-BE49-F238E27FC236}">
                <a16:creationId xmlns="" xmlns:a16="http://schemas.microsoft.com/office/drawing/2014/main" id="{80A87B34-D8AC-55FC-8334-762DE348C415}"/>
              </a:ext>
            </a:extLst>
          </p:cNvPr>
          <p:cNvGrpSpPr/>
          <p:nvPr/>
        </p:nvGrpSpPr>
        <p:grpSpPr>
          <a:xfrm>
            <a:off x="1313949" y="284447"/>
            <a:ext cx="6852864" cy="4131342"/>
            <a:chOff x="2962745" y="2063425"/>
            <a:chExt cx="2598525" cy="1644174"/>
          </a:xfrm>
        </p:grpSpPr>
        <p:sp>
          <p:nvSpPr>
            <p:cNvPr id="40" name="Google Shape;2673;p42">
              <a:extLst>
                <a:ext uri="{FF2B5EF4-FFF2-40B4-BE49-F238E27FC236}">
                  <a16:creationId xmlns="" xmlns:a16="http://schemas.microsoft.com/office/drawing/2014/main" id="{2664CE5E-D8E1-6C50-EB2A-25889C8D6563}"/>
                </a:ext>
              </a:extLst>
            </p:cNvPr>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rgbClr val="FEE9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674;p42">
              <a:extLst>
                <a:ext uri="{FF2B5EF4-FFF2-40B4-BE49-F238E27FC236}">
                  <a16:creationId xmlns="" xmlns:a16="http://schemas.microsoft.com/office/drawing/2014/main" id="{E35016C4-764F-39C8-B28C-30EDDA1263AF}"/>
                </a:ext>
              </a:extLst>
            </p:cNvPr>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rgbClr val="FEE9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2675;p42">
            <a:extLst>
              <a:ext uri="{FF2B5EF4-FFF2-40B4-BE49-F238E27FC236}">
                <a16:creationId xmlns="" xmlns:a16="http://schemas.microsoft.com/office/drawing/2014/main" id="{11FEC7AA-FC23-B8B1-1B60-6F3BE78FDFA8}"/>
              </a:ext>
            </a:extLst>
          </p:cNvPr>
          <p:cNvSpPr txBox="1">
            <a:spLocks noGrp="1"/>
          </p:cNvSpPr>
          <p:nvPr/>
        </p:nvSpPr>
        <p:spPr>
          <a:xfrm>
            <a:off x="2168695" y="1918728"/>
            <a:ext cx="4846200"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7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Hình</a:t>
            </a:r>
            <a:r>
              <a:rPr kumimoji="0" lang="en" sz="72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thành kiến thức</a:t>
            </a:r>
            <a:endParaRPr kumimoji="0" sz="7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grpSp>
        <p:nvGrpSpPr>
          <p:cNvPr id="7" name="Google Shape;2677;p42">
            <a:extLst>
              <a:ext uri="{FF2B5EF4-FFF2-40B4-BE49-F238E27FC236}">
                <a16:creationId xmlns="" xmlns:a16="http://schemas.microsoft.com/office/drawing/2014/main" id="{B9B957D9-94FE-0ECB-CA16-719C2F4AE505}"/>
              </a:ext>
            </a:extLst>
          </p:cNvPr>
          <p:cNvGrpSpPr/>
          <p:nvPr/>
        </p:nvGrpSpPr>
        <p:grpSpPr>
          <a:xfrm>
            <a:off x="4238667" y="4013026"/>
            <a:ext cx="666579" cy="211374"/>
            <a:chOff x="5181425" y="2685475"/>
            <a:chExt cx="224900" cy="74425"/>
          </a:xfrm>
        </p:grpSpPr>
        <p:sp>
          <p:nvSpPr>
            <p:cNvPr id="35" name="Google Shape;2678;p42">
              <a:extLst>
                <a:ext uri="{FF2B5EF4-FFF2-40B4-BE49-F238E27FC236}">
                  <a16:creationId xmlns="" xmlns:a16="http://schemas.microsoft.com/office/drawing/2014/main" id="{6DCADB1B-842B-4FF7-965F-2D4AAE3B74F1}"/>
                </a:ext>
              </a:extLst>
            </p:cNvPr>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679;p42">
              <a:extLst>
                <a:ext uri="{FF2B5EF4-FFF2-40B4-BE49-F238E27FC236}">
                  <a16:creationId xmlns="" xmlns:a16="http://schemas.microsoft.com/office/drawing/2014/main" id="{5D712CB5-561C-C811-1732-EFCEB163B015}"/>
                </a:ext>
              </a:extLst>
            </p:cNvPr>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680;p42">
              <a:extLst>
                <a:ext uri="{FF2B5EF4-FFF2-40B4-BE49-F238E27FC236}">
                  <a16:creationId xmlns="" xmlns:a16="http://schemas.microsoft.com/office/drawing/2014/main" id="{F872EE2A-3095-2250-B455-B639580AB271}"/>
                </a:ext>
              </a:extLst>
            </p:cNvPr>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681;p42">
              <a:extLst>
                <a:ext uri="{FF2B5EF4-FFF2-40B4-BE49-F238E27FC236}">
                  <a16:creationId xmlns="" xmlns:a16="http://schemas.microsoft.com/office/drawing/2014/main" id="{06FA1B43-63AA-9877-AD68-8C98CEADEEB1}"/>
                </a:ext>
              </a:extLst>
            </p:cNvPr>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682;p42">
              <a:extLst>
                <a:ext uri="{FF2B5EF4-FFF2-40B4-BE49-F238E27FC236}">
                  <a16:creationId xmlns="" xmlns:a16="http://schemas.microsoft.com/office/drawing/2014/main" id="{1A4ACED9-9001-08B0-C832-64595C7844EA}"/>
                </a:ext>
              </a:extLst>
            </p:cNvPr>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Google Shape;2683;p42">
            <a:extLst>
              <a:ext uri="{FF2B5EF4-FFF2-40B4-BE49-F238E27FC236}">
                <a16:creationId xmlns="" xmlns:a16="http://schemas.microsoft.com/office/drawing/2014/main" id="{B5173E58-04FE-7527-5B05-F83387CAAEE3}"/>
              </a:ext>
            </a:extLst>
          </p:cNvPr>
          <p:cNvSpPr/>
          <p:nvPr/>
        </p:nvSpPr>
        <p:spPr>
          <a:xfrm>
            <a:off x="7178248" y="3462633"/>
            <a:ext cx="558524" cy="535724"/>
          </a:xfrm>
          <a:custGeom>
            <a:avLst/>
            <a:gdLst/>
            <a:ahLst/>
            <a:cxnLst/>
            <a:rect l="l" t="t" r="r" b="b"/>
            <a:pathLst>
              <a:path w="1264" h="1265" extrusionOk="0">
                <a:moveTo>
                  <a:pt x="631" y="1"/>
                </a:moveTo>
                <a:cubicBezTo>
                  <a:pt x="282" y="1"/>
                  <a:pt x="1" y="284"/>
                  <a:pt x="1" y="633"/>
                </a:cubicBezTo>
                <a:cubicBezTo>
                  <a:pt x="1" y="982"/>
                  <a:pt x="282" y="1265"/>
                  <a:pt x="631" y="1265"/>
                </a:cubicBezTo>
                <a:cubicBezTo>
                  <a:pt x="980" y="1265"/>
                  <a:pt x="1263" y="982"/>
                  <a:pt x="1263" y="633"/>
                </a:cubicBezTo>
                <a:cubicBezTo>
                  <a:pt x="1263" y="284"/>
                  <a:pt x="980" y="1"/>
                  <a:pt x="631"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684;p42">
            <a:extLst>
              <a:ext uri="{FF2B5EF4-FFF2-40B4-BE49-F238E27FC236}">
                <a16:creationId xmlns="" xmlns:a16="http://schemas.microsoft.com/office/drawing/2014/main" id="{CE55C24B-9DD2-953B-202E-3C7AB96D2C7E}"/>
              </a:ext>
            </a:extLst>
          </p:cNvPr>
          <p:cNvSpPr/>
          <p:nvPr/>
        </p:nvSpPr>
        <p:spPr>
          <a:xfrm>
            <a:off x="1548785" y="3781859"/>
            <a:ext cx="322391" cy="284512"/>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685;p42">
            <a:extLst>
              <a:ext uri="{FF2B5EF4-FFF2-40B4-BE49-F238E27FC236}">
                <a16:creationId xmlns="" xmlns:a16="http://schemas.microsoft.com/office/drawing/2014/main" id="{E95DFA84-4CC2-869A-AB58-3B7623B20ADB}"/>
              </a:ext>
            </a:extLst>
          </p:cNvPr>
          <p:cNvSpPr/>
          <p:nvPr/>
        </p:nvSpPr>
        <p:spPr>
          <a:xfrm>
            <a:off x="1971145" y="3576185"/>
            <a:ext cx="82206" cy="78709"/>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 name="Google Shape;2686;p42">
            <a:extLst>
              <a:ext uri="{FF2B5EF4-FFF2-40B4-BE49-F238E27FC236}">
                <a16:creationId xmlns="" xmlns:a16="http://schemas.microsoft.com/office/drawing/2014/main" id="{754CD64D-EB13-2E63-43C5-EABF0D03EAFE}"/>
              </a:ext>
            </a:extLst>
          </p:cNvPr>
          <p:cNvGrpSpPr/>
          <p:nvPr/>
        </p:nvGrpSpPr>
        <p:grpSpPr>
          <a:xfrm rot="630753">
            <a:off x="6735004" y="1941646"/>
            <a:ext cx="1071650" cy="2811873"/>
            <a:chOff x="438975" y="1510001"/>
            <a:chExt cx="1320214" cy="3464072"/>
          </a:xfrm>
        </p:grpSpPr>
        <p:sp>
          <p:nvSpPr>
            <p:cNvPr id="25" name="Google Shape;2687;p42">
              <a:extLst>
                <a:ext uri="{FF2B5EF4-FFF2-40B4-BE49-F238E27FC236}">
                  <a16:creationId xmlns="" xmlns:a16="http://schemas.microsoft.com/office/drawing/2014/main" id="{E18798BD-B5A3-4DEE-83AF-CA605B775B7A}"/>
                </a:ext>
              </a:extLst>
            </p:cNvPr>
            <p:cNvSpPr/>
            <p:nvPr/>
          </p:nvSpPr>
          <p:spPr>
            <a:xfrm>
              <a:off x="448721" y="1525573"/>
              <a:ext cx="1310468" cy="3180879"/>
            </a:xfrm>
            <a:custGeom>
              <a:avLst/>
              <a:gdLst/>
              <a:ahLst/>
              <a:cxnLst/>
              <a:rect l="l" t="t" r="r" b="b"/>
              <a:pathLst>
                <a:path w="11698" h="28395" extrusionOk="0">
                  <a:moveTo>
                    <a:pt x="10352" y="0"/>
                  </a:moveTo>
                  <a:cubicBezTo>
                    <a:pt x="9961" y="0"/>
                    <a:pt x="9547" y="598"/>
                    <a:pt x="9454" y="984"/>
                  </a:cubicBezTo>
                  <a:lnTo>
                    <a:pt x="8750" y="3891"/>
                  </a:lnTo>
                  <a:cubicBezTo>
                    <a:pt x="7689" y="3978"/>
                    <a:pt x="6757" y="4731"/>
                    <a:pt x="6492" y="5822"/>
                  </a:cubicBezTo>
                  <a:cubicBezTo>
                    <a:pt x="6247" y="6833"/>
                    <a:pt x="6646" y="7846"/>
                    <a:pt x="7421" y="8439"/>
                  </a:cubicBezTo>
                  <a:lnTo>
                    <a:pt x="7318" y="8734"/>
                  </a:lnTo>
                  <a:lnTo>
                    <a:pt x="6353" y="8402"/>
                  </a:lnTo>
                  <a:lnTo>
                    <a:pt x="4869" y="12711"/>
                  </a:lnTo>
                  <a:lnTo>
                    <a:pt x="326" y="25904"/>
                  </a:lnTo>
                  <a:lnTo>
                    <a:pt x="241" y="25624"/>
                  </a:lnTo>
                  <a:lnTo>
                    <a:pt x="0" y="25963"/>
                  </a:lnTo>
                  <a:lnTo>
                    <a:pt x="238" y="26533"/>
                  </a:lnTo>
                  <a:cubicBezTo>
                    <a:pt x="295" y="26662"/>
                    <a:pt x="407" y="26766"/>
                    <a:pt x="556" y="26803"/>
                  </a:cubicBezTo>
                  <a:lnTo>
                    <a:pt x="1431" y="27014"/>
                  </a:lnTo>
                  <a:lnTo>
                    <a:pt x="5897" y="13519"/>
                  </a:lnTo>
                  <a:lnTo>
                    <a:pt x="6059" y="13575"/>
                  </a:lnTo>
                  <a:lnTo>
                    <a:pt x="7752" y="8651"/>
                  </a:lnTo>
                  <a:cubicBezTo>
                    <a:pt x="7940" y="8753"/>
                    <a:pt x="8143" y="8836"/>
                    <a:pt x="8363" y="8888"/>
                  </a:cubicBezTo>
                  <a:cubicBezTo>
                    <a:pt x="8562" y="8936"/>
                    <a:pt x="8762" y="8960"/>
                    <a:pt x="8959" y="8960"/>
                  </a:cubicBezTo>
                  <a:cubicBezTo>
                    <a:pt x="9473" y="8960"/>
                    <a:pt x="9966" y="8801"/>
                    <a:pt x="10380" y="8522"/>
                  </a:cubicBezTo>
                  <a:lnTo>
                    <a:pt x="10380" y="8522"/>
                  </a:lnTo>
                  <a:lnTo>
                    <a:pt x="10247" y="9351"/>
                  </a:lnTo>
                  <a:lnTo>
                    <a:pt x="9141" y="9192"/>
                  </a:lnTo>
                  <a:lnTo>
                    <a:pt x="8430" y="13635"/>
                  </a:lnTo>
                  <a:lnTo>
                    <a:pt x="8047" y="13579"/>
                  </a:lnTo>
                  <a:lnTo>
                    <a:pt x="8047" y="13579"/>
                  </a:lnTo>
                  <a:lnTo>
                    <a:pt x="8183" y="13675"/>
                  </a:lnTo>
                  <a:lnTo>
                    <a:pt x="8418" y="13711"/>
                  </a:lnTo>
                  <a:lnTo>
                    <a:pt x="6102" y="28184"/>
                  </a:lnTo>
                  <a:lnTo>
                    <a:pt x="7078" y="28382"/>
                  </a:lnTo>
                  <a:cubicBezTo>
                    <a:pt x="7112" y="28391"/>
                    <a:pt x="7147" y="28395"/>
                    <a:pt x="7181" y="28395"/>
                  </a:cubicBezTo>
                  <a:cubicBezTo>
                    <a:pt x="7391" y="28395"/>
                    <a:pt x="7577" y="28240"/>
                    <a:pt x="7608" y="28023"/>
                  </a:cubicBezTo>
                  <a:lnTo>
                    <a:pt x="9590" y="14301"/>
                  </a:lnTo>
                  <a:lnTo>
                    <a:pt x="9834" y="14336"/>
                  </a:lnTo>
                  <a:lnTo>
                    <a:pt x="10715" y="8256"/>
                  </a:lnTo>
                  <a:lnTo>
                    <a:pt x="10715" y="8254"/>
                  </a:lnTo>
                  <a:cubicBezTo>
                    <a:pt x="11054" y="7929"/>
                    <a:pt x="11310" y="7508"/>
                    <a:pt x="11428" y="7017"/>
                  </a:cubicBezTo>
                  <a:cubicBezTo>
                    <a:pt x="11697" y="5907"/>
                    <a:pt x="11190" y="4790"/>
                    <a:pt x="10257" y="4236"/>
                  </a:cubicBezTo>
                  <a:lnTo>
                    <a:pt x="11057" y="934"/>
                  </a:lnTo>
                  <a:cubicBezTo>
                    <a:pt x="11158" y="517"/>
                    <a:pt x="10854" y="112"/>
                    <a:pt x="10439" y="10"/>
                  </a:cubicBezTo>
                  <a:cubicBezTo>
                    <a:pt x="10410" y="3"/>
                    <a:pt x="10381" y="0"/>
                    <a:pt x="10352" y="0"/>
                  </a:cubicBez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88;p42">
              <a:extLst>
                <a:ext uri="{FF2B5EF4-FFF2-40B4-BE49-F238E27FC236}">
                  <a16:creationId xmlns="" xmlns:a16="http://schemas.microsoft.com/office/drawing/2014/main" id="{FC702794-CA19-8042-ED3E-1BE8915B0DD7}"/>
                </a:ext>
              </a:extLst>
            </p:cNvPr>
            <p:cNvSpPr/>
            <p:nvPr/>
          </p:nvSpPr>
          <p:spPr>
            <a:xfrm>
              <a:off x="935134" y="2929265"/>
              <a:ext cx="18596" cy="33831"/>
            </a:xfrm>
            <a:custGeom>
              <a:avLst/>
              <a:gdLst/>
              <a:ahLst/>
              <a:cxnLst/>
              <a:rect l="l" t="t" r="r" b="b"/>
              <a:pathLst>
                <a:path w="166" h="302" extrusionOk="0">
                  <a:moveTo>
                    <a:pt x="1" y="0"/>
                  </a:moveTo>
                  <a:lnTo>
                    <a:pt x="81" y="302"/>
                  </a:lnTo>
                  <a:lnTo>
                    <a:pt x="165" y="57"/>
                  </a:lnTo>
                  <a:lnTo>
                    <a:pt x="1" y="0"/>
                  </a:ln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689;p42">
              <a:extLst>
                <a:ext uri="{FF2B5EF4-FFF2-40B4-BE49-F238E27FC236}">
                  <a16:creationId xmlns="" xmlns:a16="http://schemas.microsoft.com/office/drawing/2014/main" id="{8D6D39DF-65BC-9A3C-7F95-F860AA57F00B}"/>
                </a:ext>
              </a:extLst>
            </p:cNvPr>
            <p:cNvSpPr/>
            <p:nvPr/>
          </p:nvSpPr>
          <p:spPr>
            <a:xfrm>
              <a:off x="1141372" y="2495834"/>
              <a:ext cx="436897" cy="2151168"/>
            </a:xfrm>
            <a:custGeom>
              <a:avLst/>
              <a:gdLst/>
              <a:ahLst/>
              <a:cxnLst/>
              <a:rect l="l" t="t" r="r" b="b"/>
              <a:pathLst>
                <a:path w="3900" h="19203" extrusionOk="0">
                  <a:moveTo>
                    <a:pt x="2737" y="0"/>
                  </a:moveTo>
                  <a:lnTo>
                    <a:pt x="1" y="19027"/>
                  </a:lnTo>
                  <a:lnTo>
                    <a:pt x="674" y="19191"/>
                  </a:lnTo>
                  <a:cubicBezTo>
                    <a:pt x="708" y="19199"/>
                    <a:pt x="742" y="19203"/>
                    <a:pt x="775" y="19203"/>
                  </a:cubicBezTo>
                  <a:cubicBezTo>
                    <a:pt x="986" y="19203"/>
                    <a:pt x="1173" y="19049"/>
                    <a:pt x="1204" y="18832"/>
                  </a:cubicBezTo>
                  <a:lnTo>
                    <a:pt x="3900" y="166"/>
                  </a:lnTo>
                  <a:lnTo>
                    <a:pt x="2737" y="0"/>
                  </a:ln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690;p42">
              <a:extLst>
                <a:ext uri="{FF2B5EF4-FFF2-40B4-BE49-F238E27FC236}">
                  <a16:creationId xmlns="" xmlns:a16="http://schemas.microsoft.com/office/drawing/2014/main" id="{C388AE3C-C353-D2DB-800F-AED877B85CD4}"/>
                </a:ext>
              </a:extLst>
            </p:cNvPr>
            <p:cNvSpPr/>
            <p:nvPr/>
          </p:nvSpPr>
          <p:spPr>
            <a:xfrm>
              <a:off x="438975" y="2407333"/>
              <a:ext cx="821143" cy="2085075"/>
            </a:xfrm>
            <a:custGeom>
              <a:avLst/>
              <a:gdLst/>
              <a:ahLst/>
              <a:cxnLst/>
              <a:rect l="l" t="t" r="r" b="b"/>
              <a:pathLst>
                <a:path w="7330" h="18613" extrusionOk="0">
                  <a:moveTo>
                    <a:pt x="6219" y="0"/>
                  </a:moveTo>
                  <a:lnTo>
                    <a:pt x="90" y="17796"/>
                  </a:lnTo>
                  <a:cubicBezTo>
                    <a:pt x="0" y="18057"/>
                    <a:pt x="154" y="18337"/>
                    <a:pt x="421" y="18401"/>
                  </a:cubicBezTo>
                  <a:lnTo>
                    <a:pt x="1297" y="18613"/>
                  </a:lnTo>
                  <a:lnTo>
                    <a:pt x="7329" y="383"/>
                  </a:lnTo>
                  <a:lnTo>
                    <a:pt x="6219" y="0"/>
                  </a:ln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691;p42">
              <a:extLst>
                <a:ext uri="{FF2B5EF4-FFF2-40B4-BE49-F238E27FC236}">
                  <a16:creationId xmlns="" xmlns:a16="http://schemas.microsoft.com/office/drawing/2014/main" id="{D0E01868-045B-69AA-12A2-39DC8F4FCDDD}"/>
                </a:ext>
              </a:extLst>
            </p:cNvPr>
            <p:cNvSpPr/>
            <p:nvPr/>
          </p:nvSpPr>
          <p:spPr>
            <a:xfrm>
              <a:off x="1349402" y="2323649"/>
              <a:ext cx="279950" cy="748086"/>
            </a:xfrm>
            <a:custGeom>
              <a:avLst/>
              <a:gdLst/>
              <a:ahLst/>
              <a:cxnLst/>
              <a:rect l="l" t="t" r="r" b="b"/>
              <a:pathLst>
                <a:path w="2499" h="6678" extrusionOk="0">
                  <a:moveTo>
                    <a:pt x="935" y="0"/>
                  </a:moveTo>
                  <a:lnTo>
                    <a:pt x="0" y="6451"/>
                  </a:lnTo>
                  <a:lnTo>
                    <a:pt x="1564" y="6677"/>
                  </a:lnTo>
                  <a:lnTo>
                    <a:pt x="2499" y="227"/>
                  </a:lnTo>
                  <a:lnTo>
                    <a:pt x="935" y="0"/>
                  </a:lnTo>
                  <a:close/>
                </a:path>
              </a:pathLst>
            </a:custGeom>
            <a:solidFill>
              <a:srgbClr val="FFCA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692;p42">
              <a:extLst>
                <a:ext uri="{FF2B5EF4-FFF2-40B4-BE49-F238E27FC236}">
                  <a16:creationId xmlns="" xmlns:a16="http://schemas.microsoft.com/office/drawing/2014/main" id="{BA5FCD15-46BD-C02A-EE2A-E30894362762}"/>
                </a:ext>
              </a:extLst>
            </p:cNvPr>
            <p:cNvSpPr/>
            <p:nvPr/>
          </p:nvSpPr>
          <p:spPr>
            <a:xfrm>
              <a:off x="936254" y="2238621"/>
              <a:ext cx="404858" cy="748086"/>
            </a:xfrm>
            <a:custGeom>
              <a:avLst/>
              <a:gdLst/>
              <a:ahLst/>
              <a:cxnLst/>
              <a:rect l="l" t="t" r="r" b="b"/>
              <a:pathLst>
                <a:path w="3614" h="6678" extrusionOk="0">
                  <a:moveTo>
                    <a:pt x="2119" y="0"/>
                  </a:moveTo>
                  <a:lnTo>
                    <a:pt x="1" y="6164"/>
                  </a:lnTo>
                  <a:lnTo>
                    <a:pt x="1495" y="6678"/>
                  </a:lnTo>
                  <a:lnTo>
                    <a:pt x="3614" y="514"/>
                  </a:lnTo>
                  <a:lnTo>
                    <a:pt x="2119" y="0"/>
                  </a:lnTo>
                  <a:close/>
                </a:path>
              </a:pathLst>
            </a:custGeom>
            <a:solidFill>
              <a:srgbClr val="FFCA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693;p42">
              <a:extLst>
                <a:ext uri="{FF2B5EF4-FFF2-40B4-BE49-F238E27FC236}">
                  <a16:creationId xmlns="" xmlns:a16="http://schemas.microsoft.com/office/drawing/2014/main" id="{5424A905-6A37-9F2D-DA66-3D2F65236ABD}"/>
                </a:ext>
              </a:extLst>
            </p:cNvPr>
            <p:cNvSpPr/>
            <p:nvPr/>
          </p:nvSpPr>
          <p:spPr>
            <a:xfrm>
              <a:off x="1114149" y="1510001"/>
              <a:ext cx="620282" cy="959921"/>
            </a:xfrm>
            <a:custGeom>
              <a:avLst/>
              <a:gdLst/>
              <a:ahLst/>
              <a:cxnLst/>
              <a:rect l="l" t="t" r="r" b="b"/>
              <a:pathLst>
                <a:path w="5537" h="8569" extrusionOk="0">
                  <a:moveTo>
                    <a:pt x="4044" y="1"/>
                  </a:moveTo>
                  <a:cubicBezTo>
                    <a:pt x="3695" y="1"/>
                    <a:pt x="3378" y="238"/>
                    <a:pt x="3293" y="593"/>
                  </a:cubicBezTo>
                  <a:lnTo>
                    <a:pt x="2589" y="3499"/>
                  </a:lnTo>
                  <a:cubicBezTo>
                    <a:pt x="1528" y="3587"/>
                    <a:pt x="594" y="4340"/>
                    <a:pt x="331" y="5430"/>
                  </a:cubicBezTo>
                  <a:cubicBezTo>
                    <a:pt x="0" y="6794"/>
                    <a:pt x="838" y="8167"/>
                    <a:pt x="2202" y="8496"/>
                  </a:cubicBezTo>
                  <a:cubicBezTo>
                    <a:pt x="2403" y="8545"/>
                    <a:pt x="2604" y="8568"/>
                    <a:pt x="2802" y="8568"/>
                  </a:cubicBezTo>
                  <a:cubicBezTo>
                    <a:pt x="3947" y="8568"/>
                    <a:pt x="4985" y="7788"/>
                    <a:pt x="5267" y="6625"/>
                  </a:cubicBezTo>
                  <a:cubicBezTo>
                    <a:pt x="5536" y="5515"/>
                    <a:pt x="5030" y="4399"/>
                    <a:pt x="4096" y="3846"/>
                  </a:cubicBezTo>
                  <a:lnTo>
                    <a:pt x="4796" y="957"/>
                  </a:lnTo>
                  <a:cubicBezTo>
                    <a:pt x="4896" y="542"/>
                    <a:pt x="4641" y="124"/>
                    <a:pt x="4226" y="23"/>
                  </a:cubicBezTo>
                  <a:cubicBezTo>
                    <a:pt x="4165" y="8"/>
                    <a:pt x="4104" y="1"/>
                    <a:pt x="4044" y="1"/>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694;p42">
              <a:extLst>
                <a:ext uri="{FF2B5EF4-FFF2-40B4-BE49-F238E27FC236}">
                  <a16:creationId xmlns="" xmlns:a16="http://schemas.microsoft.com/office/drawing/2014/main" id="{115AF341-0506-8D5C-1066-E9CE2CB74E3B}"/>
                </a:ext>
              </a:extLst>
            </p:cNvPr>
            <p:cNvSpPr/>
            <p:nvPr/>
          </p:nvSpPr>
          <p:spPr>
            <a:xfrm>
              <a:off x="1294958" y="2064868"/>
              <a:ext cx="265387" cy="240960"/>
            </a:xfrm>
            <a:custGeom>
              <a:avLst/>
              <a:gdLst/>
              <a:ahLst/>
              <a:cxnLst/>
              <a:rect l="l" t="t" r="r" b="b"/>
              <a:pathLst>
                <a:path w="2369" h="2151" extrusionOk="0">
                  <a:moveTo>
                    <a:pt x="1185" y="1"/>
                  </a:moveTo>
                  <a:cubicBezTo>
                    <a:pt x="700" y="1"/>
                    <a:pt x="260" y="331"/>
                    <a:pt x="142" y="822"/>
                  </a:cubicBezTo>
                  <a:cubicBezTo>
                    <a:pt x="1" y="1399"/>
                    <a:pt x="355" y="1979"/>
                    <a:pt x="933" y="2120"/>
                  </a:cubicBezTo>
                  <a:cubicBezTo>
                    <a:pt x="1017" y="2141"/>
                    <a:pt x="1102" y="2150"/>
                    <a:pt x="1185" y="2150"/>
                  </a:cubicBezTo>
                  <a:cubicBezTo>
                    <a:pt x="1670" y="2150"/>
                    <a:pt x="2110" y="1820"/>
                    <a:pt x="2229" y="1328"/>
                  </a:cubicBezTo>
                  <a:cubicBezTo>
                    <a:pt x="2368" y="752"/>
                    <a:pt x="2014" y="171"/>
                    <a:pt x="1438" y="31"/>
                  </a:cubicBezTo>
                  <a:cubicBezTo>
                    <a:pt x="1353" y="11"/>
                    <a:pt x="1268" y="1"/>
                    <a:pt x="1185" y="1"/>
                  </a:cubicBezTo>
                  <a:close/>
                </a:path>
              </a:pathLst>
            </a:custGeom>
            <a:solidFill>
              <a:srgbClr val="FFCA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695;p42">
              <a:extLst>
                <a:ext uri="{FF2B5EF4-FFF2-40B4-BE49-F238E27FC236}">
                  <a16:creationId xmlns="" xmlns:a16="http://schemas.microsoft.com/office/drawing/2014/main" id="{3821A25A-9190-1C6B-6F70-46A77E213AB1}"/>
                </a:ext>
              </a:extLst>
            </p:cNvPr>
            <p:cNvSpPr/>
            <p:nvPr/>
          </p:nvSpPr>
          <p:spPr>
            <a:xfrm>
              <a:off x="1099810" y="4652904"/>
              <a:ext cx="114602" cy="321169"/>
            </a:xfrm>
            <a:custGeom>
              <a:avLst/>
              <a:gdLst/>
              <a:ahLst/>
              <a:cxnLst/>
              <a:rect l="l" t="t" r="r" b="b"/>
              <a:pathLst>
                <a:path w="1023" h="2867" extrusionOk="0">
                  <a:moveTo>
                    <a:pt x="594" y="1"/>
                  </a:moveTo>
                  <a:cubicBezTo>
                    <a:pt x="517" y="1"/>
                    <a:pt x="458" y="21"/>
                    <a:pt x="449" y="71"/>
                  </a:cubicBezTo>
                  <a:lnTo>
                    <a:pt x="0" y="2866"/>
                  </a:lnTo>
                  <a:lnTo>
                    <a:pt x="983" y="210"/>
                  </a:lnTo>
                  <a:cubicBezTo>
                    <a:pt x="1023" y="103"/>
                    <a:pt x="765" y="1"/>
                    <a:pt x="594"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696;p42">
              <a:extLst>
                <a:ext uri="{FF2B5EF4-FFF2-40B4-BE49-F238E27FC236}">
                  <a16:creationId xmlns="" xmlns:a16="http://schemas.microsoft.com/office/drawing/2014/main" id="{619177F2-6909-3D70-2E6A-71321C53CC35}"/>
                </a:ext>
              </a:extLst>
            </p:cNvPr>
            <p:cNvSpPr/>
            <p:nvPr/>
          </p:nvSpPr>
          <p:spPr>
            <a:xfrm>
              <a:off x="456115" y="4489570"/>
              <a:ext cx="114826" cy="321056"/>
            </a:xfrm>
            <a:custGeom>
              <a:avLst/>
              <a:gdLst/>
              <a:ahLst/>
              <a:cxnLst/>
              <a:rect l="l" t="t" r="r" b="b"/>
              <a:pathLst>
                <a:path w="1025" h="2866" extrusionOk="0">
                  <a:moveTo>
                    <a:pt x="595" y="1"/>
                  </a:moveTo>
                  <a:cubicBezTo>
                    <a:pt x="518" y="1"/>
                    <a:pt x="459" y="21"/>
                    <a:pt x="451" y="71"/>
                  </a:cubicBezTo>
                  <a:lnTo>
                    <a:pt x="1" y="2866"/>
                  </a:lnTo>
                  <a:lnTo>
                    <a:pt x="984" y="210"/>
                  </a:lnTo>
                  <a:cubicBezTo>
                    <a:pt x="1024" y="103"/>
                    <a:pt x="766" y="1"/>
                    <a:pt x="595"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 name="Google Shape;2697;p42">
            <a:extLst>
              <a:ext uri="{FF2B5EF4-FFF2-40B4-BE49-F238E27FC236}">
                <a16:creationId xmlns="" xmlns:a16="http://schemas.microsoft.com/office/drawing/2014/main" id="{4982A2E0-4C4D-4789-9FE3-7357B1F13017}"/>
              </a:ext>
            </a:extLst>
          </p:cNvPr>
          <p:cNvGrpSpPr/>
          <p:nvPr/>
        </p:nvGrpSpPr>
        <p:grpSpPr>
          <a:xfrm rot="2091024">
            <a:off x="2551386" y="4123153"/>
            <a:ext cx="447987" cy="611019"/>
            <a:chOff x="6618900" y="3939050"/>
            <a:chExt cx="242650" cy="330975"/>
          </a:xfrm>
        </p:grpSpPr>
        <p:sp>
          <p:nvSpPr>
            <p:cNvPr id="19" name="Google Shape;2698;p42">
              <a:extLst>
                <a:ext uri="{FF2B5EF4-FFF2-40B4-BE49-F238E27FC236}">
                  <a16:creationId xmlns="" xmlns:a16="http://schemas.microsoft.com/office/drawing/2014/main" id="{0730F9DE-E6AA-F780-EB0A-563C52729E95}"/>
                </a:ext>
              </a:extLst>
            </p:cNvPr>
            <p:cNvSpPr/>
            <p:nvPr/>
          </p:nvSpPr>
          <p:spPr>
            <a:xfrm>
              <a:off x="6634125" y="4062925"/>
              <a:ext cx="227425" cy="89575"/>
            </a:xfrm>
            <a:custGeom>
              <a:avLst/>
              <a:gdLst/>
              <a:ahLst/>
              <a:cxnLst/>
              <a:rect l="l" t="t" r="r" b="b"/>
              <a:pathLst>
                <a:path w="9097" h="3583" extrusionOk="0">
                  <a:moveTo>
                    <a:pt x="1" y="0"/>
                  </a:moveTo>
                  <a:lnTo>
                    <a:pt x="1" y="3582"/>
                  </a:lnTo>
                  <a:lnTo>
                    <a:pt x="9097" y="3582"/>
                  </a:lnTo>
                  <a:lnTo>
                    <a:pt x="9097" y="0"/>
                  </a:ln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699;p42">
              <a:extLst>
                <a:ext uri="{FF2B5EF4-FFF2-40B4-BE49-F238E27FC236}">
                  <a16:creationId xmlns="" xmlns:a16="http://schemas.microsoft.com/office/drawing/2014/main" id="{BAEDBCC1-E038-9972-781B-D078903D6F82}"/>
                </a:ext>
              </a:extLst>
            </p:cNvPr>
            <p:cNvSpPr/>
            <p:nvPr/>
          </p:nvSpPr>
          <p:spPr>
            <a:xfrm>
              <a:off x="6700900" y="3945375"/>
              <a:ext cx="93900" cy="93925"/>
            </a:xfrm>
            <a:custGeom>
              <a:avLst/>
              <a:gdLst/>
              <a:ahLst/>
              <a:cxnLst/>
              <a:rect l="l" t="t" r="r" b="b"/>
              <a:pathLst>
                <a:path w="3756" h="3757" extrusionOk="0">
                  <a:moveTo>
                    <a:pt x="1878" y="1"/>
                  </a:moveTo>
                  <a:cubicBezTo>
                    <a:pt x="840" y="1"/>
                    <a:pt x="0" y="841"/>
                    <a:pt x="0" y="1879"/>
                  </a:cubicBezTo>
                  <a:cubicBezTo>
                    <a:pt x="0" y="2916"/>
                    <a:pt x="840" y="3756"/>
                    <a:pt x="1878" y="3756"/>
                  </a:cubicBezTo>
                  <a:cubicBezTo>
                    <a:pt x="2915" y="3756"/>
                    <a:pt x="3755" y="2916"/>
                    <a:pt x="3755" y="1879"/>
                  </a:cubicBezTo>
                  <a:cubicBezTo>
                    <a:pt x="3755" y="841"/>
                    <a:pt x="2915" y="1"/>
                    <a:pt x="1878" y="1"/>
                  </a:cubicBez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700;p42">
              <a:extLst>
                <a:ext uri="{FF2B5EF4-FFF2-40B4-BE49-F238E27FC236}">
                  <a16:creationId xmlns="" xmlns:a16="http://schemas.microsoft.com/office/drawing/2014/main" id="{B1176118-679F-5932-1770-7B15ABAB1F1C}"/>
                </a:ext>
              </a:extLst>
            </p:cNvPr>
            <p:cNvSpPr/>
            <p:nvPr/>
          </p:nvSpPr>
          <p:spPr>
            <a:xfrm>
              <a:off x="6700900" y="4176075"/>
              <a:ext cx="93900" cy="93950"/>
            </a:xfrm>
            <a:custGeom>
              <a:avLst/>
              <a:gdLst/>
              <a:ahLst/>
              <a:cxnLst/>
              <a:rect l="l" t="t" r="r" b="b"/>
              <a:pathLst>
                <a:path w="3756" h="3758" extrusionOk="0">
                  <a:moveTo>
                    <a:pt x="1878" y="1"/>
                  </a:moveTo>
                  <a:cubicBezTo>
                    <a:pt x="840" y="1"/>
                    <a:pt x="0" y="842"/>
                    <a:pt x="0" y="1880"/>
                  </a:cubicBezTo>
                  <a:cubicBezTo>
                    <a:pt x="0" y="2917"/>
                    <a:pt x="840" y="3758"/>
                    <a:pt x="1878" y="3758"/>
                  </a:cubicBezTo>
                  <a:cubicBezTo>
                    <a:pt x="2915" y="3758"/>
                    <a:pt x="3755" y="2917"/>
                    <a:pt x="3755" y="1880"/>
                  </a:cubicBezTo>
                  <a:cubicBezTo>
                    <a:pt x="3755" y="842"/>
                    <a:pt x="2915" y="1"/>
                    <a:pt x="1878" y="1"/>
                  </a:cubicBez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701;p42">
              <a:extLst>
                <a:ext uri="{FF2B5EF4-FFF2-40B4-BE49-F238E27FC236}">
                  <a16:creationId xmlns="" xmlns:a16="http://schemas.microsoft.com/office/drawing/2014/main" id="{0DCB1528-5632-151C-4B7C-53F779104EA8}"/>
                </a:ext>
              </a:extLst>
            </p:cNvPr>
            <p:cNvSpPr/>
            <p:nvPr/>
          </p:nvSpPr>
          <p:spPr>
            <a:xfrm>
              <a:off x="6618900" y="4056550"/>
              <a:ext cx="227425" cy="89575"/>
            </a:xfrm>
            <a:custGeom>
              <a:avLst/>
              <a:gdLst/>
              <a:ahLst/>
              <a:cxnLst/>
              <a:rect l="l" t="t" r="r" b="b"/>
              <a:pathLst>
                <a:path w="9097" h="3583" extrusionOk="0">
                  <a:moveTo>
                    <a:pt x="0" y="0"/>
                  </a:moveTo>
                  <a:lnTo>
                    <a:pt x="0" y="3583"/>
                  </a:lnTo>
                  <a:lnTo>
                    <a:pt x="9096" y="3583"/>
                  </a:lnTo>
                  <a:lnTo>
                    <a:pt x="9096" y="0"/>
                  </a:ln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702;p42">
              <a:extLst>
                <a:ext uri="{FF2B5EF4-FFF2-40B4-BE49-F238E27FC236}">
                  <a16:creationId xmlns="" xmlns:a16="http://schemas.microsoft.com/office/drawing/2014/main" id="{ECD1BD04-9EC5-76BC-8722-F507C4A1183A}"/>
                </a:ext>
              </a:extLst>
            </p:cNvPr>
            <p:cNvSpPr/>
            <p:nvPr/>
          </p:nvSpPr>
          <p:spPr>
            <a:xfrm>
              <a:off x="6685650" y="3939050"/>
              <a:ext cx="93900" cy="93900"/>
            </a:xfrm>
            <a:custGeom>
              <a:avLst/>
              <a:gdLst/>
              <a:ahLst/>
              <a:cxnLst/>
              <a:rect l="l" t="t" r="r" b="b"/>
              <a:pathLst>
                <a:path w="3756" h="3756" extrusionOk="0">
                  <a:moveTo>
                    <a:pt x="1878" y="1"/>
                  </a:moveTo>
                  <a:cubicBezTo>
                    <a:pt x="841" y="1"/>
                    <a:pt x="1" y="841"/>
                    <a:pt x="1" y="1878"/>
                  </a:cubicBezTo>
                  <a:cubicBezTo>
                    <a:pt x="1" y="2916"/>
                    <a:pt x="841" y="3756"/>
                    <a:pt x="1878" y="3756"/>
                  </a:cubicBezTo>
                  <a:cubicBezTo>
                    <a:pt x="2916" y="3756"/>
                    <a:pt x="3756" y="2916"/>
                    <a:pt x="3756" y="1878"/>
                  </a:cubicBezTo>
                  <a:cubicBezTo>
                    <a:pt x="3756" y="841"/>
                    <a:pt x="2916" y="1"/>
                    <a:pt x="1878"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703;p42">
              <a:extLst>
                <a:ext uri="{FF2B5EF4-FFF2-40B4-BE49-F238E27FC236}">
                  <a16:creationId xmlns="" xmlns:a16="http://schemas.microsoft.com/office/drawing/2014/main" id="{08FB03E5-2AAC-57FE-7019-E790AC94AC98}"/>
                </a:ext>
              </a:extLst>
            </p:cNvPr>
            <p:cNvSpPr/>
            <p:nvPr/>
          </p:nvSpPr>
          <p:spPr>
            <a:xfrm>
              <a:off x="6685650" y="4169750"/>
              <a:ext cx="93900" cy="93950"/>
            </a:xfrm>
            <a:custGeom>
              <a:avLst/>
              <a:gdLst/>
              <a:ahLst/>
              <a:cxnLst/>
              <a:rect l="l" t="t" r="r" b="b"/>
              <a:pathLst>
                <a:path w="3756" h="3758" extrusionOk="0">
                  <a:moveTo>
                    <a:pt x="1878" y="0"/>
                  </a:moveTo>
                  <a:cubicBezTo>
                    <a:pt x="841" y="0"/>
                    <a:pt x="1" y="841"/>
                    <a:pt x="1" y="1878"/>
                  </a:cubicBezTo>
                  <a:cubicBezTo>
                    <a:pt x="1" y="2915"/>
                    <a:pt x="841" y="3757"/>
                    <a:pt x="1878" y="3757"/>
                  </a:cubicBezTo>
                  <a:cubicBezTo>
                    <a:pt x="2916" y="3757"/>
                    <a:pt x="3756" y="2915"/>
                    <a:pt x="3756" y="1878"/>
                  </a:cubicBezTo>
                  <a:cubicBezTo>
                    <a:pt x="3756" y="841"/>
                    <a:pt x="2916" y="0"/>
                    <a:pt x="1878" y="0"/>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2704;p42">
            <a:extLst>
              <a:ext uri="{FF2B5EF4-FFF2-40B4-BE49-F238E27FC236}">
                <a16:creationId xmlns="" xmlns:a16="http://schemas.microsoft.com/office/drawing/2014/main" id="{A6ED6B2D-A1DA-AFDE-1E8B-FA4CD962832F}"/>
              </a:ext>
            </a:extLst>
          </p:cNvPr>
          <p:cNvGrpSpPr/>
          <p:nvPr/>
        </p:nvGrpSpPr>
        <p:grpSpPr>
          <a:xfrm rot="-7461975">
            <a:off x="605720" y="2021897"/>
            <a:ext cx="1975498" cy="437006"/>
            <a:chOff x="941138" y="3737350"/>
            <a:chExt cx="3389456" cy="749792"/>
          </a:xfrm>
        </p:grpSpPr>
        <p:sp>
          <p:nvSpPr>
            <p:cNvPr id="14" name="Google Shape;2705;p42">
              <a:extLst>
                <a:ext uri="{FF2B5EF4-FFF2-40B4-BE49-F238E27FC236}">
                  <a16:creationId xmlns="" xmlns:a16="http://schemas.microsoft.com/office/drawing/2014/main" id="{85F664D8-2280-C630-C75A-96144AE0E190}"/>
                </a:ext>
              </a:extLst>
            </p:cNvPr>
            <p:cNvSpPr/>
            <p:nvPr/>
          </p:nvSpPr>
          <p:spPr>
            <a:xfrm>
              <a:off x="941138" y="3737350"/>
              <a:ext cx="3318410" cy="700355"/>
            </a:xfrm>
            <a:custGeom>
              <a:avLst/>
              <a:gdLst/>
              <a:ahLst/>
              <a:cxnLst/>
              <a:rect l="l" t="t" r="r" b="b"/>
              <a:pathLst>
                <a:path w="35778" h="7551" extrusionOk="0">
                  <a:moveTo>
                    <a:pt x="1871" y="1863"/>
                  </a:moveTo>
                  <a:cubicBezTo>
                    <a:pt x="1931" y="1863"/>
                    <a:pt x="1991" y="1868"/>
                    <a:pt x="2053" y="1878"/>
                  </a:cubicBezTo>
                  <a:cubicBezTo>
                    <a:pt x="2138" y="1892"/>
                    <a:pt x="2223" y="1916"/>
                    <a:pt x="2303" y="1950"/>
                  </a:cubicBezTo>
                  <a:cubicBezTo>
                    <a:pt x="2675" y="2104"/>
                    <a:pt x="2906" y="2451"/>
                    <a:pt x="2837" y="2805"/>
                  </a:cubicBezTo>
                  <a:cubicBezTo>
                    <a:pt x="2765" y="3180"/>
                    <a:pt x="2390" y="3442"/>
                    <a:pt x="1953" y="3449"/>
                  </a:cubicBezTo>
                  <a:cubicBezTo>
                    <a:pt x="1945" y="3449"/>
                    <a:pt x="1936" y="3449"/>
                    <a:pt x="1928" y="3449"/>
                  </a:cubicBezTo>
                  <a:cubicBezTo>
                    <a:pt x="1870" y="3449"/>
                    <a:pt x="1811" y="3444"/>
                    <a:pt x="1754" y="3435"/>
                  </a:cubicBezTo>
                  <a:cubicBezTo>
                    <a:pt x="1236" y="3353"/>
                    <a:pt x="887" y="2936"/>
                    <a:pt x="970" y="2506"/>
                  </a:cubicBezTo>
                  <a:cubicBezTo>
                    <a:pt x="1042" y="2126"/>
                    <a:pt x="1427" y="1863"/>
                    <a:pt x="1871" y="1863"/>
                  </a:cubicBezTo>
                  <a:close/>
                  <a:moveTo>
                    <a:pt x="112" y="0"/>
                  </a:moveTo>
                  <a:lnTo>
                    <a:pt x="0" y="7550"/>
                  </a:lnTo>
                  <a:lnTo>
                    <a:pt x="35778" y="5140"/>
                  </a:lnTo>
                  <a:lnTo>
                    <a:pt x="35745" y="511"/>
                  </a:lnTo>
                  <a:lnTo>
                    <a:pt x="112" y="0"/>
                  </a:ln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706;p42">
              <a:extLst>
                <a:ext uri="{FF2B5EF4-FFF2-40B4-BE49-F238E27FC236}">
                  <a16:creationId xmlns="" xmlns:a16="http://schemas.microsoft.com/office/drawing/2014/main" id="{D9943757-9D58-BE40-D0C6-D3B3DE2DD389}"/>
                </a:ext>
              </a:extLst>
            </p:cNvPr>
            <p:cNvSpPr/>
            <p:nvPr/>
          </p:nvSpPr>
          <p:spPr>
            <a:xfrm>
              <a:off x="941138" y="3784839"/>
              <a:ext cx="3389456" cy="702303"/>
            </a:xfrm>
            <a:custGeom>
              <a:avLst/>
              <a:gdLst/>
              <a:ahLst/>
              <a:cxnLst/>
              <a:rect l="l" t="t" r="r" b="b"/>
              <a:pathLst>
                <a:path w="36544" h="7572" extrusionOk="0">
                  <a:moveTo>
                    <a:pt x="1872" y="1351"/>
                  </a:moveTo>
                  <a:cubicBezTo>
                    <a:pt x="1428" y="1351"/>
                    <a:pt x="1042" y="1616"/>
                    <a:pt x="970" y="1994"/>
                  </a:cubicBezTo>
                  <a:cubicBezTo>
                    <a:pt x="887" y="2426"/>
                    <a:pt x="1236" y="2841"/>
                    <a:pt x="1754" y="2923"/>
                  </a:cubicBezTo>
                  <a:cubicBezTo>
                    <a:pt x="1811" y="2932"/>
                    <a:pt x="1870" y="2937"/>
                    <a:pt x="1928" y="2937"/>
                  </a:cubicBezTo>
                  <a:cubicBezTo>
                    <a:pt x="1936" y="2937"/>
                    <a:pt x="1945" y="2937"/>
                    <a:pt x="1953" y="2937"/>
                  </a:cubicBezTo>
                  <a:cubicBezTo>
                    <a:pt x="1581" y="2782"/>
                    <a:pt x="1353" y="2437"/>
                    <a:pt x="1421" y="2079"/>
                  </a:cubicBezTo>
                  <a:cubicBezTo>
                    <a:pt x="1492" y="1706"/>
                    <a:pt x="1868" y="1445"/>
                    <a:pt x="2303" y="1438"/>
                  </a:cubicBezTo>
                  <a:cubicBezTo>
                    <a:pt x="2223" y="1404"/>
                    <a:pt x="2138" y="1380"/>
                    <a:pt x="2053" y="1366"/>
                  </a:cubicBezTo>
                  <a:cubicBezTo>
                    <a:pt x="1992" y="1356"/>
                    <a:pt x="1932" y="1351"/>
                    <a:pt x="1872" y="1351"/>
                  </a:cubicBezTo>
                  <a:close/>
                  <a:moveTo>
                    <a:pt x="35745" y="0"/>
                  </a:moveTo>
                  <a:lnTo>
                    <a:pt x="35776" y="4630"/>
                  </a:lnTo>
                  <a:lnTo>
                    <a:pt x="0" y="7038"/>
                  </a:lnTo>
                  <a:lnTo>
                    <a:pt x="945" y="7572"/>
                  </a:lnTo>
                  <a:lnTo>
                    <a:pt x="36543" y="5211"/>
                  </a:lnTo>
                  <a:lnTo>
                    <a:pt x="36397" y="525"/>
                  </a:lnTo>
                  <a:lnTo>
                    <a:pt x="35745" y="0"/>
                  </a:ln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707;p42">
              <a:extLst>
                <a:ext uri="{FF2B5EF4-FFF2-40B4-BE49-F238E27FC236}">
                  <a16:creationId xmlns="" xmlns:a16="http://schemas.microsoft.com/office/drawing/2014/main" id="{2232A314-9F1B-C4BF-E99A-A816433C075F}"/>
                </a:ext>
              </a:extLst>
            </p:cNvPr>
            <p:cNvSpPr/>
            <p:nvPr/>
          </p:nvSpPr>
          <p:spPr>
            <a:xfrm>
              <a:off x="1006249" y="4010038"/>
              <a:ext cx="3185777" cy="361539"/>
            </a:xfrm>
            <a:custGeom>
              <a:avLst/>
              <a:gdLst/>
              <a:ahLst/>
              <a:cxnLst/>
              <a:rect l="l" t="t" r="r" b="b"/>
              <a:pathLst>
                <a:path w="34348" h="3898" extrusionOk="0">
                  <a:moveTo>
                    <a:pt x="34113" y="0"/>
                  </a:moveTo>
                  <a:lnTo>
                    <a:pt x="4" y="2182"/>
                  </a:lnTo>
                  <a:lnTo>
                    <a:pt x="1" y="3898"/>
                  </a:lnTo>
                  <a:lnTo>
                    <a:pt x="34348" y="1754"/>
                  </a:lnTo>
                  <a:lnTo>
                    <a:pt x="34113" y="0"/>
                  </a:ln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708;p42">
              <a:extLst>
                <a:ext uri="{FF2B5EF4-FFF2-40B4-BE49-F238E27FC236}">
                  <a16:creationId xmlns="" xmlns:a16="http://schemas.microsoft.com/office/drawing/2014/main" id="{CDF87A68-719B-F5EA-6473-43DACB374BCD}"/>
                </a:ext>
              </a:extLst>
            </p:cNvPr>
            <p:cNvSpPr/>
            <p:nvPr/>
          </p:nvSpPr>
          <p:spPr>
            <a:xfrm>
              <a:off x="1080264" y="4083961"/>
              <a:ext cx="3059081" cy="302829"/>
            </a:xfrm>
            <a:custGeom>
              <a:avLst/>
              <a:gdLst/>
              <a:ahLst/>
              <a:cxnLst/>
              <a:rect l="l" t="t" r="r" b="b"/>
              <a:pathLst>
                <a:path w="32982" h="3265" extrusionOk="0">
                  <a:moveTo>
                    <a:pt x="32925" y="0"/>
                  </a:moveTo>
                  <a:lnTo>
                    <a:pt x="32748" y="7"/>
                  </a:lnTo>
                  <a:lnTo>
                    <a:pt x="32804" y="1257"/>
                  </a:lnTo>
                  <a:lnTo>
                    <a:pt x="32981" y="1250"/>
                  </a:lnTo>
                  <a:lnTo>
                    <a:pt x="32925" y="0"/>
                  </a:lnTo>
                  <a:close/>
                  <a:moveTo>
                    <a:pt x="31614" y="80"/>
                  </a:moveTo>
                  <a:lnTo>
                    <a:pt x="31437" y="87"/>
                  </a:lnTo>
                  <a:lnTo>
                    <a:pt x="31495" y="1337"/>
                  </a:lnTo>
                  <a:lnTo>
                    <a:pt x="31672" y="1330"/>
                  </a:lnTo>
                  <a:lnTo>
                    <a:pt x="31614" y="80"/>
                  </a:lnTo>
                  <a:close/>
                  <a:moveTo>
                    <a:pt x="30305" y="162"/>
                  </a:moveTo>
                  <a:lnTo>
                    <a:pt x="30127" y="168"/>
                  </a:lnTo>
                  <a:lnTo>
                    <a:pt x="30184" y="1418"/>
                  </a:lnTo>
                  <a:lnTo>
                    <a:pt x="30362" y="1411"/>
                  </a:lnTo>
                  <a:lnTo>
                    <a:pt x="30305" y="162"/>
                  </a:lnTo>
                  <a:close/>
                  <a:moveTo>
                    <a:pt x="28995" y="242"/>
                  </a:moveTo>
                  <a:lnTo>
                    <a:pt x="28818" y="248"/>
                  </a:lnTo>
                  <a:lnTo>
                    <a:pt x="28874" y="1498"/>
                  </a:lnTo>
                  <a:lnTo>
                    <a:pt x="29053" y="1491"/>
                  </a:lnTo>
                  <a:lnTo>
                    <a:pt x="28995" y="242"/>
                  </a:lnTo>
                  <a:close/>
                  <a:moveTo>
                    <a:pt x="27685" y="322"/>
                  </a:moveTo>
                  <a:lnTo>
                    <a:pt x="27507" y="328"/>
                  </a:lnTo>
                  <a:lnTo>
                    <a:pt x="27565" y="1578"/>
                  </a:lnTo>
                  <a:lnTo>
                    <a:pt x="27742" y="1571"/>
                  </a:lnTo>
                  <a:lnTo>
                    <a:pt x="27685" y="322"/>
                  </a:lnTo>
                  <a:close/>
                  <a:moveTo>
                    <a:pt x="26376" y="403"/>
                  </a:moveTo>
                  <a:lnTo>
                    <a:pt x="26198" y="410"/>
                  </a:lnTo>
                  <a:lnTo>
                    <a:pt x="26255" y="1658"/>
                  </a:lnTo>
                  <a:lnTo>
                    <a:pt x="26432" y="1651"/>
                  </a:lnTo>
                  <a:lnTo>
                    <a:pt x="26376" y="403"/>
                  </a:lnTo>
                  <a:close/>
                  <a:moveTo>
                    <a:pt x="25065" y="483"/>
                  </a:moveTo>
                  <a:lnTo>
                    <a:pt x="24888" y="490"/>
                  </a:lnTo>
                  <a:lnTo>
                    <a:pt x="24945" y="1738"/>
                  </a:lnTo>
                  <a:lnTo>
                    <a:pt x="25123" y="1731"/>
                  </a:lnTo>
                  <a:lnTo>
                    <a:pt x="25065" y="483"/>
                  </a:lnTo>
                  <a:close/>
                  <a:moveTo>
                    <a:pt x="23756" y="563"/>
                  </a:moveTo>
                  <a:lnTo>
                    <a:pt x="23577" y="570"/>
                  </a:lnTo>
                  <a:lnTo>
                    <a:pt x="23635" y="1819"/>
                  </a:lnTo>
                  <a:lnTo>
                    <a:pt x="23812" y="1812"/>
                  </a:lnTo>
                  <a:lnTo>
                    <a:pt x="23756" y="563"/>
                  </a:lnTo>
                  <a:close/>
                  <a:moveTo>
                    <a:pt x="22446" y="643"/>
                  </a:moveTo>
                  <a:lnTo>
                    <a:pt x="22268" y="650"/>
                  </a:lnTo>
                  <a:lnTo>
                    <a:pt x="22325" y="1899"/>
                  </a:lnTo>
                  <a:lnTo>
                    <a:pt x="22502" y="1892"/>
                  </a:lnTo>
                  <a:lnTo>
                    <a:pt x="22446" y="643"/>
                  </a:lnTo>
                  <a:close/>
                  <a:moveTo>
                    <a:pt x="21135" y="724"/>
                  </a:moveTo>
                  <a:lnTo>
                    <a:pt x="20958" y="731"/>
                  </a:lnTo>
                  <a:lnTo>
                    <a:pt x="21016" y="1979"/>
                  </a:lnTo>
                  <a:lnTo>
                    <a:pt x="21193" y="1972"/>
                  </a:lnTo>
                  <a:lnTo>
                    <a:pt x="21135" y="724"/>
                  </a:lnTo>
                  <a:close/>
                  <a:moveTo>
                    <a:pt x="19826" y="804"/>
                  </a:moveTo>
                  <a:lnTo>
                    <a:pt x="19649" y="811"/>
                  </a:lnTo>
                  <a:lnTo>
                    <a:pt x="19705" y="2059"/>
                  </a:lnTo>
                  <a:lnTo>
                    <a:pt x="19883" y="2054"/>
                  </a:lnTo>
                  <a:lnTo>
                    <a:pt x="19826" y="804"/>
                  </a:lnTo>
                  <a:close/>
                  <a:moveTo>
                    <a:pt x="18516" y="884"/>
                  </a:moveTo>
                  <a:lnTo>
                    <a:pt x="18338" y="891"/>
                  </a:lnTo>
                  <a:lnTo>
                    <a:pt x="18395" y="2140"/>
                  </a:lnTo>
                  <a:lnTo>
                    <a:pt x="18573" y="2133"/>
                  </a:lnTo>
                  <a:lnTo>
                    <a:pt x="18516" y="884"/>
                  </a:lnTo>
                  <a:close/>
                  <a:moveTo>
                    <a:pt x="17207" y="964"/>
                  </a:moveTo>
                  <a:lnTo>
                    <a:pt x="17028" y="971"/>
                  </a:lnTo>
                  <a:lnTo>
                    <a:pt x="17086" y="2220"/>
                  </a:lnTo>
                  <a:lnTo>
                    <a:pt x="17263" y="2214"/>
                  </a:lnTo>
                  <a:lnTo>
                    <a:pt x="17207" y="964"/>
                  </a:lnTo>
                  <a:close/>
                  <a:moveTo>
                    <a:pt x="15896" y="1045"/>
                  </a:moveTo>
                  <a:lnTo>
                    <a:pt x="15719" y="1052"/>
                  </a:lnTo>
                  <a:lnTo>
                    <a:pt x="15775" y="2300"/>
                  </a:lnTo>
                  <a:lnTo>
                    <a:pt x="15954" y="2294"/>
                  </a:lnTo>
                  <a:lnTo>
                    <a:pt x="15896" y="1045"/>
                  </a:lnTo>
                  <a:close/>
                  <a:moveTo>
                    <a:pt x="14586" y="1125"/>
                  </a:moveTo>
                  <a:lnTo>
                    <a:pt x="14409" y="1132"/>
                  </a:lnTo>
                  <a:lnTo>
                    <a:pt x="14466" y="2382"/>
                  </a:lnTo>
                  <a:lnTo>
                    <a:pt x="14644" y="2375"/>
                  </a:lnTo>
                  <a:lnTo>
                    <a:pt x="14586" y="1125"/>
                  </a:lnTo>
                  <a:close/>
                  <a:moveTo>
                    <a:pt x="13277" y="1205"/>
                  </a:moveTo>
                  <a:lnTo>
                    <a:pt x="13100" y="1212"/>
                  </a:lnTo>
                  <a:lnTo>
                    <a:pt x="13156" y="2462"/>
                  </a:lnTo>
                  <a:lnTo>
                    <a:pt x="13333" y="2455"/>
                  </a:lnTo>
                  <a:lnTo>
                    <a:pt x="13277" y="1205"/>
                  </a:lnTo>
                  <a:close/>
                  <a:moveTo>
                    <a:pt x="11966" y="1285"/>
                  </a:moveTo>
                  <a:lnTo>
                    <a:pt x="11789" y="1292"/>
                  </a:lnTo>
                  <a:lnTo>
                    <a:pt x="11847" y="2542"/>
                  </a:lnTo>
                  <a:lnTo>
                    <a:pt x="12024" y="2535"/>
                  </a:lnTo>
                  <a:lnTo>
                    <a:pt x="11966" y="1285"/>
                  </a:lnTo>
                  <a:close/>
                  <a:moveTo>
                    <a:pt x="10657" y="1365"/>
                  </a:moveTo>
                  <a:lnTo>
                    <a:pt x="10479" y="1372"/>
                  </a:lnTo>
                  <a:lnTo>
                    <a:pt x="10536" y="2622"/>
                  </a:lnTo>
                  <a:lnTo>
                    <a:pt x="10714" y="2615"/>
                  </a:lnTo>
                  <a:lnTo>
                    <a:pt x="10657" y="1365"/>
                  </a:lnTo>
                  <a:close/>
                  <a:moveTo>
                    <a:pt x="9347" y="1446"/>
                  </a:moveTo>
                  <a:lnTo>
                    <a:pt x="9170" y="1453"/>
                  </a:lnTo>
                  <a:lnTo>
                    <a:pt x="9226" y="2703"/>
                  </a:lnTo>
                  <a:lnTo>
                    <a:pt x="9405" y="2696"/>
                  </a:lnTo>
                  <a:lnTo>
                    <a:pt x="9347" y="1446"/>
                  </a:lnTo>
                  <a:close/>
                  <a:moveTo>
                    <a:pt x="8037" y="1527"/>
                  </a:moveTo>
                  <a:lnTo>
                    <a:pt x="7859" y="1533"/>
                  </a:lnTo>
                  <a:lnTo>
                    <a:pt x="7917" y="2783"/>
                  </a:lnTo>
                  <a:lnTo>
                    <a:pt x="8094" y="2776"/>
                  </a:lnTo>
                  <a:lnTo>
                    <a:pt x="8037" y="1527"/>
                  </a:lnTo>
                  <a:close/>
                  <a:moveTo>
                    <a:pt x="6728" y="1608"/>
                  </a:moveTo>
                  <a:lnTo>
                    <a:pt x="6550" y="1613"/>
                  </a:lnTo>
                  <a:lnTo>
                    <a:pt x="6606" y="2863"/>
                  </a:lnTo>
                  <a:lnTo>
                    <a:pt x="6784" y="2856"/>
                  </a:lnTo>
                  <a:lnTo>
                    <a:pt x="6728" y="1608"/>
                  </a:lnTo>
                  <a:close/>
                  <a:moveTo>
                    <a:pt x="5417" y="1686"/>
                  </a:moveTo>
                  <a:lnTo>
                    <a:pt x="5240" y="1693"/>
                  </a:lnTo>
                  <a:lnTo>
                    <a:pt x="5297" y="2943"/>
                  </a:lnTo>
                  <a:lnTo>
                    <a:pt x="5475" y="2936"/>
                  </a:lnTo>
                  <a:lnTo>
                    <a:pt x="5417" y="1686"/>
                  </a:lnTo>
                  <a:close/>
                  <a:moveTo>
                    <a:pt x="4108" y="1768"/>
                  </a:moveTo>
                  <a:lnTo>
                    <a:pt x="3929" y="1774"/>
                  </a:lnTo>
                  <a:lnTo>
                    <a:pt x="3987" y="3024"/>
                  </a:lnTo>
                  <a:lnTo>
                    <a:pt x="4164" y="3017"/>
                  </a:lnTo>
                  <a:lnTo>
                    <a:pt x="4108" y="1768"/>
                  </a:lnTo>
                  <a:close/>
                  <a:moveTo>
                    <a:pt x="2798" y="1848"/>
                  </a:moveTo>
                  <a:lnTo>
                    <a:pt x="2620" y="1854"/>
                  </a:lnTo>
                  <a:lnTo>
                    <a:pt x="2677" y="3104"/>
                  </a:lnTo>
                  <a:lnTo>
                    <a:pt x="2855" y="3097"/>
                  </a:lnTo>
                  <a:lnTo>
                    <a:pt x="2798" y="1848"/>
                  </a:lnTo>
                  <a:close/>
                  <a:moveTo>
                    <a:pt x="1489" y="1928"/>
                  </a:moveTo>
                  <a:lnTo>
                    <a:pt x="1310" y="1936"/>
                  </a:lnTo>
                  <a:lnTo>
                    <a:pt x="1368" y="3184"/>
                  </a:lnTo>
                  <a:lnTo>
                    <a:pt x="1545" y="3177"/>
                  </a:lnTo>
                  <a:lnTo>
                    <a:pt x="1489" y="1928"/>
                  </a:lnTo>
                  <a:close/>
                  <a:moveTo>
                    <a:pt x="178" y="2009"/>
                  </a:moveTo>
                  <a:lnTo>
                    <a:pt x="1" y="2016"/>
                  </a:lnTo>
                  <a:lnTo>
                    <a:pt x="57" y="3264"/>
                  </a:lnTo>
                  <a:lnTo>
                    <a:pt x="236" y="3257"/>
                  </a:lnTo>
                  <a:lnTo>
                    <a:pt x="178" y="2009"/>
                  </a:lnTo>
                  <a:close/>
                </a:path>
              </a:pathLst>
            </a:custGeom>
            <a:solidFill>
              <a:srgbClr val="FFCA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709;p42">
              <a:extLst>
                <a:ext uri="{FF2B5EF4-FFF2-40B4-BE49-F238E27FC236}">
                  <a16:creationId xmlns="" xmlns:a16="http://schemas.microsoft.com/office/drawing/2014/main" id="{1978CE6A-E095-30BA-64D7-32E8F9993F30}"/>
                </a:ext>
              </a:extLst>
            </p:cNvPr>
            <p:cNvSpPr/>
            <p:nvPr/>
          </p:nvSpPr>
          <p:spPr>
            <a:xfrm>
              <a:off x="989554" y="3772410"/>
              <a:ext cx="3155355" cy="109816"/>
            </a:xfrm>
            <a:custGeom>
              <a:avLst/>
              <a:gdLst/>
              <a:ahLst/>
              <a:cxnLst/>
              <a:rect l="l" t="t" r="r" b="b"/>
              <a:pathLst>
                <a:path w="34020" h="1184" extrusionOk="0">
                  <a:moveTo>
                    <a:pt x="1" y="1"/>
                  </a:moveTo>
                  <a:lnTo>
                    <a:pt x="13" y="1183"/>
                  </a:lnTo>
                  <a:lnTo>
                    <a:pt x="34020" y="682"/>
                  </a:lnTo>
                  <a:lnTo>
                    <a:pt x="1" y="1"/>
                  </a:lnTo>
                  <a:close/>
                </a:path>
              </a:pathLst>
            </a:custGeom>
            <a:solidFill>
              <a:srgbClr val="FEE9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359935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33"/>
        <p:cNvGrpSpPr/>
        <p:nvPr/>
      </p:nvGrpSpPr>
      <p:grpSpPr>
        <a:xfrm>
          <a:off x="0" y="0"/>
          <a:ext cx="0" cy="0"/>
          <a:chOff x="0" y="0"/>
          <a:chExt cx="0" cy="0"/>
        </a:xfrm>
      </p:grpSpPr>
      <p:grpSp>
        <p:nvGrpSpPr>
          <p:cNvPr id="9835" name="Google Shape;9835;p32"/>
          <p:cNvGrpSpPr/>
          <p:nvPr/>
        </p:nvGrpSpPr>
        <p:grpSpPr>
          <a:xfrm rot="-8100000">
            <a:off x="6034079" y="1303343"/>
            <a:ext cx="2270043" cy="183536"/>
            <a:chOff x="5419725" y="2413000"/>
            <a:chExt cx="2169725" cy="175425"/>
          </a:xfrm>
        </p:grpSpPr>
        <p:sp>
          <p:nvSpPr>
            <p:cNvPr id="9836" name="Google Shape;9836;p32"/>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32"/>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32"/>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39" name="Google Shape;9839;p32"/>
          <p:cNvSpPr/>
          <p:nvPr/>
        </p:nvSpPr>
        <p:spPr>
          <a:xfrm>
            <a:off x="1571775" y="370241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32"/>
          <p:cNvSpPr/>
          <p:nvPr/>
        </p:nvSpPr>
        <p:spPr>
          <a:xfrm>
            <a:off x="1601025" y="13724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32"/>
          <p:cNvSpPr/>
          <p:nvPr/>
        </p:nvSpPr>
        <p:spPr>
          <a:xfrm>
            <a:off x="2888800" y="40885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6" name="Group 9895">
            <a:extLst>
              <a:ext uri="{FF2B5EF4-FFF2-40B4-BE49-F238E27FC236}">
                <a16:creationId xmlns="" xmlns:a16="http://schemas.microsoft.com/office/drawing/2014/main" id="{D6222B23-CFF1-E3A4-C935-42C3AD5F108C}"/>
              </a:ext>
            </a:extLst>
          </p:cNvPr>
          <p:cNvGrpSpPr/>
          <p:nvPr/>
        </p:nvGrpSpPr>
        <p:grpSpPr>
          <a:xfrm>
            <a:off x="1292787" y="427041"/>
            <a:ext cx="6558425" cy="3920849"/>
            <a:chOff x="170564" y="-740392"/>
            <a:chExt cx="8663794" cy="5677537"/>
          </a:xfrm>
        </p:grpSpPr>
        <p:grpSp>
          <p:nvGrpSpPr>
            <p:cNvPr id="6" name="Google Shape;427;p44">
              <a:extLst>
                <a:ext uri="{FF2B5EF4-FFF2-40B4-BE49-F238E27FC236}">
                  <a16:creationId xmlns="" xmlns:a16="http://schemas.microsoft.com/office/drawing/2014/main" id="{28219865-D0E5-34F2-A8A1-8D9626D6617F}"/>
                </a:ext>
              </a:extLst>
            </p:cNvPr>
            <p:cNvGrpSpPr/>
            <p:nvPr/>
          </p:nvGrpSpPr>
          <p:grpSpPr>
            <a:xfrm rot="-59963">
              <a:off x="1254636" y="402424"/>
              <a:ext cx="7210217" cy="4032359"/>
              <a:chOff x="1619054" y="2838640"/>
              <a:chExt cx="4763526" cy="2644984"/>
            </a:xfrm>
          </p:grpSpPr>
          <p:sp>
            <p:nvSpPr>
              <p:cNvPr id="7" name="Google Shape;428;p44">
                <a:extLst>
                  <a:ext uri="{FF2B5EF4-FFF2-40B4-BE49-F238E27FC236}">
                    <a16:creationId xmlns="" xmlns:a16="http://schemas.microsoft.com/office/drawing/2014/main" id="{54886C41-1AB0-251A-1191-D97087398AF6}"/>
                  </a:ext>
                </a:extLst>
              </p:cNvPr>
              <p:cNvSpPr/>
              <p:nvPr/>
            </p:nvSpPr>
            <p:spPr>
              <a:xfrm>
                <a:off x="1619054" y="2838640"/>
                <a:ext cx="4763526" cy="2644984"/>
              </a:xfrm>
              <a:custGeom>
                <a:avLst/>
                <a:gdLst/>
                <a:ahLst/>
                <a:cxnLst/>
                <a:rect l="l" t="t" r="r" b="b"/>
                <a:pathLst>
                  <a:path w="168704" h="97420" extrusionOk="0">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429;p44">
                <a:extLst>
                  <a:ext uri="{FF2B5EF4-FFF2-40B4-BE49-F238E27FC236}">
                    <a16:creationId xmlns="" xmlns:a16="http://schemas.microsoft.com/office/drawing/2014/main" id="{C54751DF-2A78-F97D-ADBB-80FA19A1572B}"/>
                  </a:ext>
                </a:extLst>
              </p:cNvPr>
              <p:cNvSpPr/>
              <p:nvPr/>
            </p:nvSpPr>
            <p:spPr>
              <a:xfrm>
                <a:off x="1832850" y="5295600"/>
                <a:ext cx="4085625" cy="100"/>
              </a:xfrm>
              <a:custGeom>
                <a:avLst/>
                <a:gdLst/>
                <a:ahLst/>
                <a:cxnLst/>
                <a:rect l="l" t="t" r="r" b="b"/>
                <a:pathLst>
                  <a:path w="163425" h="4" extrusionOk="0">
                    <a:moveTo>
                      <a:pt x="1" y="0"/>
                    </a:moveTo>
                    <a:lnTo>
                      <a:pt x="1" y="3"/>
                    </a:lnTo>
                    <a:lnTo>
                      <a:pt x="163425" y="3"/>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430;p44">
                <a:extLst>
                  <a:ext uri="{FF2B5EF4-FFF2-40B4-BE49-F238E27FC236}">
                    <a16:creationId xmlns="" xmlns:a16="http://schemas.microsoft.com/office/drawing/2014/main" id="{094C6AD8-77CD-AAC2-62D3-AE77E8661E9E}"/>
                  </a:ext>
                </a:extLst>
              </p:cNvPr>
              <p:cNvSpPr/>
              <p:nvPr/>
            </p:nvSpPr>
            <p:spPr>
              <a:xfrm>
                <a:off x="1832850" y="5157775"/>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431;p44">
                <a:extLst>
                  <a:ext uri="{FF2B5EF4-FFF2-40B4-BE49-F238E27FC236}">
                    <a16:creationId xmlns="" xmlns:a16="http://schemas.microsoft.com/office/drawing/2014/main" id="{E9FC412E-F078-1FC8-01A0-2D3BC2447274}"/>
                  </a:ext>
                </a:extLst>
              </p:cNvPr>
              <p:cNvSpPr/>
              <p:nvPr/>
            </p:nvSpPr>
            <p:spPr>
              <a:xfrm>
                <a:off x="1832850" y="5019975"/>
                <a:ext cx="4085625" cy="150"/>
              </a:xfrm>
              <a:custGeom>
                <a:avLst/>
                <a:gdLst/>
                <a:ahLst/>
                <a:cxnLst/>
                <a:rect l="l" t="t" r="r" b="b"/>
                <a:pathLst>
                  <a:path w="163425" h="6"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432;p44">
                <a:extLst>
                  <a:ext uri="{FF2B5EF4-FFF2-40B4-BE49-F238E27FC236}">
                    <a16:creationId xmlns="" xmlns:a16="http://schemas.microsoft.com/office/drawing/2014/main" id="{266AD292-6253-CD5E-2379-24EE26BC0FC5}"/>
                  </a:ext>
                </a:extLst>
              </p:cNvPr>
              <p:cNvSpPr/>
              <p:nvPr/>
            </p:nvSpPr>
            <p:spPr>
              <a:xfrm>
                <a:off x="1832850" y="4882200"/>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433;p44">
                <a:extLst>
                  <a:ext uri="{FF2B5EF4-FFF2-40B4-BE49-F238E27FC236}">
                    <a16:creationId xmlns="" xmlns:a16="http://schemas.microsoft.com/office/drawing/2014/main" id="{514DB2BE-34BC-E0B0-7B21-D2F40B371AA3}"/>
                  </a:ext>
                </a:extLst>
              </p:cNvPr>
              <p:cNvSpPr/>
              <p:nvPr/>
            </p:nvSpPr>
            <p:spPr>
              <a:xfrm>
                <a:off x="1832850" y="4744400"/>
                <a:ext cx="4085625" cy="125"/>
              </a:xfrm>
              <a:custGeom>
                <a:avLst/>
                <a:gdLst/>
                <a:ahLst/>
                <a:cxnLst/>
                <a:rect l="l" t="t" r="r" b="b"/>
                <a:pathLst>
                  <a:path w="163425" h="5" extrusionOk="0">
                    <a:moveTo>
                      <a:pt x="1" y="1"/>
                    </a:moveTo>
                    <a:lnTo>
                      <a:pt x="1" y="4"/>
                    </a:lnTo>
                    <a:lnTo>
                      <a:pt x="163425" y="4"/>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434;p44">
                <a:extLst>
                  <a:ext uri="{FF2B5EF4-FFF2-40B4-BE49-F238E27FC236}">
                    <a16:creationId xmlns="" xmlns:a16="http://schemas.microsoft.com/office/drawing/2014/main" id="{BCD6C06E-E058-4B91-DEE8-318153EBFBCC}"/>
                  </a:ext>
                </a:extLst>
              </p:cNvPr>
              <p:cNvSpPr/>
              <p:nvPr/>
            </p:nvSpPr>
            <p:spPr>
              <a:xfrm>
                <a:off x="1832850" y="4606625"/>
                <a:ext cx="4085625" cy="100"/>
              </a:xfrm>
              <a:custGeom>
                <a:avLst/>
                <a:gdLst/>
                <a:ahLst/>
                <a:cxnLst/>
                <a:rect l="l" t="t" r="r" b="b"/>
                <a:pathLst>
                  <a:path w="163425" h="4" extrusionOk="0">
                    <a:moveTo>
                      <a:pt x="1" y="0"/>
                    </a:moveTo>
                    <a:lnTo>
                      <a:pt x="1" y="3"/>
                    </a:lnTo>
                    <a:lnTo>
                      <a:pt x="163425" y="3"/>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435;p44">
                <a:extLst>
                  <a:ext uri="{FF2B5EF4-FFF2-40B4-BE49-F238E27FC236}">
                    <a16:creationId xmlns="" xmlns:a16="http://schemas.microsoft.com/office/drawing/2014/main" id="{09866ACE-C884-4C5D-B086-05C8B07F70EA}"/>
                  </a:ext>
                </a:extLst>
              </p:cNvPr>
              <p:cNvSpPr/>
              <p:nvPr/>
            </p:nvSpPr>
            <p:spPr>
              <a:xfrm>
                <a:off x="1832850" y="4468800"/>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436;p44">
                <a:extLst>
                  <a:ext uri="{FF2B5EF4-FFF2-40B4-BE49-F238E27FC236}">
                    <a16:creationId xmlns="" xmlns:a16="http://schemas.microsoft.com/office/drawing/2014/main" id="{66AC69A7-66C6-68E8-3DEB-FA1794234224}"/>
                  </a:ext>
                </a:extLst>
              </p:cNvPr>
              <p:cNvSpPr/>
              <p:nvPr/>
            </p:nvSpPr>
            <p:spPr>
              <a:xfrm>
                <a:off x="1832850" y="4331000"/>
                <a:ext cx="4085625" cy="150"/>
              </a:xfrm>
              <a:custGeom>
                <a:avLst/>
                <a:gdLst/>
                <a:ahLst/>
                <a:cxnLst/>
                <a:rect l="l" t="t" r="r" b="b"/>
                <a:pathLst>
                  <a:path w="163425" h="6"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437;p44">
                <a:extLst>
                  <a:ext uri="{FF2B5EF4-FFF2-40B4-BE49-F238E27FC236}">
                    <a16:creationId xmlns="" xmlns:a16="http://schemas.microsoft.com/office/drawing/2014/main" id="{20646463-BD98-EDC8-8531-4924F468FB73}"/>
                  </a:ext>
                </a:extLst>
              </p:cNvPr>
              <p:cNvSpPr/>
              <p:nvPr/>
            </p:nvSpPr>
            <p:spPr>
              <a:xfrm>
                <a:off x="1832850" y="4193225"/>
                <a:ext cx="4085625" cy="100"/>
              </a:xfrm>
              <a:custGeom>
                <a:avLst/>
                <a:gdLst/>
                <a:ahLst/>
                <a:cxnLst/>
                <a:rect l="l" t="t" r="r" b="b"/>
                <a:pathLst>
                  <a:path w="163425" h="4" extrusionOk="0">
                    <a:moveTo>
                      <a:pt x="1" y="0"/>
                    </a:moveTo>
                    <a:lnTo>
                      <a:pt x="1" y="4"/>
                    </a:lnTo>
                    <a:lnTo>
                      <a:pt x="163425" y="4"/>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438;p44">
                <a:extLst>
                  <a:ext uri="{FF2B5EF4-FFF2-40B4-BE49-F238E27FC236}">
                    <a16:creationId xmlns="" xmlns:a16="http://schemas.microsoft.com/office/drawing/2014/main" id="{E2B840C6-34DA-A0B3-134A-5E88159F73CB}"/>
                  </a:ext>
                </a:extLst>
              </p:cNvPr>
              <p:cNvSpPr/>
              <p:nvPr/>
            </p:nvSpPr>
            <p:spPr>
              <a:xfrm>
                <a:off x="1832850" y="4055425"/>
                <a:ext cx="4085625" cy="125"/>
              </a:xfrm>
              <a:custGeom>
                <a:avLst/>
                <a:gdLst/>
                <a:ahLst/>
                <a:cxnLst/>
                <a:rect l="l" t="t" r="r" b="b"/>
                <a:pathLst>
                  <a:path w="163425" h="5" extrusionOk="0">
                    <a:moveTo>
                      <a:pt x="1" y="1"/>
                    </a:moveTo>
                    <a:lnTo>
                      <a:pt x="1" y="4"/>
                    </a:lnTo>
                    <a:lnTo>
                      <a:pt x="163425" y="4"/>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439;p44">
                <a:extLst>
                  <a:ext uri="{FF2B5EF4-FFF2-40B4-BE49-F238E27FC236}">
                    <a16:creationId xmlns="" xmlns:a16="http://schemas.microsoft.com/office/drawing/2014/main" id="{EB3A8566-7F7C-EC3D-543F-CFFFCE5E73DC}"/>
                  </a:ext>
                </a:extLst>
              </p:cNvPr>
              <p:cNvSpPr/>
              <p:nvPr/>
            </p:nvSpPr>
            <p:spPr>
              <a:xfrm>
                <a:off x="1832850" y="3917625"/>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440;p44">
                <a:extLst>
                  <a:ext uri="{FF2B5EF4-FFF2-40B4-BE49-F238E27FC236}">
                    <a16:creationId xmlns="" xmlns:a16="http://schemas.microsoft.com/office/drawing/2014/main" id="{58620D0E-4FAD-4F88-9434-96060C873BF4}"/>
                  </a:ext>
                </a:extLst>
              </p:cNvPr>
              <p:cNvSpPr/>
              <p:nvPr/>
            </p:nvSpPr>
            <p:spPr>
              <a:xfrm>
                <a:off x="1832850" y="3779825"/>
                <a:ext cx="4085625" cy="125"/>
              </a:xfrm>
              <a:custGeom>
                <a:avLst/>
                <a:gdLst/>
                <a:ahLst/>
                <a:cxnLst/>
                <a:rect l="l" t="t" r="r" b="b"/>
                <a:pathLst>
                  <a:path w="163425" h="5"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441;p44">
                <a:extLst>
                  <a:ext uri="{FF2B5EF4-FFF2-40B4-BE49-F238E27FC236}">
                    <a16:creationId xmlns="" xmlns:a16="http://schemas.microsoft.com/office/drawing/2014/main" id="{76E933F0-FD13-DA0F-A194-50F50349B9B9}"/>
                  </a:ext>
                </a:extLst>
              </p:cNvPr>
              <p:cNvSpPr/>
              <p:nvPr/>
            </p:nvSpPr>
            <p:spPr>
              <a:xfrm>
                <a:off x="1832850" y="3642025"/>
                <a:ext cx="4085625" cy="125"/>
              </a:xfrm>
              <a:custGeom>
                <a:avLst/>
                <a:gdLst/>
                <a:ahLst/>
                <a:cxnLst/>
                <a:rect l="l" t="t" r="r" b="b"/>
                <a:pathLst>
                  <a:path w="163425" h="5" extrusionOk="0">
                    <a:moveTo>
                      <a:pt x="1" y="1"/>
                    </a:moveTo>
                    <a:lnTo>
                      <a:pt x="1" y="4"/>
                    </a:lnTo>
                    <a:lnTo>
                      <a:pt x="163425" y="4"/>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442;p44">
                <a:extLst>
                  <a:ext uri="{FF2B5EF4-FFF2-40B4-BE49-F238E27FC236}">
                    <a16:creationId xmlns="" xmlns:a16="http://schemas.microsoft.com/office/drawing/2014/main" id="{8A2F580A-EF30-939C-4E9F-328080716935}"/>
                  </a:ext>
                </a:extLst>
              </p:cNvPr>
              <p:cNvSpPr/>
              <p:nvPr/>
            </p:nvSpPr>
            <p:spPr>
              <a:xfrm>
                <a:off x="1832850" y="3504250"/>
                <a:ext cx="4085625" cy="100"/>
              </a:xfrm>
              <a:custGeom>
                <a:avLst/>
                <a:gdLst/>
                <a:ahLst/>
                <a:cxnLst/>
                <a:rect l="l" t="t" r="r" b="b"/>
                <a:pathLst>
                  <a:path w="163425" h="4" extrusionOk="0">
                    <a:moveTo>
                      <a:pt x="1" y="0"/>
                    </a:moveTo>
                    <a:lnTo>
                      <a:pt x="1" y="4"/>
                    </a:lnTo>
                    <a:lnTo>
                      <a:pt x="163425" y="4"/>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443;p44">
                <a:extLst>
                  <a:ext uri="{FF2B5EF4-FFF2-40B4-BE49-F238E27FC236}">
                    <a16:creationId xmlns="" xmlns:a16="http://schemas.microsoft.com/office/drawing/2014/main" id="{591DC2E5-91DF-D51C-BAC0-7C1E798B8C8F}"/>
                  </a:ext>
                </a:extLst>
              </p:cNvPr>
              <p:cNvSpPr/>
              <p:nvPr/>
            </p:nvSpPr>
            <p:spPr>
              <a:xfrm>
                <a:off x="1832850" y="3366425"/>
                <a:ext cx="4085625" cy="150"/>
              </a:xfrm>
              <a:custGeom>
                <a:avLst/>
                <a:gdLst/>
                <a:ahLst/>
                <a:cxnLst/>
                <a:rect l="l" t="t" r="r" b="b"/>
                <a:pathLst>
                  <a:path w="163425" h="6"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Google Shape;445;p44">
              <a:extLst>
                <a:ext uri="{FF2B5EF4-FFF2-40B4-BE49-F238E27FC236}">
                  <a16:creationId xmlns="" xmlns:a16="http://schemas.microsoft.com/office/drawing/2014/main" id="{38BA120F-9CE4-FB39-9133-5C6C57143F99}"/>
                </a:ext>
              </a:extLst>
            </p:cNvPr>
            <p:cNvSpPr/>
            <p:nvPr/>
          </p:nvSpPr>
          <p:spPr>
            <a:xfrm rot="20147649">
              <a:off x="3072114" y="-740392"/>
              <a:ext cx="3434479" cy="2138905"/>
            </a:xfrm>
            <a:custGeom>
              <a:avLst/>
              <a:gdLst/>
              <a:ahLst/>
              <a:cxnLst/>
              <a:rect l="l" t="t" r="r" b="b"/>
              <a:pathLst>
                <a:path w="44447" h="27682" extrusionOk="0">
                  <a:moveTo>
                    <a:pt x="4883" y="0"/>
                  </a:moveTo>
                  <a:lnTo>
                    <a:pt x="5711" y="3885"/>
                  </a:lnTo>
                  <a:lnTo>
                    <a:pt x="2460" y="6099"/>
                  </a:lnTo>
                  <a:lnTo>
                    <a:pt x="3230" y="10131"/>
                  </a:lnTo>
                  <a:lnTo>
                    <a:pt x="0" y="12286"/>
                  </a:lnTo>
                  <a:lnTo>
                    <a:pt x="38737" y="27681"/>
                  </a:lnTo>
                  <a:lnTo>
                    <a:pt x="41964" y="25525"/>
                  </a:lnTo>
                  <a:lnTo>
                    <a:pt x="41187" y="21516"/>
                  </a:lnTo>
                  <a:lnTo>
                    <a:pt x="44446" y="19280"/>
                  </a:lnTo>
                  <a:lnTo>
                    <a:pt x="43619" y="15395"/>
                  </a:lnTo>
                  <a:lnTo>
                    <a:pt x="4883" y="0"/>
                  </a:lnTo>
                  <a:close/>
                </a:path>
              </a:pathLst>
            </a:custGeom>
            <a:solidFill>
              <a:srgbClr val="79BEE0"/>
            </a:solidFill>
            <a:ln>
              <a:noFill/>
            </a:ln>
            <a:effectLst>
              <a:outerShdw blurRad="57150" dist="28575" dir="6840000" algn="bl" rotWithShape="0">
                <a:srgbClr val="838383">
                  <a:alpha val="4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9BEE0"/>
                </a:solidFill>
                <a:effectLst/>
                <a:uLnTx/>
                <a:uFillTx/>
              </a:endParaRPr>
            </a:p>
          </p:txBody>
        </p:sp>
        <p:sp>
          <p:nvSpPr>
            <p:cNvPr id="25" name="Google Shape;446;p44">
              <a:extLst>
                <a:ext uri="{FF2B5EF4-FFF2-40B4-BE49-F238E27FC236}">
                  <a16:creationId xmlns="" xmlns:a16="http://schemas.microsoft.com/office/drawing/2014/main" id="{6BCF1E95-A38C-81ED-EE48-563C35E92C98}"/>
                </a:ext>
              </a:extLst>
            </p:cNvPr>
            <p:cNvSpPr txBox="1">
              <a:spLocks/>
            </p:cNvSpPr>
            <p:nvPr/>
          </p:nvSpPr>
          <p:spPr>
            <a:xfrm>
              <a:off x="1804390" y="1646125"/>
              <a:ext cx="6108907" cy="188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2"/>
                </a:buClr>
                <a:buSzPts val="5200"/>
                <a:buFont typeface="Ranchers"/>
                <a:buNone/>
                <a:defRPr sz="7000" b="0" i="0" u="none" strike="noStrike" cap="none">
                  <a:solidFill>
                    <a:schemeClr val="accent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90000"/>
                </a:lnSpc>
                <a:spcBef>
                  <a:spcPts val="0"/>
                </a:spcBef>
                <a:spcAft>
                  <a:spcPts val="0"/>
                </a:spcAft>
                <a:buClr>
                  <a:srgbClr val="E32747"/>
                </a:buClr>
                <a:buSzPts val="5200"/>
                <a:buFont typeface="Ranchers"/>
                <a:buNone/>
                <a:tabLst/>
                <a:defRPr/>
              </a:pPr>
              <a:r>
                <a:rPr kumimoji="0" lang="en-US" sz="6000" b="1" i="0" u="none" strike="noStrike" kern="0" cap="none" spc="0" normalizeH="0" baseline="0" noProof="0">
                  <a:ln>
                    <a:noFill/>
                  </a:ln>
                  <a:solidFill>
                    <a:schemeClr val="tx1"/>
                  </a:solidFill>
                  <a:uLnTx/>
                  <a:uFillTx/>
                  <a:latin typeface="Times New Roman" panose="02020603050405020304" pitchFamily="18" charset="0"/>
                  <a:sym typeface="Ranchers"/>
                </a:rPr>
                <a:t>Đ</a:t>
              </a:r>
              <a:r>
                <a:rPr lang="en-US" sz="6000" b="1">
                  <a:solidFill>
                    <a:schemeClr val="tx1"/>
                  </a:solidFill>
                  <a:latin typeface="Times New Roman" panose="02020603050405020304" pitchFamily="18" charset="0"/>
                </a:rPr>
                <a:t>ịnh hướng</a:t>
              </a:r>
              <a:endParaRPr kumimoji="0" lang="en-US" sz="28700" b="0" i="0" u="none" strike="noStrike" kern="0" cap="none" spc="0" normalizeH="0" baseline="0" noProof="0">
                <a:ln>
                  <a:noFill/>
                </a:ln>
                <a:solidFill>
                  <a:schemeClr val="tx1"/>
                </a:solidFill>
                <a:effectLst/>
                <a:uLnTx/>
                <a:uFillTx/>
                <a:latin typeface="Ranchers"/>
                <a:sym typeface="Ranchers"/>
              </a:endParaRPr>
            </a:p>
          </p:txBody>
        </p:sp>
        <p:grpSp>
          <p:nvGrpSpPr>
            <p:cNvPr id="27" name="Google Shape;448;p44">
              <a:extLst>
                <a:ext uri="{FF2B5EF4-FFF2-40B4-BE49-F238E27FC236}">
                  <a16:creationId xmlns="" xmlns:a16="http://schemas.microsoft.com/office/drawing/2014/main" id="{34EBF3FA-ACA1-0D7E-3C3E-8C3DE6DFE7F3}"/>
                </a:ext>
              </a:extLst>
            </p:cNvPr>
            <p:cNvGrpSpPr/>
            <p:nvPr/>
          </p:nvGrpSpPr>
          <p:grpSpPr>
            <a:xfrm rot="246536">
              <a:off x="170564" y="14295"/>
              <a:ext cx="2159948" cy="2046729"/>
              <a:chOff x="6582499" y="1634600"/>
              <a:chExt cx="2570879" cy="2437566"/>
            </a:xfrm>
          </p:grpSpPr>
          <p:sp>
            <p:nvSpPr>
              <p:cNvPr id="28" name="Google Shape;449;p44">
                <a:extLst>
                  <a:ext uri="{FF2B5EF4-FFF2-40B4-BE49-F238E27FC236}">
                    <a16:creationId xmlns="" xmlns:a16="http://schemas.microsoft.com/office/drawing/2014/main" id="{6499A89F-7FBA-6781-824D-B9980D196FF5}"/>
                  </a:ext>
                </a:extLst>
              </p:cNvPr>
              <p:cNvSpPr/>
              <p:nvPr/>
            </p:nvSpPr>
            <p:spPr>
              <a:xfrm rot="480708">
                <a:off x="6742793" y="1774446"/>
                <a:ext cx="2157832" cy="2157876"/>
              </a:xfrm>
              <a:custGeom>
                <a:avLst/>
                <a:gdLst/>
                <a:ahLst/>
                <a:cxnLst/>
                <a:rect l="l" t="t" r="r" b="b"/>
                <a:pathLst>
                  <a:path w="98446" h="98448" extrusionOk="0">
                    <a:moveTo>
                      <a:pt x="83536" y="13658"/>
                    </a:moveTo>
                    <a:cubicBezTo>
                      <a:pt x="83536" y="13658"/>
                      <a:pt x="70792" y="8641"/>
                      <a:pt x="69447" y="8258"/>
                    </a:cubicBezTo>
                    <a:cubicBezTo>
                      <a:pt x="68102" y="7877"/>
                      <a:pt x="63424" y="12022"/>
                      <a:pt x="63424" y="12022"/>
                    </a:cubicBezTo>
                    <a:cubicBezTo>
                      <a:pt x="63424" y="12022"/>
                      <a:pt x="57376" y="0"/>
                      <a:pt x="49188" y="465"/>
                    </a:cubicBezTo>
                    <a:cubicBezTo>
                      <a:pt x="41000" y="928"/>
                      <a:pt x="32506" y="8258"/>
                      <a:pt x="32506" y="8258"/>
                    </a:cubicBezTo>
                    <a:lnTo>
                      <a:pt x="24560" y="7517"/>
                    </a:lnTo>
                    <a:lnTo>
                      <a:pt x="11289" y="12953"/>
                    </a:lnTo>
                    <a:lnTo>
                      <a:pt x="0" y="31544"/>
                    </a:lnTo>
                    <a:lnTo>
                      <a:pt x="2755" y="62686"/>
                    </a:lnTo>
                    <a:lnTo>
                      <a:pt x="5157" y="74391"/>
                    </a:lnTo>
                    <a:lnTo>
                      <a:pt x="8471" y="95092"/>
                    </a:lnTo>
                    <a:lnTo>
                      <a:pt x="36965" y="98448"/>
                    </a:lnTo>
                    <a:lnTo>
                      <a:pt x="86362" y="94618"/>
                    </a:lnTo>
                    <a:lnTo>
                      <a:pt x="89412" y="86156"/>
                    </a:lnTo>
                    <a:lnTo>
                      <a:pt x="97519" y="70089"/>
                    </a:lnTo>
                    <a:lnTo>
                      <a:pt x="98446" y="39356"/>
                    </a:lnTo>
                    <a:lnTo>
                      <a:pt x="92651" y="23637"/>
                    </a:lnTo>
                    <a:close/>
                  </a:path>
                </a:pathLst>
              </a:custGeom>
              <a:solidFill>
                <a:srgbClr val="FFFFFF"/>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450;p44">
                <a:extLst>
                  <a:ext uri="{FF2B5EF4-FFF2-40B4-BE49-F238E27FC236}">
                    <a16:creationId xmlns="" xmlns:a16="http://schemas.microsoft.com/office/drawing/2014/main" id="{CD38F885-7BF9-E89E-0D3A-574F62F0FDBE}"/>
                  </a:ext>
                </a:extLst>
              </p:cNvPr>
              <p:cNvSpPr/>
              <p:nvPr/>
            </p:nvSpPr>
            <p:spPr>
              <a:xfrm rot="480708">
                <a:off x="8274649" y="2127919"/>
                <a:ext cx="738603" cy="1273118"/>
              </a:xfrm>
              <a:custGeom>
                <a:avLst/>
                <a:gdLst/>
                <a:ahLst/>
                <a:cxnLst/>
                <a:rect l="l" t="t" r="r" b="b"/>
                <a:pathLst>
                  <a:path w="33697" h="58083" extrusionOk="0">
                    <a:moveTo>
                      <a:pt x="1" y="0"/>
                    </a:moveTo>
                    <a:cubicBezTo>
                      <a:pt x="1" y="0"/>
                      <a:pt x="20517" y="19231"/>
                      <a:pt x="18304" y="58083"/>
                    </a:cubicBezTo>
                    <a:lnTo>
                      <a:pt x="23121" y="58083"/>
                    </a:lnTo>
                    <a:cubicBezTo>
                      <a:pt x="23121" y="58083"/>
                      <a:pt x="33696" y="24799"/>
                      <a:pt x="11007" y="2992"/>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451;p44">
                <a:extLst>
                  <a:ext uri="{FF2B5EF4-FFF2-40B4-BE49-F238E27FC236}">
                    <a16:creationId xmlns="" xmlns:a16="http://schemas.microsoft.com/office/drawing/2014/main" id="{23ECAE23-5AE6-9DA0-07B0-F5567A8096A7}"/>
                  </a:ext>
                </a:extLst>
              </p:cNvPr>
              <p:cNvSpPr/>
              <p:nvPr/>
            </p:nvSpPr>
            <p:spPr>
              <a:xfrm rot="714430">
                <a:off x="8301104" y="2227063"/>
                <a:ext cx="738609" cy="1178607"/>
              </a:xfrm>
              <a:custGeom>
                <a:avLst/>
                <a:gdLst/>
                <a:ahLst/>
                <a:cxnLst/>
                <a:rect l="l" t="t" r="r" b="b"/>
                <a:pathLst>
                  <a:path w="33697" h="58083" extrusionOk="0">
                    <a:moveTo>
                      <a:pt x="1" y="0"/>
                    </a:moveTo>
                    <a:cubicBezTo>
                      <a:pt x="1" y="0"/>
                      <a:pt x="20517" y="19231"/>
                      <a:pt x="18304" y="58083"/>
                    </a:cubicBezTo>
                    <a:lnTo>
                      <a:pt x="23121" y="58083"/>
                    </a:lnTo>
                    <a:cubicBezTo>
                      <a:pt x="23121" y="58083"/>
                      <a:pt x="33696" y="24799"/>
                      <a:pt x="11007" y="299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452;p44">
                <a:extLst>
                  <a:ext uri="{FF2B5EF4-FFF2-40B4-BE49-F238E27FC236}">
                    <a16:creationId xmlns="" xmlns:a16="http://schemas.microsoft.com/office/drawing/2014/main" id="{6632CD5F-A92B-9D69-86E2-FCA538AF6C9E}"/>
                  </a:ext>
                </a:extLst>
              </p:cNvPr>
              <p:cNvSpPr/>
              <p:nvPr/>
            </p:nvSpPr>
            <p:spPr>
              <a:xfrm rot="480708">
                <a:off x="8235574" y="2071954"/>
                <a:ext cx="427178" cy="300881"/>
              </a:xfrm>
              <a:custGeom>
                <a:avLst/>
                <a:gdLst/>
                <a:ahLst/>
                <a:cxnLst/>
                <a:rect l="l" t="t" r="r" b="b"/>
                <a:pathLst>
                  <a:path w="19489" h="13727" extrusionOk="0">
                    <a:moveTo>
                      <a:pt x="0" y="7525"/>
                    </a:moveTo>
                    <a:cubicBezTo>
                      <a:pt x="0" y="7525"/>
                      <a:pt x="1235" y="4474"/>
                      <a:pt x="5407" y="840"/>
                    </a:cubicBezTo>
                    <a:cubicBezTo>
                      <a:pt x="5407" y="840"/>
                      <a:pt x="10864" y="1"/>
                      <a:pt x="19489" y="5302"/>
                    </a:cubicBezTo>
                    <a:cubicBezTo>
                      <a:pt x="19489" y="5302"/>
                      <a:pt x="11748" y="5706"/>
                      <a:pt x="6225" y="13726"/>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453;p44">
                <a:extLst>
                  <a:ext uri="{FF2B5EF4-FFF2-40B4-BE49-F238E27FC236}">
                    <a16:creationId xmlns="" xmlns:a16="http://schemas.microsoft.com/office/drawing/2014/main" id="{F86B2ED5-8891-BA3A-57D7-FBBF08422B89}"/>
                  </a:ext>
                </a:extLst>
              </p:cNvPr>
              <p:cNvSpPr/>
              <p:nvPr/>
            </p:nvSpPr>
            <p:spPr>
              <a:xfrm rot="480708">
                <a:off x="8382515" y="3393338"/>
                <a:ext cx="321814" cy="467728"/>
              </a:xfrm>
              <a:custGeom>
                <a:avLst/>
                <a:gdLst/>
                <a:ahLst/>
                <a:cxnLst/>
                <a:rect l="l" t="t" r="r" b="b"/>
                <a:pathLst>
                  <a:path w="14682" h="21339" extrusionOk="0">
                    <a:moveTo>
                      <a:pt x="0" y="20962"/>
                    </a:moveTo>
                    <a:lnTo>
                      <a:pt x="721" y="21339"/>
                    </a:lnTo>
                    <a:cubicBezTo>
                      <a:pt x="721" y="21339"/>
                      <a:pt x="11433" y="17677"/>
                      <a:pt x="14682" y="1"/>
                    </a:cubicBezTo>
                    <a:lnTo>
                      <a:pt x="13629" y="1"/>
                    </a:lnTo>
                    <a:cubicBezTo>
                      <a:pt x="13629" y="1"/>
                      <a:pt x="10977" y="12549"/>
                      <a:pt x="0" y="20962"/>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454;p44">
                <a:extLst>
                  <a:ext uri="{FF2B5EF4-FFF2-40B4-BE49-F238E27FC236}">
                    <a16:creationId xmlns="" xmlns:a16="http://schemas.microsoft.com/office/drawing/2014/main" id="{1E43F4A1-DF01-0483-38AE-81618743A04A}"/>
                  </a:ext>
                </a:extLst>
              </p:cNvPr>
              <p:cNvSpPr/>
              <p:nvPr/>
            </p:nvSpPr>
            <p:spPr>
              <a:xfrm rot="480708">
                <a:off x="8292306" y="2214361"/>
                <a:ext cx="699653" cy="1186845"/>
              </a:xfrm>
              <a:custGeom>
                <a:avLst/>
                <a:gdLst/>
                <a:ahLst/>
                <a:cxnLst/>
                <a:rect l="l" t="t" r="r" b="b"/>
                <a:pathLst>
                  <a:path w="31920" h="54147" extrusionOk="0">
                    <a:moveTo>
                      <a:pt x="1204" y="10346"/>
                    </a:moveTo>
                    <a:cubicBezTo>
                      <a:pt x="1204" y="10346"/>
                      <a:pt x="4786" y="4156"/>
                      <a:pt x="12185" y="2986"/>
                    </a:cubicBezTo>
                    <a:cubicBezTo>
                      <a:pt x="12185" y="2986"/>
                      <a:pt x="27152" y="13183"/>
                      <a:pt x="22039" y="54147"/>
                    </a:cubicBezTo>
                    <a:lnTo>
                      <a:pt x="25552" y="54052"/>
                    </a:lnTo>
                    <a:cubicBezTo>
                      <a:pt x="25552" y="54052"/>
                      <a:pt x="31919" y="14783"/>
                      <a:pt x="13264" y="295"/>
                    </a:cubicBezTo>
                    <a:cubicBezTo>
                      <a:pt x="13264" y="295"/>
                      <a:pt x="4726" y="1"/>
                      <a:pt x="0" y="8719"/>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55;p44">
                <a:extLst>
                  <a:ext uri="{FF2B5EF4-FFF2-40B4-BE49-F238E27FC236}">
                    <a16:creationId xmlns="" xmlns:a16="http://schemas.microsoft.com/office/drawing/2014/main" id="{5D07FF68-BB8F-938F-563C-4D14930135BF}"/>
                  </a:ext>
                </a:extLst>
              </p:cNvPr>
              <p:cNvSpPr/>
              <p:nvPr/>
            </p:nvSpPr>
            <p:spPr>
              <a:xfrm rot="480708">
                <a:off x="8370813" y="3390903"/>
                <a:ext cx="311205" cy="459487"/>
              </a:xfrm>
              <a:custGeom>
                <a:avLst/>
                <a:gdLst/>
                <a:ahLst/>
                <a:cxnLst/>
                <a:rect l="l" t="t" r="r" b="b"/>
                <a:pathLst>
                  <a:path w="14198" h="20963" extrusionOk="0">
                    <a:moveTo>
                      <a:pt x="9695" y="96"/>
                    </a:moveTo>
                    <a:cubicBezTo>
                      <a:pt x="9695" y="96"/>
                      <a:pt x="9776" y="13577"/>
                      <a:pt x="1" y="18313"/>
                    </a:cubicBezTo>
                    <a:lnTo>
                      <a:pt x="568" y="20962"/>
                    </a:lnTo>
                    <a:cubicBezTo>
                      <a:pt x="568" y="20962"/>
                      <a:pt x="12137" y="17814"/>
                      <a:pt x="14197" y="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56;p44">
                <a:extLst>
                  <a:ext uri="{FF2B5EF4-FFF2-40B4-BE49-F238E27FC236}">
                    <a16:creationId xmlns="" xmlns:a16="http://schemas.microsoft.com/office/drawing/2014/main" id="{F1FA7603-4C84-7701-CCB5-3609A90F9C11}"/>
                  </a:ext>
                </a:extLst>
              </p:cNvPr>
              <p:cNvSpPr/>
              <p:nvPr/>
            </p:nvSpPr>
            <p:spPr>
              <a:xfrm rot="480708">
                <a:off x="8321359" y="2086119"/>
                <a:ext cx="349541" cy="162200"/>
              </a:xfrm>
              <a:custGeom>
                <a:avLst/>
                <a:gdLst/>
                <a:ahLst/>
                <a:cxnLst/>
                <a:rect l="l" t="t" r="r" b="b"/>
                <a:pathLst>
                  <a:path w="15947" h="7400" extrusionOk="0">
                    <a:moveTo>
                      <a:pt x="1864" y="468"/>
                    </a:moveTo>
                    <a:cubicBezTo>
                      <a:pt x="1864" y="468"/>
                      <a:pt x="1" y="3132"/>
                      <a:pt x="495" y="7399"/>
                    </a:cubicBezTo>
                    <a:cubicBezTo>
                      <a:pt x="495" y="7399"/>
                      <a:pt x="7983" y="3569"/>
                      <a:pt x="15947" y="4930"/>
                    </a:cubicBezTo>
                    <a:cubicBezTo>
                      <a:pt x="15947" y="4932"/>
                      <a:pt x="9705" y="1"/>
                      <a:pt x="1864" y="468"/>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57;p44">
                <a:extLst>
                  <a:ext uri="{FF2B5EF4-FFF2-40B4-BE49-F238E27FC236}">
                    <a16:creationId xmlns="" xmlns:a16="http://schemas.microsoft.com/office/drawing/2014/main" id="{CBD68961-9D8B-9B7A-A7D4-0F322DDBC659}"/>
                  </a:ext>
                </a:extLst>
              </p:cNvPr>
              <p:cNvSpPr/>
              <p:nvPr/>
            </p:nvSpPr>
            <p:spPr>
              <a:xfrm rot="480708">
                <a:off x="8300428" y="2094910"/>
                <a:ext cx="369027" cy="163778"/>
              </a:xfrm>
              <a:custGeom>
                <a:avLst/>
                <a:gdLst/>
                <a:ahLst/>
                <a:cxnLst/>
                <a:rect l="l" t="t" r="r" b="b"/>
                <a:pathLst>
                  <a:path w="16836" h="7472" extrusionOk="0">
                    <a:moveTo>
                      <a:pt x="1500" y="6728"/>
                    </a:moveTo>
                    <a:cubicBezTo>
                      <a:pt x="1500" y="6728"/>
                      <a:pt x="9465" y="2778"/>
                      <a:pt x="16836" y="4464"/>
                    </a:cubicBezTo>
                    <a:cubicBezTo>
                      <a:pt x="16836" y="4464"/>
                      <a:pt x="11480" y="3295"/>
                      <a:pt x="1302" y="7472"/>
                    </a:cubicBezTo>
                    <a:cubicBezTo>
                      <a:pt x="1302" y="7472"/>
                      <a:pt x="1" y="3442"/>
                      <a:pt x="2754" y="0"/>
                    </a:cubicBezTo>
                    <a:cubicBezTo>
                      <a:pt x="2753" y="0"/>
                      <a:pt x="720" y="2599"/>
                      <a:pt x="1500" y="6728"/>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58;p44">
                <a:extLst>
                  <a:ext uri="{FF2B5EF4-FFF2-40B4-BE49-F238E27FC236}">
                    <a16:creationId xmlns="" xmlns:a16="http://schemas.microsoft.com/office/drawing/2014/main" id="{CBFDA152-55EA-2500-83FB-C6AF050CDD22}"/>
                  </a:ext>
                </a:extLst>
              </p:cNvPr>
              <p:cNvSpPr/>
              <p:nvPr/>
            </p:nvSpPr>
            <p:spPr>
              <a:xfrm rot="480708">
                <a:off x="8362341" y="2093987"/>
                <a:ext cx="268069" cy="102866"/>
              </a:xfrm>
              <a:custGeom>
                <a:avLst/>
                <a:gdLst/>
                <a:ahLst/>
                <a:cxnLst/>
                <a:rect l="l" t="t" r="r" b="b"/>
                <a:pathLst>
                  <a:path w="12230" h="4693" extrusionOk="0">
                    <a:moveTo>
                      <a:pt x="193" y="4693"/>
                    </a:moveTo>
                    <a:lnTo>
                      <a:pt x="185" y="4570"/>
                    </a:lnTo>
                    <a:cubicBezTo>
                      <a:pt x="0" y="1987"/>
                      <a:pt x="1256" y="19"/>
                      <a:pt x="1268" y="0"/>
                    </a:cubicBezTo>
                    <a:lnTo>
                      <a:pt x="1433" y="106"/>
                    </a:lnTo>
                    <a:cubicBezTo>
                      <a:pt x="1420" y="124"/>
                      <a:pt x="238" y="1980"/>
                      <a:pt x="371" y="4434"/>
                    </a:cubicBezTo>
                    <a:cubicBezTo>
                      <a:pt x="1324" y="4157"/>
                      <a:pt x="7794" y="2348"/>
                      <a:pt x="12230" y="3153"/>
                    </a:cubicBezTo>
                    <a:lnTo>
                      <a:pt x="12194" y="3344"/>
                    </a:lnTo>
                    <a:cubicBezTo>
                      <a:pt x="7466" y="2486"/>
                      <a:pt x="381" y="4634"/>
                      <a:pt x="310" y="465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59;p44">
                <a:extLst>
                  <a:ext uri="{FF2B5EF4-FFF2-40B4-BE49-F238E27FC236}">
                    <a16:creationId xmlns="" xmlns:a16="http://schemas.microsoft.com/office/drawing/2014/main" id="{1CB83BA7-A78D-091A-DF43-D65B1612B0C6}"/>
                  </a:ext>
                </a:extLst>
              </p:cNvPr>
              <p:cNvSpPr/>
              <p:nvPr/>
            </p:nvSpPr>
            <p:spPr>
              <a:xfrm rot="480708">
                <a:off x="8367203" y="2093872"/>
                <a:ext cx="255860" cy="101397"/>
              </a:xfrm>
              <a:custGeom>
                <a:avLst/>
                <a:gdLst/>
                <a:ahLst/>
                <a:cxnLst/>
                <a:rect l="l" t="t" r="r" b="b"/>
                <a:pathLst>
                  <a:path w="11673" h="4626" extrusionOk="0">
                    <a:moveTo>
                      <a:pt x="1132" y="1"/>
                    </a:moveTo>
                    <a:cubicBezTo>
                      <a:pt x="1118" y="1"/>
                      <a:pt x="1103" y="7"/>
                      <a:pt x="1093" y="24"/>
                    </a:cubicBezTo>
                    <a:cubicBezTo>
                      <a:pt x="1086" y="34"/>
                      <a:pt x="925" y="282"/>
                      <a:pt x="727" y="721"/>
                    </a:cubicBezTo>
                    <a:cubicBezTo>
                      <a:pt x="715" y="747"/>
                      <a:pt x="727" y="775"/>
                      <a:pt x="751" y="786"/>
                    </a:cubicBezTo>
                    <a:cubicBezTo>
                      <a:pt x="757" y="790"/>
                      <a:pt x="765" y="791"/>
                      <a:pt x="771" y="791"/>
                    </a:cubicBezTo>
                    <a:lnTo>
                      <a:pt x="771" y="790"/>
                    </a:lnTo>
                    <a:cubicBezTo>
                      <a:pt x="772" y="790"/>
                      <a:pt x="773" y="790"/>
                      <a:pt x="774" y="790"/>
                    </a:cubicBezTo>
                    <a:cubicBezTo>
                      <a:pt x="792" y="790"/>
                      <a:pt x="808" y="779"/>
                      <a:pt x="817" y="762"/>
                    </a:cubicBezTo>
                    <a:cubicBezTo>
                      <a:pt x="1012" y="330"/>
                      <a:pt x="1172" y="79"/>
                      <a:pt x="1175" y="77"/>
                    </a:cubicBezTo>
                    <a:cubicBezTo>
                      <a:pt x="1200" y="38"/>
                      <a:pt x="1167" y="1"/>
                      <a:pt x="1132" y="1"/>
                    </a:cubicBezTo>
                    <a:close/>
                    <a:moveTo>
                      <a:pt x="483" y="1419"/>
                    </a:moveTo>
                    <a:cubicBezTo>
                      <a:pt x="464" y="1419"/>
                      <a:pt x="446" y="1429"/>
                      <a:pt x="438" y="1452"/>
                    </a:cubicBezTo>
                    <a:cubicBezTo>
                      <a:pt x="353" y="1703"/>
                      <a:pt x="280" y="1956"/>
                      <a:pt x="220" y="2206"/>
                    </a:cubicBezTo>
                    <a:cubicBezTo>
                      <a:pt x="214" y="2233"/>
                      <a:pt x="229" y="2259"/>
                      <a:pt x="255" y="2265"/>
                    </a:cubicBezTo>
                    <a:cubicBezTo>
                      <a:pt x="259" y="2265"/>
                      <a:pt x="263" y="2267"/>
                      <a:pt x="267" y="2267"/>
                    </a:cubicBezTo>
                    <a:lnTo>
                      <a:pt x="267" y="2265"/>
                    </a:lnTo>
                    <a:cubicBezTo>
                      <a:pt x="268" y="2265"/>
                      <a:pt x="269" y="2266"/>
                      <a:pt x="269" y="2266"/>
                    </a:cubicBezTo>
                    <a:cubicBezTo>
                      <a:pt x="290" y="2266"/>
                      <a:pt x="309" y="2251"/>
                      <a:pt x="314" y="2229"/>
                    </a:cubicBezTo>
                    <a:cubicBezTo>
                      <a:pt x="373" y="1982"/>
                      <a:pt x="445" y="1731"/>
                      <a:pt x="530" y="1484"/>
                    </a:cubicBezTo>
                    <a:cubicBezTo>
                      <a:pt x="544" y="1445"/>
                      <a:pt x="513" y="1419"/>
                      <a:pt x="483" y="1419"/>
                    </a:cubicBezTo>
                    <a:close/>
                    <a:moveTo>
                      <a:pt x="9463" y="2992"/>
                    </a:moveTo>
                    <a:cubicBezTo>
                      <a:pt x="9399" y="2992"/>
                      <a:pt x="9335" y="2992"/>
                      <a:pt x="9271" y="2992"/>
                    </a:cubicBezTo>
                    <a:cubicBezTo>
                      <a:pt x="9270" y="2992"/>
                      <a:pt x="9270" y="2992"/>
                      <a:pt x="9270" y="2992"/>
                    </a:cubicBezTo>
                    <a:cubicBezTo>
                      <a:pt x="9206" y="2992"/>
                      <a:pt x="9207" y="3089"/>
                      <a:pt x="9271" y="3090"/>
                    </a:cubicBezTo>
                    <a:cubicBezTo>
                      <a:pt x="9335" y="3089"/>
                      <a:pt x="9399" y="3089"/>
                      <a:pt x="9462" y="3089"/>
                    </a:cubicBezTo>
                    <a:cubicBezTo>
                      <a:pt x="9661" y="3089"/>
                      <a:pt x="9858" y="3092"/>
                      <a:pt x="10050" y="3099"/>
                    </a:cubicBezTo>
                    <a:lnTo>
                      <a:pt x="10052" y="3099"/>
                    </a:lnTo>
                    <a:cubicBezTo>
                      <a:pt x="10113" y="3096"/>
                      <a:pt x="10116" y="3005"/>
                      <a:pt x="10054" y="3001"/>
                    </a:cubicBezTo>
                    <a:cubicBezTo>
                      <a:pt x="9861" y="2995"/>
                      <a:pt x="9663" y="2992"/>
                      <a:pt x="9463" y="2992"/>
                    </a:cubicBezTo>
                    <a:close/>
                    <a:moveTo>
                      <a:pt x="8491" y="3014"/>
                    </a:moveTo>
                    <a:cubicBezTo>
                      <a:pt x="8490" y="3014"/>
                      <a:pt x="8489" y="3014"/>
                      <a:pt x="8488" y="3014"/>
                    </a:cubicBezTo>
                    <a:cubicBezTo>
                      <a:pt x="8235" y="3025"/>
                      <a:pt x="7973" y="3041"/>
                      <a:pt x="7707" y="3061"/>
                    </a:cubicBezTo>
                    <a:cubicBezTo>
                      <a:pt x="7645" y="3066"/>
                      <a:pt x="7648" y="3158"/>
                      <a:pt x="7710" y="3158"/>
                    </a:cubicBezTo>
                    <a:lnTo>
                      <a:pt x="7714" y="3160"/>
                    </a:lnTo>
                    <a:cubicBezTo>
                      <a:pt x="7979" y="3139"/>
                      <a:pt x="8241" y="3123"/>
                      <a:pt x="8492" y="3112"/>
                    </a:cubicBezTo>
                    <a:cubicBezTo>
                      <a:pt x="8556" y="3109"/>
                      <a:pt x="8553" y="3014"/>
                      <a:pt x="8491" y="3014"/>
                    </a:cubicBezTo>
                    <a:close/>
                    <a:moveTo>
                      <a:pt x="10830" y="3046"/>
                    </a:moveTo>
                    <a:cubicBezTo>
                      <a:pt x="10768" y="3046"/>
                      <a:pt x="10764" y="3138"/>
                      <a:pt x="10826" y="3143"/>
                    </a:cubicBezTo>
                    <a:cubicBezTo>
                      <a:pt x="11092" y="3166"/>
                      <a:pt x="11352" y="3195"/>
                      <a:pt x="11599" y="3231"/>
                    </a:cubicBezTo>
                    <a:lnTo>
                      <a:pt x="11606" y="3231"/>
                    </a:lnTo>
                    <a:lnTo>
                      <a:pt x="11606" y="3232"/>
                    </a:lnTo>
                    <a:cubicBezTo>
                      <a:pt x="11666" y="3232"/>
                      <a:pt x="11672" y="3143"/>
                      <a:pt x="11613" y="3134"/>
                    </a:cubicBezTo>
                    <a:cubicBezTo>
                      <a:pt x="11364" y="3098"/>
                      <a:pt x="11102" y="3068"/>
                      <a:pt x="10835" y="3046"/>
                    </a:cubicBezTo>
                    <a:close/>
                    <a:moveTo>
                      <a:pt x="6934" y="3131"/>
                    </a:moveTo>
                    <a:cubicBezTo>
                      <a:pt x="6932" y="3131"/>
                      <a:pt x="6930" y="3131"/>
                      <a:pt x="6928" y="3132"/>
                    </a:cubicBezTo>
                    <a:cubicBezTo>
                      <a:pt x="6671" y="3160"/>
                      <a:pt x="6408" y="3190"/>
                      <a:pt x="6151" y="3223"/>
                    </a:cubicBezTo>
                    <a:cubicBezTo>
                      <a:pt x="6090" y="3231"/>
                      <a:pt x="6095" y="3321"/>
                      <a:pt x="6156" y="3321"/>
                    </a:cubicBezTo>
                    <a:cubicBezTo>
                      <a:pt x="6157" y="3321"/>
                      <a:pt x="6157" y="3321"/>
                      <a:pt x="6158" y="3320"/>
                    </a:cubicBezTo>
                    <a:lnTo>
                      <a:pt x="6163" y="3320"/>
                    </a:lnTo>
                    <a:cubicBezTo>
                      <a:pt x="6421" y="3286"/>
                      <a:pt x="6682" y="3256"/>
                      <a:pt x="6938" y="3229"/>
                    </a:cubicBezTo>
                    <a:cubicBezTo>
                      <a:pt x="6964" y="3227"/>
                      <a:pt x="6985" y="3203"/>
                      <a:pt x="6981" y="3176"/>
                    </a:cubicBezTo>
                    <a:cubicBezTo>
                      <a:pt x="6980" y="3151"/>
                      <a:pt x="6958" y="3131"/>
                      <a:pt x="6934" y="3131"/>
                    </a:cubicBezTo>
                    <a:close/>
                    <a:moveTo>
                      <a:pt x="5383" y="3333"/>
                    </a:moveTo>
                    <a:cubicBezTo>
                      <a:pt x="5381" y="3333"/>
                      <a:pt x="5379" y="3333"/>
                      <a:pt x="5376" y="3333"/>
                    </a:cubicBezTo>
                    <a:cubicBezTo>
                      <a:pt x="5113" y="3374"/>
                      <a:pt x="4856" y="3415"/>
                      <a:pt x="4604" y="3459"/>
                    </a:cubicBezTo>
                    <a:cubicBezTo>
                      <a:pt x="4544" y="3469"/>
                      <a:pt x="4552" y="3556"/>
                      <a:pt x="4612" y="3556"/>
                    </a:cubicBezTo>
                    <a:cubicBezTo>
                      <a:pt x="4615" y="3556"/>
                      <a:pt x="4617" y="3555"/>
                      <a:pt x="4621" y="3555"/>
                    </a:cubicBezTo>
                    <a:cubicBezTo>
                      <a:pt x="4872" y="3512"/>
                      <a:pt x="5129" y="3469"/>
                      <a:pt x="5390" y="3429"/>
                    </a:cubicBezTo>
                    <a:cubicBezTo>
                      <a:pt x="5417" y="3426"/>
                      <a:pt x="5436" y="3400"/>
                      <a:pt x="5432" y="3374"/>
                    </a:cubicBezTo>
                    <a:cubicBezTo>
                      <a:pt x="5427" y="3350"/>
                      <a:pt x="5407" y="3333"/>
                      <a:pt x="5383" y="3333"/>
                    </a:cubicBezTo>
                    <a:close/>
                    <a:moveTo>
                      <a:pt x="121" y="2935"/>
                    </a:moveTo>
                    <a:cubicBezTo>
                      <a:pt x="97" y="2935"/>
                      <a:pt x="75" y="2952"/>
                      <a:pt x="71" y="2977"/>
                    </a:cubicBezTo>
                    <a:cubicBezTo>
                      <a:pt x="35" y="3237"/>
                      <a:pt x="11" y="3498"/>
                      <a:pt x="2" y="3760"/>
                    </a:cubicBezTo>
                    <a:cubicBezTo>
                      <a:pt x="1" y="3787"/>
                      <a:pt x="22" y="3809"/>
                      <a:pt x="49" y="3811"/>
                    </a:cubicBezTo>
                    <a:lnTo>
                      <a:pt x="52" y="3811"/>
                    </a:lnTo>
                    <a:lnTo>
                      <a:pt x="52" y="3809"/>
                    </a:lnTo>
                    <a:cubicBezTo>
                      <a:pt x="77" y="3809"/>
                      <a:pt x="98" y="3789"/>
                      <a:pt x="100" y="3763"/>
                    </a:cubicBezTo>
                    <a:cubicBezTo>
                      <a:pt x="109" y="3504"/>
                      <a:pt x="131" y="3247"/>
                      <a:pt x="168" y="2991"/>
                    </a:cubicBezTo>
                    <a:cubicBezTo>
                      <a:pt x="172" y="2965"/>
                      <a:pt x="153" y="2939"/>
                      <a:pt x="126" y="2935"/>
                    </a:cubicBezTo>
                    <a:cubicBezTo>
                      <a:pt x="125" y="2935"/>
                      <a:pt x="123" y="2935"/>
                      <a:pt x="121" y="2935"/>
                    </a:cubicBezTo>
                    <a:close/>
                    <a:moveTo>
                      <a:pt x="3846" y="3599"/>
                    </a:moveTo>
                    <a:cubicBezTo>
                      <a:pt x="3842" y="3599"/>
                      <a:pt x="3838" y="3600"/>
                      <a:pt x="3835" y="3600"/>
                    </a:cubicBezTo>
                    <a:cubicBezTo>
                      <a:pt x="3571" y="3651"/>
                      <a:pt x="3314" y="3703"/>
                      <a:pt x="3068" y="3756"/>
                    </a:cubicBezTo>
                    <a:cubicBezTo>
                      <a:pt x="3011" y="3768"/>
                      <a:pt x="3020" y="3852"/>
                      <a:pt x="3079" y="3852"/>
                    </a:cubicBezTo>
                    <a:cubicBezTo>
                      <a:pt x="3082" y="3852"/>
                      <a:pt x="3086" y="3851"/>
                      <a:pt x="3090" y="3851"/>
                    </a:cubicBezTo>
                    <a:cubicBezTo>
                      <a:pt x="3334" y="3799"/>
                      <a:pt x="3590" y="3747"/>
                      <a:pt x="3854" y="3695"/>
                    </a:cubicBezTo>
                    <a:cubicBezTo>
                      <a:pt x="3880" y="3690"/>
                      <a:pt x="3897" y="3665"/>
                      <a:pt x="3892" y="3638"/>
                    </a:cubicBezTo>
                    <a:cubicBezTo>
                      <a:pt x="3888" y="3615"/>
                      <a:pt x="3868" y="3599"/>
                      <a:pt x="3846" y="3599"/>
                    </a:cubicBezTo>
                    <a:close/>
                    <a:moveTo>
                      <a:pt x="2316" y="3923"/>
                    </a:moveTo>
                    <a:cubicBezTo>
                      <a:pt x="2312" y="3923"/>
                      <a:pt x="2309" y="3924"/>
                      <a:pt x="2305" y="3925"/>
                    </a:cubicBezTo>
                    <a:cubicBezTo>
                      <a:pt x="2031" y="3988"/>
                      <a:pt x="1777" y="4050"/>
                      <a:pt x="1545" y="4107"/>
                    </a:cubicBezTo>
                    <a:cubicBezTo>
                      <a:pt x="1490" y="4121"/>
                      <a:pt x="1499" y="4203"/>
                      <a:pt x="1555" y="4203"/>
                    </a:cubicBezTo>
                    <a:cubicBezTo>
                      <a:pt x="1555" y="4203"/>
                      <a:pt x="1556" y="4203"/>
                      <a:pt x="1556" y="4203"/>
                    </a:cubicBezTo>
                    <a:cubicBezTo>
                      <a:pt x="1560" y="4203"/>
                      <a:pt x="1564" y="4203"/>
                      <a:pt x="1568" y="4202"/>
                    </a:cubicBezTo>
                    <a:cubicBezTo>
                      <a:pt x="1799" y="4145"/>
                      <a:pt x="2054" y="4083"/>
                      <a:pt x="2326" y="4020"/>
                    </a:cubicBezTo>
                    <a:cubicBezTo>
                      <a:pt x="2353" y="4015"/>
                      <a:pt x="2369" y="3988"/>
                      <a:pt x="2363" y="3961"/>
                    </a:cubicBezTo>
                    <a:cubicBezTo>
                      <a:pt x="2359" y="3939"/>
                      <a:pt x="2339" y="3923"/>
                      <a:pt x="2316" y="3923"/>
                    </a:cubicBezTo>
                    <a:close/>
                    <a:moveTo>
                      <a:pt x="802" y="4303"/>
                    </a:moveTo>
                    <a:cubicBezTo>
                      <a:pt x="797" y="4303"/>
                      <a:pt x="792" y="4303"/>
                      <a:pt x="787" y="4305"/>
                    </a:cubicBezTo>
                    <a:cubicBezTo>
                      <a:pt x="428" y="4401"/>
                      <a:pt x="183" y="4473"/>
                      <a:pt x="91" y="4501"/>
                    </a:cubicBezTo>
                    <a:cubicBezTo>
                      <a:pt x="84" y="4495"/>
                      <a:pt x="75" y="4492"/>
                      <a:pt x="66" y="4492"/>
                    </a:cubicBezTo>
                    <a:cubicBezTo>
                      <a:pt x="64" y="4492"/>
                      <a:pt x="62" y="4492"/>
                      <a:pt x="60" y="4492"/>
                    </a:cubicBezTo>
                    <a:cubicBezTo>
                      <a:pt x="34" y="4495"/>
                      <a:pt x="14" y="4517"/>
                      <a:pt x="15" y="4544"/>
                    </a:cubicBezTo>
                    <a:lnTo>
                      <a:pt x="20" y="4625"/>
                    </a:lnTo>
                    <a:lnTo>
                      <a:pt x="79" y="4606"/>
                    </a:lnTo>
                    <a:cubicBezTo>
                      <a:pt x="82" y="4606"/>
                      <a:pt x="352" y="4524"/>
                      <a:pt x="813" y="4398"/>
                    </a:cubicBezTo>
                    <a:cubicBezTo>
                      <a:pt x="871" y="4383"/>
                      <a:pt x="854" y="4303"/>
                      <a:pt x="802" y="430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60;p44">
                <a:extLst>
                  <a:ext uri="{FF2B5EF4-FFF2-40B4-BE49-F238E27FC236}">
                    <a16:creationId xmlns="" xmlns:a16="http://schemas.microsoft.com/office/drawing/2014/main" id="{6CABD5B5-4C51-7DE4-3235-0B0D6242D529}"/>
                  </a:ext>
                </a:extLst>
              </p:cNvPr>
              <p:cNvSpPr/>
              <p:nvPr/>
            </p:nvSpPr>
            <p:spPr>
              <a:xfrm rot="480708">
                <a:off x="6691605" y="1900130"/>
                <a:ext cx="668506" cy="1277874"/>
              </a:xfrm>
              <a:custGeom>
                <a:avLst/>
                <a:gdLst/>
                <a:ahLst/>
                <a:cxnLst/>
                <a:rect l="l" t="t" r="r" b="b"/>
                <a:pathLst>
                  <a:path w="30499" h="58300" extrusionOk="0">
                    <a:moveTo>
                      <a:pt x="30498" y="1"/>
                    </a:moveTo>
                    <a:cubicBezTo>
                      <a:pt x="30498" y="1"/>
                      <a:pt x="12464" y="19302"/>
                      <a:pt x="19686" y="58300"/>
                    </a:cubicBezTo>
                    <a:lnTo>
                      <a:pt x="14869" y="58300"/>
                    </a:lnTo>
                    <a:cubicBezTo>
                      <a:pt x="14869" y="58300"/>
                      <a:pt x="1" y="24890"/>
                      <a:pt x="19877" y="3004"/>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61;p44">
                <a:extLst>
                  <a:ext uri="{FF2B5EF4-FFF2-40B4-BE49-F238E27FC236}">
                    <a16:creationId xmlns="" xmlns:a16="http://schemas.microsoft.com/office/drawing/2014/main" id="{B43C22A0-DC70-1D89-6A9E-76CC7C66EA6B}"/>
                  </a:ext>
                </a:extLst>
              </p:cNvPr>
              <p:cNvSpPr/>
              <p:nvPr/>
            </p:nvSpPr>
            <p:spPr>
              <a:xfrm rot="204405">
                <a:off x="6676580" y="1995485"/>
                <a:ext cx="668499" cy="1277862"/>
              </a:xfrm>
              <a:custGeom>
                <a:avLst/>
                <a:gdLst/>
                <a:ahLst/>
                <a:cxnLst/>
                <a:rect l="l" t="t" r="r" b="b"/>
                <a:pathLst>
                  <a:path w="30499" h="58300" extrusionOk="0">
                    <a:moveTo>
                      <a:pt x="30498" y="1"/>
                    </a:moveTo>
                    <a:cubicBezTo>
                      <a:pt x="30498" y="1"/>
                      <a:pt x="12464" y="19302"/>
                      <a:pt x="19686" y="58300"/>
                    </a:cubicBezTo>
                    <a:lnTo>
                      <a:pt x="14869" y="58300"/>
                    </a:lnTo>
                    <a:cubicBezTo>
                      <a:pt x="14869" y="58300"/>
                      <a:pt x="1" y="24890"/>
                      <a:pt x="19877" y="300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62;p44">
                <a:extLst>
                  <a:ext uri="{FF2B5EF4-FFF2-40B4-BE49-F238E27FC236}">
                    <a16:creationId xmlns="" xmlns:a16="http://schemas.microsoft.com/office/drawing/2014/main" id="{5AAE8215-A5F0-3E4C-7D7F-D645A246BEA5}"/>
                  </a:ext>
                </a:extLst>
              </p:cNvPr>
              <p:cNvSpPr/>
              <p:nvPr/>
            </p:nvSpPr>
            <p:spPr>
              <a:xfrm rot="480708">
                <a:off x="7126455" y="1916146"/>
                <a:ext cx="433491" cy="302021"/>
              </a:xfrm>
              <a:custGeom>
                <a:avLst/>
                <a:gdLst/>
                <a:ahLst/>
                <a:cxnLst/>
                <a:rect l="l" t="t" r="r" b="b"/>
                <a:pathLst>
                  <a:path w="19777" h="13779" extrusionOk="0">
                    <a:moveTo>
                      <a:pt x="19777" y="7555"/>
                    </a:moveTo>
                    <a:cubicBezTo>
                      <a:pt x="19777" y="7555"/>
                      <a:pt x="18148" y="4491"/>
                      <a:pt x="13507" y="844"/>
                    </a:cubicBezTo>
                    <a:cubicBezTo>
                      <a:pt x="13507" y="844"/>
                      <a:pt x="7943" y="1"/>
                      <a:pt x="1" y="5324"/>
                    </a:cubicBezTo>
                    <a:cubicBezTo>
                      <a:pt x="1" y="5324"/>
                      <a:pt x="7794" y="5729"/>
                      <a:pt x="14352" y="13779"/>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63;p44">
                <a:extLst>
                  <a:ext uri="{FF2B5EF4-FFF2-40B4-BE49-F238E27FC236}">
                    <a16:creationId xmlns="" xmlns:a16="http://schemas.microsoft.com/office/drawing/2014/main" id="{271152CD-0643-4525-BA84-AFDB15D7B5BA}"/>
                  </a:ext>
                </a:extLst>
              </p:cNvPr>
              <p:cNvSpPr/>
              <p:nvPr/>
            </p:nvSpPr>
            <p:spPr>
              <a:xfrm rot="480708">
                <a:off x="8382515" y="3393338"/>
                <a:ext cx="321814" cy="467728"/>
              </a:xfrm>
              <a:custGeom>
                <a:avLst/>
                <a:gdLst/>
                <a:ahLst/>
                <a:cxnLst/>
                <a:rect l="l" t="t" r="r" b="b"/>
                <a:pathLst>
                  <a:path w="14682" h="21339" extrusionOk="0">
                    <a:moveTo>
                      <a:pt x="0" y="20962"/>
                    </a:moveTo>
                    <a:lnTo>
                      <a:pt x="721" y="21339"/>
                    </a:lnTo>
                    <a:cubicBezTo>
                      <a:pt x="721" y="21339"/>
                      <a:pt x="11433" y="17677"/>
                      <a:pt x="14682" y="1"/>
                    </a:cubicBezTo>
                    <a:lnTo>
                      <a:pt x="13629" y="1"/>
                    </a:lnTo>
                    <a:cubicBezTo>
                      <a:pt x="13629" y="1"/>
                      <a:pt x="10977" y="12549"/>
                      <a:pt x="0" y="2096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64;p44">
                <a:extLst>
                  <a:ext uri="{FF2B5EF4-FFF2-40B4-BE49-F238E27FC236}">
                    <a16:creationId xmlns="" xmlns:a16="http://schemas.microsoft.com/office/drawing/2014/main" id="{546F35CD-6A12-47F7-2302-63D8494A24CD}"/>
                  </a:ext>
                </a:extLst>
              </p:cNvPr>
              <p:cNvSpPr/>
              <p:nvPr/>
            </p:nvSpPr>
            <p:spPr>
              <a:xfrm rot="480708">
                <a:off x="6850175" y="3186558"/>
                <a:ext cx="381061" cy="469504"/>
              </a:xfrm>
              <a:custGeom>
                <a:avLst/>
                <a:gdLst/>
                <a:ahLst/>
                <a:cxnLst/>
                <a:rect l="l" t="t" r="r" b="b"/>
                <a:pathLst>
                  <a:path w="17385" h="21420" extrusionOk="0">
                    <a:moveTo>
                      <a:pt x="17385" y="21041"/>
                    </a:moveTo>
                    <a:lnTo>
                      <a:pt x="16712" y="21419"/>
                    </a:lnTo>
                    <a:cubicBezTo>
                      <a:pt x="16712" y="21419"/>
                      <a:pt x="5527" y="17744"/>
                      <a:pt x="0" y="0"/>
                    </a:cubicBezTo>
                    <a:lnTo>
                      <a:pt x="1053" y="0"/>
                    </a:lnTo>
                    <a:cubicBezTo>
                      <a:pt x="1053" y="0"/>
                      <a:pt x="5322" y="12595"/>
                      <a:pt x="17385" y="21041"/>
                    </a:cubicBezTo>
                    <a:close/>
                  </a:path>
                </a:pathLst>
              </a:custGeom>
              <a:solidFill>
                <a:srgbClr val="322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65;p44">
                <a:extLst>
                  <a:ext uri="{FF2B5EF4-FFF2-40B4-BE49-F238E27FC236}">
                    <a16:creationId xmlns="" xmlns:a16="http://schemas.microsoft.com/office/drawing/2014/main" id="{91CB3B0C-40F4-B17D-56B6-B1D0A39BA30F}"/>
                  </a:ext>
                </a:extLst>
              </p:cNvPr>
              <p:cNvSpPr/>
              <p:nvPr/>
            </p:nvSpPr>
            <p:spPr>
              <a:xfrm rot="480708">
                <a:off x="6662081" y="1985508"/>
                <a:ext cx="704124" cy="1191273"/>
              </a:xfrm>
              <a:custGeom>
                <a:avLst/>
                <a:gdLst/>
                <a:ahLst/>
                <a:cxnLst/>
                <a:rect l="l" t="t" r="r" b="b"/>
                <a:pathLst>
                  <a:path w="32124" h="54349" extrusionOk="0">
                    <a:moveTo>
                      <a:pt x="31129" y="10385"/>
                    </a:moveTo>
                    <a:cubicBezTo>
                      <a:pt x="31129" y="10385"/>
                      <a:pt x="26749" y="4172"/>
                      <a:pt x="19199" y="2997"/>
                    </a:cubicBezTo>
                    <a:cubicBezTo>
                      <a:pt x="19199" y="2997"/>
                      <a:pt x="3441" y="19277"/>
                      <a:pt x="15943" y="54349"/>
                    </a:cubicBezTo>
                    <a:lnTo>
                      <a:pt x="12418" y="54252"/>
                    </a:lnTo>
                    <a:cubicBezTo>
                      <a:pt x="12418" y="54252"/>
                      <a:pt x="1" y="17493"/>
                      <a:pt x="17772" y="294"/>
                    </a:cubicBezTo>
                    <a:cubicBezTo>
                      <a:pt x="17772" y="294"/>
                      <a:pt x="26273" y="0"/>
                      <a:pt x="32123" y="8750"/>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66;p44">
                <a:extLst>
                  <a:ext uri="{FF2B5EF4-FFF2-40B4-BE49-F238E27FC236}">
                    <a16:creationId xmlns="" xmlns:a16="http://schemas.microsoft.com/office/drawing/2014/main" id="{72133414-28AC-F5C5-A272-C5680D0F9E0F}"/>
                  </a:ext>
                </a:extLst>
              </p:cNvPr>
              <p:cNvSpPr/>
              <p:nvPr/>
            </p:nvSpPr>
            <p:spPr>
              <a:xfrm rot="480708">
                <a:off x="6873677" y="3188530"/>
                <a:ext cx="362956" cy="461218"/>
              </a:xfrm>
              <a:custGeom>
                <a:avLst/>
                <a:gdLst/>
                <a:ahLst/>
                <a:cxnLst/>
                <a:rect l="l" t="t" r="r" b="b"/>
                <a:pathLst>
                  <a:path w="16559" h="21042" extrusionOk="0">
                    <a:moveTo>
                      <a:pt x="4515" y="98"/>
                    </a:moveTo>
                    <a:cubicBezTo>
                      <a:pt x="4515" y="98"/>
                      <a:pt x="6173" y="13628"/>
                      <a:pt x="16558" y="18382"/>
                    </a:cubicBezTo>
                    <a:lnTo>
                      <a:pt x="16333" y="21042"/>
                    </a:lnTo>
                    <a:cubicBezTo>
                      <a:pt x="16333" y="21042"/>
                      <a:pt x="4358" y="17880"/>
                      <a:pt x="1" y="0"/>
                    </a:cubicBezTo>
                    <a:close/>
                  </a:path>
                </a:pathLst>
              </a:custGeom>
              <a:solidFill>
                <a:srgbClr val="2420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67;p44">
                <a:extLst>
                  <a:ext uri="{FF2B5EF4-FFF2-40B4-BE49-F238E27FC236}">
                    <a16:creationId xmlns="" xmlns:a16="http://schemas.microsoft.com/office/drawing/2014/main" id="{E4826AF3-0335-61D3-0298-6CF662AD646F}"/>
                  </a:ext>
                </a:extLst>
              </p:cNvPr>
              <p:cNvSpPr/>
              <p:nvPr/>
            </p:nvSpPr>
            <p:spPr>
              <a:xfrm rot="480708">
                <a:off x="7135440" y="1918847"/>
                <a:ext cx="345706" cy="162792"/>
              </a:xfrm>
              <a:custGeom>
                <a:avLst/>
                <a:gdLst/>
                <a:ahLst/>
                <a:cxnLst/>
                <a:rect l="l" t="t" r="r" b="b"/>
                <a:pathLst>
                  <a:path w="15772" h="7427" extrusionOk="0">
                    <a:moveTo>
                      <a:pt x="13509" y="469"/>
                    </a:moveTo>
                    <a:cubicBezTo>
                      <a:pt x="13509" y="469"/>
                      <a:pt x="15714" y="3143"/>
                      <a:pt x="15772" y="7427"/>
                    </a:cubicBezTo>
                    <a:cubicBezTo>
                      <a:pt x="15772" y="7427"/>
                      <a:pt x="7790" y="3581"/>
                      <a:pt x="2" y="4949"/>
                    </a:cubicBezTo>
                    <a:cubicBezTo>
                      <a:pt x="1" y="4948"/>
                      <a:pt x="5608" y="1"/>
                      <a:pt x="13509" y="469"/>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68;p44">
                <a:extLst>
                  <a:ext uri="{FF2B5EF4-FFF2-40B4-BE49-F238E27FC236}">
                    <a16:creationId xmlns="" xmlns:a16="http://schemas.microsoft.com/office/drawing/2014/main" id="{EE0523F9-3914-3F72-096E-4B2D703CFD4B}"/>
                  </a:ext>
                </a:extLst>
              </p:cNvPr>
              <p:cNvSpPr/>
              <p:nvPr/>
            </p:nvSpPr>
            <p:spPr>
              <a:xfrm rot="480708">
                <a:off x="7133796" y="1930443"/>
                <a:ext cx="366156" cy="164392"/>
              </a:xfrm>
              <a:custGeom>
                <a:avLst/>
                <a:gdLst/>
                <a:ahLst/>
                <a:cxnLst/>
                <a:rect l="l" t="t" r="r" b="b"/>
                <a:pathLst>
                  <a:path w="16705" h="7500" extrusionOk="0">
                    <a:moveTo>
                      <a:pt x="15629" y="6754"/>
                    </a:moveTo>
                    <a:cubicBezTo>
                      <a:pt x="15629" y="6754"/>
                      <a:pt x="7157" y="2788"/>
                      <a:pt x="1" y="4479"/>
                    </a:cubicBezTo>
                    <a:cubicBezTo>
                      <a:pt x="1" y="4479"/>
                      <a:pt x="5208" y="3306"/>
                      <a:pt x="15924" y="7500"/>
                    </a:cubicBezTo>
                    <a:cubicBezTo>
                      <a:pt x="15924" y="7500"/>
                      <a:pt x="16704" y="3454"/>
                      <a:pt x="13507" y="0"/>
                    </a:cubicBezTo>
                    <a:cubicBezTo>
                      <a:pt x="13509" y="0"/>
                      <a:pt x="15876" y="2609"/>
                      <a:pt x="15629" y="675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69;p44">
                <a:extLst>
                  <a:ext uri="{FF2B5EF4-FFF2-40B4-BE49-F238E27FC236}">
                    <a16:creationId xmlns="" xmlns:a16="http://schemas.microsoft.com/office/drawing/2014/main" id="{29975449-35A3-EE7B-0E57-86A3DDF43B51}"/>
                  </a:ext>
                </a:extLst>
              </p:cNvPr>
              <p:cNvSpPr/>
              <p:nvPr/>
            </p:nvSpPr>
            <p:spPr>
              <a:xfrm rot="480708">
                <a:off x="7178291" y="1927083"/>
                <a:ext cx="267937" cy="103479"/>
              </a:xfrm>
              <a:custGeom>
                <a:avLst/>
                <a:gdLst/>
                <a:ahLst/>
                <a:cxnLst/>
                <a:rect l="l" t="t" r="r" b="b"/>
                <a:pathLst>
                  <a:path w="12224" h="4721" extrusionOk="0">
                    <a:moveTo>
                      <a:pt x="12224" y="4721"/>
                    </a:moveTo>
                    <a:lnTo>
                      <a:pt x="12091" y="4682"/>
                    </a:lnTo>
                    <a:cubicBezTo>
                      <a:pt x="12017" y="4660"/>
                      <a:pt x="4652" y="2504"/>
                      <a:pt x="36" y="3363"/>
                    </a:cubicBezTo>
                    <a:lnTo>
                      <a:pt x="0" y="3172"/>
                    </a:lnTo>
                    <a:cubicBezTo>
                      <a:pt x="4316" y="2368"/>
                      <a:pt x="10985" y="4166"/>
                      <a:pt x="12012" y="4456"/>
                    </a:cubicBezTo>
                    <a:cubicBezTo>
                      <a:pt x="11823" y="1994"/>
                      <a:pt x="10405" y="140"/>
                      <a:pt x="10391" y="121"/>
                    </a:cubicBezTo>
                    <a:lnTo>
                      <a:pt x="10545" y="0"/>
                    </a:lnTo>
                    <a:cubicBezTo>
                      <a:pt x="10561" y="21"/>
                      <a:pt x="12068" y="1993"/>
                      <a:pt x="12216" y="458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70;p44">
                <a:extLst>
                  <a:ext uri="{FF2B5EF4-FFF2-40B4-BE49-F238E27FC236}">
                    <a16:creationId xmlns="" xmlns:a16="http://schemas.microsoft.com/office/drawing/2014/main" id="{73DBE9FE-FB9A-E4E0-EEB8-ED68ACA9DE91}"/>
                  </a:ext>
                </a:extLst>
              </p:cNvPr>
              <p:cNvSpPr/>
              <p:nvPr/>
            </p:nvSpPr>
            <p:spPr>
              <a:xfrm rot="480708">
                <a:off x="7193215" y="1928268"/>
                <a:ext cx="251892" cy="101792"/>
              </a:xfrm>
              <a:custGeom>
                <a:avLst/>
                <a:gdLst/>
                <a:ahLst/>
                <a:cxnLst/>
                <a:rect l="l" t="t" r="r" b="b"/>
                <a:pathLst>
                  <a:path w="11492" h="4644" extrusionOk="0">
                    <a:moveTo>
                      <a:pt x="9789" y="0"/>
                    </a:moveTo>
                    <a:cubicBezTo>
                      <a:pt x="9753" y="0"/>
                      <a:pt x="9719" y="44"/>
                      <a:pt x="9750" y="82"/>
                    </a:cubicBezTo>
                    <a:cubicBezTo>
                      <a:pt x="9751" y="83"/>
                      <a:pt x="9934" y="320"/>
                      <a:pt x="10174" y="730"/>
                    </a:cubicBezTo>
                    <a:cubicBezTo>
                      <a:pt x="10183" y="745"/>
                      <a:pt x="10199" y="754"/>
                      <a:pt x="10216" y="754"/>
                    </a:cubicBezTo>
                    <a:cubicBezTo>
                      <a:pt x="10225" y="754"/>
                      <a:pt x="10234" y="752"/>
                      <a:pt x="10242" y="748"/>
                    </a:cubicBezTo>
                    <a:cubicBezTo>
                      <a:pt x="10264" y="734"/>
                      <a:pt x="10272" y="703"/>
                      <a:pt x="10258" y="681"/>
                    </a:cubicBezTo>
                    <a:cubicBezTo>
                      <a:pt x="10015" y="265"/>
                      <a:pt x="9829" y="23"/>
                      <a:pt x="9826" y="21"/>
                    </a:cubicBezTo>
                    <a:cubicBezTo>
                      <a:pt x="9816" y="6"/>
                      <a:pt x="9802" y="0"/>
                      <a:pt x="9789" y="0"/>
                    </a:cubicBezTo>
                    <a:close/>
                    <a:moveTo>
                      <a:pt x="10585" y="1346"/>
                    </a:moveTo>
                    <a:cubicBezTo>
                      <a:pt x="10553" y="1346"/>
                      <a:pt x="10521" y="1378"/>
                      <a:pt x="10539" y="1417"/>
                    </a:cubicBezTo>
                    <a:cubicBezTo>
                      <a:pt x="10652" y="1650"/>
                      <a:pt x="10755" y="1890"/>
                      <a:pt x="10847" y="2128"/>
                    </a:cubicBezTo>
                    <a:cubicBezTo>
                      <a:pt x="10853" y="2147"/>
                      <a:pt x="10872" y="2160"/>
                      <a:pt x="10893" y="2160"/>
                    </a:cubicBezTo>
                    <a:cubicBezTo>
                      <a:pt x="10898" y="2160"/>
                      <a:pt x="10904" y="2160"/>
                      <a:pt x="10910" y="2158"/>
                    </a:cubicBezTo>
                    <a:cubicBezTo>
                      <a:pt x="10934" y="2149"/>
                      <a:pt x="10947" y="2120"/>
                      <a:pt x="10938" y="2094"/>
                    </a:cubicBezTo>
                    <a:cubicBezTo>
                      <a:pt x="10846" y="1854"/>
                      <a:pt x="10741" y="1612"/>
                      <a:pt x="10627" y="1374"/>
                    </a:cubicBezTo>
                    <a:cubicBezTo>
                      <a:pt x="10617" y="1354"/>
                      <a:pt x="10601" y="1346"/>
                      <a:pt x="10585" y="1346"/>
                    </a:cubicBezTo>
                    <a:close/>
                    <a:moveTo>
                      <a:pt x="1826" y="3004"/>
                    </a:moveTo>
                    <a:cubicBezTo>
                      <a:pt x="1759" y="3004"/>
                      <a:pt x="1692" y="3004"/>
                      <a:pt x="1625" y="3005"/>
                    </a:cubicBezTo>
                    <a:cubicBezTo>
                      <a:pt x="1561" y="3005"/>
                      <a:pt x="1561" y="3102"/>
                      <a:pt x="1625" y="3102"/>
                    </a:cubicBezTo>
                    <a:cubicBezTo>
                      <a:pt x="1703" y="3102"/>
                      <a:pt x="1781" y="3101"/>
                      <a:pt x="1859" y="3101"/>
                    </a:cubicBezTo>
                    <a:cubicBezTo>
                      <a:pt x="2040" y="3101"/>
                      <a:pt x="2221" y="3103"/>
                      <a:pt x="2404" y="3109"/>
                    </a:cubicBezTo>
                    <a:lnTo>
                      <a:pt x="2407" y="3109"/>
                    </a:lnTo>
                    <a:cubicBezTo>
                      <a:pt x="2467" y="3106"/>
                      <a:pt x="2469" y="3015"/>
                      <a:pt x="2408" y="3011"/>
                    </a:cubicBezTo>
                    <a:cubicBezTo>
                      <a:pt x="2213" y="3006"/>
                      <a:pt x="2019" y="3004"/>
                      <a:pt x="1826" y="3004"/>
                    </a:cubicBezTo>
                    <a:close/>
                    <a:moveTo>
                      <a:pt x="844" y="3033"/>
                    </a:moveTo>
                    <a:cubicBezTo>
                      <a:pt x="843" y="3033"/>
                      <a:pt x="842" y="3033"/>
                      <a:pt x="841" y="3033"/>
                    </a:cubicBezTo>
                    <a:cubicBezTo>
                      <a:pt x="571" y="3048"/>
                      <a:pt x="309" y="3071"/>
                      <a:pt x="61" y="3100"/>
                    </a:cubicBezTo>
                    <a:cubicBezTo>
                      <a:pt x="0" y="3107"/>
                      <a:pt x="5" y="3197"/>
                      <a:pt x="67" y="3197"/>
                    </a:cubicBezTo>
                    <a:lnTo>
                      <a:pt x="72" y="3197"/>
                    </a:lnTo>
                    <a:cubicBezTo>
                      <a:pt x="319" y="3168"/>
                      <a:pt x="579" y="3145"/>
                      <a:pt x="848" y="3130"/>
                    </a:cubicBezTo>
                    <a:cubicBezTo>
                      <a:pt x="874" y="3128"/>
                      <a:pt x="894" y="3105"/>
                      <a:pt x="893" y="3078"/>
                    </a:cubicBezTo>
                    <a:cubicBezTo>
                      <a:pt x="891" y="3053"/>
                      <a:pt x="869" y="3033"/>
                      <a:pt x="844" y="3033"/>
                    </a:cubicBezTo>
                    <a:close/>
                    <a:moveTo>
                      <a:pt x="3184" y="3045"/>
                    </a:moveTo>
                    <a:cubicBezTo>
                      <a:pt x="3159" y="3045"/>
                      <a:pt x="3137" y="3066"/>
                      <a:pt x="3137" y="3091"/>
                    </a:cubicBezTo>
                    <a:cubicBezTo>
                      <a:pt x="3135" y="3119"/>
                      <a:pt x="3156" y="3142"/>
                      <a:pt x="3183" y="3143"/>
                    </a:cubicBezTo>
                    <a:cubicBezTo>
                      <a:pt x="3435" y="3158"/>
                      <a:pt x="3697" y="3177"/>
                      <a:pt x="3961" y="3201"/>
                    </a:cubicBezTo>
                    <a:lnTo>
                      <a:pt x="3965" y="3201"/>
                    </a:lnTo>
                    <a:cubicBezTo>
                      <a:pt x="4028" y="3201"/>
                      <a:pt x="4032" y="3109"/>
                      <a:pt x="3970" y="3104"/>
                    </a:cubicBezTo>
                    <a:cubicBezTo>
                      <a:pt x="3705" y="3081"/>
                      <a:pt x="3441" y="3061"/>
                      <a:pt x="3188" y="3045"/>
                    </a:cubicBezTo>
                    <a:cubicBezTo>
                      <a:pt x="3187" y="3045"/>
                      <a:pt x="3185" y="3045"/>
                      <a:pt x="3184" y="3045"/>
                    </a:cubicBezTo>
                    <a:close/>
                    <a:moveTo>
                      <a:pt x="4739" y="3183"/>
                    </a:moveTo>
                    <a:cubicBezTo>
                      <a:pt x="4715" y="3183"/>
                      <a:pt x="4694" y="3201"/>
                      <a:pt x="4693" y="3227"/>
                    </a:cubicBezTo>
                    <a:cubicBezTo>
                      <a:pt x="4689" y="3253"/>
                      <a:pt x="4708" y="3277"/>
                      <a:pt x="4735" y="3280"/>
                    </a:cubicBezTo>
                    <a:cubicBezTo>
                      <a:pt x="4994" y="3310"/>
                      <a:pt x="5254" y="3343"/>
                      <a:pt x="5510" y="3378"/>
                    </a:cubicBezTo>
                    <a:lnTo>
                      <a:pt x="5515" y="3378"/>
                    </a:lnTo>
                    <a:cubicBezTo>
                      <a:pt x="5515" y="3378"/>
                      <a:pt x="5516" y="3379"/>
                      <a:pt x="5516" y="3379"/>
                    </a:cubicBezTo>
                    <a:cubicBezTo>
                      <a:pt x="5578" y="3379"/>
                      <a:pt x="5584" y="3289"/>
                      <a:pt x="5522" y="3281"/>
                    </a:cubicBezTo>
                    <a:cubicBezTo>
                      <a:pt x="5267" y="3247"/>
                      <a:pt x="5006" y="3213"/>
                      <a:pt x="4746" y="3183"/>
                    </a:cubicBezTo>
                    <a:cubicBezTo>
                      <a:pt x="4744" y="3183"/>
                      <a:pt x="4741" y="3183"/>
                      <a:pt x="4739" y="3183"/>
                    </a:cubicBezTo>
                    <a:close/>
                    <a:moveTo>
                      <a:pt x="6289" y="3397"/>
                    </a:moveTo>
                    <a:cubicBezTo>
                      <a:pt x="6265" y="3397"/>
                      <a:pt x="6244" y="3414"/>
                      <a:pt x="6241" y="3438"/>
                    </a:cubicBezTo>
                    <a:cubicBezTo>
                      <a:pt x="6235" y="3465"/>
                      <a:pt x="6254" y="3489"/>
                      <a:pt x="6281" y="3494"/>
                    </a:cubicBezTo>
                    <a:cubicBezTo>
                      <a:pt x="6542" y="3534"/>
                      <a:pt x="6799" y="3579"/>
                      <a:pt x="7050" y="3623"/>
                    </a:cubicBezTo>
                    <a:lnTo>
                      <a:pt x="7059" y="3623"/>
                    </a:lnTo>
                    <a:lnTo>
                      <a:pt x="7059" y="3624"/>
                    </a:lnTo>
                    <a:cubicBezTo>
                      <a:pt x="7118" y="3623"/>
                      <a:pt x="7126" y="3538"/>
                      <a:pt x="7068" y="3527"/>
                    </a:cubicBezTo>
                    <a:cubicBezTo>
                      <a:pt x="6816" y="3481"/>
                      <a:pt x="6558" y="3438"/>
                      <a:pt x="6296" y="3397"/>
                    </a:cubicBezTo>
                    <a:cubicBezTo>
                      <a:pt x="6294" y="3397"/>
                      <a:pt x="6291" y="3397"/>
                      <a:pt x="6289" y="3397"/>
                    </a:cubicBezTo>
                    <a:close/>
                    <a:moveTo>
                      <a:pt x="11141" y="2801"/>
                    </a:moveTo>
                    <a:cubicBezTo>
                      <a:pt x="11111" y="2801"/>
                      <a:pt x="11081" y="2827"/>
                      <a:pt x="11094" y="2866"/>
                    </a:cubicBezTo>
                    <a:cubicBezTo>
                      <a:pt x="11166" y="3118"/>
                      <a:pt x="11226" y="3371"/>
                      <a:pt x="11273" y="3620"/>
                    </a:cubicBezTo>
                    <a:cubicBezTo>
                      <a:pt x="11276" y="3643"/>
                      <a:pt x="11297" y="3660"/>
                      <a:pt x="11319" y="3660"/>
                    </a:cubicBezTo>
                    <a:lnTo>
                      <a:pt x="11330" y="3660"/>
                    </a:lnTo>
                    <a:cubicBezTo>
                      <a:pt x="11356" y="3655"/>
                      <a:pt x="11374" y="3629"/>
                      <a:pt x="11369" y="3603"/>
                    </a:cubicBezTo>
                    <a:cubicBezTo>
                      <a:pt x="11321" y="3351"/>
                      <a:pt x="11260" y="3094"/>
                      <a:pt x="11188" y="2839"/>
                    </a:cubicBezTo>
                    <a:cubicBezTo>
                      <a:pt x="11181" y="2813"/>
                      <a:pt x="11161" y="2801"/>
                      <a:pt x="11141" y="2801"/>
                    </a:cubicBezTo>
                    <a:close/>
                    <a:moveTo>
                      <a:pt x="7831" y="3670"/>
                    </a:moveTo>
                    <a:cubicBezTo>
                      <a:pt x="7777" y="3670"/>
                      <a:pt x="7763" y="3747"/>
                      <a:pt x="7816" y="3765"/>
                    </a:cubicBezTo>
                    <a:cubicBezTo>
                      <a:pt x="8081" y="3817"/>
                      <a:pt x="8337" y="3870"/>
                      <a:pt x="8581" y="3922"/>
                    </a:cubicBezTo>
                    <a:cubicBezTo>
                      <a:pt x="8585" y="3922"/>
                      <a:pt x="8589" y="3923"/>
                      <a:pt x="8591" y="3923"/>
                    </a:cubicBezTo>
                    <a:cubicBezTo>
                      <a:pt x="8650" y="3923"/>
                      <a:pt x="8658" y="3840"/>
                      <a:pt x="8601" y="3827"/>
                    </a:cubicBezTo>
                    <a:cubicBezTo>
                      <a:pt x="8357" y="3775"/>
                      <a:pt x="8101" y="3722"/>
                      <a:pt x="7835" y="3670"/>
                    </a:cubicBezTo>
                    <a:cubicBezTo>
                      <a:pt x="7834" y="3670"/>
                      <a:pt x="7833" y="3670"/>
                      <a:pt x="7831" y="3670"/>
                    </a:cubicBezTo>
                    <a:close/>
                    <a:moveTo>
                      <a:pt x="9354" y="3995"/>
                    </a:moveTo>
                    <a:cubicBezTo>
                      <a:pt x="9332" y="3995"/>
                      <a:pt x="9312" y="4011"/>
                      <a:pt x="9307" y="4033"/>
                    </a:cubicBezTo>
                    <a:cubicBezTo>
                      <a:pt x="9301" y="4059"/>
                      <a:pt x="9317" y="4085"/>
                      <a:pt x="9344" y="4092"/>
                    </a:cubicBezTo>
                    <a:cubicBezTo>
                      <a:pt x="9618" y="4155"/>
                      <a:pt x="9873" y="4216"/>
                      <a:pt x="10102" y="4273"/>
                    </a:cubicBezTo>
                    <a:cubicBezTo>
                      <a:pt x="10106" y="4274"/>
                      <a:pt x="10110" y="4274"/>
                      <a:pt x="10114" y="4274"/>
                    </a:cubicBezTo>
                    <a:cubicBezTo>
                      <a:pt x="10172" y="4274"/>
                      <a:pt x="10182" y="4192"/>
                      <a:pt x="10126" y="4178"/>
                    </a:cubicBezTo>
                    <a:cubicBezTo>
                      <a:pt x="9896" y="4121"/>
                      <a:pt x="9641" y="4060"/>
                      <a:pt x="9365" y="3997"/>
                    </a:cubicBezTo>
                    <a:cubicBezTo>
                      <a:pt x="9361" y="3996"/>
                      <a:pt x="9357" y="3995"/>
                      <a:pt x="9354" y="3995"/>
                    </a:cubicBezTo>
                    <a:close/>
                    <a:moveTo>
                      <a:pt x="11426" y="4335"/>
                    </a:moveTo>
                    <a:cubicBezTo>
                      <a:pt x="11400" y="4335"/>
                      <a:pt x="11374" y="4354"/>
                      <a:pt x="11376" y="4388"/>
                    </a:cubicBezTo>
                    <a:cubicBezTo>
                      <a:pt x="11380" y="4428"/>
                      <a:pt x="11383" y="4470"/>
                      <a:pt x="11385" y="4512"/>
                    </a:cubicBezTo>
                    <a:cubicBezTo>
                      <a:pt x="11298" y="4487"/>
                      <a:pt x="11127" y="4437"/>
                      <a:pt x="10885" y="4373"/>
                    </a:cubicBezTo>
                    <a:cubicBezTo>
                      <a:pt x="10881" y="4372"/>
                      <a:pt x="10877" y="4371"/>
                      <a:pt x="10873" y="4371"/>
                    </a:cubicBezTo>
                    <a:cubicBezTo>
                      <a:pt x="10851" y="4371"/>
                      <a:pt x="10831" y="4386"/>
                      <a:pt x="10824" y="4408"/>
                    </a:cubicBezTo>
                    <a:cubicBezTo>
                      <a:pt x="10818" y="4434"/>
                      <a:pt x="10833" y="4460"/>
                      <a:pt x="10860" y="4468"/>
                    </a:cubicBezTo>
                    <a:cubicBezTo>
                      <a:pt x="11221" y="4564"/>
                      <a:pt x="11425" y="4625"/>
                      <a:pt x="11425" y="4625"/>
                    </a:cubicBezTo>
                    <a:lnTo>
                      <a:pt x="11492" y="4644"/>
                    </a:lnTo>
                    <a:lnTo>
                      <a:pt x="11488" y="4575"/>
                    </a:lnTo>
                    <a:cubicBezTo>
                      <a:pt x="11484" y="4510"/>
                      <a:pt x="11479" y="4445"/>
                      <a:pt x="11474" y="4380"/>
                    </a:cubicBezTo>
                    <a:cubicBezTo>
                      <a:pt x="11472" y="4349"/>
                      <a:pt x="11449" y="4335"/>
                      <a:pt x="11426" y="433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71;p44">
                <a:extLst>
                  <a:ext uri="{FF2B5EF4-FFF2-40B4-BE49-F238E27FC236}">
                    <a16:creationId xmlns="" xmlns:a16="http://schemas.microsoft.com/office/drawing/2014/main" id="{AE78A43D-5DA7-1E1C-D402-865C96078AD3}"/>
                  </a:ext>
                </a:extLst>
              </p:cNvPr>
              <p:cNvSpPr/>
              <p:nvPr/>
            </p:nvSpPr>
            <p:spPr>
              <a:xfrm rot="480708">
                <a:off x="6844549" y="3079085"/>
                <a:ext cx="138966" cy="600316"/>
              </a:xfrm>
              <a:custGeom>
                <a:avLst/>
                <a:gdLst/>
                <a:ahLst/>
                <a:cxnLst/>
                <a:rect l="l" t="t" r="r" b="b"/>
                <a:pathLst>
                  <a:path w="6340" h="27388" extrusionOk="0">
                    <a:moveTo>
                      <a:pt x="758" y="1"/>
                    </a:moveTo>
                    <a:cubicBezTo>
                      <a:pt x="758" y="1"/>
                      <a:pt x="1" y="17164"/>
                      <a:pt x="2106" y="27388"/>
                    </a:cubicBezTo>
                    <a:lnTo>
                      <a:pt x="6340" y="27388"/>
                    </a:lnTo>
                    <a:cubicBezTo>
                      <a:pt x="6340" y="27388"/>
                      <a:pt x="5584" y="12626"/>
                      <a:pt x="5612" y="1"/>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472;p44">
                <a:extLst>
                  <a:ext uri="{FF2B5EF4-FFF2-40B4-BE49-F238E27FC236}">
                    <a16:creationId xmlns="" xmlns:a16="http://schemas.microsoft.com/office/drawing/2014/main" id="{4853E14E-A954-2D0D-FB8B-09AB1C76A76D}"/>
                  </a:ext>
                </a:extLst>
              </p:cNvPr>
              <p:cNvSpPr/>
              <p:nvPr/>
            </p:nvSpPr>
            <p:spPr>
              <a:xfrm rot="480708">
                <a:off x="6908286" y="2989524"/>
                <a:ext cx="110932" cy="109025"/>
              </a:xfrm>
              <a:custGeom>
                <a:avLst/>
                <a:gdLst/>
                <a:ahLst/>
                <a:cxnLst/>
                <a:rect l="l" t="t" r="r" b="b"/>
                <a:pathLst>
                  <a:path w="5061" h="4974" extrusionOk="0">
                    <a:moveTo>
                      <a:pt x="5060" y="386"/>
                    </a:moveTo>
                    <a:cubicBezTo>
                      <a:pt x="5060" y="386"/>
                      <a:pt x="2273" y="1"/>
                      <a:pt x="0" y="386"/>
                    </a:cubicBezTo>
                    <a:lnTo>
                      <a:pt x="4" y="4254"/>
                    </a:lnTo>
                    <a:lnTo>
                      <a:pt x="4820" y="4973"/>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473;p44">
                <a:extLst>
                  <a:ext uri="{FF2B5EF4-FFF2-40B4-BE49-F238E27FC236}">
                    <a16:creationId xmlns="" xmlns:a16="http://schemas.microsoft.com/office/drawing/2014/main" id="{66783B91-371E-699D-4F7D-8F1CEA54F860}"/>
                  </a:ext>
                </a:extLst>
              </p:cNvPr>
              <p:cNvSpPr/>
              <p:nvPr/>
            </p:nvSpPr>
            <p:spPr>
              <a:xfrm rot="480708">
                <a:off x="6877990" y="3082668"/>
                <a:ext cx="112598" cy="353268"/>
              </a:xfrm>
              <a:custGeom>
                <a:avLst/>
                <a:gdLst/>
                <a:ahLst/>
                <a:cxnLst/>
                <a:rect l="l" t="t" r="r" b="b"/>
                <a:pathLst>
                  <a:path w="5137" h="16117" extrusionOk="0">
                    <a:moveTo>
                      <a:pt x="0" y="0"/>
                    </a:moveTo>
                    <a:cubicBezTo>
                      <a:pt x="0" y="0"/>
                      <a:pt x="2350" y="670"/>
                      <a:pt x="3486" y="3657"/>
                    </a:cubicBezTo>
                    <a:cubicBezTo>
                      <a:pt x="4622" y="6642"/>
                      <a:pt x="5136" y="16116"/>
                      <a:pt x="5136" y="16116"/>
                    </a:cubicBezTo>
                    <a:cubicBezTo>
                      <a:pt x="5136" y="16116"/>
                      <a:pt x="4763" y="5235"/>
                      <a:pt x="4820" y="63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474;p44">
                <a:extLst>
                  <a:ext uri="{FF2B5EF4-FFF2-40B4-BE49-F238E27FC236}">
                    <a16:creationId xmlns="" xmlns:a16="http://schemas.microsoft.com/office/drawing/2014/main" id="{B5F08F9B-9705-7054-DC77-9E5562E3C447}"/>
                  </a:ext>
                </a:extLst>
              </p:cNvPr>
              <p:cNvSpPr/>
              <p:nvPr/>
            </p:nvSpPr>
            <p:spPr>
              <a:xfrm rot="480708">
                <a:off x="8408413" y="3299284"/>
                <a:ext cx="138944" cy="600316"/>
              </a:xfrm>
              <a:custGeom>
                <a:avLst/>
                <a:gdLst/>
                <a:ahLst/>
                <a:cxnLst/>
                <a:rect l="l" t="t" r="r" b="b"/>
                <a:pathLst>
                  <a:path w="6339" h="27388" extrusionOk="0">
                    <a:moveTo>
                      <a:pt x="5581" y="1"/>
                    </a:moveTo>
                    <a:cubicBezTo>
                      <a:pt x="5581" y="1"/>
                      <a:pt x="6339" y="17164"/>
                      <a:pt x="4235" y="27388"/>
                    </a:cubicBezTo>
                    <a:lnTo>
                      <a:pt x="1" y="27388"/>
                    </a:lnTo>
                    <a:cubicBezTo>
                      <a:pt x="1" y="27388"/>
                      <a:pt x="756" y="12626"/>
                      <a:pt x="729" y="1"/>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475;p44">
                <a:extLst>
                  <a:ext uri="{FF2B5EF4-FFF2-40B4-BE49-F238E27FC236}">
                    <a16:creationId xmlns="" xmlns:a16="http://schemas.microsoft.com/office/drawing/2014/main" id="{9713FDD0-702A-E5FA-CB5E-21078C80B70B}"/>
                  </a:ext>
                </a:extLst>
              </p:cNvPr>
              <p:cNvSpPr/>
              <p:nvPr/>
            </p:nvSpPr>
            <p:spPr>
              <a:xfrm rot="480708">
                <a:off x="8467166" y="3209222"/>
                <a:ext cx="113759" cy="109025"/>
              </a:xfrm>
              <a:custGeom>
                <a:avLst/>
                <a:gdLst/>
                <a:ahLst/>
                <a:cxnLst/>
                <a:rect l="l" t="t" r="r" b="b"/>
                <a:pathLst>
                  <a:path w="5190" h="4974" extrusionOk="0">
                    <a:moveTo>
                      <a:pt x="0" y="386"/>
                    </a:moveTo>
                    <a:cubicBezTo>
                      <a:pt x="0" y="386"/>
                      <a:pt x="2917" y="1"/>
                      <a:pt x="5189" y="386"/>
                    </a:cubicBezTo>
                    <a:lnTo>
                      <a:pt x="5056" y="4254"/>
                    </a:lnTo>
                    <a:lnTo>
                      <a:pt x="241" y="4973"/>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476;p44">
                <a:extLst>
                  <a:ext uri="{FF2B5EF4-FFF2-40B4-BE49-F238E27FC236}">
                    <a16:creationId xmlns="" xmlns:a16="http://schemas.microsoft.com/office/drawing/2014/main" id="{0502792E-68AF-7FE8-F171-441868ED4AE4}"/>
                  </a:ext>
                </a:extLst>
              </p:cNvPr>
              <p:cNvSpPr/>
              <p:nvPr/>
            </p:nvSpPr>
            <p:spPr>
              <a:xfrm rot="480708">
                <a:off x="8435234" y="3301936"/>
                <a:ext cx="112598" cy="353268"/>
              </a:xfrm>
              <a:custGeom>
                <a:avLst/>
                <a:gdLst/>
                <a:ahLst/>
                <a:cxnLst/>
                <a:rect l="l" t="t" r="r" b="b"/>
                <a:pathLst>
                  <a:path w="5137" h="16117" extrusionOk="0">
                    <a:moveTo>
                      <a:pt x="5136" y="0"/>
                    </a:moveTo>
                    <a:cubicBezTo>
                      <a:pt x="5136" y="0"/>
                      <a:pt x="2787" y="670"/>
                      <a:pt x="1650" y="3657"/>
                    </a:cubicBezTo>
                    <a:cubicBezTo>
                      <a:pt x="514" y="6642"/>
                      <a:pt x="0" y="16116"/>
                      <a:pt x="0" y="16116"/>
                    </a:cubicBezTo>
                    <a:cubicBezTo>
                      <a:pt x="0" y="16116"/>
                      <a:pt x="374" y="5235"/>
                      <a:pt x="317" y="63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477;p44">
                <a:extLst>
                  <a:ext uri="{FF2B5EF4-FFF2-40B4-BE49-F238E27FC236}">
                    <a16:creationId xmlns="" xmlns:a16="http://schemas.microsoft.com/office/drawing/2014/main" id="{E6C772CA-4840-2C73-ACB7-E5C8367C3447}"/>
                  </a:ext>
                </a:extLst>
              </p:cNvPr>
              <p:cNvSpPr/>
              <p:nvPr/>
            </p:nvSpPr>
            <p:spPr>
              <a:xfrm rot="480708">
                <a:off x="7703092" y="1834184"/>
                <a:ext cx="414400" cy="108017"/>
              </a:xfrm>
              <a:custGeom>
                <a:avLst/>
                <a:gdLst/>
                <a:ahLst/>
                <a:cxnLst/>
                <a:rect l="l" t="t" r="r" b="b"/>
                <a:pathLst>
                  <a:path w="18906" h="4928" extrusionOk="0">
                    <a:moveTo>
                      <a:pt x="1" y="4927"/>
                    </a:moveTo>
                    <a:cubicBezTo>
                      <a:pt x="1" y="4927"/>
                      <a:pt x="9248" y="1177"/>
                      <a:pt x="18905" y="4276"/>
                    </a:cubicBezTo>
                    <a:cubicBezTo>
                      <a:pt x="18905" y="4276"/>
                      <a:pt x="14940" y="541"/>
                      <a:pt x="9770" y="2"/>
                    </a:cubicBezTo>
                    <a:cubicBezTo>
                      <a:pt x="9770" y="0"/>
                      <a:pt x="3561" y="1054"/>
                      <a:pt x="1" y="4927"/>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478;p44">
                <a:extLst>
                  <a:ext uri="{FF2B5EF4-FFF2-40B4-BE49-F238E27FC236}">
                    <a16:creationId xmlns="" xmlns:a16="http://schemas.microsoft.com/office/drawing/2014/main" id="{6176DD21-0382-B5F0-0B13-11EB69D2166E}"/>
                  </a:ext>
                </a:extLst>
              </p:cNvPr>
              <p:cNvSpPr/>
              <p:nvPr/>
            </p:nvSpPr>
            <p:spPr>
              <a:xfrm rot="480708">
                <a:off x="7564926" y="1810500"/>
                <a:ext cx="339218" cy="318723"/>
              </a:xfrm>
              <a:custGeom>
                <a:avLst/>
                <a:gdLst/>
                <a:ahLst/>
                <a:cxnLst/>
                <a:rect l="l" t="t" r="r" b="b"/>
                <a:pathLst>
                  <a:path w="15476" h="14541" extrusionOk="0">
                    <a:moveTo>
                      <a:pt x="1" y="14541"/>
                    </a:moveTo>
                    <a:cubicBezTo>
                      <a:pt x="1" y="14541"/>
                      <a:pt x="3328" y="5665"/>
                      <a:pt x="8491" y="2588"/>
                    </a:cubicBezTo>
                    <a:cubicBezTo>
                      <a:pt x="8491" y="2588"/>
                      <a:pt x="10806" y="1049"/>
                      <a:pt x="15476" y="1"/>
                    </a:cubicBezTo>
                    <a:cubicBezTo>
                      <a:pt x="15476" y="1"/>
                      <a:pt x="8075" y="1"/>
                      <a:pt x="9414" y="11336"/>
                    </a:cubicBezTo>
                    <a:cubicBezTo>
                      <a:pt x="9414" y="11335"/>
                      <a:pt x="4455" y="12296"/>
                      <a:pt x="1" y="1454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479;p44">
                <a:extLst>
                  <a:ext uri="{FF2B5EF4-FFF2-40B4-BE49-F238E27FC236}">
                    <a16:creationId xmlns="" xmlns:a16="http://schemas.microsoft.com/office/drawing/2014/main" id="{44A0843D-10D8-EF4A-76E8-0D2523EB4B31}"/>
                  </a:ext>
                </a:extLst>
              </p:cNvPr>
              <p:cNvSpPr/>
              <p:nvPr/>
            </p:nvSpPr>
            <p:spPr>
              <a:xfrm rot="480708">
                <a:off x="7900805" y="1857794"/>
                <a:ext cx="339218" cy="318723"/>
              </a:xfrm>
              <a:custGeom>
                <a:avLst/>
                <a:gdLst/>
                <a:ahLst/>
                <a:cxnLst/>
                <a:rect l="l" t="t" r="r" b="b"/>
                <a:pathLst>
                  <a:path w="15476" h="14541" extrusionOk="0">
                    <a:moveTo>
                      <a:pt x="15476" y="14541"/>
                    </a:moveTo>
                    <a:cubicBezTo>
                      <a:pt x="15476" y="14541"/>
                      <a:pt x="12148" y="5665"/>
                      <a:pt x="6986" y="2588"/>
                    </a:cubicBezTo>
                    <a:cubicBezTo>
                      <a:pt x="6986" y="2588"/>
                      <a:pt x="4671" y="1049"/>
                      <a:pt x="1" y="1"/>
                    </a:cubicBezTo>
                    <a:cubicBezTo>
                      <a:pt x="1" y="1"/>
                      <a:pt x="7738" y="350"/>
                      <a:pt x="6061" y="11336"/>
                    </a:cubicBezTo>
                    <a:cubicBezTo>
                      <a:pt x="6061" y="11335"/>
                      <a:pt x="11021" y="12296"/>
                      <a:pt x="15476" y="1454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480;p44">
                <a:extLst>
                  <a:ext uri="{FF2B5EF4-FFF2-40B4-BE49-F238E27FC236}">
                    <a16:creationId xmlns="" xmlns:a16="http://schemas.microsoft.com/office/drawing/2014/main" id="{148C0D48-B0C8-05CF-198A-C6B26CFF90C3}"/>
                  </a:ext>
                </a:extLst>
              </p:cNvPr>
              <p:cNvSpPr/>
              <p:nvPr/>
            </p:nvSpPr>
            <p:spPr>
              <a:xfrm rot="480708">
                <a:off x="7718864" y="1835005"/>
                <a:ext cx="384656" cy="248495"/>
              </a:xfrm>
              <a:custGeom>
                <a:avLst/>
                <a:gdLst/>
                <a:ahLst/>
                <a:cxnLst/>
                <a:rect l="l" t="t" r="r" b="b"/>
                <a:pathLst>
                  <a:path w="17549" h="11337" extrusionOk="0">
                    <a:moveTo>
                      <a:pt x="2537" y="11336"/>
                    </a:moveTo>
                    <a:lnTo>
                      <a:pt x="2937" y="11336"/>
                    </a:lnTo>
                    <a:cubicBezTo>
                      <a:pt x="2937" y="11336"/>
                      <a:pt x="1382" y="444"/>
                      <a:pt x="8599" y="444"/>
                    </a:cubicBezTo>
                    <a:cubicBezTo>
                      <a:pt x="15816" y="444"/>
                      <a:pt x="14243" y="11012"/>
                      <a:pt x="14243" y="11012"/>
                    </a:cubicBezTo>
                    <a:lnTo>
                      <a:pt x="14659" y="11336"/>
                    </a:lnTo>
                    <a:cubicBezTo>
                      <a:pt x="14659" y="11336"/>
                      <a:pt x="17548" y="1032"/>
                      <a:pt x="8599" y="0"/>
                    </a:cubicBezTo>
                    <a:cubicBezTo>
                      <a:pt x="0" y="1032"/>
                      <a:pt x="2537" y="11336"/>
                      <a:pt x="2537" y="11336"/>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481;p44">
                <a:extLst>
                  <a:ext uri="{FF2B5EF4-FFF2-40B4-BE49-F238E27FC236}">
                    <a16:creationId xmlns="" xmlns:a16="http://schemas.microsoft.com/office/drawing/2014/main" id="{AA4206B7-D141-2C32-A774-1DC072EF733B}"/>
                  </a:ext>
                </a:extLst>
              </p:cNvPr>
              <p:cNvSpPr/>
              <p:nvPr/>
            </p:nvSpPr>
            <p:spPr>
              <a:xfrm rot="480708">
                <a:off x="7024093" y="1871981"/>
                <a:ext cx="1529416" cy="1982722"/>
              </a:xfrm>
              <a:custGeom>
                <a:avLst/>
                <a:gdLst/>
                <a:ahLst/>
                <a:cxnLst/>
                <a:rect l="l" t="t" r="r" b="b"/>
                <a:pathLst>
                  <a:path w="69776" h="90457" extrusionOk="0">
                    <a:moveTo>
                      <a:pt x="67497" y="88482"/>
                    </a:moveTo>
                    <a:cubicBezTo>
                      <a:pt x="67497" y="88482"/>
                      <a:pt x="69775" y="50691"/>
                      <a:pt x="62940" y="29958"/>
                    </a:cubicBezTo>
                    <a:cubicBezTo>
                      <a:pt x="53064" y="1"/>
                      <a:pt x="15460" y="738"/>
                      <a:pt x="6440" y="29958"/>
                    </a:cubicBezTo>
                    <a:cubicBezTo>
                      <a:pt x="1" y="50817"/>
                      <a:pt x="1884" y="88482"/>
                      <a:pt x="1884" y="88482"/>
                    </a:cubicBezTo>
                    <a:cubicBezTo>
                      <a:pt x="15133" y="90457"/>
                      <a:pt x="54247" y="90457"/>
                      <a:pt x="67497" y="88482"/>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482;p44">
                <a:extLst>
                  <a:ext uri="{FF2B5EF4-FFF2-40B4-BE49-F238E27FC236}">
                    <a16:creationId xmlns="" xmlns:a16="http://schemas.microsoft.com/office/drawing/2014/main" id="{17C6C04C-758F-62B3-367A-5CAD1633FC75}"/>
                  </a:ext>
                </a:extLst>
              </p:cNvPr>
              <p:cNvSpPr/>
              <p:nvPr/>
            </p:nvSpPr>
            <p:spPr>
              <a:xfrm rot="480708">
                <a:off x="7718864" y="1835005"/>
                <a:ext cx="384656" cy="248495"/>
              </a:xfrm>
              <a:custGeom>
                <a:avLst/>
                <a:gdLst/>
                <a:ahLst/>
                <a:cxnLst/>
                <a:rect l="l" t="t" r="r" b="b"/>
                <a:pathLst>
                  <a:path w="17549" h="11337" extrusionOk="0">
                    <a:moveTo>
                      <a:pt x="2537" y="11336"/>
                    </a:moveTo>
                    <a:lnTo>
                      <a:pt x="2937" y="11336"/>
                    </a:lnTo>
                    <a:cubicBezTo>
                      <a:pt x="2937" y="11336"/>
                      <a:pt x="1382" y="444"/>
                      <a:pt x="8599" y="444"/>
                    </a:cubicBezTo>
                    <a:cubicBezTo>
                      <a:pt x="15816" y="444"/>
                      <a:pt x="14243" y="11012"/>
                      <a:pt x="14243" y="11012"/>
                    </a:cubicBezTo>
                    <a:lnTo>
                      <a:pt x="14659" y="11336"/>
                    </a:lnTo>
                    <a:cubicBezTo>
                      <a:pt x="14659" y="11336"/>
                      <a:pt x="17548" y="1032"/>
                      <a:pt x="8599" y="0"/>
                    </a:cubicBezTo>
                    <a:cubicBezTo>
                      <a:pt x="0" y="1032"/>
                      <a:pt x="2537" y="11336"/>
                      <a:pt x="2537" y="1133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483;p44">
                <a:extLst>
                  <a:ext uri="{FF2B5EF4-FFF2-40B4-BE49-F238E27FC236}">
                    <a16:creationId xmlns="" xmlns:a16="http://schemas.microsoft.com/office/drawing/2014/main" id="{4C8C8A5A-D74D-DB64-E123-52A41D2AE241}"/>
                  </a:ext>
                </a:extLst>
              </p:cNvPr>
              <p:cNvSpPr/>
              <p:nvPr/>
            </p:nvSpPr>
            <p:spPr>
              <a:xfrm rot="480708">
                <a:off x="7042343" y="2883519"/>
                <a:ext cx="1294226" cy="1002178"/>
              </a:xfrm>
              <a:custGeom>
                <a:avLst/>
                <a:gdLst/>
                <a:ahLst/>
                <a:cxnLst/>
                <a:rect l="l" t="t" r="r" b="b"/>
                <a:pathLst>
                  <a:path w="59046" h="45722" extrusionOk="0">
                    <a:moveTo>
                      <a:pt x="0" y="42337"/>
                    </a:moveTo>
                    <a:cubicBezTo>
                      <a:pt x="0" y="42337"/>
                      <a:pt x="3429" y="623"/>
                      <a:pt x="30399" y="312"/>
                    </a:cubicBezTo>
                    <a:cubicBezTo>
                      <a:pt x="57368" y="1"/>
                      <a:pt x="59046" y="42513"/>
                      <a:pt x="59046" y="42513"/>
                    </a:cubicBezTo>
                    <a:cubicBezTo>
                      <a:pt x="59046" y="42513"/>
                      <a:pt x="31720" y="45721"/>
                      <a:pt x="0" y="42337"/>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484;p44">
                <a:extLst>
                  <a:ext uri="{FF2B5EF4-FFF2-40B4-BE49-F238E27FC236}">
                    <a16:creationId xmlns="" xmlns:a16="http://schemas.microsoft.com/office/drawing/2014/main" id="{704E9EA0-2742-D050-FA69-F09A0CBDCC60}"/>
                  </a:ext>
                </a:extLst>
              </p:cNvPr>
              <p:cNvSpPr/>
              <p:nvPr/>
            </p:nvSpPr>
            <p:spPr>
              <a:xfrm rot="480708">
                <a:off x="7080292" y="2934189"/>
                <a:ext cx="1216852" cy="911280"/>
              </a:xfrm>
              <a:custGeom>
                <a:avLst/>
                <a:gdLst/>
                <a:ahLst/>
                <a:cxnLst/>
                <a:rect l="l" t="t" r="r" b="b"/>
                <a:pathLst>
                  <a:path w="55516" h="41575" extrusionOk="0">
                    <a:moveTo>
                      <a:pt x="28859" y="0"/>
                    </a:moveTo>
                    <a:cubicBezTo>
                      <a:pt x="28767" y="0"/>
                      <a:pt x="28675" y="1"/>
                      <a:pt x="28582" y="2"/>
                    </a:cubicBezTo>
                    <a:cubicBezTo>
                      <a:pt x="3224" y="298"/>
                      <a:pt x="1" y="40095"/>
                      <a:pt x="1" y="40095"/>
                    </a:cubicBezTo>
                    <a:cubicBezTo>
                      <a:pt x="10297" y="41210"/>
                      <a:pt x="20101" y="41575"/>
                      <a:pt x="28525" y="41575"/>
                    </a:cubicBezTo>
                    <a:cubicBezTo>
                      <a:pt x="44501" y="41575"/>
                      <a:pt x="55515" y="40262"/>
                      <a:pt x="55515" y="40262"/>
                    </a:cubicBezTo>
                    <a:cubicBezTo>
                      <a:pt x="55515" y="40262"/>
                      <a:pt x="53950" y="0"/>
                      <a:pt x="28859" y="0"/>
                    </a:cubicBez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2" name="Google Shape;485;p44">
                <a:extLst>
                  <a:ext uri="{FF2B5EF4-FFF2-40B4-BE49-F238E27FC236}">
                    <a16:creationId xmlns="" xmlns:a16="http://schemas.microsoft.com/office/drawing/2014/main" id="{8008B38B-74DA-065A-D1B2-57A9FCB7C2C6}"/>
                  </a:ext>
                </a:extLst>
              </p:cNvPr>
              <p:cNvSpPr/>
              <p:nvPr/>
            </p:nvSpPr>
            <p:spPr>
              <a:xfrm rot="480708">
                <a:off x="7340856" y="3239587"/>
                <a:ext cx="96180" cy="164896"/>
              </a:xfrm>
              <a:custGeom>
                <a:avLst/>
                <a:gdLst/>
                <a:ahLst/>
                <a:cxnLst/>
                <a:rect l="l" t="t" r="r" b="b"/>
                <a:pathLst>
                  <a:path w="4388" h="7523" extrusionOk="0">
                    <a:moveTo>
                      <a:pt x="3942" y="605"/>
                    </a:moveTo>
                    <a:lnTo>
                      <a:pt x="740" y="1"/>
                    </a:lnTo>
                    <a:lnTo>
                      <a:pt x="0" y="6492"/>
                    </a:lnTo>
                    <a:cubicBezTo>
                      <a:pt x="0" y="6492"/>
                      <a:pt x="1928" y="7523"/>
                      <a:pt x="4387" y="6492"/>
                    </a:cubicBezTo>
                    <a:close/>
                    <a:moveTo>
                      <a:pt x="592" y="5950"/>
                    </a:moveTo>
                    <a:lnTo>
                      <a:pt x="860" y="3689"/>
                    </a:lnTo>
                    <a:lnTo>
                      <a:pt x="3587" y="3741"/>
                    </a:lnTo>
                    <a:lnTo>
                      <a:pt x="3861" y="5950"/>
                    </a:lnTo>
                    <a:cubicBezTo>
                      <a:pt x="2432" y="6782"/>
                      <a:pt x="592" y="5950"/>
                      <a:pt x="592" y="5950"/>
                    </a:cubicBezTo>
                    <a:close/>
                  </a:path>
                </a:pathLst>
              </a:custGeom>
              <a:solidFill>
                <a:srgbClr val="9742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3" name="Google Shape;486;p44">
                <a:extLst>
                  <a:ext uri="{FF2B5EF4-FFF2-40B4-BE49-F238E27FC236}">
                    <a16:creationId xmlns="" xmlns:a16="http://schemas.microsoft.com/office/drawing/2014/main" id="{2E9B4DB3-E485-8CD3-8F72-D5A583A5C172}"/>
                  </a:ext>
                </a:extLst>
              </p:cNvPr>
              <p:cNvSpPr/>
              <p:nvPr/>
            </p:nvSpPr>
            <p:spPr>
              <a:xfrm rot="480708">
                <a:off x="7338238" y="3230937"/>
                <a:ext cx="94887" cy="164896"/>
              </a:xfrm>
              <a:custGeom>
                <a:avLst/>
                <a:gdLst/>
                <a:ahLst/>
                <a:cxnLst/>
                <a:rect l="l" t="t" r="r" b="b"/>
                <a:pathLst>
                  <a:path w="4329" h="7523" extrusionOk="0">
                    <a:moveTo>
                      <a:pt x="3935" y="1180"/>
                    </a:moveTo>
                    <a:lnTo>
                      <a:pt x="740" y="1"/>
                    </a:lnTo>
                    <a:lnTo>
                      <a:pt x="1" y="6492"/>
                    </a:lnTo>
                    <a:cubicBezTo>
                      <a:pt x="1" y="6492"/>
                      <a:pt x="1869" y="7523"/>
                      <a:pt x="4329" y="6492"/>
                    </a:cubicBezTo>
                    <a:close/>
                    <a:moveTo>
                      <a:pt x="592" y="5951"/>
                    </a:moveTo>
                    <a:lnTo>
                      <a:pt x="861" y="3690"/>
                    </a:lnTo>
                    <a:lnTo>
                      <a:pt x="3588" y="3741"/>
                    </a:lnTo>
                    <a:lnTo>
                      <a:pt x="3861" y="5951"/>
                    </a:lnTo>
                    <a:cubicBezTo>
                      <a:pt x="2433" y="6783"/>
                      <a:pt x="592" y="5951"/>
                      <a:pt x="592" y="5951"/>
                    </a:cubicBezTo>
                    <a:close/>
                  </a:path>
                </a:pathLst>
              </a:custGeom>
              <a:solidFill>
                <a:srgbClr val="987B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4" name="Google Shape;487;p44">
                <a:extLst>
                  <a:ext uri="{FF2B5EF4-FFF2-40B4-BE49-F238E27FC236}">
                    <a16:creationId xmlns="" xmlns:a16="http://schemas.microsoft.com/office/drawing/2014/main" id="{31C29D7F-C287-E81A-F298-819AC1509E42}"/>
                  </a:ext>
                </a:extLst>
              </p:cNvPr>
              <p:cNvSpPr/>
              <p:nvPr/>
            </p:nvSpPr>
            <p:spPr>
              <a:xfrm rot="480708">
                <a:off x="7338892" y="3226293"/>
                <a:ext cx="94887" cy="164896"/>
              </a:xfrm>
              <a:custGeom>
                <a:avLst/>
                <a:gdLst/>
                <a:ahLst/>
                <a:cxnLst/>
                <a:rect l="l" t="t" r="r" b="b"/>
                <a:pathLst>
                  <a:path w="4329" h="7523" extrusionOk="0">
                    <a:moveTo>
                      <a:pt x="3935" y="1180"/>
                    </a:moveTo>
                    <a:lnTo>
                      <a:pt x="740" y="1"/>
                    </a:lnTo>
                    <a:lnTo>
                      <a:pt x="1" y="6492"/>
                    </a:lnTo>
                    <a:cubicBezTo>
                      <a:pt x="1" y="6492"/>
                      <a:pt x="1869" y="7523"/>
                      <a:pt x="4329" y="6492"/>
                    </a:cubicBezTo>
                    <a:close/>
                    <a:moveTo>
                      <a:pt x="592" y="5951"/>
                    </a:moveTo>
                    <a:lnTo>
                      <a:pt x="861" y="3689"/>
                    </a:lnTo>
                    <a:lnTo>
                      <a:pt x="3588" y="3741"/>
                    </a:lnTo>
                    <a:lnTo>
                      <a:pt x="3861" y="5951"/>
                    </a:lnTo>
                    <a:cubicBezTo>
                      <a:pt x="2433" y="6783"/>
                      <a:pt x="592" y="5951"/>
                      <a:pt x="592" y="5951"/>
                    </a:cubicBezTo>
                    <a:close/>
                  </a:path>
                </a:pathLst>
              </a:custGeom>
              <a:solidFill>
                <a:srgbClr val="B5A9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5" name="Google Shape;488;p44">
                <a:extLst>
                  <a:ext uri="{FF2B5EF4-FFF2-40B4-BE49-F238E27FC236}">
                    <a16:creationId xmlns="" xmlns:a16="http://schemas.microsoft.com/office/drawing/2014/main" id="{1EEA6557-2E93-BDE2-92FB-EB544AFD13FA}"/>
                  </a:ext>
                </a:extLst>
              </p:cNvPr>
              <p:cNvSpPr/>
              <p:nvPr/>
            </p:nvSpPr>
            <p:spPr>
              <a:xfrm rot="480708">
                <a:off x="7225572" y="3190903"/>
                <a:ext cx="994901" cy="180678"/>
              </a:xfrm>
              <a:custGeom>
                <a:avLst/>
                <a:gdLst/>
                <a:ahLst/>
                <a:cxnLst/>
                <a:rect l="l" t="t" r="r" b="b"/>
                <a:pathLst>
                  <a:path w="45390" h="8243" extrusionOk="0">
                    <a:moveTo>
                      <a:pt x="0" y="2033"/>
                    </a:moveTo>
                    <a:cubicBezTo>
                      <a:pt x="0" y="2033"/>
                      <a:pt x="555" y="812"/>
                      <a:pt x="2018" y="2033"/>
                    </a:cubicBezTo>
                    <a:cubicBezTo>
                      <a:pt x="2018" y="2033"/>
                      <a:pt x="11419" y="8243"/>
                      <a:pt x="22798" y="8243"/>
                    </a:cubicBezTo>
                    <a:cubicBezTo>
                      <a:pt x="34178" y="8243"/>
                      <a:pt x="43228" y="2771"/>
                      <a:pt x="43228" y="2771"/>
                    </a:cubicBezTo>
                    <a:cubicBezTo>
                      <a:pt x="43228" y="2771"/>
                      <a:pt x="44104" y="1670"/>
                      <a:pt x="45390" y="3113"/>
                    </a:cubicBezTo>
                    <a:lnTo>
                      <a:pt x="44425" y="1055"/>
                    </a:lnTo>
                    <a:lnTo>
                      <a:pt x="43057" y="2439"/>
                    </a:lnTo>
                    <a:lnTo>
                      <a:pt x="2210" y="1717"/>
                    </a:lnTo>
                    <a:lnTo>
                      <a:pt x="1173" y="1"/>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6" name="Google Shape;489;p44">
                <a:extLst>
                  <a:ext uri="{FF2B5EF4-FFF2-40B4-BE49-F238E27FC236}">
                    <a16:creationId xmlns="" xmlns:a16="http://schemas.microsoft.com/office/drawing/2014/main" id="{0BB49A62-D847-EC06-3CA6-EC50E1B98D03}"/>
                  </a:ext>
                </a:extLst>
              </p:cNvPr>
              <p:cNvSpPr/>
              <p:nvPr/>
            </p:nvSpPr>
            <p:spPr>
              <a:xfrm rot="480708">
                <a:off x="7284831" y="2921221"/>
                <a:ext cx="895345" cy="566649"/>
              </a:xfrm>
              <a:custGeom>
                <a:avLst/>
                <a:gdLst/>
                <a:ahLst/>
                <a:cxnLst/>
                <a:rect l="l" t="t" r="r" b="b"/>
                <a:pathLst>
                  <a:path w="40848" h="25852" extrusionOk="0">
                    <a:moveTo>
                      <a:pt x="1" y="14047"/>
                    </a:moveTo>
                    <a:cubicBezTo>
                      <a:pt x="1" y="14047"/>
                      <a:pt x="18979" y="25852"/>
                      <a:pt x="40847" y="14769"/>
                    </a:cubicBezTo>
                    <a:cubicBezTo>
                      <a:pt x="40847" y="14769"/>
                      <a:pt x="34844" y="1"/>
                      <a:pt x="20652" y="1"/>
                    </a:cubicBezTo>
                    <a:cubicBezTo>
                      <a:pt x="7069" y="1"/>
                      <a:pt x="1" y="14047"/>
                      <a:pt x="1" y="14047"/>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7" name="Google Shape;490;p44">
                <a:extLst>
                  <a:ext uri="{FF2B5EF4-FFF2-40B4-BE49-F238E27FC236}">
                    <a16:creationId xmlns="" xmlns:a16="http://schemas.microsoft.com/office/drawing/2014/main" id="{E83F618B-2FAA-4679-A5D7-EB4A401C16CE}"/>
                  </a:ext>
                </a:extLst>
              </p:cNvPr>
              <p:cNvSpPr/>
              <p:nvPr/>
            </p:nvSpPr>
            <p:spPr>
              <a:xfrm rot="480708">
                <a:off x="7280828" y="2896427"/>
                <a:ext cx="948038" cy="350352"/>
              </a:xfrm>
              <a:custGeom>
                <a:avLst/>
                <a:gdLst/>
                <a:ahLst/>
                <a:cxnLst/>
                <a:rect l="l" t="t" r="r" b="b"/>
                <a:pathLst>
                  <a:path w="43252" h="15984" extrusionOk="0">
                    <a:moveTo>
                      <a:pt x="1039" y="15261"/>
                    </a:moveTo>
                    <a:lnTo>
                      <a:pt x="0" y="13545"/>
                    </a:lnTo>
                    <a:cubicBezTo>
                      <a:pt x="0" y="13545"/>
                      <a:pt x="6829" y="0"/>
                      <a:pt x="21538" y="0"/>
                    </a:cubicBezTo>
                    <a:cubicBezTo>
                      <a:pt x="37465" y="0"/>
                      <a:pt x="43252" y="14599"/>
                      <a:pt x="43252" y="14599"/>
                    </a:cubicBezTo>
                    <a:lnTo>
                      <a:pt x="41884" y="15983"/>
                    </a:lnTo>
                    <a:cubicBezTo>
                      <a:pt x="41884" y="15983"/>
                      <a:pt x="35585" y="1215"/>
                      <a:pt x="21690" y="1215"/>
                    </a:cubicBezTo>
                    <a:cubicBezTo>
                      <a:pt x="8305" y="1215"/>
                      <a:pt x="1039" y="15261"/>
                      <a:pt x="1039" y="15261"/>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8" name="Google Shape;491;p44">
                <a:extLst>
                  <a:ext uri="{FF2B5EF4-FFF2-40B4-BE49-F238E27FC236}">
                    <a16:creationId xmlns="" xmlns:a16="http://schemas.microsoft.com/office/drawing/2014/main" id="{77A9266D-6859-4704-96A0-3B99DE23C19C}"/>
                  </a:ext>
                </a:extLst>
              </p:cNvPr>
              <p:cNvSpPr/>
              <p:nvPr/>
            </p:nvSpPr>
            <p:spPr>
              <a:xfrm rot="480708">
                <a:off x="7267078" y="3160058"/>
                <a:ext cx="917834" cy="281615"/>
              </a:xfrm>
              <a:custGeom>
                <a:avLst/>
                <a:gdLst/>
                <a:ahLst/>
                <a:cxnLst/>
                <a:rect l="l" t="t" r="r" b="b"/>
                <a:pathLst>
                  <a:path w="41874" h="12848" extrusionOk="0">
                    <a:moveTo>
                      <a:pt x="1169" y="1493"/>
                    </a:moveTo>
                    <a:cubicBezTo>
                      <a:pt x="1169" y="1493"/>
                      <a:pt x="18766" y="12503"/>
                      <a:pt x="40295" y="2377"/>
                    </a:cubicBezTo>
                    <a:lnTo>
                      <a:pt x="41873" y="1345"/>
                    </a:lnTo>
                    <a:lnTo>
                      <a:pt x="40383" y="2710"/>
                    </a:lnTo>
                    <a:cubicBezTo>
                      <a:pt x="40383" y="2710"/>
                      <a:pt x="22404" y="12848"/>
                      <a:pt x="1043" y="1712"/>
                    </a:cubicBezTo>
                    <a:lnTo>
                      <a:pt x="1" y="1"/>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9" name="Google Shape;492;p44">
                <a:extLst>
                  <a:ext uri="{FF2B5EF4-FFF2-40B4-BE49-F238E27FC236}">
                    <a16:creationId xmlns="" xmlns:a16="http://schemas.microsoft.com/office/drawing/2014/main" id="{7CCE08AA-FD72-FE45-F95B-ABA7F7CAFE49}"/>
                  </a:ext>
                </a:extLst>
              </p:cNvPr>
              <p:cNvSpPr/>
              <p:nvPr/>
            </p:nvSpPr>
            <p:spPr>
              <a:xfrm rot="480708">
                <a:off x="7262864" y="3227573"/>
                <a:ext cx="895345" cy="265855"/>
              </a:xfrm>
              <a:custGeom>
                <a:avLst/>
                <a:gdLst/>
                <a:ahLst/>
                <a:cxnLst/>
                <a:rect l="l" t="t" r="r" b="b"/>
                <a:pathLst>
                  <a:path w="40848" h="12129" extrusionOk="0">
                    <a:moveTo>
                      <a:pt x="1" y="0"/>
                    </a:moveTo>
                    <a:cubicBezTo>
                      <a:pt x="1" y="0"/>
                      <a:pt x="18093" y="10993"/>
                      <a:pt x="40847" y="722"/>
                    </a:cubicBezTo>
                    <a:cubicBezTo>
                      <a:pt x="40846" y="722"/>
                      <a:pt x="22818" y="12129"/>
                      <a:pt x="1"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0" name="Google Shape;493;p44">
                <a:extLst>
                  <a:ext uri="{FF2B5EF4-FFF2-40B4-BE49-F238E27FC236}">
                    <a16:creationId xmlns="" xmlns:a16="http://schemas.microsoft.com/office/drawing/2014/main" id="{90B19B3F-48F6-00FB-B39C-9523DCC929EE}"/>
                  </a:ext>
                </a:extLst>
              </p:cNvPr>
              <p:cNvSpPr/>
              <p:nvPr/>
            </p:nvSpPr>
            <p:spPr>
              <a:xfrm rot="480708">
                <a:off x="6810800" y="2039659"/>
                <a:ext cx="1910521" cy="1778065"/>
              </a:xfrm>
              <a:custGeom>
                <a:avLst/>
                <a:gdLst/>
                <a:ahLst/>
                <a:cxnLst/>
                <a:rect l="l" t="t" r="r" b="b"/>
                <a:pathLst>
                  <a:path w="87163" h="81120" extrusionOk="0">
                    <a:moveTo>
                      <a:pt x="13499" y="81120"/>
                    </a:moveTo>
                    <a:cubicBezTo>
                      <a:pt x="13499" y="81120"/>
                      <a:pt x="0" y="2377"/>
                      <a:pt x="43481" y="1506"/>
                    </a:cubicBezTo>
                    <a:cubicBezTo>
                      <a:pt x="86701" y="641"/>
                      <a:pt x="74511" y="81010"/>
                      <a:pt x="74511" y="81010"/>
                    </a:cubicBezTo>
                    <a:lnTo>
                      <a:pt x="76802" y="80716"/>
                    </a:lnTo>
                    <a:cubicBezTo>
                      <a:pt x="76802" y="80716"/>
                      <a:pt x="87162" y="0"/>
                      <a:pt x="43798" y="0"/>
                    </a:cubicBezTo>
                    <a:cubicBezTo>
                      <a:pt x="435" y="0"/>
                      <a:pt x="11189" y="80716"/>
                      <a:pt x="11189" y="80716"/>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1" name="Google Shape;494;p44">
                <a:extLst>
                  <a:ext uri="{FF2B5EF4-FFF2-40B4-BE49-F238E27FC236}">
                    <a16:creationId xmlns="" xmlns:a16="http://schemas.microsoft.com/office/drawing/2014/main" id="{49648BC4-6879-6B8D-BB8F-3589CA263412}"/>
                  </a:ext>
                </a:extLst>
              </p:cNvPr>
              <p:cNvSpPr/>
              <p:nvPr/>
            </p:nvSpPr>
            <p:spPr>
              <a:xfrm rot="480708">
                <a:off x="7199837" y="2115880"/>
                <a:ext cx="1302840" cy="673153"/>
              </a:xfrm>
              <a:custGeom>
                <a:avLst/>
                <a:gdLst/>
                <a:ahLst/>
                <a:cxnLst/>
                <a:rect l="l" t="t" r="r" b="b"/>
                <a:pathLst>
                  <a:path w="59439" h="30711" extrusionOk="0">
                    <a:moveTo>
                      <a:pt x="0" y="24662"/>
                    </a:moveTo>
                    <a:cubicBezTo>
                      <a:pt x="0" y="24662"/>
                      <a:pt x="5773" y="0"/>
                      <a:pt x="29458" y="0"/>
                    </a:cubicBezTo>
                    <a:cubicBezTo>
                      <a:pt x="53143" y="0"/>
                      <a:pt x="59439" y="30711"/>
                      <a:pt x="59439" y="30711"/>
                    </a:cubicBezTo>
                    <a:cubicBezTo>
                      <a:pt x="59439" y="30711"/>
                      <a:pt x="51748" y="1565"/>
                      <a:pt x="29458" y="1565"/>
                    </a:cubicBezTo>
                    <a:cubicBezTo>
                      <a:pt x="9002" y="1565"/>
                      <a:pt x="0" y="24662"/>
                      <a:pt x="0" y="2466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2" name="Google Shape;495;p44">
                <a:extLst>
                  <a:ext uri="{FF2B5EF4-FFF2-40B4-BE49-F238E27FC236}">
                    <a16:creationId xmlns="" xmlns:a16="http://schemas.microsoft.com/office/drawing/2014/main" id="{937A8BE8-DC52-5E3C-4003-4A90460D0B38}"/>
                  </a:ext>
                </a:extLst>
              </p:cNvPr>
              <p:cNvSpPr/>
              <p:nvPr/>
            </p:nvSpPr>
            <p:spPr>
              <a:xfrm rot="480708">
                <a:off x="7173217" y="2147690"/>
                <a:ext cx="1320156" cy="616580"/>
              </a:xfrm>
              <a:custGeom>
                <a:avLst/>
                <a:gdLst/>
                <a:ahLst/>
                <a:cxnLst/>
                <a:rect l="l" t="t" r="r" b="b"/>
                <a:pathLst>
                  <a:path w="60229" h="28130" extrusionOk="0">
                    <a:moveTo>
                      <a:pt x="0" y="28130"/>
                    </a:moveTo>
                    <a:cubicBezTo>
                      <a:pt x="0" y="28130"/>
                      <a:pt x="7629" y="2087"/>
                      <a:pt x="30904" y="1975"/>
                    </a:cubicBezTo>
                    <a:cubicBezTo>
                      <a:pt x="51580" y="1878"/>
                      <a:pt x="60229" y="27831"/>
                      <a:pt x="60229" y="27831"/>
                    </a:cubicBezTo>
                    <a:cubicBezTo>
                      <a:pt x="60229" y="27831"/>
                      <a:pt x="52180" y="1"/>
                      <a:pt x="30642" y="1"/>
                    </a:cubicBezTo>
                    <a:cubicBezTo>
                      <a:pt x="6449" y="1"/>
                      <a:pt x="0" y="28130"/>
                      <a:pt x="0" y="28130"/>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3" name="Google Shape;496;p44">
                <a:extLst>
                  <a:ext uri="{FF2B5EF4-FFF2-40B4-BE49-F238E27FC236}">
                    <a16:creationId xmlns="" xmlns:a16="http://schemas.microsoft.com/office/drawing/2014/main" id="{0D2057DF-BD46-D292-AF27-4647596A508A}"/>
                  </a:ext>
                </a:extLst>
              </p:cNvPr>
              <p:cNvSpPr/>
              <p:nvPr/>
            </p:nvSpPr>
            <p:spPr>
              <a:xfrm rot="480708">
                <a:off x="7173534" y="2080653"/>
                <a:ext cx="1365704" cy="749387"/>
              </a:xfrm>
              <a:custGeom>
                <a:avLst/>
                <a:gdLst/>
                <a:ahLst/>
                <a:cxnLst/>
                <a:rect l="l" t="t" r="r" b="b"/>
                <a:pathLst>
                  <a:path w="62307" h="34189" extrusionOk="0">
                    <a:moveTo>
                      <a:pt x="60623" y="32352"/>
                    </a:moveTo>
                    <a:lnTo>
                      <a:pt x="62306" y="34189"/>
                    </a:lnTo>
                    <a:cubicBezTo>
                      <a:pt x="62306" y="34189"/>
                      <a:pt x="57741" y="0"/>
                      <a:pt x="29982" y="0"/>
                    </a:cubicBezTo>
                    <a:cubicBezTo>
                      <a:pt x="2222" y="0"/>
                      <a:pt x="0" y="31335"/>
                      <a:pt x="0" y="31335"/>
                    </a:cubicBezTo>
                    <a:lnTo>
                      <a:pt x="1766" y="25953"/>
                    </a:lnTo>
                    <a:cubicBezTo>
                      <a:pt x="1766" y="25953"/>
                      <a:pt x="7762" y="1376"/>
                      <a:pt x="30114" y="1641"/>
                    </a:cubicBezTo>
                    <a:cubicBezTo>
                      <a:pt x="54818" y="1937"/>
                      <a:pt x="60623" y="32352"/>
                      <a:pt x="60623" y="32352"/>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4" name="Google Shape;497;p44">
                <a:extLst>
                  <a:ext uri="{FF2B5EF4-FFF2-40B4-BE49-F238E27FC236}">
                    <a16:creationId xmlns="" xmlns:a16="http://schemas.microsoft.com/office/drawing/2014/main" id="{04341968-16C3-D12B-10FA-30148595207B}"/>
                  </a:ext>
                </a:extLst>
              </p:cNvPr>
              <p:cNvSpPr/>
              <p:nvPr/>
            </p:nvSpPr>
            <p:spPr>
              <a:xfrm rot="480708">
                <a:off x="7301171" y="2188407"/>
                <a:ext cx="1096079" cy="544686"/>
              </a:xfrm>
              <a:custGeom>
                <a:avLst/>
                <a:gdLst/>
                <a:ahLst/>
                <a:cxnLst/>
                <a:rect l="l" t="t" r="r" b="b"/>
                <a:pathLst>
                  <a:path w="50006" h="24850" extrusionOk="0">
                    <a:moveTo>
                      <a:pt x="1" y="14551"/>
                    </a:moveTo>
                    <a:cubicBezTo>
                      <a:pt x="1" y="14551"/>
                      <a:pt x="9466" y="13937"/>
                      <a:pt x="24690" y="19393"/>
                    </a:cubicBezTo>
                    <a:cubicBezTo>
                      <a:pt x="39913" y="24850"/>
                      <a:pt x="50006" y="16962"/>
                      <a:pt x="50006" y="16962"/>
                    </a:cubicBezTo>
                    <a:cubicBezTo>
                      <a:pt x="50006" y="16962"/>
                      <a:pt x="41288" y="1"/>
                      <a:pt x="25043" y="221"/>
                    </a:cubicBezTo>
                    <a:cubicBezTo>
                      <a:pt x="8797" y="443"/>
                      <a:pt x="1" y="14551"/>
                      <a:pt x="1" y="14551"/>
                    </a:cubicBez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5" name="Google Shape;498;p44">
                <a:extLst>
                  <a:ext uri="{FF2B5EF4-FFF2-40B4-BE49-F238E27FC236}">
                    <a16:creationId xmlns="" xmlns:a16="http://schemas.microsoft.com/office/drawing/2014/main" id="{C5197095-85F9-BB05-2B61-4E237992CE84}"/>
                  </a:ext>
                </a:extLst>
              </p:cNvPr>
              <p:cNvSpPr/>
              <p:nvPr/>
            </p:nvSpPr>
            <p:spPr>
              <a:xfrm rot="480708">
                <a:off x="7882757" y="2641940"/>
                <a:ext cx="500037" cy="329113"/>
              </a:xfrm>
              <a:custGeom>
                <a:avLst/>
                <a:gdLst/>
                <a:ahLst/>
                <a:cxnLst/>
                <a:rect l="l" t="t" r="r" b="b"/>
                <a:pathLst>
                  <a:path w="22813" h="15015" extrusionOk="0">
                    <a:moveTo>
                      <a:pt x="22812" y="0"/>
                    </a:moveTo>
                    <a:cubicBezTo>
                      <a:pt x="22812" y="0"/>
                      <a:pt x="14157" y="2335"/>
                      <a:pt x="9437" y="5380"/>
                    </a:cubicBezTo>
                    <a:cubicBezTo>
                      <a:pt x="4720" y="8424"/>
                      <a:pt x="0" y="11868"/>
                      <a:pt x="0" y="11868"/>
                    </a:cubicBezTo>
                    <a:cubicBezTo>
                      <a:pt x="0" y="11868"/>
                      <a:pt x="10126" y="15014"/>
                      <a:pt x="15435" y="11868"/>
                    </a:cubicBezTo>
                    <a:cubicBezTo>
                      <a:pt x="20744" y="8722"/>
                      <a:pt x="22812" y="0"/>
                      <a:pt x="22812"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6" name="Google Shape;499;p44">
                <a:extLst>
                  <a:ext uri="{FF2B5EF4-FFF2-40B4-BE49-F238E27FC236}">
                    <a16:creationId xmlns="" xmlns:a16="http://schemas.microsoft.com/office/drawing/2014/main" id="{3C92D054-A144-C08F-2412-5D829CBF8DDF}"/>
                  </a:ext>
                </a:extLst>
              </p:cNvPr>
              <p:cNvSpPr/>
              <p:nvPr/>
            </p:nvSpPr>
            <p:spPr>
              <a:xfrm rot="480708">
                <a:off x="7017960" y="3789580"/>
                <a:ext cx="1216852" cy="85528"/>
              </a:xfrm>
              <a:custGeom>
                <a:avLst/>
                <a:gdLst/>
                <a:ahLst/>
                <a:cxnLst/>
                <a:rect l="l" t="t" r="r" b="b"/>
                <a:pathLst>
                  <a:path w="55516" h="3902" extrusionOk="0">
                    <a:moveTo>
                      <a:pt x="1" y="870"/>
                    </a:moveTo>
                    <a:cubicBezTo>
                      <a:pt x="1" y="870"/>
                      <a:pt x="14032" y="196"/>
                      <a:pt x="28877" y="98"/>
                    </a:cubicBezTo>
                    <a:cubicBezTo>
                      <a:pt x="43722" y="0"/>
                      <a:pt x="55515" y="1037"/>
                      <a:pt x="55515" y="1037"/>
                    </a:cubicBezTo>
                    <a:cubicBezTo>
                      <a:pt x="55515" y="1037"/>
                      <a:pt x="24515" y="3901"/>
                      <a:pt x="1" y="87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7" name="Google Shape;500;p44">
                <a:extLst>
                  <a:ext uri="{FF2B5EF4-FFF2-40B4-BE49-F238E27FC236}">
                    <a16:creationId xmlns="" xmlns:a16="http://schemas.microsoft.com/office/drawing/2014/main" id="{A269CDCD-E336-CA9F-6C01-406B52EE78C2}"/>
                  </a:ext>
                </a:extLst>
              </p:cNvPr>
              <p:cNvSpPr/>
              <p:nvPr/>
            </p:nvSpPr>
            <p:spPr>
              <a:xfrm rot="480708">
                <a:off x="7156363" y="2638865"/>
                <a:ext cx="719993" cy="246128"/>
              </a:xfrm>
              <a:custGeom>
                <a:avLst/>
                <a:gdLst/>
                <a:ahLst/>
                <a:cxnLst/>
                <a:rect l="l" t="t" r="r" b="b"/>
                <a:pathLst>
                  <a:path w="32848" h="11229" extrusionOk="0">
                    <a:moveTo>
                      <a:pt x="1" y="0"/>
                    </a:moveTo>
                    <a:cubicBezTo>
                      <a:pt x="1" y="0"/>
                      <a:pt x="5749" y="6394"/>
                      <a:pt x="12921" y="8774"/>
                    </a:cubicBezTo>
                    <a:cubicBezTo>
                      <a:pt x="20317" y="11229"/>
                      <a:pt x="32848" y="5640"/>
                      <a:pt x="32848" y="5640"/>
                    </a:cubicBezTo>
                    <a:cubicBezTo>
                      <a:pt x="32848" y="5640"/>
                      <a:pt x="15235" y="8003"/>
                      <a:pt x="1"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8" name="Google Shape;501;p44">
                <a:extLst>
                  <a:ext uri="{FF2B5EF4-FFF2-40B4-BE49-F238E27FC236}">
                    <a16:creationId xmlns="" xmlns:a16="http://schemas.microsoft.com/office/drawing/2014/main" id="{CA6C761A-67BB-B9F2-1567-073016164EDC}"/>
                  </a:ext>
                </a:extLst>
              </p:cNvPr>
              <p:cNvSpPr/>
              <p:nvPr/>
            </p:nvSpPr>
            <p:spPr>
              <a:xfrm rot="480708">
                <a:off x="8047225" y="3182484"/>
                <a:ext cx="45569" cy="109880"/>
              </a:xfrm>
              <a:custGeom>
                <a:avLst/>
                <a:gdLst/>
                <a:ahLst/>
                <a:cxnLst/>
                <a:rect l="l" t="t" r="r" b="b"/>
                <a:pathLst>
                  <a:path w="2079" h="5013" extrusionOk="0">
                    <a:moveTo>
                      <a:pt x="1711" y="5012"/>
                    </a:moveTo>
                    <a:cubicBezTo>
                      <a:pt x="1711" y="5012"/>
                      <a:pt x="0" y="2604"/>
                      <a:pt x="0" y="0"/>
                    </a:cubicBezTo>
                    <a:cubicBezTo>
                      <a:pt x="0" y="0"/>
                      <a:pt x="2079" y="2375"/>
                      <a:pt x="1711" y="5012"/>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9" name="Google Shape;502;p44">
                <a:extLst>
                  <a:ext uri="{FF2B5EF4-FFF2-40B4-BE49-F238E27FC236}">
                    <a16:creationId xmlns="" xmlns:a16="http://schemas.microsoft.com/office/drawing/2014/main" id="{DAD8995D-C156-653C-4851-2D5CC3A0521F}"/>
                  </a:ext>
                </a:extLst>
              </p:cNvPr>
              <p:cNvSpPr/>
              <p:nvPr/>
            </p:nvSpPr>
            <p:spPr>
              <a:xfrm rot="480708">
                <a:off x="7833008" y="3230276"/>
                <a:ext cx="164633" cy="97693"/>
              </a:xfrm>
              <a:custGeom>
                <a:avLst/>
                <a:gdLst/>
                <a:ahLst/>
                <a:cxnLst/>
                <a:rect l="l" t="t" r="r" b="b"/>
                <a:pathLst>
                  <a:path w="7511" h="4457" extrusionOk="0">
                    <a:moveTo>
                      <a:pt x="7510" y="3055"/>
                    </a:moveTo>
                    <a:cubicBezTo>
                      <a:pt x="7510" y="3055"/>
                      <a:pt x="5901" y="0"/>
                      <a:pt x="2951" y="664"/>
                    </a:cubicBezTo>
                    <a:cubicBezTo>
                      <a:pt x="1" y="1328"/>
                      <a:pt x="11" y="4456"/>
                      <a:pt x="11" y="4456"/>
                    </a:cubicBezTo>
                    <a:cubicBezTo>
                      <a:pt x="11" y="4456"/>
                      <a:pt x="4184" y="4128"/>
                      <a:pt x="7510" y="3055"/>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0" name="Google Shape;503;p44">
                <a:extLst>
                  <a:ext uri="{FF2B5EF4-FFF2-40B4-BE49-F238E27FC236}">
                    <a16:creationId xmlns="" xmlns:a16="http://schemas.microsoft.com/office/drawing/2014/main" id="{B8C21721-0819-E504-3CD0-EC1BC6EF9C9C}"/>
                  </a:ext>
                </a:extLst>
              </p:cNvPr>
              <p:cNvSpPr/>
              <p:nvPr/>
            </p:nvSpPr>
            <p:spPr>
              <a:xfrm rot="480708">
                <a:off x="7779893" y="3231727"/>
                <a:ext cx="45241" cy="84410"/>
              </a:xfrm>
              <a:custGeom>
                <a:avLst/>
                <a:gdLst/>
                <a:ahLst/>
                <a:cxnLst/>
                <a:rect l="l" t="t" r="r" b="b"/>
                <a:pathLst>
                  <a:path w="2064" h="3851" extrusionOk="0">
                    <a:moveTo>
                      <a:pt x="192" y="3850"/>
                    </a:moveTo>
                    <a:cubicBezTo>
                      <a:pt x="192" y="3850"/>
                      <a:pt x="1" y="1279"/>
                      <a:pt x="2064" y="1"/>
                    </a:cubicBezTo>
                    <a:cubicBezTo>
                      <a:pt x="2064" y="1"/>
                      <a:pt x="1639" y="2882"/>
                      <a:pt x="192" y="385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1" name="Google Shape;504;p44">
                <a:extLst>
                  <a:ext uri="{FF2B5EF4-FFF2-40B4-BE49-F238E27FC236}">
                    <a16:creationId xmlns="" xmlns:a16="http://schemas.microsoft.com/office/drawing/2014/main" id="{E0FEB3D9-09E0-F95B-4CBA-2BF6DEA0BF77}"/>
                  </a:ext>
                </a:extLst>
              </p:cNvPr>
              <p:cNvSpPr/>
              <p:nvPr/>
            </p:nvSpPr>
            <p:spPr>
              <a:xfrm rot="480708">
                <a:off x="7530968" y="3165366"/>
                <a:ext cx="47367" cy="105299"/>
              </a:xfrm>
              <a:custGeom>
                <a:avLst/>
                <a:gdLst/>
                <a:ahLst/>
                <a:cxnLst/>
                <a:rect l="l" t="t" r="r" b="b"/>
                <a:pathLst>
                  <a:path w="2161" h="4804" extrusionOk="0">
                    <a:moveTo>
                      <a:pt x="2160" y="4804"/>
                    </a:moveTo>
                    <a:cubicBezTo>
                      <a:pt x="2160" y="4804"/>
                      <a:pt x="1" y="1940"/>
                      <a:pt x="590" y="1"/>
                    </a:cubicBezTo>
                    <a:cubicBezTo>
                      <a:pt x="590" y="1"/>
                      <a:pt x="1939" y="1999"/>
                      <a:pt x="2160" y="4804"/>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2" name="Google Shape;505;p44">
                <a:extLst>
                  <a:ext uri="{FF2B5EF4-FFF2-40B4-BE49-F238E27FC236}">
                    <a16:creationId xmlns="" xmlns:a16="http://schemas.microsoft.com/office/drawing/2014/main" id="{EAC591CE-1B4E-E078-0F32-A012BAF50077}"/>
                  </a:ext>
                </a:extLst>
              </p:cNvPr>
              <p:cNvSpPr/>
              <p:nvPr/>
            </p:nvSpPr>
            <p:spPr>
              <a:xfrm rot="480708">
                <a:off x="7388252" y="3132136"/>
                <a:ext cx="28582" cy="57406"/>
              </a:xfrm>
              <a:custGeom>
                <a:avLst/>
                <a:gdLst/>
                <a:ahLst/>
                <a:cxnLst/>
                <a:rect l="l" t="t" r="r" b="b"/>
                <a:pathLst>
                  <a:path w="1304" h="2619" extrusionOk="0">
                    <a:moveTo>
                      <a:pt x="137" y="2619"/>
                    </a:moveTo>
                    <a:cubicBezTo>
                      <a:pt x="137" y="2619"/>
                      <a:pt x="0" y="664"/>
                      <a:pt x="1302" y="1"/>
                    </a:cubicBezTo>
                    <a:cubicBezTo>
                      <a:pt x="1303" y="1"/>
                      <a:pt x="1245" y="1291"/>
                      <a:pt x="137" y="2619"/>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3" name="Google Shape;506;p44">
                <a:extLst>
                  <a:ext uri="{FF2B5EF4-FFF2-40B4-BE49-F238E27FC236}">
                    <a16:creationId xmlns="" xmlns:a16="http://schemas.microsoft.com/office/drawing/2014/main" id="{15A30000-BDF0-5BA5-3901-FC7845CF8FB8}"/>
                  </a:ext>
                </a:extLst>
              </p:cNvPr>
              <p:cNvSpPr/>
              <p:nvPr/>
            </p:nvSpPr>
            <p:spPr>
              <a:xfrm rot="480708">
                <a:off x="7037477" y="3577427"/>
                <a:ext cx="229842" cy="163493"/>
              </a:xfrm>
              <a:custGeom>
                <a:avLst/>
                <a:gdLst/>
                <a:ahLst/>
                <a:cxnLst/>
                <a:rect l="l" t="t" r="r" b="b"/>
                <a:pathLst>
                  <a:path w="10486" h="7459" extrusionOk="0">
                    <a:moveTo>
                      <a:pt x="1" y="7458"/>
                    </a:moveTo>
                    <a:cubicBezTo>
                      <a:pt x="1" y="7458"/>
                      <a:pt x="5078" y="788"/>
                      <a:pt x="10485" y="1"/>
                    </a:cubicBezTo>
                    <a:cubicBezTo>
                      <a:pt x="10484" y="2"/>
                      <a:pt x="6131" y="5082"/>
                      <a:pt x="1" y="7458"/>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4" name="Google Shape;507;p44">
                <a:extLst>
                  <a:ext uri="{FF2B5EF4-FFF2-40B4-BE49-F238E27FC236}">
                    <a16:creationId xmlns="" xmlns:a16="http://schemas.microsoft.com/office/drawing/2014/main" id="{390F9B3A-CB04-35CE-B176-35165F5BB9A0}"/>
                  </a:ext>
                </a:extLst>
              </p:cNvPr>
              <p:cNvSpPr/>
              <p:nvPr/>
            </p:nvSpPr>
            <p:spPr>
              <a:xfrm rot="480708">
                <a:off x="7872100" y="3737393"/>
                <a:ext cx="370759" cy="134801"/>
              </a:xfrm>
              <a:custGeom>
                <a:avLst/>
                <a:gdLst/>
                <a:ahLst/>
                <a:cxnLst/>
                <a:rect l="l" t="t" r="r" b="b"/>
                <a:pathLst>
                  <a:path w="16915" h="6150" extrusionOk="0">
                    <a:moveTo>
                      <a:pt x="16914" y="6149"/>
                    </a:moveTo>
                    <a:cubicBezTo>
                      <a:pt x="16914" y="6149"/>
                      <a:pt x="10717" y="0"/>
                      <a:pt x="1" y="39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5" name="Google Shape;508;p44">
                <a:extLst>
                  <a:ext uri="{FF2B5EF4-FFF2-40B4-BE49-F238E27FC236}">
                    <a16:creationId xmlns="" xmlns:a16="http://schemas.microsoft.com/office/drawing/2014/main" id="{E75E4784-D882-DC54-431B-CFB4F1008430}"/>
                  </a:ext>
                </a:extLst>
              </p:cNvPr>
              <p:cNvSpPr/>
              <p:nvPr/>
            </p:nvSpPr>
            <p:spPr>
              <a:xfrm rot="480708">
                <a:off x="7673865" y="2266276"/>
                <a:ext cx="730032" cy="320038"/>
              </a:xfrm>
              <a:custGeom>
                <a:avLst/>
                <a:gdLst/>
                <a:ahLst/>
                <a:cxnLst/>
                <a:rect l="l" t="t" r="r" b="b"/>
                <a:pathLst>
                  <a:path w="33306" h="14601" extrusionOk="0">
                    <a:moveTo>
                      <a:pt x="33306" y="14601"/>
                    </a:moveTo>
                    <a:cubicBezTo>
                      <a:pt x="33306" y="14601"/>
                      <a:pt x="25425" y="2064"/>
                      <a:pt x="17461" y="1032"/>
                    </a:cubicBezTo>
                    <a:cubicBezTo>
                      <a:pt x="9498" y="1"/>
                      <a:pt x="0" y="6636"/>
                      <a:pt x="0" y="6636"/>
                    </a:cubicBezTo>
                    <a:cubicBezTo>
                      <a:pt x="0" y="6636"/>
                      <a:pt x="10235" y="4645"/>
                      <a:pt x="18715" y="7373"/>
                    </a:cubicBezTo>
                    <a:cubicBezTo>
                      <a:pt x="27195" y="10102"/>
                      <a:pt x="33306" y="14601"/>
                      <a:pt x="33306" y="1460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6" name="Google Shape;509;p44">
                <a:extLst>
                  <a:ext uri="{FF2B5EF4-FFF2-40B4-BE49-F238E27FC236}">
                    <a16:creationId xmlns="" xmlns:a16="http://schemas.microsoft.com/office/drawing/2014/main" id="{8CB8C159-8741-BE0F-AE95-95A03DC021B3}"/>
                  </a:ext>
                </a:extLst>
              </p:cNvPr>
              <p:cNvSpPr/>
              <p:nvPr/>
            </p:nvSpPr>
            <p:spPr>
              <a:xfrm rot="480708">
                <a:off x="7310098" y="2286534"/>
                <a:ext cx="245185" cy="161871"/>
              </a:xfrm>
              <a:custGeom>
                <a:avLst/>
                <a:gdLst/>
                <a:ahLst/>
                <a:cxnLst/>
                <a:rect l="l" t="t" r="r" b="b"/>
                <a:pathLst>
                  <a:path w="11186" h="7385" extrusionOk="0">
                    <a:moveTo>
                      <a:pt x="1" y="7384"/>
                    </a:moveTo>
                    <a:cubicBezTo>
                      <a:pt x="1" y="7384"/>
                      <a:pt x="4693" y="7384"/>
                      <a:pt x="11186" y="5701"/>
                    </a:cubicBezTo>
                    <a:cubicBezTo>
                      <a:pt x="11186" y="5701"/>
                      <a:pt x="5594" y="0"/>
                      <a:pt x="1" y="738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7" name="Google Shape;510;p44">
                <a:extLst>
                  <a:ext uri="{FF2B5EF4-FFF2-40B4-BE49-F238E27FC236}">
                    <a16:creationId xmlns="" xmlns:a16="http://schemas.microsoft.com/office/drawing/2014/main" id="{DFA17E81-8850-502C-6193-705BE0BE84B4}"/>
                  </a:ext>
                </a:extLst>
              </p:cNvPr>
              <p:cNvSpPr/>
              <p:nvPr/>
            </p:nvSpPr>
            <p:spPr>
              <a:xfrm rot="480708">
                <a:off x="7395982" y="2923603"/>
                <a:ext cx="744652" cy="218247"/>
              </a:xfrm>
              <a:custGeom>
                <a:avLst/>
                <a:gdLst/>
                <a:ahLst/>
                <a:cxnLst/>
                <a:rect l="l" t="t" r="r" b="b"/>
                <a:pathLst>
                  <a:path w="33973" h="9957" extrusionOk="0">
                    <a:moveTo>
                      <a:pt x="1" y="8467"/>
                    </a:moveTo>
                    <a:cubicBezTo>
                      <a:pt x="1" y="8467"/>
                      <a:pt x="5814" y="2065"/>
                      <a:pt x="16437" y="1671"/>
                    </a:cubicBezTo>
                    <a:cubicBezTo>
                      <a:pt x="27058" y="1279"/>
                      <a:pt x="33972" y="9956"/>
                      <a:pt x="33972" y="9956"/>
                    </a:cubicBezTo>
                    <a:cubicBezTo>
                      <a:pt x="33972" y="9956"/>
                      <a:pt x="27677" y="1"/>
                      <a:pt x="16604" y="1"/>
                    </a:cubicBezTo>
                    <a:cubicBezTo>
                      <a:pt x="5530" y="1"/>
                      <a:pt x="1" y="8467"/>
                      <a:pt x="1" y="8467"/>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8" name="Google Shape;511;p44">
                <a:extLst>
                  <a:ext uri="{FF2B5EF4-FFF2-40B4-BE49-F238E27FC236}">
                    <a16:creationId xmlns="" xmlns:a16="http://schemas.microsoft.com/office/drawing/2014/main" id="{DE19920A-C1B5-CA2C-99FA-29F407CB03DB}"/>
                  </a:ext>
                </a:extLst>
              </p:cNvPr>
              <p:cNvSpPr/>
              <p:nvPr/>
            </p:nvSpPr>
            <p:spPr>
              <a:xfrm rot="480708">
                <a:off x="7594787" y="2521616"/>
                <a:ext cx="457843" cy="262041"/>
              </a:xfrm>
              <a:custGeom>
                <a:avLst/>
                <a:gdLst/>
                <a:ahLst/>
                <a:cxnLst/>
                <a:rect l="l" t="t" r="r" b="b"/>
                <a:pathLst>
                  <a:path w="20888" h="11955" extrusionOk="0">
                    <a:moveTo>
                      <a:pt x="20887" y="5977"/>
                    </a:moveTo>
                    <a:cubicBezTo>
                      <a:pt x="20887" y="7563"/>
                      <a:pt x="19788" y="9083"/>
                      <a:pt x="17828" y="10204"/>
                    </a:cubicBezTo>
                    <a:cubicBezTo>
                      <a:pt x="15870" y="11325"/>
                      <a:pt x="13214" y="11954"/>
                      <a:pt x="10444" y="11954"/>
                    </a:cubicBezTo>
                    <a:cubicBezTo>
                      <a:pt x="7674" y="11954"/>
                      <a:pt x="5018" y="11325"/>
                      <a:pt x="3059" y="10204"/>
                    </a:cubicBezTo>
                    <a:cubicBezTo>
                      <a:pt x="1101" y="9083"/>
                      <a:pt x="0" y="7563"/>
                      <a:pt x="0" y="5977"/>
                    </a:cubicBezTo>
                    <a:cubicBezTo>
                      <a:pt x="0" y="4393"/>
                      <a:pt x="1101" y="2872"/>
                      <a:pt x="3059" y="1751"/>
                    </a:cubicBezTo>
                    <a:cubicBezTo>
                      <a:pt x="5018" y="630"/>
                      <a:pt x="7674" y="0"/>
                      <a:pt x="10444" y="0"/>
                    </a:cubicBezTo>
                    <a:cubicBezTo>
                      <a:pt x="13214" y="0"/>
                      <a:pt x="15870" y="630"/>
                      <a:pt x="17828" y="1751"/>
                    </a:cubicBezTo>
                    <a:cubicBezTo>
                      <a:pt x="19788" y="2872"/>
                      <a:pt x="20887" y="4393"/>
                      <a:pt x="20887" y="5977"/>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9" name="Google Shape;512;p44">
                <a:extLst>
                  <a:ext uri="{FF2B5EF4-FFF2-40B4-BE49-F238E27FC236}">
                    <a16:creationId xmlns="" xmlns:a16="http://schemas.microsoft.com/office/drawing/2014/main" id="{F84A7C7A-6427-CDF2-2FBE-E24B88C5AD49}"/>
                  </a:ext>
                </a:extLst>
              </p:cNvPr>
              <p:cNvSpPr/>
              <p:nvPr/>
            </p:nvSpPr>
            <p:spPr>
              <a:xfrm rot="480708">
                <a:off x="7596034" y="2512761"/>
                <a:ext cx="457843" cy="262041"/>
              </a:xfrm>
              <a:custGeom>
                <a:avLst/>
                <a:gdLst/>
                <a:ahLst/>
                <a:cxnLst/>
                <a:rect l="l" t="t" r="r" b="b"/>
                <a:pathLst>
                  <a:path w="20888" h="11955" extrusionOk="0">
                    <a:moveTo>
                      <a:pt x="20887" y="5977"/>
                    </a:moveTo>
                    <a:cubicBezTo>
                      <a:pt x="20887" y="7563"/>
                      <a:pt x="19788" y="9083"/>
                      <a:pt x="17828" y="10204"/>
                    </a:cubicBezTo>
                    <a:cubicBezTo>
                      <a:pt x="15870" y="11325"/>
                      <a:pt x="13214" y="11954"/>
                      <a:pt x="10444" y="11954"/>
                    </a:cubicBezTo>
                    <a:cubicBezTo>
                      <a:pt x="7674" y="11954"/>
                      <a:pt x="5018" y="11325"/>
                      <a:pt x="3059" y="10204"/>
                    </a:cubicBezTo>
                    <a:cubicBezTo>
                      <a:pt x="1101" y="9083"/>
                      <a:pt x="0" y="7563"/>
                      <a:pt x="0" y="5977"/>
                    </a:cubicBezTo>
                    <a:cubicBezTo>
                      <a:pt x="0" y="4393"/>
                      <a:pt x="1101" y="2872"/>
                      <a:pt x="3059" y="1751"/>
                    </a:cubicBezTo>
                    <a:cubicBezTo>
                      <a:pt x="5018" y="630"/>
                      <a:pt x="7674" y="0"/>
                      <a:pt x="10444" y="0"/>
                    </a:cubicBezTo>
                    <a:cubicBezTo>
                      <a:pt x="13214" y="0"/>
                      <a:pt x="15870" y="630"/>
                      <a:pt x="17828" y="1751"/>
                    </a:cubicBezTo>
                    <a:cubicBezTo>
                      <a:pt x="19788" y="2872"/>
                      <a:pt x="20887" y="4393"/>
                      <a:pt x="20887" y="5977"/>
                    </a:cubicBezTo>
                    <a:close/>
                  </a:path>
                </a:pathLst>
              </a:custGeom>
              <a:solidFill>
                <a:srgbClr val="79BE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0" name="Google Shape;513;p44">
                <a:extLst>
                  <a:ext uri="{FF2B5EF4-FFF2-40B4-BE49-F238E27FC236}">
                    <a16:creationId xmlns="" xmlns:a16="http://schemas.microsoft.com/office/drawing/2014/main" id="{2C6A60D1-5FB0-92B2-98EA-3A5DA963553B}"/>
                  </a:ext>
                </a:extLst>
              </p:cNvPr>
              <p:cNvSpPr/>
              <p:nvPr/>
            </p:nvSpPr>
            <p:spPr>
              <a:xfrm rot="480708">
                <a:off x="7615937" y="2523218"/>
                <a:ext cx="418060" cy="241108"/>
              </a:xfrm>
              <a:custGeom>
                <a:avLst/>
                <a:gdLst/>
                <a:ahLst/>
                <a:cxnLst/>
                <a:rect l="l" t="t" r="r" b="b"/>
                <a:pathLst>
                  <a:path w="19073" h="11000" extrusionOk="0">
                    <a:moveTo>
                      <a:pt x="9536" y="11000"/>
                    </a:moveTo>
                    <a:cubicBezTo>
                      <a:pt x="4278" y="11000"/>
                      <a:pt x="0" y="8534"/>
                      <a:pt x="0" y="5500"/>
                    </a:cubicBezTo>
                    <a:cubicBezTo>
                      <a:pt x="0" y="2468"/>
                      <a:pt x="4278" y="1"/>
                      <a:pt x="9536" y="1"/>
                    </a:cubicBezTo>
                    <a:cubicBezTo>
                      <a:pt x="14794" y="1"/>
                      <a:pt x="19072" y="2468"/>
                      <a:pt x="19072" y="5500"/>
                    </a:cubicBezTo>
                    <a:cubicBezTo>
                      <a:pt x="19072" y="8534"/>
                      <a:pt x="14794" y="11000"/>
                      <a:pt x="9536" y="11000"/>
                    </a:cubicBezTo>
                    <a:close/>
                    <a:moveTo>
                      <a:pt x="9536" y="196"/>
                    </a:moveTo>
                    <a:cubicBezTo>
                      <a:pt x="4385" y="196"/>
                      <a:pt x="195" y="2576"/>
                      <a:pt x="195" y="5500"/>
                    </a:cubicBezTo>
                    <a:cubicBezTo>
                      <a:pt x="195" y="8425"/>
                      <a:pt x="4385" y="10805"/>
                      <a:pt x="9536" y="10805"/>
                    </a:cubicBezTo>
                    <a:cubicBezTo>
                      <a:pt x="14687" y="10805"/>
                      <a:pt x="18877" y="8425"/>
                      <a:pt x="18877" y="5500"/>
                    </a:cubicBezTo>
                    <a:cubicBezTo>
                      <a:pt x="18877" y="2575"/>
                      <a:pt x="14686" y="196"/>
                      <a:pt x="9536" y="19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1" name="Google Shape;514;p44">
                <a:extLst>
                  <a:ext uri="{FF2B5EF4-FFF2-40B4-BE49-F238E27FC236}">
                    <a16:creationId xmlns="" xmlns:a16="http://schemas.microsoft.com/office/drawing/2014/main" id="{B612607A-F194-17CC-AA9F-EC2603073D24}"/>
                  </a:ext>
                </a:extLst>
              </p:cNvPr>
              <p:cNvSpPr/>
              <p:nvPr/>
            </p:nvSpPr>
            <p:spPr>
              <a:xfrm rot="480708">
                <a:off x="7617008" y="2524313"/>
                <a:ext cx="415890" cy="238960"/>
              </a:xfrm>
              <a:custGeom>
                <a:avLst/>
                <a:gdLst/>
                <a:ahLst/>
                <a:cxnLst/>
                <a:rect l="l" t="t" r="r" b="b"/>
                <a:pathLst>
                  <a:path w="18974" h="10902" extrusionOk="0">
                    <a:moveTo>
                      <a:pt x="9466" y="0"/>
                    </a:moveTo>
                    <a:cubicBezTo>
                      <a:pt x="9200" y="0"/>
                      <a:pt x="8933" y="7"/>
                      <a:pt x="8673" y="19"/>
                    </a:cubicBezTo>
                    <a:cubicBezTo>
                      <a:pt x="8608" y="21"/>
                      <a:pt x="8610" y="117"/>
                      <a:pt x="8674" y="117"/>
                    </a:cubicBezTo>
                    <a:cubicBezTo>
                      <a:pt x="8675" y="117"/>
                      <a:pt x="8675" y="117"/>
                      <a:pt x="8675" y="117"/>
                    </a:cubicBezTo>
                    <a:lnTo>
                      <a:pt x="8677" y="117"/>
                    </a:lnTo>
                    <a:cubicBezTo>
                      <a:pt x="8936" y="104"/>
                      <a:pt x="9201" y="98"/>
                      <a:pt x="9466" y="98"/>
                    </a:cubicBezTo>
                    <a:cubicBezTo>
                      <a:pt x="9530" y="98"/>
                      <a:pt x="9530" y="0"/>
                      <a:pt x="9466" y="0"/>
                    </a:cubicBezTo>
                    <a:close/>
                    <a:moveTo>
                      <a:pt x="10256" y="18"/>
                    </a:moveTo>
                    <a:cubicBezTo>
                      <a:pt x="10231" y="18"/>
                      <a:pt x="10209" y="39"/>
                      <a:pt x="10208" y="65"/>
                    </a:cubicBezTo>
                    <a:cubicBezTo>
                      <a:pt x="10207" y="92"/>
                      <a:pt x="10227" y="114"/>
                      <a:pt x="10255" y="116"/>
                    </a:cubicBezTo>
                    <a:cubicBezTo>
                      <a:pt x="10517" y="128"/>
                      <a:pt x="10782" y="146"/>
                      <a:pt x="11041" y="171"/>
                    </a:cubicBezTo>
                    <a:lnTo>
                      <a:pt x="11046" y="171"/>
                    </a:lnTo>
                    <a:cubicBezTo>
                      <a:pt x="11071" y="170"/>
                      <a:pt x="11092" y="152"/>
                      <a:pt x="11095" y="127"/>
                    </a:cubicBezTo>
                    <a:cubicBezTo>
                      <a:pt x="11097" y="100"/>
                      <a:pt x="11077" y="76"/>
                      <a:pt x="11050" y="74"/>
                    </a:cubicBezTo>
                    <a:cubicBezTo>
                      <a:pt x="10789" y="50"/>
                      <a:pt x="10523" y="31"/>
                      <a:pt x="10259" y="18"/>
                    </a:cubicBezTo>
                    <a:cubicBezTo>
                      <a:pt x="10258" y="18"/>
                      <a:pt x="10257" y="18"/>
                      <a:pt x="10256" y="18"/>
                    </a:cubicBezTo>
                    <a:close/>
                    <a:moveTo>
                      <a:pt x="7891" y="76"/>
                    </a:moveTo>
                    <a:cubicBezTo>
                      <a:pt x="7888" y="76"/>
                      <a:pt x="7885" y="77"/>
                      <a:pt x="7881" y="78"/>
                    </a:cubicBezTo>
                    <a:cubicBezTo>
                      <a:pt x="7617" y="103"/>
                      <a:pt x="7352" y="136"/>
                      <a:pt x="7094" y="175"/>
                    </a:cubicBezTo>
                    <a:cubicBezTo>
                      <a:pt x="7033" y="183"/>
                      <a:pt x="7039" y="271"/>
                      <a:pt x="7099" y="271"/>
                    </a:cubicBezTo>
                    <a:cubicBezTo>
                      <a:pt x="7099" y="271"/>
                      <a:pt x="7099" y="271"/>
                      <a:pt x="7100" y="271"/>
                    </a:cubicBezTo>
                    <a:lnTo>
                      <a:pt x="7107" y="271"/>
                    </a:lnTo>
                    <a:cubicBezTo>
                      <a:pt x="7365" y="233"/>
                      <a:pt x="7628" y="200"/>
                      <a:pt x="7890" y="175"/>
                    </a:cubicBezTo>
                    <a:cubicBezTo>
                      <a:pt x="7917" y="173"/>
                      <a:pt x="7937" y="149"/>
                      <a:pt x="7935" y="122"/>
                    </a:cubicBezTo>
                    <a:cubicBezTo>
                      <a:pt x="7932" y="99"/>
                      <a:pt x="7914" y="76"/>
                      <a:pt x="7891" y="76"/>
                    </a:cubicBezTo>
                    <a:close/>
                    <a:moveTo>
                      <a:pt x="11831" y="168"/>
                    </a:moveTo>
                    <a:cubicBezTo>
                      <a:pt x="11807" y="168"/>
                      <a:pt x="11787" y="185"/>
                      <a:pt x="11784" y="209"/>
                    </a:cubicBezTo>
                    <a:cubicBezTo>
                      <a:pt x="11780" y="236"/>
                      <a:pt x="11798" y="261"/>
                      <a:pt x="11824" y="265"/>
                    </a:cubicBezTo>
                    <a:cubicBezTo>
                      <a:pt x="12088" y="304"/>
                      <a:pt x="12349" y="350"/>
                      <a:pt x="12602" y="401"/>
                    </a:cubicBezTo>
                    <a:lnTo>
                      <a:pt x="12611" y="401"/>
                    </a:lnTo>
                    <a:cubicBezTo>
                      <a:pt x="12669" y="399"/>
                      <a:pt x="12678" y="316"/>
                      <a:pt x="12621" y="304"/>
                    </a:cubicBezTo>
                    <a:cubicBezTo>
                      <a:pt x="12366" y="254"/>
                      <a:pt x="12103" y="208"/>
                      <a:pt x="11838" y="169"/>
                    </a:cubicBezTo>
                    <a:cubicBezTo>
                      <a:pt x="11836" y="168"/>
                      <a:pt x="11833" y="168"/>
                      <a:pt x="11831" y="168"/>
                    </a:cubicBezTo>
                    <a:close/>
                    <a:moveTo>
                      <a:pt x="6326" y="311"/>
                    </a:moveTo>
                    <a:cubicBezTo>
                      <a:pt x="6322" y="311"/>
                      <a:pt x="6316" y="312"/>
                      <a:pt x="6311" y="313"/>
                    </a:cubicBezTo>
                    <a:cubicBezTo>
                      <a:pt x="6047" y="366"/>
                      <a:pt x="5788" y="427"/>
                      <a:pt x="5538" y="493"/>
                    </a:cubicBezTo>
                    <a:cubicBezTo>
                      <a:pt x="5482" y="508"/>
                      <a:pt x="5494" y="588"/>
                      <a:pt x="5550" y="589"/>
                    </a:cubicBezTo>
                    <a:cubicBezTo>
                      <a:pt x="5555" y="589"/>
                      <a:pt x="5558" y="588"/>
                      <a:pt x="5562" y="587"/>
                    </a:cubicBezTo>
                    <a:cubicBezTo>
                      <a:pt x="5811" y="522"/>
                      <a:pt x="6069" y="461"/>
                      <a:pt x="6330" y="408"/>
                    </a:cubicBezTo>
                    <a:cubicBezTo>
                      <a:pt x="6394" y="400"/>
                      <a:pt x="6381" y="311"/>
                      <a:pt x="6326" y="311"/>
                    </a:cubicBezTo>
                    <a:close/>
                    <a:moveTo>
                      <a:pt x="13382" y="480"/>
                    </a:moveTo>
                    <a:cubicBezTo>
                      <a:pt x="13360" y="480"/>
                      <a:pt x="13340" y="495"/>
                      <a:pt x="13335" y="517"/>
                    </a:cubicBezTo>
                    <a:cubicBezTo>
                      <a:pt x="13329" y="542"/>
                      <a:pt x="13344" y="569"/>
                      <a:pt x="13371" y="577"/>
                    </a:cubicBezTo>
                    <a:cubicBezTo>
                      <a:pt x="13626" y="644"/>
                      <a:pt x="13881" y="717"/>
                      <a:pt x="14127" y="797"/>
                    </a:cubicBezTo>
                    <a:cubicBezTo>
                      <a:pt x="14132" y="798"/>
                      <a:pt x="14137" y="800"/>
                      <a:pt x="14142" y="800"/>
                    </a:cubicBezTo>
                    <a:lnTo>
                      <a:pt x="14142" y="798"/>
                    </a:lnTo>
                    <a:cubicBezTo>
                      <a:pt x="14196" y="797"/>
                      <a:pt x="14208" y="721"/>
                      <a:pt x="14157" y="703"/>
                    </a:cubicBezTo>
                    <a:cubicBezTo>
                      <a:pt x="13910" y="625"/>
                      <a:pt x="13653" y="549"/>
                      <a:pt x="13395" y="482"/>
                    </a:cubicBezTo>
                    <a:cubicBezTo>
                      <a:pt x="13390" y="480"/>
                      <a:pt x="13386" y="480"/>
                      <a:pt x="13382" y="480"/>
                    </a:cubicBezTo>
                    <a:close/>
                    <a:moveTo>
                      <a:pt x="4790" y="715"/>
                    </a:moveTo>
                    <a:cubicBezTo>
                      <a:pt x="4785" y="715"/>
                      <a:pt x="4780" y="716"/>
                      <a:pt x="4776" y="717"/>
                    </a:cubicBezTo>
                    <a:cubicBezTo>
                      <a:pt x="4521" y="802"/>
                      <a:pt x="4270" y="893"/>
                      <a:pt x="4030" y="991"/>
                    </a:cubicBezTo>
                    <a:cubicBezTo>
                      <a:pt x="3980" y="1010"/>
                      <a:pt x="3994" y="1085"/>
                      <a:pt x="4049" y="1085"/>
                    </a:cubicBezTo>
                    <a:cubicBezTo>
                      <a:pt x="4054" y="1085"/>
                      <a:pt x="4060" y="1083"/>
                      <a:pt x="4065" y="1082"/>
                    </a:cubicBezTo>
                    <a:cubicBezTo>
                      <a:pt x="4305" y="984"/>
                      <a:pt x="4553" y="895"/>
                      <a:pt x="4806" y="811"/>
                    </a:cubicBezTo>
                    <a:cubicBezTo>
                      <a:pt x="4831" y="802"/>
                      <a:pt x="4845" y="774"/>
                      <a:pt x="4838" y="749"/>
                    </a:cubicBezTo>
                    <a:cubicBezTo>
                      <a:pt x="4831" y="728"/>
                      <a:pt x="4811" y="715"/>
                      <a:pt x="4790" y="715"/>
                    </a:cubicBezTo>
                    <a:close/>
                    <a:moveTo>
                      <a:pt x="14886" y="970"/>
                    </a:moveTo>
                    <a:cubicBezTo>
                      <a:pt x="14838" y="970"/>
                      <a:pt x="14816" y="1043"/>
                      <a:pt x="14869" y="1064"/>
                    </a:cubicBezTo>
                    <a:cubicBezTo>
                      <a:pt x="15118" y="1164"/>
                      <a:pt x="15362" y="1272"/>
                      <a:pt x="15590" y="1383"/>
                    </a:cubicBezTo>
                    <a:cubicBezTo>
                      <a:pt x="15596" y="1386"/>
                      <a:pt x="15604" y="1388"/>
                      <a:pt x="15611" y="1388"/>
                    </a:cubicBezTo>
                    <a:cubicBezTo>
                      <a:pt x="15663" y="1388"/>
                      <a:pt x="15678" y="1318"/>
                      <a:pt x="15633" y="1296"/>
                    </a:cubicBezTo>
                    <a:cubicBezTo>
                      <a:pt x="15402" y="1182"/>
                      <a:pt x="15158" y="1074"/>
                      <a:pt x="14906" y="974"/>
                    </a:cubicBezTo>
                    <a:cubicBezTo>
                      <a:pt x="14899" y="972"/>
                      <a:pt x="14892" y="970"/>
                      <a:pt x="14886" y="970"/>
                    </a:cubicBezTo>
                    <a:close/>
                    <a:moveTo>
                      <a:pt x="3327" y="1309"/>
                    </a:moveTo>
                    <a:cubicBezTo>
                      <a:pt x="3320" y="1309"/>
                      <a:pt x="3312" y="1311"/>
                      <a:pt x="3304" y="1315"/>
                    </a:cubicBezTo>
                    <a:cubicBezTo>
                      <a:pt x="3061" y="1435"/>
                      <a:pt x="2825" y="1565"/>
                      <a:pt x="2606" y="1696"/>
                    </a:cubicBezTo>
                    <a:cubicBezTo>
                      <a:pt x="2585" y="1710"/>
                      <a:pt x="2577" y="1741"/>
                      <a:pt x="2591" y="1763"/>
                    </a:cubicBezTo>
                    <a:cubicBezTo>
                      <a:pt x="2600" y="1777"/>
                      <a:pt x="2615" y="1786"/>
                      <a:pt x="2632" y="1786"/>
                    </a:cubicBezTo>
                    <a:lnTo>
                      <a:pt x="2632" y="1786"/>
                    </a:lnTo>
                    <a:cubicBezTo>
                      <a:pt x="2641" y="1786"/>
                      <a:pt x="2649" y="1785"/>
                      <a:pt x="2657" y="1780"/>
                    </a:cubicBezTo>
                    <a:cubicBezTo>
                      <a:pt x="2873" y="1649"/>
                      <a:pt x="3106" y="1521"/>
                      <a:pt x="3348" y="1402"/>
                    </a:cubicBezTo>
                    <a:cubicBezTo>
                      <a:pt x="3398" y="1377"/>
                      <a:pt x="3373" y="1309"/>
                      <a:pt x="3327" y="1309"/>
                    </a:cubicBezTo>
                    <a:close/>
                    <a:moveTo>
                      <a:pt x="2632" y="1786"/>
                    </a:moveTo>
                    <a:cubicBezTo>
                      <a:pt x="2632" y="1786"/>
                      <a:pt x="2632" y="1786"/>
                      <a:pt x="2631" y="1786"/>
                    </a:cubicBezTo>
                    <a:lnTo>
                      <a:pt x="2633" y="1786"/>
                    </a:lnTo>
                    <a:cubicBezTo>
                      <a:pt x="2633" y="1786"/>
                      <a:pt x="2632" y="1786"/>
                      <a:pt x="2632" y="1786"/>
                    </a:cubicBezTo>
                    <a:close/>
                    <a:moveTo>
                      <a:pt x="16306" y="1666"/>
                    </a:moveTo>
                    <a:cubicBezTo>
                      <a:pt x="16263" y="1666"/>
                      <a:pt x="16234" y="1729"/>
                      <a:pt x="16281" y="1757"/>
                    </a:cubicBezTo>
                    <a:cubicBezTo>
                      <a:pt x="16512" y="1894"/>
                      <a:pt x="16732" y="2041"/>
                      <a:pt x="16936" y="2193"/>
                    </a:cubicBezTo>
                    <a:cubicBezTo>
                      <a:pt x="16945" y="2199"/>
                      <a:pt x="16955" y="2202"/>
                      <a:pt x="16965" y="2202"/>
                    </a:cubicBezTo>
                    <a:cubicBezTo>
                      <a:pt x="17012" y="2202"/>
                      <a:pt x="17032" y="2142"/>
                      <a:pt x="16994" y="2114"/>
                    </a:cubicBezTo>
                    <a:cubicBezTo>
                      <a:pt x="16788" y="1961"/>
                      <a:pt x="16565" y="1813"/>
                      <a:pt x="16332" y="1673"/>
                    </a:cubicBezTo>
                    <a:cubicBezTo>
                      <a:pt x="16323" y="1668"/>
                      <a:pt x="16314" y="1666"/>
                      <a:pt x="16306" y="1666"/>
                    </a:cubicBezTo>
                    <a:close/>
                    <a:moveTo>
                      <a:pt x="1979" y="2129"/>
                    </a:moveTo>
                    <a:cubicBezTo>
                      <a:pt x="1969" y="2129"/>
                      <a:pt x="1958" y="2132"/>
                      <a:pt x="1948" y="2141"/>
                    </a:cubicBezTo>
                    <a:cubicBezTo>
                      <a:pt x="1735" y="2299"/>
                      <a:pt x="1532" y="2471"/>
                      <a:pt x="1340" y="2655"/>
                    </a:cubicBezTo>
                    <a:cubicBezTo>
                      <a:pt x="1321" y="2674"/>
                      <a:pt x="1319" y="2704"/>
                      <a:pt x="1338" y="2725"/>
                    </a:cubicBezTo>
                    <a:cubicBezTo>
                      <a:pt x="1347" y="2733"/>
                      <a:pt x="1359" y="2740"/>
                      <a:pt x="1373" y="2740"/>
                    </a:cubicBezTo>
                    <a:lnTo>
                      <a:pt x="1373" y="2740"/>
                    </a:lnTo>
                    <a:cubicBezTo>
                      <a:pt x="1386" y="2740"/>
                      <a:pt x="1398" y="2735"/>
                      <a:pt x="1407" y="2725"/>
                    </a:cubicBezTo>
                    <a:cubicBezTo>
                      <a:pt x="1597" y="2545"/>
                      <a:pt x="1797" y="2375"/>
                      <a:pt x="2006" y="2218"/>
                    </a:cubicBezTo>
                    <a:cubicBezTo>
                      <a:pt x="2050" y="2188"/>
                      <a:pt x="2019" y="2129"/>
                      <a:pt x="1979" y="2129"/>
                    </a:cubicBezTo>
                    <a:close/>
                    <a:moveTo>
                      <a:pt x="1373" y="2740"/>
                    </a:moveTo>
                    <a:lnTo>
                      <a:pt x="1373" y="2740"/>
                    </a:lnTo>
                    <a:cubicBezTo>
                      <a:pt x="1373" y="2740"/>
                      <a:pt x="1373" y="2740"/>
                      <a:pt x="1372" y="2740"/>
                    </a:cubicBezTo>
                    <a:lnTo>
                      <a:pt x="1374" y="2740"/>
                    </a:lnTo>
                    <a:cubicBezTo>
                      <a:pt x="1374" y="2740"/>
                      <a:pt x="1373" y="2740"/>
                      <a:pt x="1373" y="2740"/>
                    </a:cubicBezTo>
                    <a:close/>
                    <a:moveTo>
                      <a:pt x="17571" y="2611"/>
                    </a:moveTo>
                    <a:cubicBezTo>
                      <a:pt x="17533" y="2611"/>
                      <a:pt x="17502" y="2662"/>
                      <a:pt x="17539" y="2697"/>
                    </a:cubicBezTo>
                    <a:cubicBezTo>
                      <a:pt x="17729" y="2875"/>
                      <a:pt x="17905" y="3068"/>
                      <a:pt x="18067" y="3274"/>
                    </a:cubicBezTo>
                    <a:cubicBezTo>
                      <a:pt x="18076" y="3286"/>
                      <a:pt x="18090" y="3292"/>
                      <a:pt x="18105" y="3292"/>
                    </a:cubicBezTo>
                    <a:cubicBezTo>
                      <a:pt x="18115" y="3292"/>
                      <a:pt x="18127" y="3290"/>
                      <a:pt x="18135" y="3282"/>
                    </a:cubicBezTo>
                    <a:cubicBezTo>
                      <a:pt x="18157" y="3266"/>
                      <a:pt x="18159" y="3235"/>
                      <a:pt x="18143" y="3214"/>
                    </a:cubicBezTo>
                    <a:cubicBezTo>
                      <a:pt x="17978" y="3005"/>
                      <a:pt x="17799" y="2808"/>
                      <a:pt x="17605" y="2626"/>
                    </a:cubicBezTo>
                    <a:cubicBezTo>
                      <a:pt x="17594" y="2616"/>
                      <a:pt x="17582" y="2611"/>
                      <a:pt x="17571" y="2611"/>
                    </a:cubicBezTo>
                    <a:close/>
                    <a:moveTo>
                      <a:pt x="844" y="3226"/>
                    </a:moveTo>
                    <a:cubicBezTo>
                      <a:pt x="830" y="3226"/>
                      <a:pt x="816" y="3232"/>
                      <a:pt x="805" y="3248"/>
                    </a:cubicBezTo>
                    <a:cubicBezTo>
                      <a:pt x="642" y="3459"/>
                      <a:pt x="499" y="3685"/>
                      <a:pt x="377" y="3922"/>
                    </a:cubicBezTo>
                    <a:cubicBezTo>
                      <a:pt x="366" y="3946"/>
                      <a:pt x="374" y="3976"/>
                      <a:pt x="399" y="3987"/>
                    </a:cubicBezTo>
                    <a:cubicBezTo>
                      <a:pt x="405" y="3991"/>
                      <a:pt x="411" y="3993"/>
                      <a:pt x="417" y="3993"/>
                    </a:cubicBezTo>
                    <a:cubicBezTo>
                      <a:pt x="419" y="3993"/>
                      <a:pt x="420" y="3993"/>
                      <a:pt x="421" y="3993"/>
                    </a:cubicBezTo>
                    <a:lnTo>
                      <a:pt x="421" y="3994"/>
                    </a:lnTo>
                    <a:cubicBezTo>
                      <a:pt x="439" y="3993"/>
                      <a:pt x="456" y="3982"/>
                      <a:pt x="464" y="3966"/>
                    </a:cubicBezTo>
                    <a:cubicBezTo>
                      <a:pt x="583" y="3734"/>
                      <a:pt x="723" y="3514"/>
                      <a:pt x="882" y="3307"/>
                    </a:cubicBezTo>
                    <a:cubicBezTo>
                      <a:pt x="914" y="3270"/>
                      <a:pt x="880" y="3226"/>
                      <a:pt x="844" y="3226"/>
                    </a:cubicBezTo>
                    <a:close/>
                    <a:moveTo>
                      <a:pt x="18534" y="3858"/>
                    </a:moveTo>
                    <a:cubicBezTo>
                      <a:pt x="18526" y="3858"/>
                      <a:pt x="18519" y="3860"/>
                      <a:pt x="18512" y="3863"/>
                    </a:cubicBezTo>
                    <a:cubicBezTo>
                      <a:pt x="18488" y="3876"/>
                      <a:pt x="18479" y="3905"/>
                      <a:pt x="18490" y="3929"/>
                    </a:cubicBezTo>
                    <a:cubicBezTo>
                      <a:pt x="18612" y="4160"/>
                      <a:pt x="18707" y="4403"/>
                      <a:pt x="18772" y="4654"/>
                    </a:cubicBezTo>
                    <a:cubicBezTo>
                      <a:pt x="18779" y="4676"/>
                      <a:pt x="18798" y="4690"/>
                      <a:pt x="18821" y="4690"/>
                    </a:cubicBezTo>
                    <a:cubicBezTo>
                      <a:pt x="18824" y="4690"/>
                      <a:pt x="18828" y="4690"/>
                      <a:pt x="18832" y="4689"/>
                    </a:cubicBezTo>
                    <a:cubicBezTo>
                      <a:pt x="18859" y="4683"/>
                      <a:pt x="18874" y="4656"/>
                      <a:pt x="18867" y="4630"/>
                    </a:cubicBezTo>
                    <a:cubicBezTo>
                      <a:pt x="18799" y="4371"/>
                      <a:pt x="18702" y="4122"/>
                      <a:pt x="18577" y="3884"/>
                    </a:cubicBezTo>
                    <a:cubicBezTo>
                      <a:pt x="18569" y="3868"/>
                      <a:pt x="18552" y="3858"/>
                      <a:pt x="18534" y="3858"/>
                    </a:cubicBezTo>
                    <a:close/>
                    <a:moveTo>
                      <a:pt x="143" y="4633"/>
                    </a:moveTo>
                    <a:cubicBezTo>
                      <a:pt x="123" y="4633"/>
                      <a:pt x="103" y="4644"/>
                      <a:pt x="97" y="4670"/>
                    </a:cubicBezTo>
                    <a:cubicBezTo>
                      <a:pt x="32" y="4926"/>
                      <a:pt x="1" y="5188"/>
                      <a:pt x="1" y="5450"/>
                    </a:cubicBezTo>
                    <a:lnTo>
                      <a:pt x="1" y="5464"/>
                    </a:lnTo>
                    <a:cubicBezTo>
                      <a:pt x="1" y="5491"/>
                      <a:pt x="22" y="5514"/>
                      <a:pt x="49" y="5514"/>
                    </a:cubicBezTo>
                    <a:cubicBezTo>
                      <a:pt x="77" y="5514"/>
                      <a:pt x="98" y="5492"/>
                      <a:pt x="98" y="5464"/>
                    </a:cubicBezTo>
                    <a:lnTo>
                      <a:pt x="98" y="5450"/>
                    </a:lnTo>
                    <a:cubicBezTo>
                      <a:pt x="98" y="5196"/>
                      <a:pt x="130" y="4941"/>
                      <a:pt x="192" y="4694"/>
                    </a:cubicBezTo>
                    <a:cubicBezTo>
                      <a:pt x="201" y="4657"/>
                      <a:pt x="171" y="4633"/>
                      <a:pt x="143" y="4633"/>
                    </a:cubicBezTo>
                    <a:close/>
                    <a:moveTo>
                      <a:pt x="18925" y="5376"/>
                    </a:moveTo>
                    <a:cubicBezTo>
                      <a:pt x="18902" y="5376"/>
                      <a:pt x="18878" y="5391"/>
                      <a:pt x="18876" y="5423"/>
                    </a:cubicBezTo>
                    <a:lnTo>
                      <a:pt x="18876" y="5450"/>
                    </a:lnTo>
                    <a:cubicBezTo>
                      <a:pt x="18876" y="5710"/>
                      <a:pt x="18843" y="5970"/>
                      <a:pt x="18780" y="6220"/>
                    </a:cubicBezTo>
                    <a:cubicBezTo>
                      <a:pt x="18774" y="6247"/>
                      <a:pt x="18789" y="6274"/>
                      <a:pt x="18816" y="6280"/>
                    </a:cubicBezTo>
                    <a:cubicBezTo>
                      <a:pt x="18819" y="6281"/>
                      <a:pt x="18823" y="6281"/>
                      <a:pt x="18827" y="6281"/>
                    </a:cubicBezTo>
                    <a:cubicBezTo>
                      <a:pt x="18850" y="6281"/>
                      <a:pt x="18869" y="6266"/>
                      <a:pt x="18875" y="6245"/>
                    </a:cubicBezTo>
                    <a:cubicBezTo>
                      <a:pt x="18941" y="5985"/>
                      <a:pt x="18974" y="5718"/>
                      <a:pt x="18974" y="5449"/>
                    </a:cubicBezTo>
                    <a:lnTo>
                      <a:pt x="18974" y="5423"/>
                    </a:lnTo>
                    <a:cubicBezTo>
                      <a:pt x="18972" y="5391"/>
                      <a:pt x="18949" y="5376"/>
                      <a:pt x="18925" y="5376"/>
                    </a:cubicBezTo>
                    <a:close/>
                    <a:moveTo>
                      <a:pt x="152" y="6197"/>
                    </a:moveTo>
                    <a:cubicBezTo>
                      <a:pt x="123" y="6197"/>
                      <a:pt x="94" y="6221"/>
                      <a:pt x="103" y="6258"/>
                    </a:cubicBezTo>
                    <a:cubicBezTo>
                      <a:pt x="171" y="6517"/>
                      <a:pt x="267" y="6768"/>
                      <a:pt x="391" y="7006"/>
                    </a:cubicBezTo>
                    <a:cubicBezTo>
                      <a:pt x="399" y="7021"/>
                      <a:pt x="415" y="7031"/>
                      <a:pt x="434" y="7031"/>
                    </a:cubicBezTo>
                    <a:cubicBezTo>
                      <a:pt x="442" y="7031"/>
                      <a:pt x="449" y="7030"/>
                      <a:pt x="457" y="7026"/>
                    </a:cubicBezTo>
                    <a:cubicBezTo>
                      <a:pt x="481" y="7013"/>
                      <a:pt x="490" y="6984"/>
                      <a:pt x="477" y="6960"/>
                    </a:cubicBezTo>
                    <a:cubicBezTo>
                      <a:pt x="358" y="6730"/>
                      <a:pt x="264" y="6485"/>
                      <a:pt x="198" y="6234"/>
                    </a:cubicBezTo>
                    <a:cubicBezTo>
                      <a:pt x="192" y="6209"/>
                      <a:pt x="172" y="6197"/>
                      <a:pt x="152" y="6197"/>
                    </a:cubicBezTo>
                    <a:close/>
                    <a:moveTo>
                      <a:pt x="18546" y="6918"/>
                    </a:moveTo>
                    <a:cubicBezTo>
                      <a:pt x="18530" y="6918"/>
                      <a:pt x="18514" y="6926"/>
                      <a:pt x="18504" y="6946"/>
                    </a:cubicBezTo>
                    <a:cubicBezTo>
                      <a:pt x="18385" y="7178"/>
                      <a:pt x="18244" y="7398"/>
                      <a:pt x="18085" y="7604"/>
                    </a:cubicBezTo>
                    <a:cubicBezTo>
                      <a:pt x="18058" y="7636"/>
                      <a:pt x="18081" y="7683"/>
                      <a:pt x="18123" y="7683"/>
                    </a:cubicBezTo>
                    <a:cubicBezTo>
                      <a:pt x="18138" y="7683"/>
                      <a:pt x="18152" y="7676"/>
                      <a:pt x="18161" y="7663"/>
                    </a:cubicBezTo>
                    <a:cubicBezTo>
                      <a:pt x="18325" y="7453"/>
                      <a:pt x="18469" y="7227"/>
                      <a:pt x="18591" y="6991"/>
                    </a:cubicBezTo>
                    <a:cubicBezTo>
                      <a:pt x="18613" y="6952"/>
                      <a:pt x="18579" y="6918"/>
                      <a:pt x="18546" y="6918"/>
                    </a:cubicBezTo>
                    <a:close/>
                    <a:moveTo>
                      <a:pt x="863" y="7598"/>
                    </a:moveTo>
                    <a:cubicBezTo>
                      <a:pt x="828" y="7598"/>
                      <a:pt x="795" y="7639"/>
                      <a:pt x="823" y="7677"/>
                    </a:cubicBezTo>
                    <a:cubicBezTo>
                      <a:pt x="986" y="7886"/>
                      <a:pt x="1166" y="8084"/>
                      <a:pt x="1360" y="8266"/>
                    </a:cubicBezTo>
                    <a:cubicBezTo>
                      <a:pt x="1369" y="8275"/>
                      <a:pt x="1380" y="8279"/>
                      <a:pt x="1393" y="8280"/>
                    </a:cubicBezTo>
                    <a:cubicBezTo>
                      <a:pt x="1437" y="8280"/>
                      <a:pt x="1459" y="8225"/>
                      <a:pt x="1427" y="8195"/>
                    </a:cubicBezTo>
                    <a:cubicBezTo>
                      <a:pt x="1237" y="8015"/>
                      <a:pt x="1061" y="7821"/>
                      <a:pt x="900" y="7616"/>
                    </a:cubicBezTo>
                    <a:cubicBezTo>
                      <a:pt x="889" y="7603"/>
                      <a:pt x="876" y="7598"/>
                      <a:pt x="863" y="7598"/>
                    </a:cubicBezTo>
                    <a:close/>
                    <a:moveTo>
                      <a:pt x="17593" y="8169"/>
                    </a:moveTo>
                    <a:cubicBezTo>
                      <a:pt x="17581" y="8169"/>
                      <a:pt x="17569" y="8174"/>
                      <a:pt x="17558" y="8186"/>
                    </a:cubicBezTo>
                    <a:cubicBezTo>
                      <a:pt x="17369" y="8366"/>
                      <a:pt x="17168" y="8534"/>
                      <a:pt x="16959" y="8690"/>
                    </a:cubicBezTo>
                    <a:cubicBezTo>
                      <a:pt x="16921" y="8719"/>
                      <a:pt x="16941" y="8779"/>
                      <a:pt x="16988" y="8779"/>
                    </a:cubicBezTo>
                    <a:cubicBezTo>
                      <a:pt x="16998" y="8779"/>
                      <a:pt x="17008" y="8775"/>
                      <a:pt x="17017" y="8769"/>
                    </a:cubicBezTo>
                    <a:cubicBezTo>
                      <a:pt x="17230" y="8610"/>
                      <a:pt x="17434" y="8439"/>
                      <a:pt x="17625" y="8256"/>
                    </a:cubicBezTo>
                    <a:cubicBezTo>
                      <a:pt x="17665" y="8222"/>
                      <a:pt x="17632" y="8169"/>
                      <a:pt x="17593" y="8169"/>
                    </a:cubicBezTo>
                    <a:close/>
                    <a:moveTo>
                      <a:pt x="1998" y="8690"/>
                    </a:moveTo>
                    <a:cubicBezTo>
                      <a:pt x="1957" y="8690"/>
                      <a:pt x="1927" y="8747"/>
                      <a:pt x="1970" y="8779"/>
                    </a:cubicBezTo>
                    <a:cubicBezTo>
                      <a:pt x="2175" y="8932"/>
                      <a:pt x="2398" y="9080"/>
                      <a:pt x="2631" y="9221"/>
                    </a:cubicBezTo>
                    <a:cubicBezTo>
                      <a:pt x="2639" y="9226"/>
                      <a:pt x="2648" y="9227"/>
                      <a:pt x="2657" y="9229"/>
                    </a:cubicBezTo>
                    <a:lnTo>
                      <a:pt x="2657" y="9227"/>
                    </a:lnTo>
                    <a:cubicBezTo>
                      <a:pt x="2706" y="9227"/>
                      <a:pt x="2725" y="9161"/>
                      <a:pt x="2682" y="9136"/>
                    </a:cubicBezTo>
                    <a:cubicBezTo>
                      <a:pt x="2452" y="8998"/>
                      <a:pt x="2231" y="8851"/>
                      <a:pt x="2029" y="8700"/>
                    </a:cubicBezTo>
                    <a:cubicBezTo>
                      <a:pt x="2018" y="8693"/>
                      <a:pt x="2008" y="8690"/>
                      <a:pt x="1998" y="8690"/>
                    </a:cubicBezTo>
                    <a:close/>
                    <a:moveTo>
                      <a:pt x="16331" y="9123"/>
                    </a:moveTo>
                    <a:cubicBezTo>
                      <a:pt x="16323" y="9123"/>
                      <a:pt x="16314" y="9125"/>
                      <a:pt x="16306" y="9130"/>
                    </a:cubicBezTo>
                    <a:cubicBezTo>
                      <a:pt x="16090" y="9260"/>
                      <a:pt x="15858" y="9387"/>
                      <a:pt x="15615" y="9506"/>
                    </a:cubicBezTo>
                    <a:cubicBezTo>
                      <a:pt x="15591" y="9519"/>
                      <a:pt x="15581" y="9548"/>
                      <a:pt x="15592" y="9572"/>
                    </a:cubicBezTo>
                    <a:cubicBezTo>
                      <a:pt x="15601" y="9588"/>
                      <a:pt x="15617" y="9600"/>
                      <a:pt x="15636" y="9600"/>
                    </a:cubicBezTo>
                    <a:lnTo>
                      <a:pt x="15635" y="9598"/>
                    </a:lnTo>
                    <a:cubicBezTo>
                      <a:pt x="15643" y="9598"/>
                      <a:pt x="15650" y="9597"/>
                      <a:pt x="15658" y="9593"/>
                    </a:cubicBezTo>
                    <a:cubicBezTo>
                      <a:pt x="15904" y="9473"/>
                      <a:pt x="16138" y="9345"/>
                      <a:pt x="16356" y="9213"/>
                    </a:cubicBezTo>
                    <a:cubicBezTo>
                      <a:pt x="16380" y="9199"/>
                      <a:pt x="16386" y="9169"/>
                      <a:pt x="16374" y="9146"/>
                    </a:cubicBezTo>
                    <a:cubicBezTo>
                      <a:pt x="16364" y="9131"/>
                      <a:pt x="16348" y="9123"/>
                      <a:pt x="16331" y="9123"/>
                    </a:cubicBezTo>
                    <a:close/>
                    <a:moveTo>
                      <a:pt x="3353" y="9508"/>
                    </a:moveTo>
                    <a:cubicBezTo>
                      <a:pt x="3308" y="9508"/>
                      <a:pt x="3283" y="9574"/>
                      <a:pt x="3331" y="9601"/>
                    </a:cubicBezTo>
                    <a:cubicBezTo>
                      <a:pt x="3561" y="9714"/>
                      <a:pt x="3806" y="9823"/>
                      <a:pt x="4056" y="9923"/>
                    </a:cubicBezTo>
                    <a:cubicBezTo>
                      <a:pt x="4063" y="9925"/>
                      <a:pt x="4069" y="9926"/>
                      <a:pt x="4075" y="9926"/>
                    </a:cubicBezTo>
                    <a:lnTo>
                      <a:pt x="4075" y="9928"/>
                    </a:lnTo>
                    <a:cubicBezTo>
                      <a:pt x="4076" y="9928"/>
                      <a:pt x="4076" y="9928"/>
                      <a:pt x="4077" y="9928"/>
                    </a:cubicBezTo>
                    <a:cubicBezTo>
                      <a:pt x="4131" y="9928"/>
                      <a:pt x="4146" y="9850"/>
                      <a:pt x="4093" y="9833"/>
                    </a:cubicBezTo>
                    <a:cubicBezTo>
                      <a:pt x="3845" y="9733"/>
                      <a:pt x="3603" y="9625"/>
                      <a:pt x="3374" y="9512"/>
                    </a:cubicBezTo>
                    <a:cubicBezTo>
                      <a:pt x="3367" y="9509"/>
                      <a:pt x="3360" y="9508"/>
                      <a:pt x="3353" y="9508"/>
                    </a:cubicBezTo>
                    <a:close/>
                    <a:moveTo>
                      <a:pt x="14915" y="9824"/>
                    </a:moveTo>
                    <a:cubicBezTo>
                      <a:pt x="14909" y="9824"/>
                      <a:pt x="14902" y="9825"/>
                      <a:pt x="14896" y="9828"/>
                    </a:cubicBezTo>
                    <a:cubicBezTo>
                      <a:pt x="14660" y="9923"/>
                      <a:pt x="14410" y="10013"/>
                      <a:pt x="14156" y="10096"/>
                    </a:cubicBezTo>
                    <a:cubicBezTo>
                      <a:pt x="14129" y="10105"/>
                      <a:pt x="14115" y="10133"/>
                      <a:pt x="14124" y="10158"/>
                    </a:cubicBezTo>
                    <a:cubicBezTo>
                      <a:pt x="14131" y="10178"/>
                      <a:pt x="14150" y="10192"/>
                      <a:pt x="14170" y="10192"/>
                    </a:cubicBezTo>
                    <a:lnTo>
                      <a:pt x="14170" y="10191"/>
                    </a:lnTo>
                    <a:cubicBezTo>
                      <a:pt x="14171" y="10192"/>
                      <a:pt x="14173" y="10192"/>
                      <a:pt x="14175" y="10192"/>
                    </a:cubicBezTo>
                    <a:cubicBezTo>
                      <a:pt x="14178" y="10192"/>
                      <a:pt x="14183" y="10191"/>
                      <a:pt x="14186" y="10190"/>
                    </a:cubicBezTo>
                    <a:cubicBezTo>
                      <a:pt x="14443" y="10106"/>
                      <a:pt x="14694" y="10014"/>
                      <a:pt x="14932" y="9919"/>
                    </a:cubicBezTo>
                    <a:cubicBezTo>
                      <a:pt x="14984" y="9896"/>
                      <a:pt x="14962" y="9824"/>
                      <a:pt x="14915" y="9824"/>
                    </a:cubicBezTo>
                    <a:close/>
                    <a:moveTo>
                      <a:pt x="4819" y="10098"/>
                    </a:moveTo>
                    <a:cubicBezTo>
                      <a:pt x="4798" y="10098"/>
                      <a:pt x="4779" y="10111"/>
                      <a:pt x="4772" y="10132"/>
                    </a:cubicBezTo>
                    <a:cubicBezTo>
                      <a:pt x="4763" y="10158"/>
                      <a:pt x="4778" y="10186"/>
                      <a:pt x="4804" y="10194"/>
                    </a:cubicBezTo>
                    <a:cubicBezTo>
                      <a:pt x="5053" y="10275"/>
                      <a:pt x="5309" y="10349"/>
                      <a:pt x="5566" y="10417"/>
                    </a:cubicBezTo>
                    <a:cubicBezTo>
                      <a:pt x="5570" y="10418"/>
                      <a:pt x="5574" y="10418"/>
                      <a:pt x="5579" y="10418"/>
                    </a:cubicBezTo>
                    <a:lnTo>
                      <a:pt x="5577" y="10418"/>
                    </a:lnTo>
                    <a:cubicBezTo>
                      <a:pt x="5578" y="10418"/>
                      <a:pt x="5578" y="10418"/>
                      <a:pt x="5579" y="10418"/>
                    </a:cubicBezTo>
                    <a:cubicBezTo>
                      <a:pt x="5636" y="10418"/>
                      <a:pt x="5645" y="10335"/>
                      <a:pt x="5590" y="10322"/>
                    </a:cubicBezTo>
                    <a:cubicBezTo>
                      <a:pt x="5336" y="10256"/>
                      <a:pt x="5081" y="10181"/>
                      <a:pt x="4833" y="10100"/>
                    </a:cubicBezTo>
                    <a:cubicBezTo>
                      <a:pt x="4828" y="10099"/>
                      <a:pt x="4823" y="10098"/>
                      <a:pt x="4819" y="10098"/>
                    </a:cubicBezTo>
                    <a:close/>
                    <a:moveTo>
                      <a:pt x="13412" y="10316"/>
                    </a:moveTo>
                    <a:cubicBezTo>
                      <a:pt x="13407" y="10316"/>
                      <a:pt x="13403" y="10317"/>
                      <a:pt x="13398" y="10318"/>
                    </a:cubicBezTo>
                    <a:cubicBezTo>
                      <a:pt x="13146" y="10384"/>
                      <a:pt x="12888" y="10443"/>
                      <a:pt x="12631" y="10496"/>
                    </a:cubicBezTo>
                    <a:cubicBezTo>
                      <a:pt x="12574" y="10508"/>
                      <a:pt x="12582" y="10591"/>
                      <a:pt x="12640" y="10593"/>
                    </a:cubicBezTo>
                    <a:cubicBezTo>
                      <a:pt x="12644" y="10593"/>
                      <a:pt x="12646" y="10593"/>
                      <a:pt x="12650" y="10591"/>
                    </a:cubicBezTo>
                    <a:cubicBezTo>
                      <a:pt x="12910" y="10538"/>
                      <a:pt x="13169" y="10479"/>
                      <a:pt x="13424" y="10412"/>
                    </a:cubicBezTo>
                    <a:cubicBezTo>
                      <a:pt x="13449" y="10405"/>
                      <a:pt x="13466" y="10379"/>
                      <a:pt x="13458" y="10353"/>
                    </a:cubicBezTo>
                    <a:cubicBezTo>
                      <a:pt x="13454" y="10331"/>
                      <a:pt x="13434" y="10316"/>
                      <a:pt x="13412" y="10316"/>
                    </a:cubicBezTo>
                    <a:close/>
                    <a:moveTo>
                      <a:pt x="6343" y="10498"/>
                    </a:moveTo>
                    <a:cubicBezTo>
                      <a:pt x="6289" y="10498"/>
                      <a:pt x="6276" y="10587"/>
                      <a:pt x="6340" y="10595"/>
                    </a:cubicBezTo>
                    <a:cubicBezTo>
                      <a:pt x="6596" y="10647"/>
                      <a:pt x="6859" y="10693"/>
                      <a:pt x="7121" y="10732"/>
                    </a:cubicBezTo>
                    <a:lnTo>
                      <a:pt x="7129" y="10732"/>
                    </a:lnTo>
                    <a:cubicBezTo>
                      <a:pt x="7190" y="10732"/>
                      <a:pt x="7196" y="10643"/>
                      <a:pt x="7135" y="10634"/>
                    </a:cubicBezTo>
                    <a:cubicBezTo>
                      <a:pt x="6874" y="10596"/>
                      <a:pt x="6614" y="10551"/>
                      <a:pt x="6359" y="10500"/>
                    </a:cubicBezTo>
                    <a:cubicBezTo>
                      <a:pt x="6353" y="10499"/>
                      <a:pt x="6348" y="10498"/>
                      <a:pt x="6343" y="10498"/>
                    </a:cubicBezTo>
                    <a:close/>
                    <a:moveTo>
                      <a:pt x="11861" y="10631"/>
                    </a:moveTo>
                    <a:cubicBezTo>
                      <a:pt x="11859" y="10631"/>
                      <a:pt x="11856" y="10632"/>
                      <a:pt x="11853" y="10632"/>
                    </a:cubicBezTo>
                    <a:cubicBezTo>
                      <a:pt x="11599" y="10670"/>
                      <a:pt x="11335" y="10702"/>
                      <a:pt x="11071" y="10728"/>
                    </a:cubicBezTo>
                    <a:cubicBezTo>
                      <a:pt x="11044" y="10729"/>
                      <a:pt x="11024" y="10755"/>
                      <a:pt x="11027" y="10781"/>
                    </a:cubicBezTo>
                    <a:cubicBezTo>
                      <a:pt x="11029" y="10807"/>
                      <a:pt x="11050" y="10826"/>
                      <a:pt x="11076" y="10826"/>
                    </a:cubicBezTo>
                    <a:cubicBezTo>
                      <a:pt x="11077" y="10826"/>
                      <a:pt x="11078" y="10826"/>
                      <a:pt x="11081" y="10824"/>
                    </a:cubicBezTo>
                    <a:cubicBezTo>
                      <a:pt x="11345" y="10799"/>
                      <a:pt x="11611" y="10766"/>
                      <a:pt x="11868" y="10729"/>
                    </a:cubicBezTo>
                    <a:cubicBezTo>
                      <a:pt x="11929" y="10720"/>
                      <a:pt x="11919" y="10631"/>
                      <a:pt x="11861" y="10631"/>
                    </a:cubicBezTo>
                    <a:close/>
                    <a:moveTo>
                      <a:pt x="7911" y="10729"/>
                    </a:moveTo>
                    <a:cubicBezTo>
                      <a:pt x="7887" y="10729"/>
                      <a:pt x="7866" y="10749"/>
                      <a:pt x="7866" y="10774"/>
                    </a:cubicBezTo>
                    <a:cubicBezTo>
                      <a:pt x="7864" y="10800"/>
                      <a:pt x="7883" y="10824"/>
                      <a:pt x="7909" y="10827"/>
                    </a:cubicBezTo>
                    <a:cubicBezTo>
                      <a:pt x="8174" y="10851"/>
                      <a:pt x="8440" y="10871"/>
                      <a:pt x="8701" y="10883"/>
                    </a:cubicBezTo>
                    <a:lnTo>
                      <a:pt x="8703" y="10883"/>
                    </a:lnTo>
                    <a:cubicBezTo>
                      <a:pt x="8704" y="10883"/>
                      <a:pt x="8705" y="10883"/>
                      <a:pt x="8706" y="10883"/>
                    </a:cubicBezTo>
                    <a:cubicBezTo>
                      <a:pt x="8769" y="10883"/>
                      <a:pt x="8770" y="10788"/>
                      <a:pt x="8706" y="10785"/>
                    </a:cubicBezTo>
                    <a:cubicBezTo>
                      <a:pt x="8446" y="10774"/>
                      <a:pt x="8182" y="10755"/>
                      <a:pt x="7919" y="10729"/>
                    </a:cubicBezTo>
                    <a:cubicBezTo>
                      <a:pt x="7917" y="10729"/>
                      <a:pt x="7914" y="10729"/>
                      <a:pt x="7911" y="10729"/>
                    </a:cubicBezTo>
                    <a:close/>
                    <a:moveTo>
                      <a:pt x="10288" y="10785"/>
                    </a:moveTo>
                    <a:cubicBezTo>
                      <a:pt x="10287" y="10785"/>
                      <a:pt x="10285" y="10785"/>
                      <a:pt x="10284" y="10785"/>
                    </a:cubicBezTo>
                    <a:cubicBezTo>
                      <a:pt x="10019" y="10798"/>
                      <a:pt x="9751" y="10802"/>
                      <a:pt x="9495" y="10804"/>
                    </a:cubicBezTo>
                    <a:cubicBezTo>
                      <a:pt x="9430" y="10804"/>
                      <a:pt x="9430" y="10902"/>
                      <a:pt x="9495" y="10902"/>
                    </a:cubicBezTo>
                    <a:lnTo>
                      <a:pt x="9516" y="10902"/>
                    </a:lnTo>
                    <a:cubicBezTo>
                      <a:pt x="9770" y="10902"/>
                      <a:pt x="10029" y="10895"/>
                      <a:pt x="10288" y="10883"/>
                    </a:cubicBezTo>
                    <a:cubicBezTo>
                      <a:pt x="10314" y="10881"/>
                      <a:pt x="10336" y="10859"/>
                      <a:pt x="10335" y="10832"/>
                    </a:cubicBezTo>
                    <a:cubicBezTo>
                      <a:pt x="10335" y="10806"/>
                      <a:pt x="10313" y="10785"/>
                      <a:pt x="10288" y="1078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2" name="Google Shape;515;p44">
                <a:extLst>
                  <a:ext uri="{FF2B5EF4-FFF2-40B4-BE49-F238E27FC236}">
                    <a16:creationId xmlns="" xmlns:a16="http://schemas.microsoft.com/office/drawing/2014/main" id="{86C7DB84-F399-22AB-FFF6-D92C7C9183BE}"/>
                  </a:ext>
                </a:extLst>
              </p:cNvPr>
              <p:cNvSpPr/>
              <p:nvPr/>
            </p:nvSpPr>
            <p:spPr>
              <a:xfrm rot="480708">
                <a:off x="8011467" y="2547628"/>
                <a:ext cx="107841" cy="43772"/>
              </a:xfrm>
              <a:custGeom>
                <a:avLst/>
                <a:gdLst/>
                <a:ahLst/>
                <a:cxnLst/>
                <a:rect l="l" t="t" r="r" b="b"/>
                <a:pathLst>
                  <a:path w="4920" h="1997" extrusionOk="0">
                    <a:moveTo>
                      <a:pt x="0" y="1996"/>
                    </a:moveTo>
                    <a:cubicBezTo>
                      <a:pt x="0" y="1996"/>
                      <a:pt x="1491" y="0"/>
                      <a:pt x="4920" y="48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3" name="Google Shape;516;p44">
                <a:extLst>
                  <a:ext uri="{FF2B5EF4-FFF2-40B4-BE49-F238E27FC236}">
                    <a16:creationId xmlns="" xmlns:a16="http://schemas.microsoft.com/office/drawing/2014/main" id="{15AA281B-53A5-2699-50DC-E73FAC1A27B9}"/>
                  </a:ext>
                </a:extLst>
              </p:cNvPr>
              <p:cNvSpPr/>
              <p:nvPr/>
            </p:nvSpPr>
            <p:spPr>
              <a:xfrm rot="480708">
                <a:off x="7847467" y="2775195"/>
                <a:ext cx="46885" cy="83993"/>
              </a:xfrm>
              <a:custGeom>
                <a:avLst/>
                <a:gdLst/>
                <a:ahLst/>
                <a:cxnLst/>
                <a:rect l="l" t="t" r="r" b="b"/>
                <a:pathLst>
                  <a:path w="2139" h="3832" extrusionOk="0">
                    <a:moveTo>
                      <a:pt x="1425" y="0"/>
                    </a:moveTo>
                    <a:cubicBezTo>
                      <a:pt x="1425" y="0"/>
                      <a:pt x="0" y="1620"/>
                      <a:pt x="1425" y="3832"/>
                    </a:cubicBezTo>
                    <a:cubicBezTo>
                      <a:pt x="1425" y="3832"/>
                      <a:pt x="2138" y="2879"/>
                      <a:pt x="1425"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4" name="Google Shape;517;p44">
                <a:extLst>
                  <a:ext uri="{FF2B5EF4-FFF2-40B4-BE49-F238E27FC236}">
                    <a16:creationId xmlns="" xmlns:a16="http://schemas.microsoft.com/office/drawing/2014/main" id="{B7D98E3A-78C9-53E3-BF12-230A55E18DA6}"/>
                  </a:ext>
                </a:extLst>
              </p:cNvPr>
              <p:cNvSpPr/>
              <p:nvPr/>
            </p:nvSpPr>
            <p:spPr>
              <a:xfrm rot="480708">
                <a:off x="7916449" y="2774807"/>
                <a:ext cx="31147" cy="28801"/>
              </a:xfrm>
              <a:custGeom>
                <a:avLst/>
                <a:gdLst/>
                <a:ahLst/>
                <a:cxnLst/>
                <a:rect l="l" t="t" r="r" b="b"/>
                <a:pathLst>
                  <a:path w="1421" h="1314" extrusionOk="0">
                    <a:moveTo>
                      <a:pt x="1" y="1"/>
                    </a:moveTo>
                    <a:cubicBezTo>
                      <a:pt x="1" y="1"/>
                      <a:pt x="193" y="1056"/>
                      <a:pt x="1420" y="1314"/>
                    </a:cubicBezTo>
                    <a:cubicBezTo>
                      <a:pt x="1420" y="1314"/>
                      <a:pt x="1127" y="320"/>
                      <a:pt x="1"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5" name="Google Shape;518;p44">
                <a:extLst>
                  <a:ext uri="{FF2B5EF4-FFF2-40B4-BE49-F238E27FC236}">
                    <a16:creationId xmlns="" xmlns:a16="http://schemas.microsoft.com/office/drawing/2014/main" id="{AC10B9F1-6FE4-FC09-F8A5-3A46A4BCD447}"/>
                  </a:ext>
                </a:extLst>
              </p:cNvPr>
              <p:cNvSpPr/>
              <p:nvPr/>
            </p:nvSpPr>
            <p:spPr>
              <a:xfrm rot="480708">
                <a:off x="7568885" y="2474132"/>
                <a:ext cx="77067" cy="69987"/>
              </a:xfrm>
              <a:custGeom>
                <a:avLst/>
                <a:gdLst/>
                <a:ahLst/>
                <a:cxnLst/>
                <a:rect l="l" t="t" r="r" b="b"/>
                <a:pathLst>
                  <a:path w="3516" h="3193" extrusionOk="0">
                    <a:moveTo>
                      <a:pt x="3516" y="3192"/>
                    </a:moveTo>
                    <a:cubicBezTo>
                      <a:pt x="3516" y="3192"/>
                      <a:pt x="1328" y="2863"/>
                      <a:pt x="1" y="0"/>
                    </a:cubicBezTo>
                    <a:cubicBezTo>
                      <a:pt x="2" y="0"/>
                      <a:pt x="2311" y="437"/>
                      <a:pt x="3516" y="319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6" name="Google Shape;519;p44">
                <a:extLst>
                  <a:ext uri="{FF2B5EF4-FFF2-40B4-BE49-F238E27FC236}">
                    <a16:creationId xmlns="" xmlns:a16="http://schemas.microsoft.com/office/drawing/2014/main" id="{C47642BE-DC23-72CB-D2BD-2DFD01A97F96}"/>
                  </a:ext>
                </a:extLst>
              </p:cNvPr>
              <p:cNvSpPr/>
              <p:nvPr/>
            </p:nvSpPr>
            <p:spPr>
              <a:xfrm rot="480708">
                <a:off x="7280828" y="2896427"/>
                <a:ext cx="948038" cy="350352"/>
              </a:xfrm>
              <a:custGeom>
                <a:avLst/>
                <a:gdLst/>
                <a:ahLst/>
                <a:cxnLst/>
                <a:rect l="l" t="t" r="r" b="b"/>
                <a:pathLst>
                  <a:path w="43252" h="15984" extrusionOk="0">
                    <a:moveTo>
                      <a:pt x="1039" y="15261"/>
                    </a:moveTo>
                    <a:lnTo>
                      <a:pt x="0" y="13545"/>
                    </a:lnTo>
                    <a:cubicBezTo>
                      <a:pt x="0" y="13545"/>
                      <a:pt x="6829" y="0"/>
                      <a:pt x="21538" y="0"/>
                    </a:cubicBezTo>
                    <a:cubicBezTo>
                      <a:pt x="37465" y="0"/>
                      <a:pt x="43252" y="14599"/>
                      <a:pt x="43252" y="14599"/>
                    </a:cubicBezTo>
                    <a:lnTo>
                      <a:pt x="41884" y="15983"/>
                    </a:lnTo>
                    <a:cubicBezTo>
                      <a:pt x="41884" y="15983"/>
                      <a:pt x="35585" y="1215"/>
                      <a:pt x="21690" y="1215"/>
                    </a:cubicBezTo>
                    <a:cubicBezTo>
                      <a:pt x="8305" y="1215"/>
                      <a:pt x="1039" y="15261"/>
                      <a:pt x="1039" y="1526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827" name="Google Shape;520;p44">
              <a:extLst>
                <a:ext uri="{FF2B5EF4-FFF2-40B4-BE49-F238E27FC236}">
                  <a16:creationId xmlns="" xmlns:a16="http://schemas.microsoft.com/office/drawing/2014/main" id="{E21B5864-6A4C-CBD4-CA2F-4A577D6D6B11}"/>
                </a:ext>
              </a:extLst>
            </p:cNvPr>
            <p:cNvGrpSpPr/>
            <p:nvPr/>
          </p:nvGrpSpPr>
          <p:grpSpPr>
            <a:xfrm>
              <a:off x="1072616" y="2404692"/>
              <a:ext cx="975498" cy="2521678"/>
              <a:chOff x="1074693" y="2465156"/>
              <a:chExt cx="975498" cy="2521678"/>
            </a:xfrm>
          </p:grpSpPr>
          <p:sp>
            <p:nvSpPr>
              <p:cNvPr id="9828" name="Google Shape;521;p44">
                <a:extLst>
                  <a:ext uri="{FF2B5EF4-FFF2-40B4-BE49-F238E27FC236}">
                    <a16:creationId xmlns="" xmlns:a16="http://schemas.microsoft.com/office/drawing/2014/main" id="{7D52ED1F-300B-5F66-98A1-9642E5E96C13}"/>
                  </a:ext>
                </a:extLst>
              </p:cNvPr>
              <p:cNvSpPr/>
              <p:nvPr/>
            </p:nvSpPr>
            <p:spPr>
              <a:xfrm rot="-909607">
                <a:off x="1399049" y="2463966"/>
                <a:ext cx="326786" cy="2524058"/>
              </a:xfrm>
              <a:custGeom>
                <a:avLst/>
                <a:gdLst/>
                <a:ahLst/>
                <a:cxnLst/>
                <a:rect l="l" t="t" r="r" b="b"/>
                <a:pathLst>
                  <a:path w="8265" h="63838" extrusionOk="0">
                    <a:moveTo>
                      <a:pt x="7197" y="17444"/>
                    </a:moveTo>
                    <a:lnTo>
                      <a:pt x="8264" y="3504"/>
                    </a:lnTo>
                    <a:lnTo>
                      <a:pt x="7374" y="1126"/>
                    </a:lnTo>
                    <a:cubicBezTo>
                      <a:pt x="6171" y="163"/>
                      <a:pt x="4515" y="0"/>
                      <a:pt x="3148" y="711"/>
                    </a:cubicBezTo>
                    <a:lnTo>
                      <a:pt x="2085" y="1265"/>
                    </a:lnTo>
                    <a:cubicBezTo>
                      <a:pt x="789" y="1938"/>
                      <a:pt x="1" y="3301"/>
                      <a:pt x="59" y="4760"/>
                    </a:cubicBezTo>
                    <a:lnTo>
                      <a:pt x="1474" y="57992"/>
                    </a:lnTo>
                    <a:lnTo>
                      <a:pt x="2374" y="61097"/>
                    </a:lnTo>
                    <a:cubicBezTo>
                      <a:pt x="2435" y="62435"/>
                      <a:pt x="3393" y="63562"/>
                      <a:pt x="4703" y="63838"/>
                    </a:cubicBezTo>
                    <a:lnTo>
                      <a:pt x="6062" y="62991"/>
                    </a:lnTo>
                    <a:lnTo>
                      <a:pt x="7649" y="42547"/>
                    </a:lnTo>
                    <a:close/>
                  </a:path>
                </a:pathLst>
              </a:custGeom>
              <a:solidFill>
                <a:srgbClr val="FFFFFF"/>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9" name="Google Shape;522;p44">
                <a:extLst>
                  <a:ext uri="{FF2B5EF4-FFF2-40B4-BE49-F238E27FC236}">
                    <a16:creationId xmlns="" xmlns:a16="http://schemas.microsoft.com/office/drawing/2014/main" id="{0870EA77-CF67-F89F-A94E-303F918013B3}"/>
                  </a:ext>
                </a:extLst>
              </p:cNvPr>
              <p:cNvSpPr/>
              <p:nvPr/>
            </p:nvSpPr>
            <p:spPr>
              <a:xfrm rot="-909607">
                <a:off x="1503627" y="3054716"/>
                <a:ext cx="223511" cy="1749973"/>
              </a:xfrm>
              <a:custGeom>
                <a:avLst/>
                <a:gdLst/>
                <a:ahLst/>
                <a:cxnLst/>
                <a:rect l="l" t="t" r="r" b="b"/>
                <a:pathLst>
                  <a:path w="5653" h="44260" extrusionOk="0">
                    <a:moveTo>
                      <a:pt x="2032" y="41795"/>
                    </a:moveTo>
                    <a:cubicBezTo>
                      <a:pt x="2032" y="41795"/>
                      <a:pt x="1" y="25023"/>
                      <a:pt x="1305" y="53"/>
                    </a:cubicBezTo>
                    <a:lnTo>
                      <a:pt x="4270" y="1"/>
                    </a:lnTo>
                    <a:cubicBezTo>
                      <a:pt x="4270" y="1"/>
                      <a:pt x="5652" y="21152"/>
                      <a:pt x="4373" y="41754"/>
                    </a:cubicBezTo>
                    <a:cubicBezTo>
                      <a:pt x="4373" y="41754"/>
                      <a:pt x="3557" y="44260"/>
                      <a:pt x="2032" y="41795"/>
                    </a:cubicBezTo>
                    <a:close/>
                  </a:path>
                </a:pathLst>
              </a:custGeom>
              <a:solidFill>
                <a:srgbClr val="82EF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0" name="Google Shape;523;p44">
                <a:extLst>
                  <a:ext uri="{FF2B5EF4-FFF2-40B4-BE49-F238E27FC236}">
                    <a16:creationId xmlns="" xmlns:a16="http://schemas.microsoft.com/office/drawing/2014/main" id="{623107B9-BCA5-04D5-4284-77200011C298}"/>
                  </a:ext>
                </a:extLst>
              </p:cNvPr>
              <p:cNvSpPr/>
              <p:nvPr/>
            </p:nvSpPr>
            <p:spPr>
              <a:xfrm rot="-909607">
                <a:off x="1386642" y="3074498"/>
                <a:ext cx="162740" cy="632418"/>
              </a:xfrm>
              <a:custGeom>
                <a:avLst/>
                <a:gdLst/>
                <a:ahLst/>
                <a:cxnLst/>
                <a:rect l="l" t="t" r="r" b="b"/>
                <a:pathLst>
                  <a:path w="4116" h="15995" extrusionOk="0">
                    <a:moveTo>
                      <a:pt x="132" y="15995"/>
                    </a:moveTo>
                    <a:cubicBezTo>
                      <a:pt x="132" y="15995"/>
                      <a:pt x="2342" y="15207"/>
                      <a:pt x="4116" y="15568"/>
                    </a:cubicBezTo>
                    <a:cubicBezTo>
                      <a:pt x="4116" y="15568"/>
                      <a:pt x="3970" y="7193"/>
                      <a:pt x="3534" y="1"/>
                    </a:cubicBezTo>
                    <a:lnTo>
                      <a:pt x="569" y="53"/>
                    </a:lnTo>
                    <a:cubicBezTo>
                      <a:pt x="569" y="53"/>
                      <a:pt x="1" y="8387"/>
                      <a:pt x="132" y="15995"/>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1" name="Google Shape;524;p44">
                <a:extLst>
                  <a:ext uri="{FF2B5EF4-FFF2-40B4-BE49-F238E27FC236}">
                    <a16:creationId xmlns="" xmlns:a16="http://schemas.microsoft.com/office/drawing/2014/main" id="{6E6EF2B9-CEDB-D619-B5A5-3853D6FB1898}"/>
                  </a:ext>
                </a:extLst>
              </p:cNvPr>
              <p:cNvSpPr/>
              <p:nvPr/>
            </p:nvSpPr>
            <p:spPr>
              <a:xfrm rot="-909607">
                <a:off x="1226190" y="2605754"/>
                <a:ext cx="185673" cy="491028"/>
              </a:xfrm>
              <a:custGeom>
                <a:avLst/>
                <a:gdLst/>
                <a:ahLst/>
                <a:cxnLst/>
                <a:rect l="l" t="t" r="r" b="b"/>
                <a:pathLst>
                  <a:path w="4696" h="12419" extrusionOk="0">
                    <a:moveTo>
                      <a:pt x="928" y="12419"/>
                    </a:moveTo>
                    <a:lnTo>
                      <a:pt x="1" y="117"/>
                    </a:lnTo>
                    <a:lnTo>
                      <a:pt x="812" y="1"/>
                    </a:lnTo>
                    <a:lnTo>
                      <a:pt x="1344" y="9962"/>
                    </a:lnTo>
                    <a:lnTo>
                      <a:pt x="1075" y="9"/>
                    </a:lnTo>
                    <a:lnTo>
                      <a:pt x="4695" y="168"/>
                    </a:lnTo>
                    <a:lnTo>
                      <a:pt x="3893" y="12367"/>
                    </a:ln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2" name="Google Shape;525;p44">
                <a:extLst>
                  <a:ext uri="{FF2B5EF4-FFF2-40B4-BE49-F238E27FC236}">
                    <a16:creationId xmlns="" xmlns:a16="http://schemas.microsoft.com/office/drawing/2014/main" id="{D51494DC-1692-E03F-2628-F3023632591D}"/>
                  </a:ext>
                </a:extLst>
              </p:cNvPr>
              <p:cNvSpPr/>
              <p:nvPr/>
            </p:nvSpPr>
            <p:spPr>
              <a:xfrm rot="-909607">
                <a:off x="1308668" y="2968534"/>
                <a:ext cx="122372" cy="121146"/>
              </a:xfrm>
              <a:custGeom>
                <a:avLst/>
                <a:gdLst/>
                <a:ahLst/>
                <a:cxnLst/>
                <a:rect l="l" t="t" r="r" b="b"/>
                <a:pathLst>
                  <a:path w="3095" h="3064" extrusionOk="0">
                    <a:moveTo>
                      <a:pt x="1" y="2268"/>
                    </a:moveTo>
                    <a:cubicBezTo>
                      <a:pt x="1" y="2268"/>
                      <a:pt x="327" y="2868"/>
                      <a:pt x="523" y="2866"/>
                    </a:cubicBezTo>
                    <a:cubicBezTo>
                      <a:pt x="721" y="2862"/>
                      <a:pt x="474" y="1"/>
                      <a:pt x="474" y="1"/>
                    </a:cubicBezTo>
                    <a:cubicBezTo>
                      <a:pt x="474" y="1"/>
                      <a:pt x="693" y="2289"/>
                      <a:pt x="1004" y="2625"/>
                    </a:cubicBezTo>
                    <a:cubicBezTo>
                      <a:pt x="1315" y="2959"/>
                      <a:pt x="3094" y="2017"/>
                      <a:pt x="3094" y="2017"/>
                    </a:cubicBezTo>
                    <a:lnTo>
                      <a:pt x="3028" y="3012"/>
                    </a:lnTo>
                    <a:lnTo>
                      <a:pt x="64" y="3064"/>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3" name="Google Shape;526;p44">
                <a:extLst>
                  <a:ext uri="{FF2B5EF4-FFF2-40B4-BE49-F238E27FC236}">
                    <a16:creationId xmlns="" xmlns:a16="http://schemas.microsoft.com/office/drawing/2014/main" id="{ECDBEBB0-F609-C2B9-0B6A-878C91B6483D}"/>
                  </a:ext>
                </a:extLst>
              </p:cNvPr>
              <p:cNvSpPr/>
              <p:nvPr/>
            </p:nvSpPr>
            <p:spPr>
              <a:xfrm rot="-909607">
                <a:off x="1208980" y="2608361"/>
                <a:ext cx="143169" cy="39380"/>
              </a:xfrm>
              <a:custGeom>
                <a:avLst/>
                <a:gdLst/>
                <a:ahLst/>
                <a:cxnLst/>
                <a:rect l="l" t="t" r="r" b="b"/>
                <a:pathLst>
                  <a:path w="3621" h="996" extrusionOk="0">
                    <a:moveTo>
                      <a:pt x="0" y="1"/>
                    </a:moveTo>
                    <a:cubicBezTo>
                      <a:pt x="0" y="1"/>
                      <a:pt x="1281" y="996"/>
                      <a:pt x="3620" y="16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2" name="Google Shape;527;p44">
                <a:extLst>
                  <a:ext uri="{FF2B5EF4-FFF2-40B4-BE49-F238E27FC236}">
                    <a16:creationId xmlns="" xmlns:a16="http://schemas.microsoft.com/office/drawing/2014/main" id="{97C643C5-838B-D85A-D544-6CD5B1C774B6}"/>
                  </a:ext>
                </a:extLst>
              </p:cNvPr>
              <p:cNvSpPr/>
              <p:nvPr/>
            </p:nvSpPr>
            <p:spPr>
              <a:xfrm rot="-909607">
                <a:off x="1167898" y="2633947"/>
                <a:ext cx="32105" cy="24791"/>
              </a:xfrm>
              <a:custGeom>
                <a:avLst/>
                <a:gdLst/>
                <a:ahLst/>
                <a:cxnLst/>
                <a:rect l="l" t="t" r="r" b="b"/>
                <a:pathLst>
                  <a:path w="812" h="627" extrusionOk="0">
                    <a:moveTo>
                      <a:pt x="1" y="117"/>
                    </a:moveTo>
                    <a:cubicBezTo>
                      <a:pt x="1" y="117"/>
                      <a:pt x="655" y="627"/>
                      <a:pt x="812"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3" name="Google Shape;528;p44">
                <a:extLst>
                  <a:ext uri="{FF2B5EF4-FFF2-40B4-BE49-F238E27FC236}">
                    <a16:creationId xmlns="" xmlns:a16="http://schemas.microsoft.com/office/drawing/2014/main" id="{366E2807-83AC-43F9-BD4D-870D50482913}"/>
                  </a:ext>
                </a:extLst>
              </p:cNvPr>
              <p:cNvSpPr/>
              <p:nvPr/>
            </p:nvSpPr>
            <p:spPr>
              <a:xfrm rot="-909607">
                <a:off x="1337382" y="2600698"/>
                <a:ext cx="27716" cy="415233"/>
              </a:xfrm>
              <a:custGeom>
                <a:avLst/>
                <a:gdLst/>
                <a:ahLst/>
                <a:cxnLst/>
                <a:rect l="l" t="t" r="r" b="b"/>
                <a:pathLst>
                  <a:path w="701" h="10502" extrusionOk="0">
                    <a:moveTo>
                      <a:pt x="546" y="322"/>
                    </a:moveTo>
                    <a:lnTo>
                      <a:pt x="0" y="10502"/>
                    </a:lnTo>
                    <a:lnTo>
                      <a:pt x="701" y="297"/>
                    </a:lnTo>
                    <a:lnTo>
                      <a:pt x="598" y="0"/>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4" name="Google Shape;529;p44">
                <a:extLst>
                  <a:ext uri="{FF2B5EF4-FFF2-40B4-BE49-F238E27FC236}">
                    <a16:creationId xmlns="" xmlns:a16="http://schemas.microsoft.com/office/drawing/2014/main" id="{F70776AD-15F1-4027-E98A-E5A6D5984E7A}"/>
                  </a:ext>
                </a:extLst>
              </p:cNvPr>
              <p:cNvSpPr/>
              <p:nvPr/>
            </p:nvSpPr>
            <p:spPr>
              <a:xfrm rot="-909607">
                <a:off x="1371598" y="2593611"/>
                <a:ext cx="22062" cy="439312"/>
              </a:xfrm>
              <a:custGeom>
                <a:avLst/>
                <a:gdLst/>
                <a:ahLst/>
                <a:cxnLst/>
                <a:rect l="l" t="t" r="r" b="b"/>
                <a:pathLst>
                  <a:path w="558" h="11111" extrusionOk="0">
                    <a:moveTo>
                      <a:pt x="358" y="1"/>
                    </a:moveTo>
                    <a:lnTo>
                      <a:pt x="557" y="109"/>
                    </a:lnTo>
                    <a:lnTo>
                      <a:pt x="0" y="11111"/>
                    </a:lnTo>
                    <a:lnTo>
                      <a:pt x="523" y="121"/>
                    </a:ln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5" name="Google Shape;530;p44">
                <a:extLst>
                  <a:ext uri="{FF2B5EF4-FFF2-40B4-BE49-F238E27FC236}">
                    <a16:creationId xmlns="" xmlns:a16="http://schemas.microsoft.com/office/drawing/2014/main" id="{967172E4-27D4-9A00-8C9F-B22BAF05003B}"/>
                  </a:ext>
                </a:extLst>
              </p:cNvPr>
              <p:cNvSpPr/>
              <p:nvPr/>
            </p:nvSpPr>
            <p:spPr>
              <a:xfrm rot="-909607">
                <a:off x="1386642" y="3074498"/>
                <a:ext cx="162740" cy="632418"/>
              </a:xfrm>
              <a:custGeom>
                <a:avLst/>
                <a:gdLst/>
                <a:ahLst/>
                <a:cxnLst/>
                <a:rect l="l" t="t" r="r" b="b"/>
                <a:pathLst>
                  <a:path w="4116" h="15995" extrusionOk="0">
                    <a:moveTo>
                      <a:pt x="132" y="15995"/>
                    </a:moveTo>
                    <a:cubicBezTo>
                      <a:pt x="132" y="15995"/>
                      <a:pt x="2342" y="15207"/>
                      <a:pt x="4116" y="15568"/>
                    </a:cubicBezTo>
                    <a:cubicBezTo>
                      <a:pt x="4116" y="15568"/>
                      <a:pt x="3970" y="7193"/>
                      <a:pt x="3534" y="1"/>
                    </a:cubicBezTo>
                    <a:lnTo>
                      <a:pt x="569" y="53"/>
                    </a:lnTo>
                    <a:cubicBezTo>
                      <a:pt x="569" y="53"/>
                      <a:pt x="1" y="8387"/>
                      <a:pt x="132" y="15995"/>
                    </a:cubicBez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6" name="Google Shape;531;p44">
                <a:extLst>
                  <a:ext uri="{FF2B5EF4-FFF2-40B4-BE49-F238E27FC236}">
                    <a16:creationId xmlns="" xmlns:a16="http://schemas.microsoft.com/office/drawing/2014/main" id="{D10B15EC-24F8-20BB-A5DB-EAF1585A6BC4}"/>
                  </a:ext>
                </a:extLst>
              </p:cNvPr>
              <p:cNvSpPr/>
              <p:nvPr/>
            </p:nvSpPr>
            <p:spPr>
              <a:xfrm rot="-909607">
                <a:off x="1378308" y="2588549"/>
                <a:ext cx="66267" cy="487035"/>
              </a:xfrm>
              <a:custGeom>
                <a:avLst/>
                <a:gdLst/>
                <a:ahLst/>
                <a:cxnLst/>
                <a:rect l="l" t="t" r="r" b="b"/>
                <a:pathLst>
                  <a:path w="1676" h="12318" extrusionOk="0">
                    <a:moveTo>
                      <a:pt x="0" y="12174"/>
                    </a:moveTo>
                    <a:lnTo>
                      <a:pt x="1437" y="6"/>
                    </a:lnTo>
                    <a:lnTo>
                      <a:pt x="1676" y="1"/>
                    </a:lnTo>
                    <a:lnTo>
                      <a:pt x="10" y="12317"/>
                    </a:ln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7" name="Google Shape;532;p44">
                <a:extLst>
                  <a:ext uri="{FF2B5EF4-FFF2-40B4-BE49-F238E27FC236}">
                    <a16:creationId xmlns="" xmlns:a16="http://schemas.microsoft.com/office/drawing/2014/main" id="{428A3724-29A7-54E9-20C9-F0433FBC715D}"/>
                  </a:ext>
                </a:extLst>
              </p:cNvPr>
              <p:cNvSpPr/>
              <p:nvPr/>
            </p:nvSpPr>
            <p:spPr>
              <a:xfrm rot="-909607">
                <a:off x="1565491" y="3057118"/>
                <a:ext cx="97937" cy="1523971"/>
              </a:xfrm>
              <a:custGeom>
                <a:avLst/>
                <a:gdLst/>
                <a:ahLst/>
                <a:cxnLst/>
                <a:rect l="l" t="t" r="r" b="b"/>
                <a:pathLst>
                  <a:path w="2477" h="38544" extrusionOk="0">
                    <a:moveTo>
                      <a:pt x="2291" y="19254"/>
                    </a:moveTo>
                    <a:cubicBezTo>
                      <a:pt x="2476" y="29892"/>
                      <a:pt x="2155" y="38523"/>
                      <a:pt x="1573" y="38534"/>
                    </a:cubicBezTo>
                    <a:cubicBezTo>
                      <a:pt x="992" y="38543"/>
                      <a:pt x="371" y="29929"/>
                      <a:pt x="187" y="19291"/>
                    </a:cubicBezTo>
                    <a:cubicBezTo>
                      <a:pt x="1" y="8653"/>
                      <a:pt x="322" y="21"/>
                      <a:pt x="903" y="11"/>
                    </a:cubicBezTo>
                    <a:cubicBezTo>
                      <a:pt x="1485" y="1"/>
                      <a:pt x="2105" y="8616"/>
                      <a:pt x="2291" y="19254"/>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8" name="Google Shape;533;p44">
                <a:extLst>
                  <a:ext uri="{FF2B5EF4-FFF2-40B4-BE49-F238E27FC236}">
                    <a16:creationId xmlns="" xmlns:a16="http://schemas.microsoft.com/office/drawing/2014/main" id="{63B9C326-5253-FFAB-B618-917B3C4E6685}"/>
                  </a:ext>
                </a:extLst>
              </p:cNvPr>
              <p:cNvSpPr/>
              <p:nvPr/>
            </p:nvSpPr>
            <p:spPr>
              <a:xfrm rot="-909607">
                <a:off x="1226190" y="2605754"/>
                <a:ext cx="185673" cy="491028"/>
              </a:xfrm>
              <a:custGeom>
                <a:avLst/>
                <a:gdLst/>
                <a:ahLst/>
                <a:cxnLst/>
                <a:rect l="l" t="t" r="r" b="b"/>
                <a:pathLst>
                  <a:path w="4696" h="12419" extrusionOk="0">
                    <a:moveTo>
                      <a:pt x="928" y="12419"/>
                    </a:moveTo>
                    <a:lnTo>
                      <a:pt x="1" y="117"/>
                    </a:lnTo>
                    <a:lnTo>
                      <a:pt x="812" y="1"/>
                    </a:lnTo>
                    <a:lnTo>
                      <a:pt x="1344" y="9962"/>
                    </a:lnTo>
                    <a:lnTo>
                      <a:pt x="1075" y="9"/>
                    </a:lnTo>
                    <a:lnTo>
                      <a:pt x="4695" y="168"/>
                    </a:lnTo>
                    <a:lnTo>
                      <a:pt x="3893" y="12367"/>
                    </a:ln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9" name="Google Shape;534;p44">
                <a:extLst>
                  <a:ext uri="{FF2B5EF4-FFF2-40B4-BE49-F238E27FC236}">
                    <a16:creationId xmlns="" xmlns:a16="http://schemas.microsoft.com/office/drawing/2014/main" id="{CE3F612D-7540-DAC8-2231-A04ECB418C61}"/>
                  </a:ext>
                </a:extLst>
              </p:cNvPr>
              <p:cNvSpPr/>
              <p:nvPr/>
            </p:nvSpPr>
            <p:spPr>
              <a:xfrm rot="-909607">
                <a:off x="1371598" y="2593611"/>
                <a:ext cx="22062" cy="439312"/>
              </a:xfrm>
              <a:custGeom>
                <a:avLst/>
                <a:gdLst/>
                <a:ahLst/>
                <a:cxnLst/>
                <a:rect l="l" t="t" r="r" b="b"/>
                <a:pathLst>
                  <a:path w="558" h="11111" extrusionOk="0">
                    <a:moveTo>
                      <a:pt x="358" y="1"/>
                    </a:moveTo>
                    <a:lnTo>
                      <a:pt x="557" y="109"/>
                    </a:lnTo>
                    <a:lnTo>
                      <a:pt x="0" y="11111"/>
                    </a:lnTo>
                    <a:lnTo>
                      <a:pt x="523" y="121"/>
                    </a:ln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0" name="Google Shape;535;p44">
                <a:extLst>
                  <a:ext uri="{FF2B5EF4-FFF2-40B4-BE49-F238E27FC236}">
                    <a16:creationId xmlns="" xmlns:a16="http://schemas.microsoft.com/office/drawing/2014/main" id="{035DB7CF-1C35-DB52-E85D-3F5B3A632B8F}"/>
                  </a:ext>
                </a:extLst>
              </p:cNvPr>
              <p:cNvSpPr/>
              <p:nvPr/>
            </p:nvSpPr>
            <p:spPr>
              <a:xfrm rot="-909607">
                <a:off x="1378308" y="2588549"/>
                <a:ext cx="66267" cy="487035"/>
              </a:xfrm>
              <a:custGeom>
                <a:avLst/>
                <a:gdLst/>
                <a:ahLst/>
                <a:cxnLst/>
                <a:rect l="l" t="t" r="r" b="b"/>
                <a:pathLst>
                  <a:path w="1676" h="12318" extrusionOk="0">
                    <a:moveTo>
                      <a:pt x="0" y="12174"/>
                    </a:moveTo>
                    <a:lnTo>
                      <a:pt x="1437" y="6"/>
                    </a:lnTo>
                    <a:lnTo>
                      <a:pt x="1676" y="1"/>
                    </a:lnTo>
                    <a:lnTo>
                      <a:pt x="10" y="12317"/>
                    </a:ln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851" name="Google Shape;536;p44">
              <a:extLst>
                <a:ext uri="{FF2B5EF4-FFF2-40B4-BE49-F238E27FC236}">
                  <a16:creationId xmlns="" xmlns:a16="http://schemas.microsoft.com/office/drawing/2014/main" id="{DA094D06-89F1-9C4D-5B17-680EB9FC7CE6}"/>
                </a:ext>
              </a:extLst>
            </p:cNvPr>
            <p:cNvGrpSpPr/>
            <p:nvPr/>
          </p:nvGrpSpPr>
          <p:grpSpPr>
            <a:xfrm rot="-237302">
              <a:off x="6775981" y="2841054"/>
              <a:ext cx="2058377" cy="2096091"/>
              <a:chOff x="1237575" y="238125"/>
              <a:chExt cx="5143975" cy="5238225"/>
            </a:xfrm>
          </p:grpSpPr>
          <p:sp>
            <p:nvSpPr>
              <p:cNvPr id="9852" name="Google Shape;537;p44">
                <a:extLst>
                  <a:ext uri="{FF2B5EF4-FFF2-40B4-BE49-F238E27FC236}">
                    <a16:creationId xmlns="" xmlns:a16="http://schemas.microsoft.com/office/drawing/2014/main" id="{73B88B42-3258-2A16-D047-DBEC3BEFDAE4}"/>
                  </a:ext>
                </a:extLst>
              </p:cNvPr>
              <p:cNvSpPr/>
              <p:nvPr/>
            </p:nvSpPr>
            <p:spPr>
              <a:xfrm>
                <a:off x="1237575" y="238125"/>
                <a:ext cx="5143975" cy="5238225"/>
              </a:xfrm>
              <a:custGeom>
                <a:avLst/>
                <a:gdLst/>
                <a:ahLst/>
                <a:cxnLst/>
                <a:rect l="l" t="t" r="r" b="b"/>
                <a:pathLst>
                  <a:path w="205759" h="209529" extrusionOk="0">
                    <a:moveTo>
                      <a:pt x="188460" y="0"/>
                    </a:moveTo>
                    <a:lnTo>
                      <a:pt x="0" y="113028"/>
                    </a:lnTo>
                    <a:lnTo>
                      <a:pt x="54153" y="209528"/>
                    </a:lnTo>
                    <a:lnTo>
                      <a:pt x="65411" y="209528"/>
                    </a:lnTo>
                    <a:lnTo>
                      <a:pt x="205758" y="5358"/>
                    </a:lnTo>
                    <a:lnTo>
                      <a:pt x="188460" y="0"/>
                    </a:lnTo>
                    <a:close/>
                  </a:path>
                </a:pathLst>
              </a:custGeom>
              <a:solidFill>
                <a:srgbClr val="FFFFFF"/>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3" name="Google Shape;538;p44">
                <a:extLst>
                  <a:ext uri="{FF2B5EF4-FFF2-40B4-BE49-F238E27FC236}">
                    <a16:creationId xmlns="" xmlns:a16="http://schemas.microsoft.com/office/drawing/2014/main" id="{2A50EBC2-52D0-F5A4-ECDB-51E9F99DFA02}"/>
                  </a:ext>
                </a:extLst>
              </p:cNvPr>
              <p:cNvSpPr/>
              <p:nvPr/>
            </p:nvSpPr>
            <p:spPr>
              <a:xfrm>
                <a:off x="1448725" y="405400"/>
                <a:ext cx="4644350" cy="4901675"/>
              </a:xfrm>
              <a:custGeom>
                <a:avLst/>
                <a:gdLst/>
                <a:ahLst/>
                <a:cxnLst/>
                <a:rect l="l" t="t" r="r" b="b"/>
                <a:pathLst>
                  <a:path w="185774" h="196067" extrusionOk="0">
                    <a:moveTo>
                      <a:pt x="1" y="109691"/>
                    </a:moveTo>
                    <a:lnTo>
                      <a:pt x="50386" y="196067"/>
                    </a:lnTo>
                    <a:lnTo>
                      <a:pt x="185773" y="1"/>
                    </a:lnTo>
                    <a:close/>
                    <a:moveTo>
                      <a:pt x="39871" y="112364"/>
                    </a:moveTo>
                    <a:lnTo>
                      <a:pt x="114710" y="63267"/>
                    </a:lnTo>
                    <a:lnTo>
                      <a:pt x="57135" y="141962"/>
                    </a:ln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4" name="Google Shape;539;p44">
                <a:extLst>
                  <a:ext uri="{FF2B5EF4-FFF2-40B4-BE49-F238E27FC236}">
                    <a16:creationId xmlns="" xmlns:a16="http://schemas.microsoft.com/office/drawing/2014/main" id="{9113CB64-014B-3384-F137-195EAC21D678}"/>
                  </a:ext>
                </a:extLst>
              </p:cNvPr>
              <p:cNvSpPr/>
              <p:nvPr/>
            </p:nvSpPr>
            <p:spPr>
              <a:xfrm>
                <a:off x="2708375" y="405400"/>
                <a:ext cx="3435525" cy="4911600"/>
              </a:xfrm>
              <a:custGeom>
                <a:avLst/>
                <a:gdLst/>
                <a:ahLst/>
                <a:cxnLst/>
                <a:rect l="l" t="t" r="r" b="b"/>
                <a:pathLst>
                  <a:path w="137421" h="196464" extrusionOk="0">
                    <a:moveTo>
                      <a:pt x="135387" y="1"/>
                    </a:moveTo>
                    <a:lnTo>
                      <a:pt x="0" y="196066"/>
                    </a:lnTo>
                    <a:lnTo>
                      <a:pt x="981" y="196464"/>
                    </a:lnTo>
                    <a:lnTo>
                      <a:pt x="137421" y="1632"/>
                    </a:lnTo>
                    <a:lnTo>
                      <a:pt x="13538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5" name="Google Shape;540;p44">
                <a:extLst>
                  <a:ext uri="{FF2B5EF4-FFF2-40B4-BE49-F238E27FC236}">
                    <a16:creationId xmlns="" xmlns:a16="http://schemas.microsoft.com/office/drawing/2014/main" id="{DB63342E-48AB-DA7A-B61E-EFDB29D300A8}"/>
                  </a:ext>
                </a:extLst>
              </p:cNvPr>
              <p:cNvSpPr/>
              <p:nvPr/>
            </p:nvSpPr>
            <p:spPr>
              <a:xfrm>
                <a:off x="2416275" y="1987075"/>
                <a:ext cx="1900200" cy="1967375"/>
              </a:xfrm>
              <a:custGeom>
                <a:avLst/>
                <a:gdLst/>
                <a:ahLst/>
                <a:cxnLst/>
                <a:rect l="l" t="t" r="r" b="b"/>
                <a:pathLst>
                  <a:path w="76008" h="78695" extrusionOk="0">
                    <a:moveTo>
                      <a:pt x="76008" y="0"/>
                    </a:moveTo>
                    <a:lnTo>
                      <a:pt x="1" y="47092"/>
                    </a:lnTo>
                    <a:lnTo>
                      <a:pt x="18435" y="78695"/>
                    </a:lnTo>
                    <a:lnTo>
                      <a:pt x="19771" y="76859"/>
                    </a:lnTo>
                    <a:lnTo>
                      <a:pt x="2063" y="48511"/>
                    </a:lnTo>
                    <a:lnTo>
                      <a:pt x="72855" y="4311"/>
                    </a:lnTo>
                    <a:lnTo>
                      <a:pt x="76008"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6" name="Google Shape;541;p44">
                <a:extLst>
                  <a:ext uri="{FF2B5EF4-FFF2-40B4-BE49-F238E27FC236}">
                    <a16:creationId xmlns="" xmlns:a16="http://schemas.microsoft.com/office/drawing/2014/main" id="{398201B8-6A7A-CE39-B26A-F2E3387D2AF7}"/>
                  </a:ext>
                </a:extLst>
              </p:cNvPr>
              <p:cNvSpPr/>
              <p:nvPr/>
            </p:nvSpPr>
            <p:spPr>
              <a:xfrm>
                <a:off x="2704635" y="404313"/>
                <a:ext cx="3384698" cy="4901648"/>
              </a:xfrm>
              <a:custGeom>
                <a:avLst/>
                <a:gdLst/>
                <a:ahLst/>
                <a:cxnLst/>
                <a:rect l="l" t="t" r="r" b="b"/>
                <a:pathLst>
                  <a:path w="135388" h="196066" extrusionOk="0">
                    <a:moveTo>
                      <a:pt x="135387" y="1"/>
                    </a:moveTo>
                    <a:lnTo>
                      <a:pt x="64324" y="63267"/>
                    </a:lnTo>
                    <a:lnTo>
                      <a:pt x="6751" y="141962"/>
                    </a:lnTo>
                    <a:lnTo>
                      <a:pt x="0" y="196066"/>
                    </a:lnTo>
                    <a:lnTo>
                      <a:pt x="0" y="196066"/>
                    </a:lnTo>
                    <a:lnTo>
                      <a:pt x="135387" y="1"/>
                    </a:ln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7" name="Google Shape;542;p44">
                <a:extLst>
                  <a:ext uri="{FF2B5EF4-FFF2-40B4-BE49-F238E27FC236}">
                    <a16:creationId xmlns="" xmlns:a16="http://schemas.microsoft.com/office/drawing/2014/main" id="{B233489A-10F4-FFDB-F038-951560B289CB}"/>
                  </a:ext>
                </a:extLst>
              </p:cNvPr>
              <p:cNvSpPr/>
              <p:nvPr/>
            </p:nvSpPr>
            <p:spPr>
              <a:xfrm>
                <a:off x="1448725" y="3147650"/>
                <a:ext cx="1428425" cy="2159400"/>
              </a:xfrm>
              <a:custGeom>
                <a:avLst/>
                <a:gdLst/>
                <a:ahLst/>
                <a:cxnLst/>
                <a:rect l="l" t="t" r="r" b="b"/>
                <a:pathLst>
                  <a:path w="57137" h="86376" extrusionOk="0">
                    <a:moveTo>
                      <a:pt x="1" y="1"/>
                    </a:moveTo>
                    <a:lnTo>
                      <a:pt x="50386" y="86376"/>
                    </a:lnTo>
                    <a:lnTo>
                      <a:pt x="57137" y="32272"/>
                    </a:lnTo>
                    <a:lnTo>
                      <a:pt x="38703" y="669"/>
                    </a:lnTo>
                    <a:lnTo>
                      <a:pt x="1" y="1"/>
                    </a:ln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8" name="Google Shape;543;p44">
                <a:extLst>
                  <a:ext uri="{FF2B5EF4-FFF2-40B4-BE49-F238E27FC236}">
                    <a16:creationId xmlns="" xmlns:a16="http://schemas.microsoft.com/office/drawing/2014/main" id="{8ACD1874-BD2B-D058-0DF5-BE648831B92D}"/>
                  </a:ext>
                </a:extLst>
              </p:cNvPr>
              <p:cNvSpPr/>
              <p:nvPr/>
            </p:nvSpPr>
            <p:spPr>
              <a:xfrm>
                <a:off x="3737500" y="1047250"/>
                <a:ext cx="1269775" cy="1338900"/>
              </a:xfrm>
              <a:custGeom>
                <a:avLst/>
                <a:gdLst/>
                <a:ahLst/>
                <a:cxnLst/>
                <a:rect l="l" t="t" r="r" b="b"/>
                <a:pathLst>
                  <a:path w="50791" h="53556" extrusionOk="0">
                    <a:moveTo>
                      <a:pt x="50791" y="1"/>
                    </a:moveTo>
                    <a:lnTo>
                      <a:pt x="46612" y="2438"/>
                    </a:lnTo>
                    <a:lnTo>
                      <a:pt x="0" y="51596"/>
                    </a:lnTo>
                    <a:lnTo>
                      <a:pt x="1143" y="53556"/>
                    </a:lnTo>
                    <a:lnTo>
                      <a:pt x="13030" y="46306"/>
                    </a:lnTo>
                    <a:lnTo>
                      <a:pt x="12833" y="43642"/>
                    </a:lnTo>
                    <a:lnTo>
                      <a:pt x="50791"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9" name="Google Shape;544;p44">
                <a:extLst>
                  <a:ext uri="{FF2B5EF4-FFF2-40B4-BE49-F238E27FC236}">
                    <a16:creationId xmlns="" xmlns:a16="http://schemas.microsoft.com/office/drawing/2014/main" id="{70AD4E9F-12CD-9CE2-1407-415E111B79CE}"/>
                  </a:ext>
                </a:extLst>
              </p:cNvPr>
              <p:cNvSpPr/>
              <p:nvPr/>
            </p:nvSpPr>
            <p:spPr>
              <a:xfrm>
                <a:off x="3569250" y="1355650"/>
                <a:ext cx="909350" cy="1133525"/>
              </a:xfrm>
              <a:custGeom>
                <a:avLst/>
                <a:gdLst/>
                <a:ahLst/>
                <a:cxnLst/>
                <a:rect l="l" t="t" r="r" b="b"/>
                <a:pathLst>
                  <a:path w="36374" h="45341" extrusionOk="0">
                    <a:moveTo>
                      <a:pt x="36373" y="1"/>
                    </a:moveTo>
                    <a:lnTo>
                      <a:pt x="31260" y="3141"/>
                    </a:lnTo>
                    <a:lnTo>
                      <a:pt x="0" y="43432"/>
                    </a:lnTo>
                    <a:lnTo>
                      <a:pt x="1114" y="45341"/>
                    </a:lnTo>
                    <a:lnTo>
                      <a:pt x="4481" y="43286"/>
                    </a:lnTo>
                    <a:lnTo>
                      <a:pt x="3859" y="41041"/>
                    </a:lnTo>
                    <a:lnTo>
                      <a:pt x="36373"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0" name="Google Shape;545;p44">
                <a:extLst>
                  <a:ext uri="{FF2B5EF4-FFF2-40B4-BE49-F238E27FC236}">
                    <a16:creationId xmlns="" xmlns:a16="http://schemas.microsoft.com/office/drawing/2014/main" id="{76C3E7E1-7F04-A406-BD50-EE8E32D77AD3}"/>
                  </a:ext>
                </a:extLst>
              </p:cNvPr>
              <p:cNvSpPr/>
              <p:nvPr/>
            </p:nvSpPr>
            <p:spPr>
              <a:xfrm>
                <a:off x="3481875" y="1598325"/>
                <a:ext cx="590850" cy="926375"/>
              </a:xfrm>
              <a:custGeom>
                <a:avLst/>
                <a:gdLst/>
                <a:ahLst/>
                <a:cxnLst/>
                <a:rect l="l" t="t" r="r" b="b"/>
                <a:pathLst>
                  <a:path w="23634" h="37055" extrusionOk="0">
                    <a:moveTo>
                      <a:pt x="23634" y="1"/>
                    </a:moveTo>
                    <a:lnTo>
                      <a:pt x="22245" y="821"/>
                    </a:lnTo>
                    <a:lnTo>
                      <a:pt x="0" y="35890"/>
                    </a:lnTo>
                    <a:lnTo>
                      <a:pt x="1867" y="37055"/>
                    </a:lnTo>
                    <a:lnTo>
                      <a:pt x="2718" y="36786"/>
                    </a:lnTo>
                    <a:lnTo>
                      <a:pt x="1371" y="35042"/>
                    </a:lnTo>
                    <a:lnTo>
                      <a:pt x="23634"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1" name="Google Shape;546;p44">
                <a:extLst>
                  <a:ext uri="{FF2B5EF4-FFF2-40B4-BE49-F238E27FC236}">
                    <a16:creationId xmlns="" xmlns:a16="http://schemas.microsoft.com/office/drawing/2014/main" id="{216A7971-4BA8-6E96-F817-CB3A0A8A4E73}"/>
                  </a:ext>
                </a:extLst>
              </p:cNvPr>
              <p:cNvSpPr/>
              <p:nvPr/>
            </p:nvSpPr>
            <p:spPr>
              <a:xfrm>
                <a:off x="3857250" y="1528925"/>
                <a:ext cx="1475275" cy="1091750"/>
              </a:xfrm>
              <a:custGeom>
                <a:avLst/>
                <a:gdLst/>
                <a:ahLst/>
                <a:cxnLst/>
                <a:rect l="l" t="t" r="r" b="b"/>
                <a:pathLst>
                  <a:path w="59011" h="43670" extrusionOk="0">
                    <a:moveTo>
                      <a:pt x="58400" y="0"/>
                    </a:moveTo>
                    <a:cubicBezTo>
                      <a:pt x="30031" y="10187"/>
                      <a:pt x="3188" y="39290"/>
                      <a:pt x="3188" y="39290"/>
                    </a:cubicBezTo>
                    <a:lnTo>
                      <a:pt x="0" y="43669"/>
                    </a:lnTo>
                    <a:cubicBezTo>
                      <a:pt x="31814" y="11181"/>
                      <a:pt x="55141" y="4720"/>
                      <a:pt x="55141" y="4720"/>
                    </a:cubicBezTo>
                    <a:lnTo>
                      <a:pt x="56363" y="6816"/>
                    </a:lnTo>
                    <a:lnTo>
                      <a:pt x="59011" y="3036"/>
                    </a:lnTo>
                    <a:lnTo>
                      <a:pt x="58400" y="0"/>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2" name="Google Shape;547;p44">
                <a:extLst>
                  <a:ext uri="{FF2B5EF4-FFF2-40B4-BE49-F238E27FC236}">
                    <a16:creationId xmlns="" xmlns:a16="http://schemas.microsoft.com/office/drawing/2014/main" id="{2CAFA717-1679-6E3F-23CE-BD32521A34D3}"/>
                  </a:ext>
                </a:extLst>
              </p:cNvPr>
              <p:cNvSpPr/>
              <p:nvPr/>
            </p:nvSpPr>
            <p:spPr>
              <a:xfrm>
                <a:off x="3320150" y="2773500"/>
                <a:ext cx="1044950" cy="644025"/>
              </a:xfrm>
              <a:custGeom>
                <a:avLst/>
                <a:gdLst/>
                <a:ahLst/>
                <a:cxnLst/>
                <a:rect l="l" t="t" r="r" b="b"/>
                <a:pathLst>
                  <a:path w="41798" h="25761" extrusionOk="0">
                    <a:moveTo>
                      <a:pt x="31708" y="0"/>
                    </a:moveTo>
                    <a:cubicBezTo>
                      <a:pt x="21280" y="0"/>
                      <a:pt x="9094" y="10667"/>
                      <a:pt x="9094" y="10667"/>
                    </a:cubicBezTo>
                    <a:lnTo>
                      <a:pt x="0" y="23162"/>
                    </a:lnTo>
                    <a:cubicBezTo>
                      <a:pt x="7177" y="19241"/>
                      <a:pt x="12807" y="17938"/>
                      <a:pt x="17121" y="17938"/>
                    </a:cubicBezTo>
                    <a:cubicBezTo>
                      <a:pt x="25673" y="17938"/>
                      <a:pt x="29052" y="23059"/>
                      <a:pt x="29052" y="23059"/>
                    </a:cubicBezTo>
                    <a:lnTo>
                      <a:pt x="29717" y="25760"/>
                    </a:lnTo>
                    <a:lnTo>
                      <a:pt x="41047" y="9581"/>
                    </a:lnTo>
                    <a:lnTo>
                      <a:pt x="41797" y="5373"/>
                    </a:lnTo>
                    <a:cubicBezTo>
                      <a:pt x="39132" y="1439"/>
                      <a:pt x="35539" y="0"/>
                      <a:pt x="31708"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3" name="Google Shape;548;p44">
                <a:extLst>
                  <a:ext uri="{FF2B5EF4-FFF2-40B4-BE49-F238E27FC236}">
                    <a16:creationId xmlns="" xmlns:a16="http://schemas.microsoft.com/office/drawing/2014/main" id="{2FD8724F-E96C-6005-E470-D351B2A386AA}"/>
                  </a:ext>
                </a:extLst>
              </p:cNvPr>
              <p:cNvSpPr/>
              <p:nvPr/>
            </p:nvSpPr>
            <p:spPr>
              <a:xfrm>
                <a:off x="3188450" y="3300300"/>
                <a:ext cx="844375" cy="233150"/>
              </a:xfrm>
              <a:custGeom>
                <a:avLst/>
                <a:gdLst/>
                <a:ahLst/>
                <a:cxnLst/>
                <a:rect l="l" t="t" r="r" b="b"/>
                <a:pathLst>
                  <a:path w="33775" h="9326" extrusionOk="0">
                    <a:moveTo>
                      <a:pt x="23186" y="0"/>
                    </a:moveTo>
                    <a:cubicBezTo>
                      <a:pt x="13067" y="0"/>
                      <a:pt x="1448" y="7336"/>
                      <a:pt x="1448" y="7336"/>
                    </a:cubicBezTo>
                    <a:lnTo>
                      <a:pt x="0" y="9326"/>
                    </a:lnTo>
                    <a:cubicBezTo>
                      <a:pt x="9678" y="2998"/>
                      <a:pt x="16915" y="1133"/>
                      <a:pt x="22085" y="1133"/>
                    </a:cubicBezTo>
                    <a:cubicBezTo>
                      <a:pt x="29513" y="1133"/>
                      <a:pt x="32674" y="4983"/>
                      <a:pt x="32674" y="4983"/>
                    </a:cubicBezTo>
                    <a:lnTo>
                      <a:pt x="32312" y="8504"/>
                    </a:lnTo>
                    <a:lnTo>
                      <a:pt x="32312" y="8504"/>
                    </a:lnTo>
                    <a:lnTo>
                      <a:pt x="33775" y="6417"/>
                    </a:lnTo>
                    <a:lnTo>
                      <a:pt x="33422" y="4059"/>
                    </a:lnTo>
                    <a:cubicBezTo>
                      <a:pt x="30723" y="1078"/>
                      <a:pt x="27065" y="0"/>
                      <a:pt x="23186"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4" name="Google Shape;549;p44">
                <a:extLst>
                  <a:ext uri="{FF2B5EF4-FFF2-40B4-BE49-F238E27FC236}">
                    <a16:creationId xmlns="" xmlns:a16="http://schemas.microsoft.com/office/drawing/2014/main" id="{4C868DB4-D78D-60F0-3F26-F6550342EF14}"/>
                  </a:ext>
                </a:extLst>
              </p:cNvPr>
              <p:cNvSpPr/>
              <p:nvPr/>
            </p:nvSpPr>
            <p:spPr>
              <a:xfrm>
                <a:off x="2901175" y="3874100"/>
                <a:ext cx="259725" cy="925750"/>
              </a:xfrm>
              <a:custGeom>
                <a:avLst/>
                <a:gdLst/>
                <a:ahLst/>
                <a:cxnLst/>
                <a:rect l="l" t="t" r="r" b="b"/>
                <a:pathLst>
                  <a:path w="10389" h="37030" extrusionOk="0">
                    <a:moveTo>
                      <a:pt x="1567" y="0"/>
                    </a:moveTo>
                    <a:lnTo>
                      <a:pt x="0" y="2184"/>
                    </a:lnTo>
                    <a:lnTo>
                      <a:pt x="7087" y="35886"/>
                    </a:lnTo>
                    <a:lnTo>
                      <a:pt x="7755" y="37029"/>
                    </a:lnTo>
                    <a:lnTo>
                      <a:pt x="10389" y="33268"/>
                    </a:lnTo>
                    <a:lnTo>
                      <a:pt x="10235" y="31328"/>
                    </a:lnTo>
                    <a:lnTo>
                      <a:pt x="1567" y="0"/>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5" name="Google Shape;550;p44">
                <a:extLst>
                  <a:ext uri="{FF2B5EF4-FFF2-40B4-BE49-F238E27FC236}">
                    <a16:creationId xmlns="" xmlns:a16="http://schemas.microsoft.com/office/drawing/2014/main" id="{2F6BB92F-0F56-DF7E-AAE5-50875405628D}"/>
                  </a:ext>
                </a:extLst>
              </p:cNvPr>
              <p:cNvSpPr/>
              <p:nvPr/>
            </p:nvSpPr>
            <p:spPr>
              <a:xfrm>
                <a:off x="2146425" y="3811475"/>
                <a:ext cx="726450" cy="552725"/>
              </a:xfrm>
              <a:custGeom>
                <a:avLst/>
                <a:gdLst/>
                <a:ahLst/>
                <a:cxnLst/>
                <a:rect l="l" t="t" r="r" b="b"/>
                <a:pathLst>
                  <a:path w="29058" h="22109" extrusionOk="0">
                    <a:moveTo>
                      <a:pt x="25616" y="0"/>
                    </a:moveTo>
                    <a:cubicBezTo>
                      <a:pt x="12750" y="42"/>
                      <a:pt x="1" y="21290"/>
                      <a:pt x="1" y="21290"/>
                    </a:cubicBezTo>
                    <a:lnTo>
                      <a:pt x="479" y="22108"/>
                    </a:lnTo>
                    <a:cubicBezTo>
                      <a:pt x="10697" y="2861"/>
                      <a:pt x="26055" y="754"/>
                      <a:pt x="26055" y="754"/>
                    </a:cubicBezTo>
                    <a:lnTo>
                      <a:pt x="29057" y="1467"/>
                    </a:lnTo>
                    <a:lnTo>
                      <a:pt x="28498" y="510"/>
                    </a:lnTo>
                    <a:lnTo>
                      <a:pt x="25616" y="0"/>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6" name="Google Shape;551;p44">
                <a:extLst>
                  <a:ext uri="{FF2B5EF4-FFF2-40B4-BE49-F238E27FC236}">
                    <a16:creationId xmlns="" xmlns:a16="http://schemas.microsoft.com/office/drawing/2014/main" id="{9398088E-5BB4-6B63-8FEE-80632A126AD2}"/>
                  </a:ext>
                </a:extLst>
              </p:cNvPr>
              <p:cNvSpPr/>
              <p:nvPr/>
            </p:nvSpPr>
            <p:spPr>
              <a:xfrm>
                <a:off x="1917900" y="3548425"/>
                <a:ext cx="915175" cy="633250"/>
              </a:xfrm>
              <a:custGeom>
                <a:avLst/>
                <a:gdLst/>
                <a:ahLst/>
                <a:cxnLst/>
                <a:rect l="l" t="t" r="r" b="b"/>
                <a:pathLst>
                  <a:path w="36607" h="25330" extrusionOk="0">
                    <a:moveTo>
                      <a:pt x="28619" y="1"/>
                    </a:moveTo>
                    <a:cubicBezTo>
                      <a:pt x="21126" y="1570"/>
                      <a:pt x="0" y="16140"/>
                      <a:pt x="0" y="16140"/>
                    </a:cubicBezTo>
                    <a:lnTo>
                      <a:pt x="5360" y="25330"/>
                    </a:lnTo>
                    <a:cubicBezTo>
                      <a:pt x="15768" y="15790"/>
                      <a:pt x="32995" y="7504"/>
                      <a:pt x="32995" y="7504"/>
                    </a:cubicBezTo>
                    <a:lnTo>
                      <a:pt x="36607" y="9443"/>
                    </a:lnTo>
                    <a:lnTo>
                      <a:pt x="31347" y="1022"/>
                    </a:lnTo>
                    <a:lnTo>
                      <a:pt x="28619"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7" name="Google Shape;552;p44">
                <a:extLst>
                  <a:ext uri="{FF2B5EF4-FFF2-40B4-BE49-F238E27FC236}">
                    <a16:creationId xmlns="" xmlns:a16="http://schemas.microsoft.com/office/drawing/2014/main" id="{546946BD-19BC-B5BD-2606-29DDF1AC36A7}"/>
                  </a:ext>
                </a:extLst>
              </p:cNvPr>
              <p:cNvSpPr/>
              <p:nvPr/>
            </p:nvSpPr>
            <p:spPr>
              <a:xfrm>
                <a:off x="1834100" y="3341850"/>
                <a:ext cx="757325" cy="505625"/>
              </a:xfrm>
              <a:custGeom>
                <a:avLst/>
                <a:gdLst/>
                <a:ahLst/>
                <a:cxnLst/>
                <a:rect l="l" t="t" r="r" b="b"/>
                <a:pathLst>
                  <a:path w="30293" h="20225" extrusionOk="0">
                    <a:moveTo>
                      <a:pt x="27150" y="1"/>
                    </a:moveTo>
                    <a:lnTo>
                      <a:pt x="0" y="18658"/>
                    </a:lnTo>
                    <a:lnTo>
                      <a:pt x="915" y="20225"/>
                    </a:lnTo>
                    <a:lnTo>
                      <a:pt x="27705" y="951"/>
                    </a:lnTo>
                    <a:lnTo>
                      <a:pt x="30292" y="2232"/>
                    </a:lnTo>
                    <a:lnTo>
                      <a:pt x="29190" y="466"/>
                    </a:lnTo>
                    <a:lnTo>
                      <a:pt x="27150"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8" name="Google Shape;553;p44">
                <a:extLst>
                  <a:ext uri="{FF2B5EF4-FFF2-40B4-BE49-F238E27FC236}">
                    <a16:creationId xmlns="" xmlns:a16="http://schemas.microsoft.com/office/drawing/2014/main" id="{3A0D624C-CA6C-65A9-E8F6-A146773598B4}"/>
                  </a:ext>
                </a:extLst>
              </p:cNvPr>
              <p:cNvSpPr/>
              <p:nvPr/>
            </p:nvSpPr>
            <p:spPr>
              <a:xfrm>
                <a:off x="1669250" y="2993850"/>
                <a:ext cx="132450" cy="218025"/>
              </a:xfrm>
              <a:custGeom>
                <a:avLst/>
                <a:gdLst/>
                <a:ahLst/>
                <a:cxnLst/>
                <a:rect l="l" t="t" r="r" b="b"/>
                <a:pathLst>
                  <a:path w="5298" h="8721" extrusionOk="0">
                    <a:moveTo>
                      <a:pt x="343" y="0"/>
                    </a:moveTo>
                    <a:lnTo>
                      <a:pt x="0" y="201"/>
                    </a:lnTo>
                    <a:lnTo>
                      <a:pt x="4953" y="8721"/>
                    </a:lnTo>
                    <a:lnTo>
                      <a:pt x="5298" y="8521"/>
                    </a:lnTo>
                    <a:lnTo>
                      <a:pt x="343"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9" name="Google Shape;554;p44">
                <a:extLst>
                  <a:ext uri="{FF2B5EF4-FFF2-40B4-BE49-F238E27FC236}">
                    <a16:creationId xmlns="" xmlns:a16="http://schemas.microsoft.com/office/drawing/2014/main" id="{33DFA29B-7716-6941-9019-1E3B9A3F1254}"/>
                  </a:ext>
                </a:extLst>
              </p:cNvPr>
              <p:cNvSpPr/>
              <p:nvPr/>
            </p:nvSpPr>
            <p:spPr>
              <a:xfrm>
                <a:off x="1823450" y="2922400"/>
                <a:ext cx="75525" cy="119700"/>
              </a:xfrm>
              <a:custGeom>
                <a:avLst/>
                <a:gdLst/>
                <a:ahLst/>
                <a:cxnLst/>
                <a:rect l="l" t="t" r="r" b="b"/>
                <a:pathLst>
                  <a:path w="3021" h="4788"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0" name="Google Shape;555;p44">
                <a:extLst>
                  <a:ext uri="{FF2B5EF4-FFF2-40B4-BE49-F238E27FC236}">
                    <a16:creationId xmlns="" xmlns:a16="http://schemas.microsoft.com/office/drawing/2014/main" id="{A28DF332-3BD4-BA00-F6E9-F058CBCE0409}"/>
                  </a:ext>
                </a:extLst>
              </p:cNvPr>
              <p:cNvSpPr/>
              <p:nvPr/>
            </p:nvSpPr>
            <p:spPr>
              <a:xfrm>
                <a:off x="1960300" y="2842375"/>
                <a:ext cx="75525" cy="119675"/>
              </a:xfrm>
              <a:custGeom>
                <a:avLst/>
                <a:gdLst/>
                <a:ahLst/>
                <a:cxnLst/>
                <a:rect l="l" t="t" r="r" b="b"/>
                <a:pathLst>
                  <a:path w="3021" h="4787" extrusionOk="0">
                    <a:moveTo>
                      <a:pt x="345" y="1"/>
                    </a:moveTo>
                    <a:lnTo>
                      <a:pt x="0" y="203"/>
                    </a:lnTo>
                    <a:lnTo>
                      <a:pt x="2674" y="4787"/>
                    </a:lnTo>
                    <a:lnTo>
                      <a:pt x="3020" y="4585"/>
                    </a:lnTo>
                    <a:lnTo>
                      <a:pt x="345"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1" name="Google Shape;556;p44">
                <a:extLst>
                  <a:ext uri="{FF2B5EF4-FFF2-40B4-BE49-F238E27FC236}">
                    <a16:creationId xmlns="" xmlns:a16="http://schemas.microsoft.com/office/drawing/2014/main" id="{79E768AD-B60B-4675-5698-49E4362C6D95}"/>
                  </a:ext>
                </a:extLst>
              </p:cNvPr>
              <p:cNvSpPr/>
              <p:nvPr/>
            </p:nvSpPr>
            <p:spPr>
              <a:xfrm>
                <a:off x="2088525" y="2767550"/>
                <a:ext cx="75525" cy="119700"/>
              </a:xfrm>
              <a:custGeom>
                <a:avLst/>
                <a:gdLst/>
                <a:ahLst/>
                <a:cxnLst/>
                <a:rect l="l" t="t" r="r" b="b"/>
                <a:pathLst>
                  <a:path w="3021" h="4788" extrusionOk="0">
                    <a:moveTo>
                      <a:pt x="346" y="0"/>
                    </a:moveTo>
                    <a:lnTo>
                      <a:pt x="0" y="202"/>
                    </a:lnTo>
                    <a:lnTo>
                      <a:pt x="2675" y="4787"/>
                    </a:lnTo>
                    <a:lnTo>
                      <a:pt x="3020" y="4585"/>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2" name="Google Shape;557;p44">
                <a:extLst>
                  <a:ext uri="{FF2B5EF4-FFF2-40B4-BE49-F238E27FC236}">
                    <a16:creationId xmlns="" xmlns:a16="http://schemas.microsoft.com/office/drawing/2014/main" id="{92CE5055-300A-ACDC-782D-5F257440025A}"/>
                  </a:ext>
                </a:extLst>
              </p:cNvPr>
              <p:cNvSpPr/>
              <p:nvPr/>
            </p:nvSpPr>
            <p:spPr>
              <a:xfrm>
                <a:off x="2247575" y="2674775"/>
                <a:ext cx="133500" cy="219025"/>
              </a:xfrm>
              <a:custGeom>
                <a:avLst/>
                <a:gdLst/>
                <a:ahLst/>
                <a:cxnLst/>
                <a:rect l="l" t="t" r="r" b="b"/>
                <a:pathLst>
                  <a:path w="5340" h="8761" extrusionOk="0">
                    <a:moveTo>
                      <a:pt x="347" y="1"/>
                    </a:moveTo>
                    <a:lnTo>
                      <a:pt x="1" y="203"/>
                    </a:lnTo>
                    <a:lnTo>
                      <a:pt x="4994" y="8761"/>
                    </a:lnTo>
                    <a:lnTo>
                      <a:pt x="5340" y="8559"/>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3" name="Google Shape;558;p44">
                <a:extLst>
                  <a:ext uri="{FF2B5EF4-FFF2-40B4-BE49-F238E27FC236}">
                    <a16:creationId xmlns="" xmlns:a16="http://schemas.microsoft.com/office/drawing/2014/main" id="{A9D93ADB-3F20-46CA-C593-6ECBC8B41AD4}"/>
                  </a:ext>
                </a:extLst>
              </p:cNvPr>
              <p:cNvSpPr/>
              <p:nvPr/>
            </p:nvSpPr>
            <p:spPr>
              <a:xfrm>
                <a:off x="2384000" y="2595300"/>
                <a:ext cx="75525" cy="119700"/>
              </a:xfrm>
              <a:custGeom>
                <a:avLst/>
                <a:gdLst/>
                <a:ahLst/>
                <a:cxnLst/>
                <a:rect l="l" t="t" r="r" b="b"/>
                <a:pathLst>
                  <a:path w="3021" h="4788" extrusionOk="0">
                    <a:moveTo>
                      <a:pt x="347" y="1"/>
                    </a:moveTo>
                    <a:lnTo>
                      <a:pt x="1" y="202"/>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4" name="Google Shape;559;p44">
                <a:extLst>
                  <a:ext uri="{FF2B5EF4-FFF2-40B4-BE49-F238E27FC236}">
                    <a16:creationId xmlns="" xmlns:a16="http://schemas.microsoft.com/office/drawing/2014/main" id="{A0AB4197-A3A5-3D8A-5B1D-31DD6F3E45AD}"/>
                  </a:ext>
                </a:extLst>
              </p:cNvPr>
              <p:cNvSpPr/>
              <p:nvPr/>
            </p:nvSpPr>
            <p:spPr>
              <a:xfrm>
                <a:off x="2501450" y="2512575"/>
                <a:ext cx="75000" cy="119150"/>
              </a:xfrm>
              <a:custGeom>
                <a:avLst/>
                <a:gdLst/>
                <a:ahLst/>
                <a:cxnLst/>
                <a:rect l="l" t="t" r="r" b="b"/>
                <a:pathLst>
                  <a:path w="3000" h="4766" extrusionOk="0">
                    <a:moveTo>
                      <a:pt x="345" y="0"/>
                    </a:moveTo>
                    <a:lnTo>
                      <a:pt x="1" y="201"/>
                    </a:lnTo>
                    <a:lnTo>
                      <a:pt x="2655" y="4765"/>
                    </a:lnTo>
                    <a:lnTo>
                      <a:pt x="3000" y="4566"/>
                    </a:lnTo>
                    <a:lnTo>
                      <a:pt x="345"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5" name="Google Shape;560;p44">
                <a:extLst>
                  <a:ext uri="{FF2B5EF4-FFF2-40B4-BE49-F238E27FC236}">
                    <a16:creationId xmlns="" xmlns:a16="http://schemas.microsoft.com/office/drawing/2014/main" id="{5F935633-46FC-5294-3B94-21B460676468}"/>
                  </a:ext>
                </a:extLst>
              </p:cNvPr>
              <p:cNvSpPr/>
              <p:nvPr/>
            </p:nvSpPr>
            <p:spPr>
              <a:xfrm>
                <a:off x="2648650" y="2441125"/>
                <a:ext cx="75525" cy="119700"/>
              </a:xfrm>
              <a:custGeom>
                <a:avLst/>
                <a:gdLst/>
                <a:ahLst/>
                <a:cxnLst/>
                <a:rect l="l" t="t" r="r" b="b"/>
                <a:pathLst>
                  <a:path w="3021" h="4788" extrusionOk="0">
                    <a:moveTo>
                      <a:pt x="346" y="0"/>
                    </a:moveTo>
                    <a:lnTo>
                      <a:pt x="1" y="202"/>
                    </a:lnTo>
                    <a:lnTo>
                      <a:pt x="2675" y="4788"/>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6" name="Google Shape;561;p44">
                <a:extLst>
                  <a:ext uri="{FF2B5EF4-FFF2-40B4-BE49-F238E27FC236}">
                    <a16:creationId xmlns="" xmlns:a16="http://schemas.microsoft.com/office/drawing/2014/main" id="{81EBB7A8-1AFD-38A8-06A9-5D7EC06B6CAD}"/>
                  </a:ext>
                </a:extLst>
              </p:cNvPr>
              <p:cNvSpPr/>
              <p:nvPr/>
            </p:nvSpPr>
            <p:spPr>
              <a:xfrm>
                <a:off x="2807925" y="2347800"/>
                <a:ext cx="133500" cy="219025"/>
              </a:xfrm>
              <a:custGeom>
                <a:avLst/>
                <a:gdLst/>
                <a:ahLst/>
                <a:cxnLst/>
                <a:rect l="l" t="t" r="r" b="b"/>
                <a:pathLst>
                  <a:path w="5340" h="8761" extrusionOk="0">
                    <a:moveTo>
                      <a:pt x="346" y="1"/>
                    </a:moveTo>
                    <a:lnTo>
                      <a:pt x="0" y="203"/>
                    </a:lnTo>
                    <a:lnTo>
                      <a:pt x="4993" y="8761"/>
                    </a:lnTo>
                    <a:lnTo>
                      <a:pt x="5340"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7" name="Google Shape;562;p44">
                <a:extLst>
                  <a:ext uri="{FF2B5EF4-FFF2-40B4-BE49-F238E27FC236}">
                    <a16:creationId xmlns="" xmlns:a16="http://schemas.microsoft.com/office/drawing/2014/main" id="{E3B9922E-D91A-8CD7-8CD9-C4C02A574426}"/>
                  </a:ext>
                </a:extLst>
              </p:cNvPr>
              <p:cNvSpPr/>
              <p:nvPr/>
            </p:nvSpPr>
            <p:spPr>
              <a:xfrm>
                <a:off x="2944275" y="2268725"/>
                <a:ext cx="75525" cy="119700"/>
              </a:xfrm>
              <a:custGeom>
                <a:avLst/>
                <a:gdLst/>
                <a:ahLst/>
                <a:cxnLst/>
                <a:rect l="l" t="t" r="r" b="b"/>
                <a:pathLst>
                  <a:path w="3021" h="4788" extrusionOk="0">
                    <a:moveTo>
                      <a:pt x="347" y="0"/>
                    </a:moveTo>
                    <a:lnTo>
                      <a:pt x="1" y="202"/>
                    </a:lnTo>
                    <a:lnTo>
                      <a:pt x="2676" y="4787"/>
                    </a:lnTo>
                    <a:lnTo>
                      <a:pt x="3021"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8" name="Google Shape;563;p44">
                <a:extLst>
                  <a:ext uri="{FF2B5EF4-FFF2-40B4-BE49-F238E27FC236}">
                    <a16:creationId xmlns="" xmlns:a16="http://schemas.microsoft.com/office/drawing/2014/main" id="{7E822517-BEFF-3281-89F9-9E86CB16C0EA}"/>
                  </a:ext>
                </a:extLst>
              </p:cNvPr>
              <p:cNvSpPr/>
              <p:nvPr/>
            </p:nvSpPr>
            <p:spPr>
              <a:xfrm>
                <a:off x="3060975" y="2189025"/>
                <a:ext cx="74975" cy="119150"/>
              </a:xfrm>
              <a:custGeom>
                <a:avLst/>
                <a:gdLst/>
                <a:ahLst/>
                <a:cxnLst/>
                <a:rect l="l" t="t" r="r" b="b"/>
                <a:pathLst>
                  <a:path w="2999" h="4766" extrusionOk="0">
                    <a:moveTo>
                      <a:pt x="345" y="1"/>
                    </a:moveTo>
                    <a:lnTo>
                      <a:pt x="1" y="201"/>
                    </a:lnTo>
                    <a:lnTo>
                      <a:pt x="2654" y="4766"/>
                    </a:lnTo>
                    <a:lnTo>
                      <a:pt x="2998" y="4567"/>
                    </a:lnTo>
                    <a:lnTo>
                      <a:pt x="345"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9" name="Google Shape;564;p44">
                <a:extLst>
                  <a:ext uri="{FF2B5EF4-FFF2-40B4-BE49-F238E27FC236}">
                    <a16:creationId xmlns="" xmlns:a16="http://schemas.microsoft.com/office/drawing/2014/main" id="{DF399535-F449-6B18-6B6D-9654B9244F27}"/>
                  </a:ext>
                </a:extLst>
              </p:cNvPr>
              <p:cNvSpPr/>
              <p:nvPr/>
            </p:nvSpPr>
            <p:spPr>
              <a:xfrm>
                <a:off x="3209175" y="2113750"/>
                <a:ext cx="75550" cy="119650"/>
              </a:xfrm>
              <a:custGeom>
                <a:avLst/>
                <a:gdLst/>
                <a:ahLst/>
                <a:cxnLst/>
                <a:rect l="l" t="t" r="r" b="b"/>
                <a:pathLst>
                  <a:path w="3022" h="4786" extrusionOk="0">
                    <a:moveTo>
                      <a:pt x="347" y="0"/>
                    </a:moveTo>
                    <a:lnTo>
                      <a:pt x="1" y="202"/>
                    </a:lnTo>
                    <a:lnTo>
                      <a:pt x="2676" y="4786"/>
                    </a:lnTo>
                    <a:lnTo>
                      <a:pt x="3022" y="4584"/>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0" name="Google Shape;565;p44">
                <a:extLst>
                  <a:ext uri="{FF2B5EF4-FFF2-40B4-BE49-F238E27FC236}">
                    <a16:creationId xmlns="" xmlns:a16="http://schemas.microsoft.com/office/drawing/2014/main" id="{39A0F7C3-E626-EF97-1C41-CCFA4E4B70D3}"/>
                  </a:ext>
                </a:extLst>
              </p:cNvPr>
              <p:cNvSpPr/>
              <p:nvPr/>
            </p:nvSpPr>
            <p:spPr>
              <a:xfrm>
                <a:off x="3368175" y="2021525"/>
                <a:ext cx="133450" cy="219025"/>
              </a:xfrm>
              <a:custGeom>
                <a:avLst/>
                <a:gdLst/>
                <a:ahLst/>
                <a:cxnLst/>
                <a:rect l="l" t="t" r="r" b="b"/>
                <a:pathLst>
                  <a:path w="5338" h="8761" extrusionOk="0">
                    <a:moveTo>
                      <a:pt x="346" y="1"/>
                    </a:moveTo>
                    <a:lnTo>
                      <a:pt x="0" y="201"/>
                    </a:lnTo>
                    <a:lnTo>
                      <a:pt x="4992" y="8761"/>
                    </a:lnTo>
                    <a:lnTo>
                      <a:pt x="5338"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1" name="Google Shape;566;p44">
                <a:extLst>
                  <a:ext uri="{FF2B5EF4-FFF2-40B4-BE49-F238E27FC236}">
                    <a16:creationId xmlns="" xmlns:a16="http://schemas.microsoft.com/office/drawing/2014/main" id="{6FC32CF9-8F6F-AB4D-51EA-4F85600C748B}"/>
                  </a:ext>
                </a:extLst>
              </p:cNvPr>
              <p:cNvSpPr/>
              <p:nvPr/>
            </p:nvSpPr>
            <p:spPr>
              <a:xfrm>
                <a:off x="3504775" y="1941325"/>
                <a:ext cx="75550" cy="119700"/>
              </a:xfrm>
              <a:custGeom>
                <a:avLst/>
                <a:gdLst/>
                <a:ahLst/>
                <a:cxnLst/>
                <a:rect l="l" t="t" r="r" b="b"/>
                <a:pathLst>
                  <a:path w="3022" h="4788" extrusionOk="0">
                    <a:moveTo>
                      <a:pt x="346" y="1"/>
                    </a:moveTo>
                    <a:lnTo>
                      <a:pt x="0" y="203"/>
                    </a:lnTo>
                    <a:lnTo>
                      <a:pt x="2675" y="4788"/>
                    </a:lnTo>
                    <a:lnTo>
                      <a:pt x="3021"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2" name="Google Shape;567;p44">
                <a:extLst>
                  <a:ext uri="{FF2B5EF4-FFF2-40B4-BE49-F238E27FC236}">
                    <a16:creationId xmlns="" xmlns:a16="http://schemas.microsoft.com/office/drawing/2014/main" id="{8BBCB6B4-AFA9-C3EE-6264-F130B7F71912}"/>
                  </a:ext>
                </a:extLst>
              </p:cNvPr>
              <p:cNvSpPr/>
              <p:nvPr/>
            </p:nvSpPr>
            <p:spPr>
              <a:xfrm>
                <a:off x="3641300" y="1861675"/>
                <a:ext cx="75525" cy="119725"/>
              </a:xfrm>
              <a:custGeom>
                <a:avLst/>
                <a:gdLst/>
                <a:ahLst/>
                <a:cxnLst/>
                <a:rect l="l" t="t" r="r" b="b"/>
                <a:pathLst>
                  <a:path w="3021" h="4789"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3" name="Google Shape;568;p44">
                <a:extLst>
                  <a:ext uri="{FF2B5EF4-FFF2-40B4-BE49-F238E27FC236}">
                    <a16:creationId xmlns="" xmlns:a16="http://schemas.microsoft.com/office/drawing/2014/main" id="{1C252EBC-4CC3-CF17-1601-515DAF2BA95F}"/>
                  </a:ext>
                </a:extLst>
              </p:cNvPr>
              <p:cNvSpPr/>
              <p:nvPr/>
            </p:nvSpPr>
            <p:spPr>
              <a:xfrm>
                <a:off x="3769500" y="1787425"/>
                <a:ext cx="75525" cy="119700"/>
              </a:xfrm>
              <a:custGeom>
                <a:avLst/>
                <a:gdLst/>
                <a:ahLst/>
                <a:cxnLst/>
                <a:rect l="l" t="t" r="r" b="b"/>
                <a:pathLst>
                  <a:path w="3021" h="4788" extrusionOk="0">
                    <a:moveTo>
                      <a:pt x="346" y="1"/>
                    </a:moveTo>
                    <a:lnTo>
                      <a:pt x="0" y="203"/>
                    </a:lnTo>
                    <a:lnTo>
                      <a:pt x="2674" y="4788"/>
                    </a:lnTo>
                    <a:lnTo>
                      <a:pt x="3020"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4" name="Google Shape;569;p44">
                <a:extLst>
                  <a:ext uri="{FF2B5EF4-FFF2-40B4-BE49-F238E27FC236}">
                    <a16:creationId xmlns="" xmlns:a16="http://schemas.microsoft.com/office/drawing/2014/main" id="{4725284D-CDB0-A014-EAA9-9E0F7DBAD8D2}"/>
                  </a:ext>
                </a:extLst>
              </p:cNvPr>
              <p:cNvSpPr/>
              <p:nvPr/>
            </p:nvSpPr>
            <p:spPr>
              <a:xfrm>
                <a:off x="3928575" y="1694050"/>
                <a:ext cx="133500" cy="218975"/>
              </a:xfrm>
              <a:custGeom>
                <a:avLst/>
                <a:gdLst/>
                <a:ahLst/>
                <a:cxnLst/>
                <a:rect l="l" t="t" r="r" b="b"/>
                <a:pathLst>
                  <a:path w="5340" h="8759" extrusionOk="0">
                    <a:moveTo>
                      <a:pt x="347" y="0"/>
                    </a:moveTo>
                    <a:lnTo>
                      <a:pt x="1" y="202"/>
                    </a:lnTo>
                    <a:lnTo>
                      <a:pt x="4994" y="8759"/>
                    </a:lnTo>
                    <a:lnTo>
                      <a:pt x="5340" y="8557"/>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5" name="Google Shape;570;p44">
                <a:extLst>
                  <a:ext uri="{FF2B5EF4-FFF2-40B4-BE49-F238E27FC236}">
                    <a16:creationId xmlns="" xmlns:a16="http://schemas.microsoft.com/office/drawing/2014/main" id="{A9743AA5-763E-F5B7-477C-A0CC2990B426}"/>
                  </a:ext>
                </a:extLst>
              </p:cNvPr>
              <p:cNvSpPr/>
              <p:nvPr/>
            </p:nvSpPr>
            <p:spPr>
              <a:xfrm>
                <a:off x="4065125" y="1614400"/>
                <a:ext cx="75550" cy="119675"/>
              </a:xfrm>
              <a:custGeom>
                <a:avLst/>
                <a:gdLst/>
                <a:ahLst/>
                <a:cxnLst/>
                <a:rect l="l" t="t" r="r" b="b"/>
                <a:pathLst>
                  <a:path w="3022" h="4787" extrusionOk="0">
                    <a:moveTo>
                      <a:pt x="346" y="1"/>
                    </a:moveTo>
                    <a:lnTo>
                      <a:pt x="0" y="202"/>
                    </a:lnTo>
                    <a:lnTo>
                      <a:pt x="2675" y="4786"/>
                    </a:lnTo>
                    <a:lnTo>
                      <a:pt x="3021" y="4584"/>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6" name="Google Shape;571;p44">
                <a:extLst>
                  <a:ext uri="{FF2B5EF4-FFF2-40B4-BE49-F238E27FC236}">
                    <a16:creationId xmlns="" xmlns:a16="http://schemas.microsoft.com/office/drawing/2014/main" id="{9200A738-B2EC-58FE-432E-F28E1F66256B}"/>
                  </a:ext>
                </a:extLst>
              </p:cNvPr>
              <p:cNvSpPr/>
              <p:nvPr/>
            </p:nvSpPr>
            <p:spPr>
              <a:xfrm>
                <a:off x="4201675" y="1535375"/>
                <a:ext cx="75525" cy="119700"/>
              </a:xfrm>
              <a:custGeom>
                <a:avLst/>
                <a:gdLst/>
                <a:ahLst/>
                <a:cxnLst/>
                <a:rect l="l" t="t" r="r" b="b"/>
                <a:pathLst>
                  <a:path w="3021" h="4788" extrusionOk="0">
                    <a:moveTo>
                      <a:pt x="346" y="0"/>
                    </a:moveTo>
                    <a:lnTo>
                      <a:pt x="1"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7" name="Google Shape;572;p44">
                <a:extLst>
                  <a:ext uri="{FF2B5EF4-FFF2-40B4-BE49-F238E27FC236}">
                    <a16:creationId xmlns="" xmlns:a16="http://schemas.microsoft.com/office/drawing/2014/main" id="{3EE03668-B830-076F-88EF-1E44973EB53D}"/>
                  </a:ext>
                </a:extLst>
              </p:cNvPr>
              <p:cNvSpPr/>
              <p:nvPr/>
            </p:nvSpPr>
            <p:spPr>
              <a:xfrm>
                <a:off x="4329850" y="1459950"/>
                <a:ext cx="75550" cy="119700"/>
              </a:xfrm>
              <a:custGeom>
                <a:avLst/>
                <a:gdLst/>
                <a:ahLst/>
                <a:cxnLst/>
                <a:rect l="l" t="t" r="r" b="b"/>
                <a:pathLst>
                  <a:path w="3022" h="4788" extrusionOk="0">
                    <a:moveTo>
                      <a:pt x="346" y="0"/>
                    </a:moveTo>
                    <a:lnTo>
                      <a:pt x="0"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8" name="Google Shape;573;p44">
                <a:extLst>
                  <a:ext uri="{FF2B5EF4-FFF2-40B4-BE49-F238E27FC236}">
                    <a16:creationId xmlns="" xmlns:a16="http://schemas.microsoft.com/office/drawing/2014/main" id="{7F3090FE-E9BD-B52B-3B1B-3A5171FDE73E}"/>
                  </a:ext>
                </a:extLst>
              </p:cNvPr>
              <p:cNvSpPr/>
              <p:nvPr/>
            </p:nvSpPr>
            <p:spPr>
              <a:xfrm>
                <a:off x="4488925" y="1367125"/>
                <a:ext cx="133475" cy="219025"/>
              </a:xfrm>
              <a:custGeom>
                <a:avLst/>
                <a:gdLst/>
                <a:ahLst/>
                <a:cxnLst/>
                <a:rect l="l" t="t" r="r" b="b"/>
                <a:pathLst>
                  <a:path w="5339" h="8761" extrusionOk="0">
                    <a:moveTo>
                      <a:pt x="347" y="0"/>
                    </a:moveTo>
                    <a:lnTo>
                      <a:pt x="1" y="202"/>
                    </a:lnTo>
                    <a:lnTo>
                      <a:pt x="4992" y="8760"/>
                    </a:lnTo>
                    <a:lnTo>
                      <a:pt x="5338" y="8558"/>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9" name="Google Shape;574;p44">
                <a:extLst>
                  <a:ext uri="{FF2B5EF4-FFF2-40B4-BE49-F238E27FC236}">
                    <a16:creationId xmlns="" xmlns:a16="http://schemas.microsoft.com/office/drawing/2014/main" id="{CADD4EFF-C822-743B-D900-9FC3CA28FBA9}"/>
                  </a:ext>
                </a:extLst>
              </p:cNvPr>
              <p:cNvSpPr/>
              <p:nvPr/>
            </p:nvSpPr>
            <p:spPr>
              <a:xfrm>
                <a:off x="4625525" y="1288150"/>
                <a:ext cx="75525" cy="119700"/>
              </a:xfrm>
              <a:custGeom>
                <a:avLst/>
                <a:gdLst/>
                <a:ahLst/>
                <a:cxnLst/>
                <a:rect l="l" t="t" r="r" b="b"/>
                <a:pathLst>
                  <a:path w="3021" h="4788" extrusionOk="0">
                    <a:moveTo>
                      <a:pt x="347" y="1"/>
                    </a:moveTo>
                    <a:lnTo>
                      <a:pt x="1" y="203"/>
                    </a:lnTo>
                    <a:lnTo>
                      <a:pt x="2676" y="4788"/>
                    </a:lnTo>
                    <a:lnTo>
                      <a:pt x="3021"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0" name="Google Shape;575;p44">
                <a:extLst>
                  <a:ext uri="{FF2B5EF4-FFF2-40B4-BE49-F238E27FC236}">
                    <a16:creationId xmlns="" xmlns:a16="http://schemas.microsoft.com/office/drawing/2014/main" id="{D7817670-3D80-8719-AABE-7869961AC09C}"/>
                  </a:ext>
                </a:extLst>
              </p:cNvPr>
              <p:cNvSpPr/>
              <p:nvPr/>
            </p:nvSpPr>
            <p:spPr>
              <a:xfrm>
                <a:off x="4761975" y="1207850"/>
                <a:ext cx="75550" cy="119675"/>
              </a:xfrm>
              <a:custGeom>
                <a:avLst/>
                <a:gdLst/>
                <a:ahLst/>
                <a:cxnLst/>
                <a:rect l="l" t="t" r="r" b="b"/>
                <a:pathLst>
                  <a:path w="3022" h="4787" extrusionOk="0">
                    <a:moveTo>
                      <a:pt x="346" y="1"/>
                    </a:moveTo>
                    <a:lnTo>
                      <a:pt x="0" y="203"/>
                    </a:lnTo>
                    <a:lnTo>
                      <a:pt x="2675" y="4786"/>
                    </a:lnTo>
                    <a:lnTo>
                      <a:pt x="3021" y="4585"/>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1" name="Google Shape;576;p44">
                <a:extLst>
                  <a:ext uri="{FF2B5EF4-FFF2-40B4-BE49-F238E27FC236}">
                    <a16:creationId xmlns="" xmlns:a16="http://schemas.microsoft.com/office/drawing/2014/main" id="{A25FD7D6-B31C-8462-CD27-C6C0FCA82B31}"/>
                  </a:ext>
                </a:extLst>
              </p:cNvPr>
              <p:cNvSpPr/>
              <p:nvPr/>
            </p:nvSpPr>
            <p:spPr>
              <a:xfrm>
                <a:off x="4890200" y="1133050"/>
                <a:ext cx="75500" cy="119675"/>
              </a:xfrm>
              <a:custGeom>
                <a:avLst/>
                <a:gdLst/>
                <a:ahLst/>
                <a:cxnLst/>
                <a:rect l="l" t="t" r="r" b="b"/>
                <a:pathLst>
                  <a:path w="3020" h="4787" extrusionOk="0">
                    <a:moveTo>
                      <a:pt x="346" y="0"/>
                    </a:moveTo>
                    <a:lnTo>
                      <a:pt x="0" y="202"/>
                    </a:lnTo>
                    <a:lnTo>
                      <a:pt x="2675" y="4786"/>
                    </a:lnTo>
                    <a:lnTo>
                      <a:pt x="3020"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2" name="Google Shape;577;p44">
                <a:extLst>
                  <a:ext uri="{FF2B5EF4-FFF2-40B4-BE49-F238E27FC236}">
                    <a16:creationId xmlns="" xmlns:a16="http://schemas.microsoft.com/office/drawing/2014/main" id="{BD3DB9F0-7D0A-BE49-A03C-29748CD38DDB}"/>
                  </a:ext>
                </a:extLst>
              </p:cNvPr>
              <p:cNvSpPr/>
              <p:nvPr/>
            </p:nvSpPr>
            <p:spPr>
              <a:xfrm>
                <a:off x="5049425" y="1040975"/>
                <a:ext cx="133450" cy="219025"/>
              </a:xfrm>
              <a:custGeom>
                <a:avLst/>
                <a:gdLst/>
                <a:ahLst/>
                <a:cxnLst/>
                <a:rect l="l" t="t" r="r" b="b"/>
                <a:pathLst>
                  <a:path w="5338" h="8761" extrusionOk="0">
                    <a:moveTo>
                      <a:pt x="346" y="0"/>
                    </a:moveTo>
                    <a:lnTo>
                      <a:pt x="0" y="202"/>
                    </a:lnTo>
                    <a:lnTo>
                      <a:pt x="4992" y="8760"/>
                    </a:lnTo>
                    <a:lnTo>
                      <a:pt x="5338" y="8558"/>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3" name="Google Shape;578;p44">
                <a:extLst>
                  <a:ext uri="{FF2B5EF4-FFF2-40B4-BE49-F238E27FC236}">
                    <a16:creationId xmlns="" xmlns:a16="http://schemas.microsoft.com/office/drawing/2014/main" id="{9F041BA2-954E-CD86-7540-E93D089EAFD7}"/>
                  </a:ext>
                </a:extLst>
              </p:cNvPr>
              <p:cNvSpPr/>
              <p:nvPr/>
            </p:nvSpPr>
            <p:spPr>
              <a:xfrm>
                <a:off x="5185775" y="960650"/>
                <a:ext cx="75550" cy="119700"/>
              </a:xfrm>
              <a:custGeom>
                <a:avLst/>
                <a:gdLst/>
                <a:ahLst/>
                <a:cxnLst/>
                <a:rect l="l" t="t" r="r" b="b"/>
                <a:pathLst>
                  <a:path w="3022" h="4788" extrusionOk="0">
                    <a:moveTo>
                      <a:pt x="347" y="0"/>
                    </a:moveTo>
                    <a:lnTo>
                      <a:pt x="1" y="202"/>
                    </a:lnTo>
                    <a:lnTo>
                      <a:pt x="2676" y="4787"/>
                    </a:lnTo>
                    <a:lnTo>
                      <a:pt x="3022"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4" name="Google Shape;579;p44">
                <a:extLst>
                  <a:ext uri="{FF2B5EF4-FFF2-40B4-BE49-F238E27FC236}">
                    <a16:creationId xmlns="" xmlns:a16="http://schemas.microsoft.com/office/drawing/2014/main" id="{BB275B27-1E58-A4A5-F905-30C209AA4B9E}"/>
                  </a:ext>
                </a:extLst>
              </p:cNvPr>
              <p:cNvSpPr/>
              <p:nvPr/>
            </p:nvSpPr>
            <p:spPr>
              <a:xfrm>
                <a:off x="5322300" y="881025"/>
                <a:ext cx="75575" cy="119675"/>
              </a:xfrm>
              <a:custGeom>
                <a:avLst/>
                <a:gdLst/>
                <a:ahLst/>
                <a:cxnLst/>
                <a:rect l="l" t="t" r="r" b="b"/>
                <a:pathLst>
                  <a:path w="3023" h="4787" extrusionOk="0">
                    <a:moveTo>
                      <a:pt x="347" y="1"/>
                    </a:moveTo>
                    <a:lnTo>
                      <a:pt x="1" y="202"/>
                    </a:lnTo>
                    <a:lnTo>
                      <a:pt x="2676" y="4786"/>
                    </a:lnTo>
                    <a:lnTo>
                      <a:pt x="3022" y="4584"/>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5" name="Google Shape;580;p44">
                <a:extLst>
                  <a:ext uri="{FF2B5EF4-FFF2-40B4-BE49-F238E27FC236}">
                    <a16:creationId xmlns="" xmlns:a16="http://schemas.microsoft.com/office/drawing/2014/main" id="{C86BFE70-D5F2-0D2D-0990-B2CC8506FB4E}"/>
                  </a:ext>
                </a:extLst>
              </p:cNvPr>
              <p:cNvSpPr/>
              <p:nvPr/>
            </p:nvSpPr>
            <p:spPr>
              <a:xfrm>
                <a:off x="5426975" y="821150"/>
                <a:ext cx="74975" cy="119150"/>
              </a:xfrm>
              <a:custGeom>
                <a:avLst/>
                <a:gdLst/>
                <a:ahLst/>
                <a:cxnLst/>
                <a:rect l="l" t="t" r="r" b="b"/>
                <a:pathLst>
                  <a:path w="2999" h="4766" extrusionOk="0">
                    <a:moveTo>
                      <a:pt x="344" y="1"/>
                    </a:moveTo>
                    <a:lnTo>
                      <a:pt x="1" y="201"/>
                    </a:lnTo>
                    <a:lnTo>
                      <a:pt x="2654" y="4766"/>
                    </a:lnTo>
                    <a:lnTo>
                      <a:pt x="2999" y="4565"/>
                    </a:lnTo>
                    <a:lnTo>
                      <a:pt x="344"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9897" name="Google Shape;446;p44">
            <a:extLst>
              <a:ext uri="{FF2B5EF4-FFF2-40B4-BE49-F238E27FC236}">
                <a16:creationId xmlns="" xmlns:a16="http://schemas.microsoft.com/office/drawing/2014/main" id="{394E825D-3A02-C261-9BF2-AF2D434E3BFD}"/>
              </a:ext>
            </a:extLst>
          </p:cNvPr>
          <p:cNvSpPr txBox="1">
            <a:spLocks/>
          </p:cNvSpPr>
          <p:nvPr/>
        </p:nvSpPr>
        <p:spPr>
          <a:xfrm>
            <a:off x="4499019" y="595799"/>
            <a:ext cx="685517" cy="12337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2"/>
              </a:buClr>
              <a:buSzPts val="5200"/>
              <a:buFont typeface="Ranchers"/>
              <a:buNone/>
              <a:defRPr sz="7000" b="0" i="0" u="none" strike="noStrike" cap="none">
                <a:solidFill>
                  <a:schemeClr val="accent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90000"/>
              </a:lnSpc>
              <a:spcBef>
                <a:spcPts val="0"/>
              </a:spcBef>
              <a:spcAft>
                <a:spcPts val="0"/>
              </a:spcAft>
              <a:buClr>
                <a:srgbClr val="E32747"/>
              </a:buClr>
              <a:buSzPts val="5200"/>
              <a:buFont typeface="Ranchers"/>
              <a:buNone/>
              <a:tabLst/>
              <a:defRPr/>
            </a:pPr>
            <a:r>
              <a:rPr lang="en-US" sz="4400" b="1">
                <a:solidFill>
                  <a:schemeClr val="tx1"/>
                </a:solidFill>
                <a:effectLst/>
                <a:latin typeface="Times New Roman" panose="02020603050405020304" pitchFamily="18" charset="0"/>
                <a:ea typeface="Times New Roman" panose="02020603050405020304" pitchFamily="18" charset="0"/>
              </a:rPr>
              <a:t>I</a:t>
            </a:r>
            <a:endParaRPr kumimoji="0" lang="en-US" sz="16600" b="0" i="0" u="none" strike="noStrike" kern="0" cap="none" spc="0" normalizeH="0" baseline="0" noProof="0">
              <a:ln>
                <a:noFill/>
              </a:ln>
              <a:solidFill>
                <a:schemeClr val="tx1"/>
              </a:solidFill>
              <a:effectLst/>
              <a:uLnTx/>
              <a:uFillTx/>
              <a:latin typeface="Ranchers"/>
              <a:sym typeface="Rancher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1185286" y="440737"/>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797741" y="348561"/>
            <a:ext cx="5412394"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40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I. Định</a:t>
            </a:r>
            <a:r>
              <a:rPr kumimoji="0" lang="en" sz="40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hướng</a:t>
            </a:r>
            <a:endParaRPr kumimoji="0" sz="40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 xmlns:a16="http://schemas.microsoft.com/office/drawing/2014/main" id="{4A334565-1D81-4AF1-9B5F-DEB8333F4FD5}"/>
              </a:ext>
            </a:extLst>
          </p:cNvPr>
          <p:cNvPicPr preferRelativeResize="0"/>
          <p:nvPr/>
        </p:nvPicPr>
        <p:blipFill>
          <a:blip r:embed="rId4">
            <a:alphaModFix/>
          </a:blip>
          <a:stretch>
            <a:fillRect/>
          </a:stretch>
        </p:blipFill>
        <p:spPr>
          <a:xfrm rot="712773">
            <a:off x="7836163" y="3663487"/>
            <a:ext cx="1152060" cy="1633322"/>
          </a:xfrm>
          <a:prstGeom prst="rect">
            <a:avLst/>
          </a:prstGeom>
          <a:noFill/>
          <a:ln>
            <a:noFill/>
          </a:ln>
        </p:spPr>
      </p:pic>
      <p:grpSp>
        <p:nvGrpSpPr>
          <p:cNvPr id="16" name="Google Shape;1680;p50">
            <a:extLst>
              <a:ext uri="{FF2B5EF4-FFF2-40B4-BE49-F238E27FC236}">
                <a16:creationId xmlns="" xmlns:a16="http://schemas.microsoft.com/office/drawing/2014/main" id="{02A97D52-18A1-1CEB-E822-894253402995}"/>
              </a:ext>
            </a:extLst>
          </p:cNvPr>
          <p:cNvGrpSpPr/>
          <p:nvPr/>
        </p:nvGrpSpPr>
        <p:grpSpPr>
          <a:xfrm>
            <a:off x="6826790" y="3359782"/>
            <a:ext cx="1023567" cy="359879"/>
            <a:chOff x="3365625" y="629625"/>
            <a:chExt cx="408975" cy="126275"/>
          </a:xfrm>
        </p:grpSpPr>
        <p:sp>
          <p:nvSpPr>
            <p:cNvPr id="102" name="Google Shape;1681;p50">
              <a:extLst>
                <a:ext uri="{FF2B5EF4-FFF2-40B4-BE49-F238E27FC236}">
                  <a16:creationId xmlns="" xmlns:a16="http://schemas.microsoft.com/office/drawing/2014/main" id="{01627F1A-62DA-0A73-03ED-CE7DCF5ABBBF}"/>
                </a:ext>
              </a:extLst>
            </p:cNvPr>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rgbClr val="FFF6E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3" name="Google Shape;1682;p50">
              <a:extLst>
                <a:ext uri="{FF2B5EF4-FFF2-40B4-BE49-F238E27FC236}">
                  <a16:creationId xmlns="" xmlns:a16="http://schemas.microsoft.com/office/drawing/2014/main" id="{25865035-C24C-DD5D-F800-87B4C017E65C}"/>
                </a:ext>
              </a:extLst>
            </p:cNvPr>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
        <p:nvSpPr>
          <p:cNvPr id="113" name="TextBox 1">
            <a:extLst>
              <a:ext uri="{FF2B5EF4-FFF2-40B4-BE49-F238E27FC236}">
                <a16:creationId xmlns="" xmlns:a16="http://schemas.microsoft.com/office/drawing/2014/main" id="{51B6A613-7516-FCEA-B30D-777686078A76}"/>
              </a:ext>
            </a:extLst>
          </p:cNvPr>
          <p:cNvSpPr txBox="1"/>
          <p:nvPr/>
        </p:nvSpPr>
        <p:spPr>
          <a:xfrm>
            <a:off x="939787" y="2665132"/>
            <a:ext cx="2106477" cy="95410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i="1">
                <a:latin typeface="Times New Roman" panose="02020603050405020304" pitchFamily="18" charset="0"/>
                <a:cs typeface="Times New Roman" panose="02020603050405020304" pitchFamily="18" charset="0"/>
              </a:rPr>
              <a:t>Khái niệm, đặc điểm</a:t>
            </a:r>
            <a:endParaRPr lang="en-US" sz="2800">
              <a:latin typeface="Times New Roman" panose="02020603050405020304" pitchFamily="18" charset="0"/>
              <a:cs typeface="Times New Roman" panose="02020603050405020304" pitchFamily="18" charset="0"/>
            </a:endParaRPr>
          </a:p>
        </p:txBody>
      </p:sp>
      <p:sp>
        <p:nvSpPr>
          <p:cNvPr id="114" name="TextBox 2">
            <a:extLst>
              <a:ext uri="{FF2B5EF4-FFF2-40B4-BE49-F238E27FC236}">
                <a16:creationId xmlns="" xmlns:a16="http://schemas.microsoft.com/office/drawing/2014/main" id="{8EC4AC44-D779-AC33-4D83-54D8239FD6F6}"/>
              </a:ext>
            </a:extLst>
          </p:cNvPr>
          <p:cNvSpPr txBox="1"/>
          <p:nvPr/>
        </p:nvSpPr>
        <p:spPr>
          <a:xfrm>
            <a:off x="6175648" y="2680453"/>
            <a:ext cx="2474437" cy="95410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buClrTx/>
            </a:pPr>
            <a:r>
              <a:rPr lang="en-US" sz="2800" i="1">
                <a:latin typeface="Times New Roman" panose="02020603050405020304" pitchFamily="18" charset="0"/>
                <a:cs typeface="Times New Roman" panose="02020603050405020304" pitchFamily="18" charset="0"/>
              </a:rPr>
              <a:t>Một số điểm cần lưu ý</a:t>
            </a:r>
            <a:endParaRPr kumimoji="0" lang="en-US" sz="32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15" name="Google Shape;2239;p65">
            <a:extLst>
              <a:ext uri="{FF2B5EF4-FFF2-40B4-BE49-F238E27FC236}">
                <a16:creationId xmlns="" xmlns:a16="http://schemas.microsoft.com/office/drawing/2014/main" id="{7A461A09-FD44-67B8-432E-F292CBB343F2}"/>
              </a:ext>
            </a:extLst>
          </p:cNvPr>
          <p:cNvSpPr/>
          <p:nvPr/>
        </p:nvSpPr>
        <p:spPr>
          <a:xfrm rot="10716260">
            <a:off x="6871384" y="1725249"/>
            <a:ext cx="811887" cy="696126"/>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6" name="Google Shape;2240;p65">
            <a:extLst>
              <a:ext uri="{FF2B5EF4-FFF2-40B4-BE49-F238E27FC236}">
                <a16:creationId xmlns="" xmlns:a16="http://schemas.microsoft.com/office/drawing/2014/main" id="{5F38C813-BAAF-9028-2ABC-41E4B3E7C237}"/>
              </a:ext>
            </a:extLst>
          </p:cNvPr>
          <p:cNvSpPr/>
          <p:nvPr/>
        </p:nvSpPr>
        <p:spPr>
          <a:xfrm rot="-504209">
            <a:off x="1587093" y="1769296"/>
            <a:ext cx="811866" cy="696144"/>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7" name="Google Shape;2339;p65">
            <a:extLst>
              <a:ext uri="{FF2B5EF4-FFF2-40B4-BE49-F238E27FC236}">
                <a16:creationId xmlns="" xmlns:a16="http://schemas.microsoft.com/office/drawing/2014/main" id="{D278EA9B-FF50-BC27-8E7A-76145EAD6BAC}"/>
              </a:ext>
            </a:extLst>
          </p:cNvPr>
          <p:cNvSpPr txBox="1">
            <a:spLocks/>
          </p:cNvSpPr>
          <p:nvPr/>
        </p:nvSpPr>
        <p:spPr>
          <a:xfrm>
            <a:off x="1540582" y="1812091"/>
            <a:ext cx="832200" cy="649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buClr>
                <a:srgbClr val="E32747"/>
              </a:buClr>
              <a:defRPr/>
            </a:pPr>
            <a:r>
              <a:rPr lang="en" sz="3600" b="1">
                <a:solidFill>
                  <a:srgbClr val="79BEE0"/>
                </a:solidFill>
                <a:latin typeface="Times New Roman" panose="02020603050405020304" pitchFamily="18" charset="0"/>
                <a:cs typeface="Times New Roman" panose="02020603050405020304" pitchFamily="18" charset="0"/>
              </a:rPr>
              <a:t>01</a:t>
            </a:r>
          </a:p>
        </p:txBody>
      </p:sp>
      <p:sp>
        <p:nvSpPr>
          <p:cNvPr id="118" name="Google Shape;2340;p65">
            <a:extLst>
              <a:ext uri="{FF2B5EF4-FFF2-40B4-BE49-F238E27FC236}">
                <a16:creationId xmlns="" xmlns:a16="http://schemas.microsoft.com/office/drawing/2014/main" id="{2B3ED696-DC18-702F-985A-AC31F9F3DA2A}"/>
              </a:ext>
            </a:extLst>
          </p:cNvPr>
          <p:cNvSpPr txBox="1">
            <a:spLocks/>
          </p:cNvSpPr>
          <p:nvPr/>
        </p:nvSpPr>
        <p:spPr>
          <a:xfrm>
            <a:off x="6848186" y="1767172"/>
            <a:ext cx="832200" cy="649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buClr>
                <a:srgbClr val="E32747"/>
              </a:buClr>
              <a:defRPr/>
            </a:pPr>
            <a:r>
              <a:rPr lang="en" sz="3600" b="1">
                <a:solidFill>
                  <a:srgbClr val="FF785D"/>
                </a:solidFill>
                <a:latin typeface="Times New Roman" panose="02020603050405020304" pitchFamily="18" charset="0"/>
                <a:cs typeface="Times New Roman" panose="02020603050405020304" pitchFamily="18" charset="0"/>
              </a:rPr>
              <a:t>02</a:t>
            </a:r>
          </a:p>
        </p:txBody>
      </p:sp>
      <p:sp>
        <p:nvSpPr>
          <p:cNvPr id="119" name="Freeform 5">
            <a:extLst>
              <a:ext uri="{FF2B5EF4-FFF2-40B4-BE49-F238E27FC236}">
                <a16:creationId xmlns="" xmlns:a16="http://schemas.microsoft.com/office/drawing/2014/main" id="{3B4239FA-4E2C-AD96-9461-80639886492C}"/>
              </a:ext>
            </a:extLst>
          </p:cNvPr>
          <p:cNvSpPr/>
          <p:nvPr/>
        </p:nvSpPr>
        <p:spPr>
          <a:xfrm>
            <a:off x="2918487" y="3055054"/>
            <a:ext cx="3097942" cy="1835498"/>
          </a:xfrm>
          <a:custGeom>
            <a:avLst/>
            <a:gdLst/>
            <a:ahLst/>
            <a:cxnLst/>
            <a:rect l="l" t="t" r="r" b="b"/>
            <a:pathLst>
              <a:path w="5144976" h="2637969">
                <a:moveTo>
                  <a:pt x="0" y="0"/>
                </a:moveTo>
                <a:lnTo>
                  <a:pt x="5144976" y="0"/>
                </a:lnTo>
                <a:lnTo>
                  <a:pt x="5144976" y="2637969"/>
                </a:lnTo>
                <a:lnTo>
                  <a:pt x="0" y="263796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43018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9"/>
                                        </p:tgtEl>
                                        <p:attrNameLst>
                                          <p:attrName>style.visibility</p:attrName>
                                        </p:attrNameLst>
                                      </p:cBhvr>
                                      <p:to>
                                        <p:strVal val="visible"/>
                                      </p:to>
                                    </p:set>
                                    <p:animEffect transition="in" filter="barn(inVertical)">
                                      <p:cBhvr>
                                        <p:cTn id="20" dur="500"/>
                                        <p:tgtEl>
                                          <p:spTgt spid="11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6"/>
                                        </p:tgtEl>
                                        <p:attrNameLst>
                                          <p:attrName>style.visibility</p:attrName>
                                        </p:attrNameLst>
                                      </p:cBhvr>
                                      <p:to>
                                        <p:strVal val="visible"/>
                                      </p:to>
                                    </p:set>
                                    <p:animEffect transition="in" filter="barn(inVertical)">
                                      <p:cBhvr>
                                        <p:cTn id="25" dur="500"/>
                                        <p:tgtEl>
                                          <p:spTgt spid="11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7"/>
                                        </p:tgtEl>
                                        <p:attrNameLst>
                                          <p:attrName>style.visibility</p:attrName>
                                        </p:attrNameLst>
                                      </p:cBhvr>
                                      <p:to>
                                        <p:strVal val="visible"/>
                                      </p:to>
                                    </p:set>
                                    <p:animEffect transition="in" filter="barn(inVertical)">
                                      <p:cBhvr>
                                        <p:cTn id="28" dur="500"/>
                                        <p:tgtEl>
                                          <p:spTgt spid="11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3"/>
                                        </p:tgtEl>
                                        <p:attrNameLst>
                                          <p:attrName>style.visibility</p:attrName>
                                        </p:attrNameLst>
                                      </p:cBhvr>
                                      <p:to>
                                        <p:strVal val="visible"/>
                                      </p:to>
                                    </p:set>
                                    <p:animEffect transition="in" filter="barn(inVertical)">
                                      <p:cBhvr>
                                        <p:cTn id="31" dur="500"/>
                                        <p:tgtEl>
                                          <p:spTgt spid="1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5"/>
                                        </p:tgtEl>
                                        <p:attrNameLst>
                                          <p:attrName>style.visibility</p:attrName>
                                        </p:attrNameLst>
                                      </p:cBhvr>
                                      <p:to>
                                        <p:strVal val="visible"/>
                                      </p:to>
                                    </p:set>
                                    <p:animEffect transition="in" filter="barn(inVertical)">
                                      <p:cBhvr>
                                        <p:cTn id="36" dur="500"/>
                                        <p:tgtEl>
                                          <p:spTgt spid="11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barn(inVertical)">
                                      <p:cBhvr>
                                        <p:cTn id="39" dur="500"/>
                                        <p:tgtEl>
                                          <p:spTgt spid="1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14"/>
                                        </p:tgtEl>
                                        <p:attrNameLst>
                                          <p:attrName>style.visibility</p:attrName>
                                        </p:attrNameLst>
                                      </p:cBhvr>
                                      <p:to>
                                        <p:strVal val="visible"/>
                                      </p:to>
                                    </p:set>
                                    <p:animEffect transition="in" filter="barn(inVertical)">
                                      <p:cBhvr>
                                        <p:cTn id="4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3" grpId="0"/>
      <p:bldP spid="114" grpId="0"/>
      <p:bldP spid="115" grpId="0" animBg="1"/>
      <p:bldP spid="116" grpId="0" animBg="1"/>
      <p:bldP spid="117" grpId="0"/>
      <p:bldP spid="118" grpId="0"/>
      <p:bldP spid="1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B5DEED-11F3-A014-C064-B487F601C90E}"/>
              </a:ext>
            </a:extLst>
          </p:cNvPr>
          <p:cNvPicPr>
            <a:picLocks noChangeAspect="1"/>
          </p:cNvPicPr>
          <p:nvPr/>
        </p:nvPicPr>
        <p:blipFill>
          <a:blip r:embed="rId2"/>
          <a:stretch>
            <a:fillRect/>
          </a:stretch>
        </p:blipFill>
        <p:spPr>
          <a:xfrm>
            <a:off x="1185286" y="440737"/>
            <a:ext cx="590352" cy="734525"/>
          </a:xfrm>
          <a:prstGeom prst="rect">
            <a:avLst/>
          </a:prstGeom>
        </p:spPr>
      </p:pic>
      <p:sp>
        <p:nvSpPr>
          <p:cNvPr id="5" name="Google Shape;2675;p42">
            <a:extLst>
              <a:ext uri="{FF2B5EF4-FFF2-40B4-BE49-F238E27FC236}">
                <a16:creationId xmlns="" xmlns:a16="http://schemas.microsoft.com/office/drawing/2014/main" id="{1DCE992C-3629-25AA-4236-D970C7B0A9FB}"/>
              </a:ext>
            </a:extLst>
          </p:cNvPr>
          <p:cNvSpPr txBox="1">
            <a:spLocks noGrp="1"/>
          </p:cNvSpPr>
          <p:nvPr/>
        </p:nvSpPr>
        <p:spPr>
          <a:xfrm>
            <a:off x="797741" y="348561"/>
            <a:ext cx="5412394"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40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I. Định</a:t>
            </a:r>
            <a:r>
              <a:rPr kumimoji="0" lang="en" sz="40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hướng</a:t>
            </a:r>
            <a:endParaRPr kumimoji="0" sz="40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 xmlns:a16="http://schemas.microsoft.com/office/drawing/2014/main"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 xmlns:a16="http://schemas.microsoft.com/office/drawing/2014/main" id="{4A334565-1D81-4AF1-9B5F-DEB8333F4FD5}"/>
              </a:ext>
            </a:extLst>
          </p:cNvPr>
          <p:cNvPicPr preferRelativeResize="0"/>
          <p:nvPr/>
        </p:nvPicPr>
        <p:blipFill>
          <a:blip r:embed="rId4">
            <a:alphaModFix/>
          </a:blip>
          <a:stretch>
            <a:fillRect/>
          </a:stretch>
        </p:blipFill>
        <p:spPr>
          <a:xfrm rot="712773">
            <a:off x="7836163" y="3663487"/>
            <a:ext cx="1152060" cy="1633322"/>
          </a:xfrm>
          <a:prstGeom prst="rect">
            <a:avLst/>
          </a:prstGeom>
          <a:noFill/>
          <a:ln>
            <a:noFill/>
          </a:ln>
        </p:spPr>
      </p:pic>
      <p:pic>
        <p:nvPicPr>
          <p:cNvPr id="10" name="图片 6">
            <a:extLst>
              <a:ext uri="{FF2B5EF4-FFF2-40B4-BE49-F238E27FC236}">
                <a16:creationId xmlns="" xmlns:a16="http://schemas.microsoft.com/office/drawing/2014/main" id="{3AB95671-646F-7DAD-07DA-B36D87FB6E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045" y="2090804"/>
            <a:ext cx="2708863" cy="2943190"/>
          </a:xfrm>
          <a:prstGeom prst="rect">
            <a:avLst/>
          </a:prstGeom>
          <a:effectLst>
            <a:outerShdw blurRad="63500" sx="102000" sy="102000" algn="ctr" rotWithShape="0">
              <a:prstClr val="black">
                <a:alpha val="40000"/>
              </a:prstClr>
            </a:outerShdw>
          </a:effectLst>
        </p:spPr>
      </p:pic>
      <p:pic>
        <p:nvPicPr>
          <p:cNvPr id="11" name="图片 4" descr="5">
            <a:extLst>
              <a:ext uri="{FF2B5EF4-FFF2-40B4-BE49-F238E27FC236}">
                <a16:creationId xmlns="" xmlns:a16="http://schemas.microsoft.com/office/drawing/2014/main" id="{8FC19A7E-7188-E8C3-6B76-5EFCFA8990D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919937" y="1612735"/>
            <a:ext cx="4581034" cy="194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3" descr="5">
            <a:extLst>
              <a:ext uri="{FF2B5EF4-FFF2-40B4-BE49-F238E27FC236}">
                <a16:creationId xmlns="" xmlns:a16="http://schemas.microsoft.com/office/drawing/2014/main" id="{28333949-A5B1-B9C0-52C0-C7BEF53F729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212437" y="2676691"/>
            <a:ext cx="1261123" cy="107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9">
            <a:extLst>
              <a:ext uri="{FF2B5EF4-FFF2-40B4-BE49-F238E27FC236}">
                <a16:creationId xmlns="" xmlns:a16="http://schemas.microsoft.com/office/drawing/2014/main" id="{BCB4460F-A08E-DC77-A28A-A4D8202AB881}"/>
              </a:ext>
            </a:extLst>
          </p:cNvPr>
          <p:cNvSpPr txBox="1">
            <a:spLocks noChangeArrowheads="1"/>
          </p:cNvSpPr>
          <p:nvPr/>
        </p:nvSpPr>
        <p:spPr bwMode="auto">
          <a:xfrm>
            <a:off x="4169406" y="1861377"/>
            <a:ext cx="408145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sz="2000" i="1">
                <a:latin typeface="Times New Roman" panose="02020603050405020304" pitchFamily="18" charset="0"/>
                <a:cs typeface="Times New Roman" panose="02020603050405020304" pitchFamily="18" charset="0"/>
              </a:rPr>
              <a:t>Hs</a:t>
            </a:r>
            <a:r>
              <a:rPr lang="vi-VN" sz="2000" i="1">
                <a:latin typeface="Times New Roman" panose="02020603050405020304" pitchFamily="18" charset="0"/>
                <a:cs typeface="Times New Roman" panose="02020603050405020304" pitchFamily="18" charset="0"/>
              </a:rPr>
              <a:t> hoàn thiện PHT số 1 để tìm hiểu về khái niệm, đặc điểm, một số lưu ý khi làm kiểu bài kể lại một chuyến đi hoặc một hoạt động xã hội</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415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0-#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3"/>
                                        </p:tgtEl>
                                        <p:attrNameLst>
                                          <p:attrName>ppt_y</p:attrName>
                                        </p:attrNameLst>
                                      </p:cBhvr>
                                      <p:tavLst>
                                        <p:tav tm="0">
                                          <p:val>
                                            <p:strVal val="#ppt_y"/>
                                          </p:val>
                                        </p:tav>
                                        <p:tav tm="100000">
                                          <p:val>
                                            <p:strVal val="#ppt_y"/>
                                          </p:val>
                                        </p:tav>
                                      </p:tavLst>
                                    </p:anim>
                                    <p:anim calcmode="lin" valueType="num">
                                      <p:cBhvr>
                                        <p:cTn id="4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E66D834-9842-9859-2013-8CF07ED8C1A0}"/>
              </a:ext>
            </a:extLst>
          </p:cNvPr>
          <p:cNvPicPr>
            <a:picLocks noChangeAspect="1"/>
          </p:cNvPicPr>
          <p:nvPr/>
        </p:nvPicPr>
        <p:blipFill>
          <a:blip r:embed="rId2"/>
          <a:stretch>
            <a:fillRect/>
          </a:stretch>
        </p:blipFill>
        <p:spPr>
          <a:xfrm>
            <a:off x="0" y="1255"/>
            <a:ext cx="9144000" cy="5140990"/>
          </a:xfrm>
          <a:prstGeom prst="rect">
            <a:avLst/>
          </a:prstGeom>
        </p:spPr>
      </p:pic>
    </p:spTree>
    <p:extLst>
      <p:ext uri="{BB962C8B-B14F-4D97-AF65-F5344CB8AC3E}">
        <p14:creationId xmlns:p14="http://schemas.microsoft.com/office/powerpoint/2010/main" val="252573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072"/>
  <p:tag name="ISPRING_SLIDE_ID_2" val="{1B1932C8-59F5-485F-8A49-F5E2E90B8F97}"/>
</p:tagLst>
</file>

<file path=ppt/theme/theme1.xml><?xml version="1.0" encoding="utf-8"?>
<a:theme xmlns:a="http://schemas.openxmlformats.org/drawingml/2006/main" name="Pasos para estudiar un texto by Slidesgo">
  <a:themeElements>
    <a:clrScheme name="Simple Light">
      <a:dk1>
        <a:srgbClr val="222828"/>
      </a:dk1>
      <a:lt1>
        <a:srgbClr val="71C9B9"/>
      </a:lt1>
      <a:dk2>
        <a:srgbClr val="68B3A5"/>
      </a:dk2>
      <a:lt2>
        <a:srgbClr val="005051"/>
      </a:lt2>
      <a:accent1>
        <a:srgbClr val="FCC94C"/>
      </a:accent1>
      <a:accent2>
        <a:srgbClr val="FBFEE9"/>
      </a:accent2>
      <a:accent3>
        <a:srgbClr val="F1E4D1"/>
      </a:accent3>
      <a:accent4>
        <a:srgbClr val="E4DEC8"/>
      </a:accent4>
      <a:accent5>
        <a:srgbClr val="FFFFFF"/>
      </a:accent5>
      <a:accent6>
        <a:srgbClr val="C7404E"/>
      </a:accent6>
      <a:hlink>
        <a:srgbClr val="22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1395</TotalTime>
  <Words>1895</Words>
  <Application>Microsoft Office PowerPoint</Application>
  <PresentationFormat>On-screen Show (16:9)</PresentationFormat>
  <Paragraphs>173</Paragraphs>
  <Slides>46</Slides>
  <Notes>8</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46</vt:i4>
      </vt:variant>
    </vt:vector>
  </HeadingPairs>
  <TitlesOfParts>
    <vt:vector size="67" baseType="lpstr">
      <vt:lpstr>SimSun</vt:lpstr>
      <vt:lpstr>SimSun</vt:lpstr>
      <vt:lpstr>.VnTime</vt:lpstr>
      <vt:lpstr>Archivo Black</vt:lpstr>
      <vt:lpstr>Arial</vt:lpstr>
      <vt:lpstr>Atma</vt:lpstr>
      <vt:lpstr>Calibri</vt:lpstr>
      <vt:lpstr>Calibri Light</vt:lpstr>
      <vt:lpstr>Fira Sans Extra Condensed</vt:lpstr>
      <vt:lpstr>Gantari</vt:lpstr>
      <vt:lpstr>Gantari ExtraBold</vt:lpstr>
      <vt:lpstr>MS Mincho</vt:lpstr>
      <vt:lpstr>Nunito</vt:lpstr>
      <vt:lpstr>Pangolin</vt:lpstr>
      <vt:lpstr>Ranchers</vt:lpstr>
      <vt:lpstr>Roboto</vt:lpstr>
      <vt:lpstr>Spartan</vt:lpstr>
      <vt:lpstr>Spicy Rice</vt:lpstr>
      <vt:lpstr>Times New Roman</vt:lpstr>
      <vt:lpstr>Pasos para estudiar un texto by Slidesgo</vt:lpstr>
      <vt:lpstr>3_Office Theme</vt:lpstr>
      <vt:lpstr>PowerPoint Presentation</vt:lpstr>
      <vt:lpstr>Kể lại một chuyến đi hoặc một hoạt động xã hội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Chuẩn bị</vt:lpstr>
      <vt:lpstr>PowerPoint Presentation</vt:lpstr>
      <vt:lpstr>PowerPoint Presentation</vt:lpstr>
      <vt:lpstr>PowerPoint Presentation</vt:lpstr>
      <vt:lpstr>PowerPoint Presentation</vt:lpstr>
      <vt:lpstr>Tìm ý và lập dàn ý</vt:lpstr>
      <vt:lpstr>PowerPoint Presentation</vt:lpstr>
      <vt:lpstr>PowerPoint Presentation</vt:lpstr>
      <vt:lpstr>PowerPoint Presentation</vt:lpstr>
      <vt:lpstr>PowerPoint Presentation</vt:lpstr>
      <vt:lpstr>PowerPoint Presentation</vt:lpstr>
      <vt:lpstr>Viết bài</vt:lpstr>
      <vt:lpstr>PowerPoint Presentation</vt:lpstr>
      <vt:lpstr>PowerPoint Presentation</vt:lpstr>
      <vt:lpstr>Kiểm tra và chỉnh sửa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PASOS PARA ESTUDIAR UN TEXTO</dc:title>
  <cp:lastModifiedBy>HP</cp:lastModifiedBy>
  <cp:revision>101</cp:revision>
  <dcterms:modified xsi:type="dcterms:W3CDTF">2025-05-13T12:20:44Z</dcterms:modified>
</cp:coreProperties>
</file>