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709" r:id="rId3"/>
  </p:sldMasterIdLst>
  <p:notesMasterIdLst>
    <p:notesMasterId r:id="rId55"/>
  </p:notesMasterIdLst>
  <p:sldIdLst>
    <p:sldId id="2007577580" r:id="rId4"/>
    <p:sldId id="262" r:id="rId5"/>
    <p:sldId id="345" r:id="rId6"/>
    <p:sldId id="808" r:id="rId7"/>
    <p:sldId id="346" r:id="rId8"/>
    <p:sldId id="2007577579" r:id="rId9"/>
    <p:sldId id="261" r:id="rId10"/>
    <p:sldId id="348" r:id="rId11"/>
    <p:sldId id="809" r:id="rId12"/>
    <p:sldId id="807" r:id="rId13"/>
    <p:sldId id="806" r:id="rId14"/>
    <p:sldId id="2007577576" r:id="rId15"/>
    <p:sldId id="2007577577" r:id="rId16"/>
    <p:sldId id="2007577578" r:id="rId17"/>
    <p:sldId id="810" r:id="rId18"/>
    <p:sldId id="347" r:id="rId19"/>
    <p:sldId id="814" r:id="rId20"/>
    <p:sldId id="811" r:id="rId21"/>
    <p:sldId id="813" r:id="rId22"/>
    <p:sldId id="816" r:id="rId23"/>
    <p:sldId id="812" r:id="rId24"/>
    <p:sldId id="815" r:id="rId25"/>
    <p:sldId id="2007577572" r:id="rId26"/>
    <p:sldId id="2007577573" r:id="rId27"/>
    <p:sldId id="818" r:id="rId28"/>
    <p:sldId id="819" r:id="rId29"/>
    <p:sldId id="2007577574" r:id="rId30"/>
    <p:sldId id="820" r:id="rId31"/>
    <p:sldId id="821" r:id="rId32"/>
    <p:sldId id="2007577575" r:id="rId33"/>
    <p:sldId id="822" r:id="rId34"/>
    <p:sldId id="823" r:id="rId35"/>
    <p:sldId id="824" r:id="rId36"/>
    <p:sldId id="825" r:id="rId37"/>
    <p:sldId id="826" r:id="rId38"/>
    <p:sldId id="832" r:id="rId39"/>
    <p:sldId id="833" r:id="rId40"/>
    <p:sldId id="827" r:id="rId41"/>
    <p:sldId id="834" r:id="rId42"/>
    <p:sldId id="343" r:id="rId43"/>
    <p:sldId id="2007577571" r:id="rId44"/>
    <p:sldId id="2007577569" r:id="rId45"/>
    <p:sldId id="678" r:id="rId46"/>
    <p:sldId id="679" r:id="rId47"/>
    <p:sldId id="680" r:id="rId48"/>
    <p:sldId id="681" r:id="rId49"/>
    <p:sldId id="597" r:id="rId50"/>
    <p:sldId id="2007577570" r:id="rId51"/>
    <p:sldId id="344" r:id="rId52"/>
    <p:sldId id="835" r:id="rId53"/>
    <p:sldId id="2007577581" r:id="rId54"/>
  </p:sldIdLst>
  <p:sldSz cx="9144000" cy="5143500" type="screen16x9"/>
  <p:notesSz cx="6858000" cy="9144000"/>
  <p:embeddedFontLst>
    <p:embeddedFont>
      <p:font typeface="Barlow" panose="020B0604020202020204" charset="0"/>
      <p:regular r:id="rId56"/>
      <p:bold r:id="rId57"/>
      <p:italic r:id="rId58"/>
      <p:boldItalic r:id="rId59"/>
    </p:embeddedFont>
    <p:embeddedFont>
      <p:font typeface="Architects Daughter" panose="020B0604020202020204" charset="0"/>
      <p:regular r:id="rId60"/>
    </p:embeddedFont>
    <p:embeddedFont>
      <p:font typeface="Pacifico" panose="020B0604020202020204" charset="0"/>
      <p:regular r:id="rId61"/>
    </p:embeddedFont>
    <p:embeddedFont>
      <p:font typeface="Handlee" panose="020B0604020202020204" charset="0"/>
      <p:regular r:id="rId62"/>
    </p:embeddedFont>
    <p:embeddedFont>
      <p:font typeface="Manrope" panose="020B0604020202020204" charset="0"/>
      <p:regular r:id="rId63"/>
      <p:bold r:id="rId64"/>
    </p:embeddedFont>
    <p:embeddedFont>
      <p:font typeface="Calibri" panose="020F0502020204030204" pitchFamily="34" charset="0"/>
      <p:regular r:id="rId65"/>
      <p:bold r:id="rId66"/>
      <p:italic r:id="rId67"/>
      <p:boldItalic r:id="rId68"/>
    </p:embeddedFont>
    <p:embeddedFont>
      <p:font typeface="SimSun" panose="02010600030101010101" pitchFamily="2" charset="-122"/>
      <p:regular r:id="rId69"/>
    </p:embeddedFont>
    <p:embeddedFont>
      <p:font typeface=".VnTime" panose="020B7200000000000000"/>
      <p:regular r:id="rId70"/>
      <p:bold r:id="rId71"/>
      <p:italic r:id="rId72"/>
      <p:boldItalic r:id="rId73"/>
    </p:embeddedFont>
    <p:embeddedFont>
      <p:font typeface="SimSun" panose="02010600030101010101" pitchFamily="2" charset="-122"/>
      <p:regular r:id="rId69"/>
    </p:embeddedFont>
    <p:embeddedFont>
      <p:font typeface="Calibri Light" panose="020F0302020204030204" pitchFamily="34" charset="0"/>
      <p:regular r:id="rId74"/>
      <p:italic r:id="rId75"/>
    </p:embeddedFont>
    <p:embeddedFont>
      <p:font typeface="Manrope ExtraBold" panose="020B0604020202020204" charset="0"/>
      <p:bold r:id="rId76"/>
    </p:embeddedFont>
    <p:embeddedFont>
      <p:font typeface="Cambria" panose="02040503050406030204" pitchFamily="18" charset="0"/>
      <p:regular r:id="rId77"/>
      <p:bold r:id="rId78"/>
      <p:italic r:id="rId79"/>
      <p:boldItalic r:id="rId80"/>
    </p:embeddedFont>
    <p:embeddedFont>
      <p:font typeface="Commissioner" panose="020B0604020202020204" charset="0"/>
      <p:regular r:id="rId81"/>
      <p:bold r:id="rId82"/>
    </p:embeddedFont>
    <p:embeddedFont>
      <p:font typeface="Gamja Flower" panose="020B060402020202020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457BD4-A109-4164-A7F1-B89D5F1F9B8C}">
  <a:tblStyle styleId="{7D457BD4-A109-4164-A7F1-B89D5F1F9B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86" d="100"/>
          <a:sy n="86"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1.fntdata"/><Relationship Id="rId87" Type="http://schemas.openxmlformats.org/officeDocument/2006/relationships/tableStyles" Target="tableStyles.xml"/><Relationship Id="rId61" Type="http://schemas.openxmlformats.org/officeDocument/2006/relationships/font" Target="fonts/font6.fntdata"/><Relationship Id="rId8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680850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93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8728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42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22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39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24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05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9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475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58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92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442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837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952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98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6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360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564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028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847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6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1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023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066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2776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304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804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659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026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652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978C41-83FA-422B-8A87-C3AE1A94E272}" type="slidenum">
              <a:rPr lang="en-US" altLang="en-US" smtClean="0">
                <a:solidFill>
                  <a:srgbClr val="000000"/>
                </a:solidFill>
              </a:rPr>
              <a:pPr/>
              <a:t>51</a:t>
            </a:fld>
            <a:endParaRPr lang="en-US" altLang="en-US" smtClean="0">
              <a:solidFill>
                <a:srgbClr val="000000"/>
              </a:solidFill>
            </a:endParaRPr>
          </a:p>
        </p:txBody>
      </p:sp>
    </p:spTree>
    <p:extLst>
      <p:ext uri="{BB962C8B-B14F-4D97-AF65-F5344CB8AC3E}">
        <p14:creationId xmlns:p14="http://schemas.microsoft.com/office/powerpoint/2010/main" val="318329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241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862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38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38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51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252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7" name="Google Shape;17;p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18" name="Google Shape;18;p3"/>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ExtraBold"/>
                <a:ea typeface="Manrope ExtraBold"/>
                <a:cs typeface="Manrope ExtraBold"/>
                <a:sym typeface="Manrope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5975" y="3305048"/>
            <a:ext cx="4572000" cy="27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272" y="1540232"/>
            <a:ext cx="967500" cy="10677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653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87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303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636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3003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654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488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8021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26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128350" y="1659469"/>
            <a:ext cx="3776400" cy="769200"/>
          </a:xfrm>
          <a:prstGeom prst="rect">
            <a:avLst/>
          </a:prstGeom>
        </p:spPr>
        <p:txBody>
          <a:bodyPr spcFirstLastPara="1" wrap="square" lIns="0" tIns="0" rIns="0" bIns="0"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 name="Google Shape;45;p9"/>
          <p:cNvSpPr txBox="1">
            <a:spLocks noGrp="1"/>
          </p:cNvSpPr>
          <p:nvPr>
            <p:ph type="subTitle" idx="1"/>
          </p:nvPr>
        </p:nvSpPr>
        <p:spPr>
          <a:xfrm>
            <a:off x="1128350" y="2492831"/>
            <a:ext cx="3241500" cy="991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46" name="Google Shape;46;p9"/>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47" name="Google Shape;47;p9"/>
          <p:cNvPicPr preferRelativeResize="0"/>
          <p:nvPr/>
        </p:nvPicPr>
        <p:blipFill>
          <a:blip r:embed="rId4">
            <a:alphaModFix/>
          </a:blip>
          <a:stretch>
            <a:fillRect/>
          </a:stretch>
        </p:blipFill>
        <p:spPr>
          <a:xfrm>
            <a:off x="2308150" y="3735275"/>
            <a:ext cx="1857375" cy="2095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10B77-EC9C-2E5C-08CA-EF1696B93CC9}"/>
              </a:ext>
            </a:extLst>
          </p:cNvPr>
          <p:cNvSpPr>
            <a:spLocks noGrp="1"/>
          </p:cNvSpPr>
          <p:nvPr>
            <p:ph type="ctrTitle"/>
          </p:nvPr>
        </p:nvSpPr>
        <p:spPr>
          <a:xfrm>
            <a:off x="1143000" y="841773"/>
            <a:ext cx="6858000" cy="1790700"/>
          </a:xfrm>
        </p:spPr>
        <p:txBody>
          <a:bodyPr anchor="b"/>
          <a:lstStyle>
            <a:lvl1pPr algn="ctr">
              <a:defRPr sz="4498"/>
            </a:lvl1pPr>
          </a:lstStyle>
          <a:p>
            <a:r>
              <a:rPr lang="en-US"/>
              <a:t>Click to edit Master title style</a:t>
            </a:r>
          </a:p>
        </p:txBody>
      </p:sp>
      <p:sp>
        <p:nvSpPr>
          <p:cNvPr id="3" name="Subtitle 2">
            <a:extLst>
              <a:ext uri="{FF2B5EF4-FFF2-40B4-BE49-F238E27FC236}">
                <a16:creationId xmlns:a16="http://schemas.microsoft.com/office/drawing/2014/main" xmlns="" id="{9020592D-01FE-BD5D-DA80-F089BB8B6582}"/>
              </a:ext>
            </a:extLst>
          </p:cNvPr>
          <p:cNvSpPr>
            <a:spLocks noGrp="1"/>
          </p:cNvSpPr>
          <p:nvPr>
            <p:ph type="subTitle" idx="1"/>
          </p:nvPr>
        </p:nvSpPr>
        <p:spPr>
          <a:xfrm>
            <a:off x="1143000" y="2701528"/>
            <a:ext cx="6858000" cy="1241822"/>
          </a:xfrm>
        </p:spPr>
        <p:txBody>
          <a:bodyPr/>
          <a:lstStyle>
            <a:lvl1pPr marL="0" indent="0" algn="ctr">
              <a:buNone/>
              <a:defRPr sz="1800"/>
            </a:lvl1pPr>
            <a:lvl2pPr marL="342758" indent="0" algn="ctr">
              <a:buNone/>
              <a:defRPr sz="1500"/>
            </a:lvl2pPr>
            <a:lvl3pPr marL="685515" indent="0" algn="ctr">
              <a:buNone/>
              <a:defRPr sz="1350"/>
            </a:lvl3pPr>
            <a:lvl4pPr marL="1028271" indent="0" algn="ctr">
              <a:buNone/>
              <a:defRPr sz="1200"/>
            </a:lvl4pPr>
            <a:lvl5pPr marL="1371029" indent="0" algn="ctr">
              <a:buNone/>
              <a:defRPr sz="1200"/>
            </a:lvl5pPr>
            <a:lvl6pPr marL="1713785" indent="0" algn="ctr">
              <a:buNone/>
              <a:defRPr sz="1200"/>
            </a:lvl6pPr>
            <a:lvl7pPr marL="2056543" indent="0" algn="ctr">
              <a:buNone/>
              <a:defRPr sz="1200"/>
            </a:lvl7pPr>
            <a:lvl8pPr marL="2399300" indent="0" algn="ctr">
              <a:buNone/>
              <a:defRPr sz="1200"/>
            </a:lvl8pPr>
            <a:lvl9pPr marL="274205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253FC18-BAE9-3190-753C-21C01CA052EF}"/>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5631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D71EB3-6E77-FC1A-FE01-6691D829C5D4}"/>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033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C9280-3FA7-B925-C58E-3D9FC0763711}"/>
              </a:ext>
            </a:extLst>
          </p:cNvPr>
          <p:cNvSpPr>
            <a:spLocks noGrp="1"/>
          </p:cNvSpPr>
          <p:nvPr>
            <p:ph type="title"/>
          </p:nvPr>
        </p:nvSpPr>
        <p:spPr>
          <a:xfrm>
            <a:off x="623889" y="1282306"/>
            <a:ext cx="7886700" cy="2139553"/>
          </a:xfrm>
        </p:spPr>
        <p:txBody>
          <a:bodyPr anchor="b"/>
          <a:lstStyle>
            <a:lvl1pPr>
              <a:defRPr sz="4498"/>
            </a:lvl1pPr>
          </a:lstStyle>
          <a:p>
            <a:r>
              <a:rPr lang="en-US"/>
              <a:t>Click to edit Master title style</a:t>
            </a:r>
          </a:p>
        </p:txBody>
      </p:sp>
      <p:sp>
        <p:nvSpPr>
          <p:cNvPr id="3" name="Text Placeholder 2">
            <a:extLst>
              <a:ext uri="{FF2B5EF4-FFF2-40B4-BE49-F238E27FC236}">
                <a16:creationId xmlns:a16="http://schemas.microsoft.com/office/drawing/2014/main" xmlns="" id="{EC19052D-35EC-6655-C233-89EA92E82C47}"/>
              </a:ext>
            </a:extLst>
          </p:cNvPr>
          <p:cNvSpPr>
            <a:spLocks noGrp="1"/>
          </p:cNvSpPr>
          <p:nvPr>
            <p:ph type="body" idx="1"/>
          </p:nvPr>
        </p:nvSpPr>
        <p:spPr>
          <a:xfrm>
            <a:off x="623889" y="3442099"/>
            <a:ext cx="7886700" cy="1125140"/>
          </a:xfrm>
        </p:spPr>
        <p:txBody>
          <a:bodyPr/>
          <a:lstStyle>
            <a:lvl1pPr marL="0" indent="0">
              <a:buNone/>
              <a:defRPr sz="1800">
                <a:solidFill>
                  <a:schemeClr val="tx1">
                    <a:tint val="75000"/>
                  </a:schemeClr>
                </a:solidFill>
              </a:defRPr>
            </a:lvl1pPr>
            <a:lvl2pPr marL="342758" indent="0">
              <a:buNone/>
              <a:defRPr sz="1500">
                <a:solidFill>
                  <a:schemeClr val="tx1">
                    <a:tint val="75000"/>
                  </a:schemeClr>
                </a:solidFill>
              </a:defRPr>
            </a:lvl2pPr>
            <a:lvl3pPr marL="685515" indent="0">
              <a:buNone/>
              <a:defRPr sz="1350">
                <a:solidFill>
                  <a:schemeClr val="tx1">
                    <a:tint val="75000"/>
                  </a:schemeClr>
                </a:solidFill>
              </a:defRPr>
            </a:lvl3pPr>
            <a:lvl4pPr marL="1028271" indent="0">
              <a:buNone/>
              <a:defRPr sz="1200">
                <a:solidFill>
                  <a:schemeClr val="tx1">
                    <a:tint val="75000"/>
                  </a:schemeClr>
                </a:solidFill>
              </a:defRPr>
            </a:lvl4pPr>
            <a:lvl5pPr marL="1371029" indent="0">
              <a:buNone/>
              <a:defRPr sz="1200">
                <a:solidFill>
                  <a:schemeClr val="tx1">
                    <a:tint val="75000"/>
                  </a:schemeClr>
                </a:solidFill>
              </a:defRPr>
            </a:lvl5pPr>
            <a:lvl6pPr marL="1713785" indent="0">
              <a:buNone/>
              <a:defRPr sz="1200">
                <a:solidFill>
                  <a:schemeClr val="tx1">
                    <a:tint val="75000"/>
                  </a:schemeClr>
                </a:solidFill>
              </a:defRPr>
            </a:lvl6pPr>
            <a:lvl7pPr marL="2056543" indent="0">
              <a:buNone/>
              <a:defRPr sz="1200">
                <a:solidFill>
                  <a:schemeClr val="tx1">
                    <a:tint val="75000"/>
                  </a:schemeClr>
                </a:solidFill>
              </a:defRPr>
            </a:lvl7pPr>
            <a:lvl8pPr marL="2399300" indent="0">
              <a:buNone/>
              <a:defRPr sz="1200">
                <a:solidFill>
                  <a:schemeClr val="tx1">
                    <a:tint val="75000"/>
                  </a:schemeClr>
                </a:solidFill>
              </a:defRPr>
            </a:lvl8pPr>
            <a:lvl9pPr marL="274205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1D7D4B4-257A-31F7-2E47-B58C11B7DA2B}"/>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868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A3689C-48BC-5433-BFC2-1E9738FE942D}"/>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712D81-4722-7C2E-E114-64795FA8980C}"/>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1B87B2-A94A-53B2-8051-2A835035AC6A}"/>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6" name="Footer Placeholder 5">
            <a:extLst>
              <a:ext uri="{FF2B5EF4-FFF2-40B4-BE49-F238E27FC236}">
                <a16:creationId xmlns:a16="http://schemas.microsoft.com/office/drawing/2014/main" xmlns=""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13824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D1419-4D76-44DE-F59F-4DEEFC90A265}"/>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BBBD36-FD78-92CC-9FFE-3306C54D4DA2}"/>
              </a:ext>
            </a:extLst>
          </p:cNvPr>
          <p:cNvSpPr>
            <a:spLocks noGrp="1"/>
          </p:cNvSpPr>
          <p:nvPr>
            <p:ph type="body" idx="1"/>
          </p:nvPr>
        </p:nvSpPr>
        <p:spPr>
          <a:xfrm>
            <a:off x="629843" y="1260872"/>
            <a:ext cx="3868341" cy="617934"/>
          </a:xfrm>
        </p:spPr>
        <p:txBody>
          <a:bodyPr anchor="b"/>
          <a:lstStyle>
            <a:lvl1pPr marL="0" indent="0">
              <a:buNone/>
              <a:defRPr sz="1800" b="1"/>
            </a:lvl1pPr>
            <a:lvl2pPr marL="342758" indent="0">
              <a:buNone/>
              <a:defRPr sz="1500" b="1"/>
            </a:lvl2pPr>
            <a:lvl3pPr marL="685515" indent="0">
              <a:buNone/>
              <a:defRPr sz="1350" b="1"/>
            </a:lvl3pPr>
            <a:lvl4pPr marL="1028271" indent="0">
              <a:buNone/>
              <a:defRPr sz="1200" b="1"/>
            </a:lvl4pPr>
            <a:lvl5pPr marL="1371029" indent="0">
              <a:buNone/>
              <a:defRPr sz="1200" b="1"/>
            </a:lvl5pPr>
            <a:lvl6pPr marL="1713785" indent="0">
              <a:buNone/>
              <a:defRPr sz="1200" b="1"/>
            </a:lvl6pPr>
            <a:lvl7pPr marL="2056543" indent="0">
              <a:buNone/>
              <a:defRPr sz="1200" b="1"/>
            </a:lvl7pPr>
            <a:lvl8pPr marL="2399300" indent="0">
              <a:buNone/>
              <a:defRPr sz="1200" b="1"/>
            </a:lvl8pPr>
            <a:lvl9pPr marL="274205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0C0AF0-4F7A-B283-A12D-EBFBEA68B36F}"/>
              </a:ext>
            </a:extLst>
          </p:cNvPr>
          <p:cNvSpPr>
            <a:spLocks noGrp="1"/>
          </p:cNvSpPr>
          <p:nvPr>
            <p:ph sz="half" idx="2"/>
          </p:nvPr>
        </p:nvSpPr>
        <p:spPr>
          <a:xfrm>
            <a:off x="629843" y="1878808"/>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353672-F4E7-582B-9760-B4AFB0DC8DD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58" indent="0">
              <a:buNone/>
              <a:defRPr sz="1500" b="1"/>
            </a:lvl2pPr>
            <a:lvl3pPr marL="685515" indent="0">
              <a:buNone/>
              <a:defRPr sz="1350" b="1"/>
            </a:lvl3pPr>
            <a:lvl4pPr marL="1028271" indent="0">
              <a:buNone/>
              <a:defRPr sz="1200" b="1"/>
            </a:lvl4pPr>
            <a:lvl5pPr marL="1371029" indent="0">
              <a:buNone/>
              <a:defRPr sz="1200" b="1"/>
            </a:lvl5pPr>
            <a:lvl6pPr marL="1713785" indent="0">
              <a:buNone/>
              <a:defRPr sz="1200" b="1"/>
            </a:lvl6pPr>
            <a:lvl7pPr marL="2056543" indent="0">
              <a:buNone/>
              <a:defRPr sz="1200" b="1"/>
            </a:lvl7pPr>
            <a:lvl8pPr marL="2399300" indent="0">
              <a:buNone/>
              <a:defRPr sz="1200" b="1"/>
            </a:lvl8pPr>
            <a:lvl9pPr marL="274205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C78FF9-1574-29CC-5306-7ADCDBEE023B}"/>
              </a:ext>
            </a:extLst>
          </p:cNvPr>
          <p:cNvSpPr>
            <a:spLocks noGrp="1"/>
          </p:cNvSpPr>
          <p:nvPr>
            <p:ph sz="quarter" idx="4"/>
          </p:nvPr>
        </p:nvSpPr>
        <p:spPr>
          <a:xfrm>
            <a:off x="4629152" y="1878808"/>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C0F0F5-DD98-968D-AA80-7CBF73AB5DEE}"/>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8" name="Footer Placeholder 7">
            <a:extLst>
              <a:ext uri="{FF2B5EF4-FFF2-40B4-BE49-F238E27FC236}">
                <a16:creationId xmlns:a16="http://schemas.microsoft.com/office/drawing/2014/main" xmlns=""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723791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6F7D84-CFD6-1E73-C25D-D8CCCF628F96}"/>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4" name="Footer Placeholder 3">
            <a:extLst>
              <a:ext uri="{FF2B5EF4-FFF2-40B4-BE49-F238E27FC236}">
                <a16:creationId xmlns:a16="http://schemas.microsoft.com/office/drawing/2014/main" xmlns=""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4407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89F0FB-C7A5-2A07-4860-286928DCCBC3}"/>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3" name="Footer Placeholder 2">
            <a:extLst>
              <a:ext uri="{FF2B5EF4-FFF2-40B4-BE49-F238E27FC236}">
                <a16:creationId xmlns:a16="http://schemas.microsoft.com/office/drawing/2014/main" xmlns=""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51866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4B98C-2787-D146-CA14-00CEBE9264F7}"/>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xmlns="" id="{F5547C74-4D26-5F6C-79B6-3B751FF1C99A}"/>
              </a:ext>
            </a:extLst>
          </p:cNvPr>
          <p:cNvSpPr>
            <a:spLocks noGrp="1"/>
          </p:cNvSpPr>
          <p:nvPr>
            <p:ph idx="1"/>
          </p:nvPr>
        </p:nvSpPr>
        <p:spPr>
          <a:xfrm>
            <a:off x="3887391" y="740571"/>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6E34AB-79DF-BBC4-19C6-76007CFA5771}"/>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050"/>
            </a:lvl2pPr>
            <a:lvl3pPr marL="685515" indent="0">
              <a:buNone/>
              <a:defRPr sz="900"/>
            </a:lvl3pPr>
            <a:lvl4pPr marL="1028271" indent="0">
              <a:buNone/>
              <a:defRPr sz="750"/>
            </a:lvl4pPr>
            <a:lvl5pPr marL="1371029" indent="0">
              <a:buNone/>
              <a:defRPr sz="750"/>
            </a:lvl5pPr>
            <a:lvl6pPr marL="1713785" indent="0">
              <a:buNone/>
              <a:defRPr sz="750"/>
            </a:lvl6pPr>
            <a:lvl7pPr marL="2056543" indent="0">
              <a:buNone/>
              <a:defRPr sz="750"/>
            </a:lvl7pPr>
            <a:lvl8pPr marL="2399300" indent="0">
              <a:buNone/>
              <a:defRPr sz="750"/>
            </a:lvl8pPr>
            <a:lvl9pPr marL="274205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35AB50E-B314-EAF1-1E1A-09E1155BD0A7}"/>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6" name="Footer Placeholder 5">
            <a:extLst>
              <a:ext uri="{FF2B5EF4-FFF2-40B4-BE49-F238E27FC236}">
                <a16:creationId xmlns:a16="http://schemas.microsoft.com/office/drawing/2014/main" xmlns=""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04758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D44F1-C6CE-C856-F301-64E717B6064A}"/>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xmlns="" id="{D048A65A-AD17-8722-2AA6-D2E6824F26D2}"/>
              </a:ext>
            </a:extLst>
          </p:cNvPr>
          <p:cNvSpPr>
            <a:spLocks noGrp="1"/>
          </p:cNvSpPr>
          <p:nvPr>
            <p:ph type="pic" idx="1"/>
          </p:nvPr>
        </p:nvSpPr>
        <p:spPr>
          <a:xfrm>
            <a:off x="3887391" y="740571"/>
            <a:ext cx="4629150" cy="3655219"/>
          </a:xfrm>
        </p:spPr>
        <p:txBody>
          <a:bodyPr/>
          <a:lstStyle>
            <a:lvl1pPr marL="0" indent="0">
              <a:buNone/>
              <a:defRPr sz="2399"/>
            </a:lvl1pPr>
            <a:lvl2pPr marL="342758" indent="0">
              <a:buNone/>
              <a:defRPr sz="2099"/>
            </a:lvl2pPr>
            <a:lvl3pPr marL="685515" indent="0">
              <a:buNone/>
              <a:defRPr sz="1800"/>
            </a:lvl3pPr>
            <a:lvl4pPr marL="1028271" indent="0">
              <a:buNone/>
              <a:defRPr sz="1500"/>
            </a:lvl4pPr>
            <a:lvl5pPr marL="1371029" indent="0">
              <a:buNone/>
              <a:defRPr sz="1500"/>
            </a:lvl5pPr>
            <a:lvl6pPr marL="1713785" indent="0">
              <a:buNone/>
              <a:defRPr sz="1500"/>
            </a:lvl6pPr>
            <a:lvl7pPr marL="2056543" indent="0">
              <a:buNone/>
              <a:defRPr sz="1500"/>
            </a:lvl7pPr>
            <a:lvl8pPr marL="2399300" indent="0">
              <a:buNone/>
              <a:defRPr sz="1500"/>
            </a:lvl8pPr>
            <a:lvl9pPr marL="2742058" indent="0">
              <a:buNone/>
              <a:defRPr sz="1500"/>
            </a:lvl9pPr>
          </a:lstStyle>
          <a:p>
            <a:endParaRPr lang="en-US"/>
          </a:p>
        </p:txBody>
      </p:sp>
      <p:sp>
        <p:nvSpPr>
          <p:cNvPr id="4" name="Text Placeholder 3">
            <a:extLst>
              <a:ext uri="{FF2B5EF4-FFF2-40B4-BE49-F238E27FC236}">
                <a16:creationId xmlns:a16="http://schemas.microsoft.com/office/drawing/2014/main" xmlns="" id="{7D050AAC-37F8-8A65-DF2A-F74CBA8957B3}"/>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050"/>
            </a:lvl2pPr>
            <a:lvl3pPr marL="685515" indent="0">
              <a:buNone/>
              <a:defRPr sz="900"/>
            </a:lvl3pPr>
            <a:lvl4pPr marL="1028271" indent="0">
              <a:buNone/>
              <a:defRPr sz="750"/>
            </a:lvl4pPr>
            <a:lvl5pPr marL="1371029" indent="0">
              <a:buNone/>
              <a:defRPr sz="750"/>
            </a:lvl5pPr>
            <a:lvl6pPr marL="1713785" indent="0">
              <a:buNone/>
              <a:defRPr sz="750"/>
            </a:lvl6pPr>
            <a:lvl7pPr marL="2056543" indent="0">
              <a:buNone/>
              <a:defRPr sz="750"/>
            </a:lvl7pPr>
            <a:lvl8pPr marL="2399300" indent="0">
              <a:buNone/>
              <a:defRPr sz="750"/>
            </a:lvl8pPr>
            <a:lvl9pPr marL="274205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AECFB40C-5723-442B-B07C-C72217E5FED3}"/>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6" name="Footer Placeholder 5">
            <a:extLst>
              <a:ext uri="{FF2B5EF4-FFF2-40B4-BE49-F238E27FC236}">
                <a16:creationId xmlns:a16="http://schemas.microsoft.com/office/drawing/2014/main" xmlns=""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72809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DE9E1-4647-FA4A-06D0-EB62A739B5BA}"/>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38241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8ED88C-6C1C-B096-0787-92AFC74D3181}"/>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C57C854-A777-6CCE-DC2A-78993365C731}"/>
              </a:ext>
            </a:extLst>
          </p:cNvPr>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482653-C1D2-6E63-2CBF-3E4805B8D27B}"/>
              </a:ext>
            </a:extLst>
          </p:cNvPr>
          <p:cNvSpPr>
            <a:spLocks noGrp="1"/>
          </p:cNvSpPr>
          <p:nvPr>
            <p:ph type="dt" sz="half" idx="10"/>
          </p:nvPr>
        </p:nvSpPr>
        <p:spPr/>
        <p:txBody>
          <a:body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2392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57" name="Google Shape;57;p1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2012024" y="1790600"/>
            <a:ext cx="24930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2012031" y="1402300"/>
            <a:ext cx="2496300" cy="3195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964356"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4"/>
          </p:nvPr>
        </p:nvSpPr>
        <p:spPr>
          <a:xfrm>
            <a:off x="2012031"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2012031"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964356"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subTitle" idx="7"/>
          </p:nvPr>
        </p:nvSpPr>
        <p:spPr>
          <a:xfrm>
            <a:off x="5817256" y="1794146"/>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5817257" y="1402300"/>
            <a:ext cx="2496300" cy="3201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4769581"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 name="Google Shape;67;p13"/>
          <p:cNvSpPr txBox="1">
            <a:spLocks noGrp="1"/>
          </p:cNvSpPr>
          <p:nvPr>
            <p:ph type="subTitle" idx="13"/>
          </p:nvPr>
        </p:nvSpPr>
        <p:spPr>
          <a:xfrm>
            <a:off x="5817256"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5817257"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4769581"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Bold"/>
                <a:ea typeface="Manrope ExtraBold"/>
                <a:cs typeface="Manrope ExtraBold"/>
                <a:sym typeface="Manrope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0" name="Google Shape;70;p13"/>
          <p:cNvPicPr preferRelativeResize="0"/>
          <p:nvPr/>
        </p:nvPicPr>
        <p:blipFill>
          <a:blip r:embed="rId4">
            <a:alphaModFix/>
          </a:blip>
          <a:stretch>
            <a:fillRect/>
          </a:stretch>
        </p:blipFill>
        <p:spPr>
          <a:xfrm>
            <a:off x="-1126950" y="3943113"/>
            <a:ext cx="2133700" cy="179386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9">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16"/>
        <p:cNvGrpSpPr/>
        <p:nvPr/>
      </p:nvGrpSpPr>
      <p:grpSpPr>
        <a:xfrm>
          <a:off x="0" y="0"/>
          <a:ext cx="0" cy="0"/>
          <a:chOff x="0" y="0"/>
          <a:chExt cx="0" cy="0"/>
        </a:xfrm>
      </p:grpSpPr>
      <p:sp>
        <p:nvSpPr>
          <p:cNvPr id="217" name="Google Shape;217;p39"/>
          <p:cNvSpPr/>
          <p:nvPr/>
        </p:nvSpPr>
        <p:spPr>
          <a:xfrm>
            <a:off x="4625875" y="558900"/>
            <a:ext cx="3804900" cy="4040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18"/>
        <p:cNvGrpSpPr/>
        <p:nvPr/>
      </p:nvGrpSpPr>
      <p:grpSpPr>
        <a:xfrm>
          <a:off x="0" y="0"/>
          <a:ext cx="0" cy="0"/>
          <a:chOff x="0" y="0"/>
          <a:chExt cx="0" cy="0"/>
        </a:xfrm>
      </p:grpSpPr>
      <p:sp>
        <p:nvSpPr>
          <p:cNvPr id="219" name="Google Shape;219;p40"/>
          <p:cNvSpPr/>
          <p:nvPr/>
        </p:nvSpPr>
        <p:spPr>
          <a:xfrm>
            <a:off x="5370950" y="-461650"/>
            <a:ext cx="5990100" cy="59901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7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24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65" r:id="rId5"/>
    <p:sldLayoutId id="2147483685" r:id="rId6"/>
    <p:sldLayoutId id="2147483686" r:id="rId7"/>
    <p:sldLayoutId id="214748372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46445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D3D5FA-CCBB-6051-C103-B6E3892827E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89E979-4060-07AE-A31E-E0989735108F}"/>
              </a:ext>
            </a:extLst>
          </p:cNvPr>
          <p:cNvSpPr>
            <a:spLocks noGrp="1"/>
          </p:cNvSpPr>
          <p:nvPr>
            <p:ph type="body" idx="1"/>
          </p:nvPr>
        </p:nvSpPr>
        <p:spPr>
          <a:xfrm>
            <a:off x="628650" y="1369220"/>
            <a:ext cx="7886700" cy="3263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FA3151-B62B-6D53-AA76-AD67B7422BF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AA4FBD-867E-41C5-9BA5-98C1C44AFC0B}" type="datetimeFigureOut">
              <a:rPr lang="en-US" smtClean="0"/>
              <a:t>5/13/2025</a:t>
            </a:fld>
            <a:endParaRPr lang="en-US"/>
          </a:p>
        </p:txBody>
      </p:sp>
      <p:sp>
        <p:nvSpPr>
          <p:cNvPr id="5" name="Footer Placeholder 4">
            <a:extLst>
              <a:ext uri="{FF2B5EF4-FFF2-40B4-BE49-F238E27FC236}">
                <a16:creationId xmlns:a16="http://schemas.microsoft.com/office/drawing/2014/main" xmlns="" id="{884BB98C-DBF8-CB4B-AEC5-FDF0BA3A972B}"/>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C6CA1E-1850-6372-6487-117F7703184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11106279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51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79" indent="-171379" algn="l" defTabSz="68551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36" indent="-171379" algn="l" defTabSz="6855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92" indent="-171379" algn="l" defTabSz="6855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50"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407"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165"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922"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679"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435" indent="-171379" algn="l" defTabSz="6855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15" rtl="0" eaLnBrk="1" latinLnBrk="0" hangingPunct="1">
        <a:defRPr sz="1350" kern="1200">
          <a:solidFill>
            <a:schemeClr val="tx1"/>
          </a:solidFill>
          <a:latin typeface="+mn-lt"/>
          <a:ea typeface="+mn-ea"/>
          <a:cs typeface="+mn-cs"/>
        </a:defRPr>
      </a:lvl1pPr>
      <a:lvl2pPr marL="342758"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1" algn="l" defTabSz="685515" rtl="0" eaLnBrk="1" latinLnBrk="0" hangingPunct="1">
        <a:defRPr sz="1350" kern="1200">
          <a:solidFill>
            <a:schemeClr val="tx1"/>
          </a:solidFill>
          <a:latin typeface="+mn-lt"/>
          <a:ea typeface="+mn-ea"/>
          <a:cs typeface="+mn-cs"/>
        </a:defRPr>
      </a:lvl4pPr>
      <a:lvl5pPr marL="1371029" algn="l" defTabSz="685515" rtl="0" eaLnBrk="1" latinLnBrk="0" hangingPunct="1">
        <a:defRPr sz="1350" kern="1200">
          <a:solidFill>
            <a:schemeClr val="tx1"/>
          </a:solidFill>
          <a:latin typeface="+mn-lt"/>
          <a:ea typeface="+mn-ea"/>
          <a:cs typeface="+mn-cs"/>
        </a:defRPr>
      </a:lvl5pPr>
      <a:lvl6pPr marL="1713785"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8" algn="l" defTabSz="68551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35.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8.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8.svg"/><Relationship Id="rId4" Type="http://schemas.openxmlformats.org/officeDocument/2006/relationships/image" Target="../media/image8.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31.xml"/><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58.png"/><Relationship Id="rId17" Type="http://schemas.openxmlformats.org/officeDocument/2006/relationships/image" Target="../media/image82.svg"/><Relationship Id="rId2" Type="http://schemas.openxmlformats.org/officeDocument/2006/relationships/image" Target="../media/image53.png"/><Relationship Id="rId16"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55.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4.svg"/><Relationship Id="rId1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8.png"/><Relationship Id="rId18" Type="http://schemas.openxmlformats.org/officeDocument/2006/relationships/image" Target="../media/image82.sv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76.svg"/><Relationship Id="rId17" Type="http://schemas.openxmlformats.org/officeDocument/2006/relationships/image" Target="../media/image60.png"/><Relationship Id="rId2" Type="http://schemas.openxmlformats.org/officeDocument/2006/relationships/notesSlide" Target="../notesSlides/notesSlide32.xml"/><Relationship Id="rId16" Type="http://schemas.openxmlformats.org/officeDocument/2006/relationships/image" Target="../media/image80.svg"/><Relationship Id="rId1" Type="http://schemas.openxmlformats.org/officeDocument/2006/relationships/slideLayout" Target="../slideLayouts/slideLayout15.xml"/><Relationship Id="rId6" Type="http://schemas.openxmlformats.org/officeDocument/2006/relationships/image" Target="../media/image70.sv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56.png"/><Relationship Id="rId14" Type="http://schemas.openxmlformats.org/officeDocument/2006/relationships/image" Target="../media/image78.sv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8.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67.png"/><Relationship Id="rId7" Type="http://schemas.openxmlformats.org/officeDocument/2006/relationships/slide" Target="slide46.xml"/><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slide" Target="slide45.xml"/><Relationship Id="rId5" Type="http://schemas.openxmlformats.org/officeDocument/2006/relationships/slide" Target="slide44.xml"/><Relationship Id="rId10" Type="http://schemas.openxmlformats.org/officeDocument/2006/relationships/slide" Target="slide48.xml"/><Relationship Id="rId4" Type="http://schemas.openxmlformats.org/officeDocument/2006/relationships/slide" Target="slide43.xml"/><Relationship Id="rId9" Type="http://schemas.openxmlformats.org/officeDocument/2006/relationships/slide" Target="slide49.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slide" Target="slide43.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93.svg"/><Relationship Id="rId5" Type="http://schemas.openxmlformats.org/officeDocument/2006/relationships/image" Target="../media/image70.png"/><Relationship Id="rId4" Type="http://schemas.openxmlformats.org/officeDocument/2006/relationships/slide" Target="slide42.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slide" Target="slide44.xml"/><Relationship Id="rId5" Type="http://schemas.openxmlformats.org/officeDocument/2006/relationships/image" Target="../media/image93.sv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slide" Target="slide45.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93.svg"/><Relationship Id="rId5" Type="http://schemas.openxmlformats.org/officeDocument/2006/relationships/image" Target="../media/image70.png"/><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slide" Target="slide46.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93.svg"/><Relationship Id="rId5" Type="http://schemas.openxmlformats.org/officeDocument/2006/relationships/image" Target="../media/image70.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slide" Target="slide47.xml"/><Relationship Id="rId5" Type="http://schemas.openxmlformats.org/officeDocument/2006/relationships/image" Target="../media/image93.sv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slide" Target="slide48.xml"/><Relationship Id="rId5" Type="http://schemas.openxmlformats.org/officeDocument/2006/relationships/image" Target="../media/image93.sv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73.gif"/><Relationship Id="rId4" Type="http://schemas.openxmlformats.org/officeDocument/2006/relationships/image" Target="../media/image7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244" y="498089"/>
            <a:ext cx="7826181" cy="1384995"/>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BÀI 1: TRUYỆN NGẮN</a:t>
            </a:r>
          </a:p>
          <a:p>
            <a:r>
              <a:rPr lang="en-US" sz="2800" b="1" dirty="0" smtClean="0">
                <a:solidFill>
                  <a:srgbClr val="FF0000"/>
                </a:solidFill>
                <a:latin typeface="Times New Roman" panose="02020603050405020304" pitchFamily="18" charset="0"/>
                <a:cs typeface="Times New Roman" panose="02020603050405020304" pitchFamily="18" charset="0"/>
              </a:rPr>
              <a:t>ĐỌC HIỂU VĂN BẢN 2: GIÓ LẠNH ĐẦU MÙA</a:t>
            </a:r>
          </a:p>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Thạch</a:t>
            </a:r>
            <a:r>
              <a:rPr lang="en-US" sz="2800" b="1" dirty="0" smtClean="0">
                <a:solidFill>
                  <a:srgbClr val="0033CC"/>
                </a:solidFill>
                <a:latin typeface="Times New Roman" panose="02020603050405020304" pitchFamily="18" charset="0"/>
                <a:cs typeface="Times New Roman" panose="02020603050405020304" pitchFamily="18" charset="0"/>
              </a:rPr>
              <a:t> Lam </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28586" y="3798849"/>
            <a:ext cx="3600666" cy="646331"/>
          </a:xfrm>
          <a:prstGeom prst="rect">
            <a:avLst/>
          </a:prstGeom>
          <a:noFill/>
        </p:spPr>
        <p:txBody>
          <a:bodyPr wrap="none" rtlCol="0">
            <a:spAutoFit/>
          </a:bodyPr>
          <a:lstStyle/>
          <a:p>
            <a:r>
              <a:rPr lang="en-US" sz="1800" b="1" dirty="0" smtClean="0">
                <a:solidFill>
                  <a:srgbClr val="0033CC"/>
                </a:solidFill>
                <a:latin typeface="Times New Roman" panose="02020603050405020304" pitchFamily="18" charset="0"/>
                <a:cs typeface="Times New Roman" panose="02020603050405020304" pitchFamily="18" charset="0"/>
              </a:rPr>
              <a:t>GV: HỒ MINH ĐĂNG </a:t>
            </a:r>
          </a:p>
          <a:p>
            <a:r>
              <a:rPr lang="en-US" sz="1800" b="1" dirty="0" smtClean="0">
                <a:solidFill>
                  <a:srgbClr val="0033CC"/>
                </a:solidFill>
                <a:latin typeface="Times New Roman" panose="02020603050405020304" pitchFamily="18" charset="0"/>
                <a:cs typeface="Times New Roman" panose="02020603050405020304" pitchFamily="18" charset="0"/>
              </a:rPr>
              <a:t>ĐV: TRƯỜNG THCS BÌNH HÒA</a:t>
            </a:r>
            <a:endParaRPr lang="en-US" sz="18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04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C0D71A-5DE0-F743-29A4-FE476D6438CD}"/>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391075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grpSp>
        <p:nvGrpSpPr>
          <p:cNvPr id="3" name="Group 3"/>
          <p:cNvGrpSpPr/>
          <p:nvPr/>
        </p:nvGrpSpPr>
        <p:grpSpPr>
          <a:xfrm>
            <a:off x="735994" y="607305"/>
            <a:ext cx="2552863" cy="392889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6"/>
          <p:cNvGrpSpPr/>
          <p:nvPr/>
        </p:nvGrpSpPr>
        <p:grpSpPr>
          <a:xfrm>
            <a:off x="3521585" y="514350"/>
            <a:ext cx="5220177" cy="4019304"/>
            <a:chOff x="0" y="-47625"/>
            <a:chExt cx="2659884" cy="2117164"/>
          </a:xfrm>
        </p:grpSpPr>
        <p:sp>
          <p:nvSpPr>
            <p:cNvPr id="7" name="Freeform 7"/>
            <p:cNvSpPr/>
            <p:nvPr/>
          </p:nvSpPr>
          <p:spPr>
            <a:xfrm>
              <a:off x="15009"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A7D2"/>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mj-lt"/>
                <a:cs typeface="Arial"/>
                <a:sym typeface="Arial"/>
              </a:endParaRPr>
            </a:p>
          </p:txBody>
        </p:sp>
        <p:sp>
          <p:nvSpPr>
            <p:cNvPr id="8" name="TextBox 8"/>
            <p:cNvSpPr txBox="1"/>
            <p:nvPr/>
          </p:nvSpPr>
          <p:spPr>
            <a:xfrm>
              <a:off x="0" y="-47625"/>
              <a:ext cx="812800" cy="8604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4400" b="0" i="0" u="none" strike="noStrike" kern="1200" cap="none" spc="0" normalizeH="0" baseline="0" noProof="0">
                <a:ln>
                  <a:noFill/>
                </a:ln>
                <a:solidFill>
                  <a:prstClr val="black"/>
                </a:solidFill>
                <a:effectLst/>
                <a:uLnTx/>
                <a:uFillTx/>
                <a:latin typeface="+mj-lt"/>
                <a:ea typeface="+mn-ea"/>
                <a:cs typeface="Times New Roman" panose="02020603050405020304" pitchFamily="18" charset="0"/>
                <a:sym typeface="Arial"/>
              </a:endParaRPr>
            </a:p>
          </p:txBody>
        </p:sp>
      </p:grpSp>
      <p:sp>
        <p:nvSpPr>
          <p:cNvPr id="10" name="TextBox 10"/>
          <p:cNvSpPr txBox="1"/>
          <p:nvPr/>
        </p:nvSpPr>
        <p:spPr>
          <a:xfrm>
            <a:off x="4164773" y="2225732"/>
            <a:ext cx="4617382" cy="615553"/>
          </a:xfrm>
          <a:prstGeom prst="rect">
            <a:avLst/>
          </a:prstGeom>
        </p:spPr>
        <p:txBody>
          <a:bodyPr wrap="square" lIns="0" tIns="0" rIns="0" bIns="0" rtlCol="0" anchor="t">
            <a:spAutoFit/>
          </a:bodyPr>
          <a:lstStyle/>
          <a:p>
            <a:r>
              <a:rPr lang="en-US" sz="2000">
                <a:latin typeface="Times New Roman" panose="02020603050405020304" pitchFamily="18" charset="0"/>
                <a:cs typeface="Times New Roman" panose="02020603050405020304" pitchFamily="18" charset="0"/>
              </a:rPr>
              <a:t>Truyện</a:t>
            </a:r>
            <a:r>
              <a:rPr lang="vi-VN" sz="2000">
                <a:latin typeface="Times New Roman" panose="02020603050405020304" pitchFamily="18" charset="0"/>
                <a:cs typeface="Times New Roman" panose="02020603050405020304" pitchFamily="18" charset="0"/>
              </a:rPr>
              <a:t> của Thạch Lam nhẹ nhàng, giàu tình thương, đặc biệt là tình thương với trẻ thơ.</a:t>
            </a:r>
            <a:endParaRPr lang="en-US" sz="2000">
              <a:latin typeface="Times New Roman" panose="02020603050405020304" pitchFamily="18" charset="0"/>
              <a:cs typeface="Times New Roman" panose="02020603050405020304" pitchFamily="18" charset="0"/>
            </a:endParaRPr>
          </a:p>
        </p:txBody>
      </p:sp>
      <p:sp>
        <p:nvSpPr>
          <p:cNvPr id="13" name="Freeform 13"/>
          <p:cNvSpPr/>
          <p:nvPr/>
        </p:nvSpPr>
        <p:spPr>
          <a:xfrm>
            <a:off x="3479768" y="673249"/>
            <a:ext cx="606158" cy="524603"/>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a:off x="3517103" y="2197552"/>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7163538">
            <a:off x="-18539" y="-146530"/>
            <a:ext cx="937495" cy="1507668"/>
          </a:xfrm>
          <a:custGeom>
            <a:avLst/>
            <a:gdLst/>
            <a:ahLst/>
            <a:cxnLst/>
            <a:rect l="l" t="t" r="r" b="b"/>
            <a:pathLst>
              <a:path w="1874990" h="3015335">
                <a:moveTo>
                  <a:pt x="0" y="0"/>
                </a:moveTo>
                <a:lnTo>
                  <a:pt x="1874991" y="0"/>
                </a:lnTo>
                <a:lnTo>
                  <a:pt x="1874991" y="3015335"/>
                </a:lnTo>
                <a:lnTo>
                  <a:pt x="0" y="30153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7541366">
            <a:off x="8190604" y="4138054"/>
            <a:ext cx="889961" cy="1431223"/>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7652591" y="-122223"/>
            <a:ext cx="1471072" cy="1273146"/>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4175393" y="724212"/>
            <a:ext cx="4134594" cy="615553"/>
          </a:xfrm>
          <a:prstGeom prst="rect">
            <a:avLst/>
          </a:prstGeom>
        </p:spPr>
        <p:txBody>
          <a:bodyPr wrap="square" lIns="0" tIns="0" rIns="0" bIns="0" rtlCol="0" anchor="t">
            <a:spAutoFit/>
          </a:bodyPr>
          <a:lstStyle/>
          <a:p>
            <a:r>
              <a:rPr lang="en-US" sz="2000">
                <a:latin typeface="Times New Roman" panose="02020603050405020304" pitchFamily="18" charset="0"/>
                <a:cs typeface="Times New Roman" panose="02020603050405020304" pitchFamily="18" charset="0"/>
              </a:rPr>
              <a:t>Tên</a:t>
            </a:r>
            <a:r>
              <a:rPr lang="vi-VN" sz="2000">
                <a:latin typeface="Times New Roman" panose="02020603050405020304" pitchFamily="18" charset="0"/>
                <a:cs typeface="Times New Roman" panose="02020603050405020304" pitchFamily="18" charset="0"/>
              </a:rPr>
              <a:t> thật</a:t>
            </a:r>
            <a:r>
              <a:rPr lang="en-US" sz="2000">
                <a:latin typeface="Times New Roman" panose="02020603050405020304" pitchFamily="18" charset="0"/>
                <a:cs typeface="Times New Roman" panose="02020603050405020304" pitchFamily="18" charset="0"/>
              </a:rPr>
              <a:t>: Nguyễn</a:t>
            </a:r>
            <a:r>
              <a:rPr lang="vi-VN" sz="2000">
                <a:latin typeface="Times New Roman" panose="02020603050405020304" pitchFamily="18" charset="0"/>
                <a:cs typeface="Times New Roman" panose="02020603050405020304" pitchFamily="18" charset="0"/>
              </a:rPr>
              <a:t> Tường Vinh </a:t>
            </a:r>
            <a:r>
              <a:rPr lang="en-US" sz="2000">
                <a:latin typeface="Times New Roman" panose="02020603050405020304" pitchFamily="18" charset="0"/>
                <a:cs typeface="Times New Roman" panose="02020603050405020304" pitchFamily="18" charset="0"/>
              </a:rPr>
              <a:t>(1910 –1942)</a:t>
            </a:r>
          </a:p>
        </p:txBody>
      </p:sp>
      <p:sp>
        <p:nvSpPr>
          <p:cNvPr id="9" name="TextBox 10">
            <a:extLst>
              <a:ext uri="{FF2B5EF4-FFF2-40B4-BE49-F238E27FC236}">
                <a16:creationId xmlns:a16="http://schemas.microsoft.com/office/drawing/2014/main" xmlns="" id="{A5C8E2DA-4244-DA36-62B6-E9FD68AA4625}"/>
              </a:ext>
            </a:extLst>
          </p:cNvPr>
          <p:cNvSpPr txBox="1"/>
          <p:nvPr/>
        </p:nvSpPr>
        <p:spPr>
          <a:xfrm>
            <a:off x="4215051" y="1499500"/>
            <a:ext cx="2954430" cy="307777"/>
          </a:xfrm>
          <a:prstGeom prst="rect">
            <a:avLst/>
          </a:prstGeom>
        </p:spPr>
        <p:txBody>
          <a:bodyPr wrap="square" lIns="0" tIns="0" rIns="0" bIns="0" rtlCol="0" anchor="t">
            <a:spAutoFit/>
          </a:bodyPr>
          <a:lstStyle/>
          <a:p>
            <a:pPr algn="just"/>
            <a:r>
              <a:rPr lang="en-US" sz="2000">
                <a:latin typeface="Times New Roman" panose="02020603050405020304" pitchFamily="18" charset="0"/>
                <a:cs typeface="Times New Roman" panose="02020603050405020304" pitchFamily="18" charset="0"/>
              </a:rPr>
              <a:t>Quê quán: Hải</a:t>
            </a:r>
            <a:r>
              <a:rPr lang="vi-VN" sz="2000">
                <a:latin typeface="Times New Roman" panose="02020603050405020304" pitchFamily="18" charset="0"/>
                <a:cs typeface="Times New Roman" panose="02020603050405020304" pitchFamily="18" charset="0"/>
              </a:rPr>
              <a:t> Dương</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Freeform 14">
            <a:extLst>
              <a:ext uri="{FF2B5EF4-FFF2-40B4-BE49-F238E27FC236}">
                <a16:creationId xmlns:a16="http://schemas.microsoft.com/office/drawing/2014/main" xmlns="" id="{40F8639A-CBE5-3773-108C-4FEB5B192069}"/>
              </a:ext>
            </a:extLst>
          </p:cNvPr>
          <p:cNvSpPr/>
          <p:nvPr/>
        </p:nvSpPr>
        <p:spPr>
          <a:xfrm>
            <a:off x="3510648" y="1435130"/>
            <a:ext cx="589823"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0">
            <a:extLst>
              <a:ext uri="{FF2B5EF4-FFF2-40B4-BE49-F238E27FC236}">
                <a16:creationId xmlns:a16="http://schemas.microsoft.com/office/drawing/2014/main" xmlns="" id="{7A60884C-A945-2FED-4A5F-7DF592DD5C5E}"/>
              </a:ext>
            </a:extLst>
          </p:cNvPr>
          <p:cNvSpPr txBox="1"/>
          <p:nvPr/>
        </p:nvSpPr>
        <p:spPr>
          <a:xfrm>
            <a:off x="4169981" y="3157100"/>
            <a:ext cx="4463677" cy="1231106"/>
          </a:xfrm>
          <a:prstGeom prst="rect">
            <a:avLst/>
          </a:prstGeom>
        </p:spPr>
        <p:txBody>
          <a:bodyPr wrap="square" lIns="0" tIns="0" rIns="0" bIns="0" rtlCol="0" anchor="t">
            <a:spAutoFit/>
          </a:bodyPr>
          <a:lstStyle/>
          <a:p>
            <a:pPr algn="just"/>
            <a:r>
              <a:rPr lang="vi-VN" sz="2000">
                <a:latin typeface="Times New Roman" panose="02020603050405020304" pitchFamily="18" charset="0"/>
                <a:cs typeface="Times New Roman" panose="02020603050405020304" pitchFamily="18" charset="0"/>
              </a:rPr>
              <a:t>Ông thường viết truyện có </a:t>
            </a:r>
            <a:r>
              <a:rPr lang="en-US" sz="2000">
                <a:latin typeface="Times New Roman" panose="02020603050405020304" pitchFamily="18" charset="0"/>
                <a:cs typeface="Times New Roman" panose="02020603050405020304" pitchFamily="18" charset="0"/>
              </a:rPr>
              <a:t>cốt truyện đơn giản, thuộc hoặc không có cốt truyện. Đồng thời, có sự hòa quyện tuyệt vời giữa hai yếu tố hiện thực và lãng mạn, tự sự và trữ tình.</a:t>
            </a:r>
            <a:endParaRPr lang="en-US" sz="3600">
              <a:latin typeface="Times New Roman" panose="02020603050405020304" pitchFamily="18" charset="0"/>
              <a:cs typeface="Times New Roman" panose="02020603050405020304" pitchFamily="18" charset="0"/>
            </a:endParaRPr>
          </a:p>
        </p:txBody>
      </p:sp>
      <p:sp>
        <p:nvSpPr>
          <p:cNvPr id="20" name="Freeform 14">
            <a:extLst>
              <a:ext uri="{FF2B5EF4-FFF2-40B4-BE49-F238E27FC236}">
                <a16:creationId xmlns:a16="http://schemas.microsoft.com/office/drawing/2014/main" xmlns="" id="{D516B1C6-D56E-AC17-9696-B541C33C16F5}"/>
              </a:ext>
            </a:extLst>
          </p:cNvPr>
          <p:cNvSpPr/>
          <p:nvPr/>
        </p:nvSpPr>
        <p:spPr>
          <a:xfrm>
            <a:off x="3521585" y="3183767"/>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1" name="Picture 20">
            <a:extLst>
              <a:ext uri="{FF2B5EF4-FFF2-40B4-BE49-F238E27FC236}">
                <a16:creationId xmlns:a16="http://schemas.microsoft.com/office/drawing/2014/main" xmlns="" id="{413CDB20-113F-43BE-63F9-54BCC912D72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675" b="99213" l="1982" r="53874">
                        <a14:foregroundMark x1="16757" y1="8661" x2="33333" y2="15223"/>
                        <a14:foregroundMark x1="1982" y1="79003" x2="2162" y2="91601"/>
                        <a14:foregroundMark x1="8288" y1="88714" x2="37297" y2="92651"/>
                        <a14:foregroundMark x1="37297" y1="92651" x2="50090" y2="82940"/>
                        <a14:foregroundMark x1="50090" y1="82940" x2="42523" y2="71391"/>
                        <a14:foregroundMark x1="42523" y1="71391" x2="36937" y2="67717"/>
                        <a14:foregroundMark x1="48829" y1="71391" x2="52973" y2="75328"/>
                        <a14:foregroundMark x1="51171" y1="78215" x2="53153" y2="94226"/>
                        <a14:foregroundMark x1="53153" y1="94226" x2="3604" y2="98163"/>
                        <a14:foregroundMark x1="51532" y1="96325" x2="52793" y2="99213"/>
                        <a14:foregroundMark x1="51892" y1="70866" x2="54054" y2="72966"/>
                        <a14:foregroundMark x1="25946" y1="4724" x2="21982" y2="3675"/>
                      </a14:backgroundRemoval>
                    </a14:imgEffect>
                  </a14:imgLayer>
                </a14:imgProps>
              </a:ext>
            </a:extLst>
          </a:blip>
          <a:srcRect t="5256" r="46910"/>
          <a:stretch/>
        </p:blipFill>
        <p:spPr>
          <a:xfrm>
            <a:off x="737082" y="604763"/>
            <a:ext cx="2551775" cy="3274010"/>
          </a:xfrm>
          <a:prstGeom prst="rect">
            <a:avLst/>
          </a:prstGeom>
        </p:spPr>
      </p:pic>
      <p:sp>
        <p:nvSpPr>
          <p:cNvPr id="22" name="Freeform 2">
            <a:extLst>
              <a:ext uri="{FF2B5EF4-FFF2-40B4-BE49-F238E27FC236}">
                <a16:creationId xmlns:a16="http://schemas.microsoft.com/office/drawing/2014/main" xmlns="" id="{087B2008-728B-DAE5-6242-6477F2AAF9C8}"/>
              </a:ext>
            </a:extLst>
          </p:cNvPr>
          <p:cNvSpPr/>
          <p:nvPr/>
        </p:nvSpPr>
        <p:spPr>
          <a:xfrm>
            <a:off x="572790" y="3695990"/>
            <a:ext cx="2885041" cy="67656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9">
            <a:extLst>
              <a:ext uri="{FF2B5EF4-FFF2-40B4-BE49-F238E27FC236}">
                <a16:creationId xmlns:a16="http://schemas.microsoft.com/office/drawing/2014/main" xmlns="" id="{75DB8821-461D-9B8B-7B37-F6269E58CCBE}"/>
              </a:ext>
            </a:extLst>
          </p:cNvPr>
          <p:cNvSpPr txBox="1"/>
          <p:nvPr/>
        </p:nvSpPr>
        <p:spPr>
          <a:xfrm>
            <a:off x="918019" y="3836456"/>
            <a:ext cx="2252968" cy="359073"/>
          </a:xfrm>
          <a:prstGeom prst="rect">
            <a:avLst/>
          </a:prstGeom>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 typeface="Arial"/>
              <a:buNone/>
              <a:tabLst/>
              <a:defRPr/>
            </a:pPr>
            <a:r>
              <a:rPr kumimoji="0" lang="en-US" sz="2400" b="1"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Thạch Lam</a:t>
            </a:r>
            <a:endPar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2772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9"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1777288" y="174558"/>
            <a:ext cx="5589423" cy="572700"/>
          </a:xfrm>
          <a:prstGeom prst="rect">
            <a:avLst/>
          </a:prstGeom>
        </p:spPr>
        <p:txBody>
          <a:bodyPr spcFirstLastPara="1" wrap="square" lIns="0" tIns="0" rIns="0" bIns="0" anchor="t" anchorCtr="0">
            <a:noAutofit/>
          </a:bodyPr>
          <a:lstStyle/>
          <a:p>
            <a:r>
              <a:rPr lang="en-US" sz="2400">
                <a:effectLst/>
                <a:latin typeface="Times New Roman" panose="02020603050405020304" pitchFamily="18" charset="0"/>
                <a:ea typeface="SimSun" panose="02010600030101010101" pitchFamily="2" charset="-122"/>
                <a:cs typeface="Times New Roman" panose="02020603050405020304" pitchFamily="18" charset="0"/>
              </a:rPr>
              <a:t>Một vài ý kiến về truyện ngắn trữ tình, giàu chất thơ của nhà văn Thạch Lam.</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186412"/>
            <a:ext cx="5251898" cy="6957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8">
            <a:extLst>
              <a:ext uri="{FF2B5EF4-FFF2-40B4-BE49-F238E27FC236}">
                <a16:creationId xmlns:a16="http://schemas.microsoft.com/office/drawing/2014/main" xmlns="" id="{744A76AD-54EB-E243-1EF2-1A4A45DA8770}"/>
              </a:ext>
            </a:extLst>
          </p:cNvPr>
          <p:cNvGrpSpPr/>
          <p:nvPr/>
        </p:nvGrpSpPr>
        <p:grpSpPr>
          <a:xfrm>
            <a:off x="571370" y="1525560"/>
            <a:ext cx="3107063" cy="579337"/>
            <a:chOff x="0" y="0"/>
            <a:chExt cx="2036904" cy="248046"/>
          </a:xfrm>
        </p:grpSpPr>
        <p:sp>
          <p:nvSpPr>
            <p:cNvPr id="6" name="Freeform 9">
              <a:extLst>
                <a:ext uri="{FF2B5EF4-FFF2-40B4-BE49-F238E27FC236}">
                  <a16:creationId xmlns:a16="http://schemas.microsoft.com/office/drawing/2014/main" xmlns="" id="{1EE52232-3266-D4A2-BD4B-165FE95D1159}"/>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7" name="TextBox 10">
              <a:extLst>
                <a:ext uri="{FF2B5EF4-FFF2-40B4-BE49-F238E27FC236}">
                  <a16:creationId xmlns:a16="http://schemas.microsoft.com/office/drawing/2014/main" xmlns="" id="{1A269EB4-3198-BD79-388F-35E8BC17686D}"/>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8" name="Group 11">
            <a:extLst>
              <a:ext uri="{FF2B5EF4-FFF2-40B4-BE49-F238E27FC236}">
                <a16:creationId xmlns:a16="http://schemas.microsoft.com/office/drawing/2014/main" xmlns="" id="{1C3D76FB-EDF6-BDCA-6BD8-ECC82AEC4E50}"/>
              </a:ext>
            </a:extLst>
          </p:cNvPr>
          <p:cNvGrpSpPr/>
          <p:nvPr/>
        </p:nvGrpSpPr>
        <p:grpSpPr>
          <a:xfrm>
            <a:off x="6104394" y="1388456"/>
            <a:ext cx="2066566" cy="3292132"/>
            <a:chOff x="0" y="0"/>
            <a:chExt cx="1302441" cy="2167467"/>
          </a:xfrm>
        </p:grpSpPr>
        <p:sp>
          <p:nvSpPr>
            <p:cNvPr id="9" name="Freeform 12">
              <a:extLst>
                <a:ext uri="{FF2B5EF4-FFF2-40B4-BE49-F238E27FC236}">
                  <a16:creationId xmlns:a16="http://schemas.microsoft.com/office/drawing/2014/main" xmlns="" id="{C34AD3EE-E18F-897B-72FE-0D234F94CC2C}"/>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0" name="TextBox 13">
              <a:extLst>
                <a:ext uri="{FF2B5EF4-FFF2-40B4-BE49-F238E27FC236}">
                  <a16:creationId xmlns:a16="http://schemas.microsoft.com/office/drawing/2014/main" xmlns="" id="{FD34B45A-48E2-4138-6F71-6C8CC19793D9}"/>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1" name="Freeform 16">
            <a:extLst>
              <a:ext uri="{FF2B5EF4-FFF2-40B4-BE49-F238E27FC236}">
                <a16:creationId xmlns:a16="http://schemas.microsoft.com/office/drawing/2014/main" xmlns="" id="{8A8B5A3E-C139-DB8C-31DF-F4A749F8977E}"/>
              </a:ext>
            </a:extLst>
          </p:cNvPr>
          <p:cNvSpPr/>
          <p:nvPr/>
        </p:nvSpPr>
        <p:spPr>
          <a:xfrm>
            <a:off x="5871360" y="2270886"/>
            <a:ext cx="2401686" cy="352441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9">
            <a:extLst>
              <a:ext uri="{FF2B5EF4-FFF2-40B4-BE49-F238E27FC236}">
                <a16:creationId xmlns:a16="http://schemas.microsoft.com/office/drawing/2014/main" xmlns="" id="{343B6E74-A247-8373-4C98-31AB205F4489}"/>
              </a:ext>
            </a:extLst>
          </p:cNvPr>
          <p:cNvSpPr txBox="1"/>
          <p:nvPr/>
        </p:nvSpPr>
        <p:spPr>
          <a:xfrm>
            <a:off x="571370" y="2197840"/>
            <a:ext cx="4936474" cy="2585323"/>
          </a:xfrm>
          <a:prstGeom prst="rect">
            <a:avLst/>
          </a:prstGeom>
        </p:spPr>
        <p:txBody>
          <a:bodyPr wrap="square" lIns="0" tIns="0" rIns="0" bIns="0" rtlCol="0" anchor="t">
            <a:spAutoFit/>
          </a:bodyPr>
          <a:lstStyle/>
          <a:p>
            <a:pPr algn="just"/>
            <a:r>
              <a:rPr lang="en-US" sz="2400">
                <a:latin typeface="Times New Roman" panose="02020603050405020304" pitchFamily="18" charset="0"/>
                <a:cs typeface="Times New Roman" panose="02020603050405020304" pitchFamily="18" charset="0"/>
              </a:rPr>
              <a:t>“Ngay trong tác phẩm đầu tay (Gió đầu mùa), người ta đã thấy Thạch Lam đứng vào một phái riêng…Ông có một ngòi bút lặng lẽ, điềm tĩnh vô cùng, ngòi bút chuyên tả tỷ mỷ những cái rất nhỏ và rất đẹp… Phải là người giàu tình cảm lắm mới viết được như vậy…” </a:t>
            </a:r>
            <a:endParaRPr lang="en-US" sz="23900" kern="1200">
              <a:solidFill>
                <a:srgbClr val="F9705A"/>
              </a:solidFill>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CA33F0B7-3AE7-6402-2352-74F4B8485CD7}"/>
              </a:ext>
            </a:extLst>
          </p:cNvPr>
          <p:cNvSpPr txBox="1"/>
          <p:nvPr/>
        </p:nvSpPr>
        <p:spPr>
          <a:xfrm>
            <a:off x="571370" y="1586538"/>
            <a:ext cx="5116286" cy="523220"/>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Vũ</a:t>
            </a:r>
            <a:r>
              <a:rPr kumimoji="0" lang="en-US" sz="2800" b="1" i="1"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Ngọc Phan</a:t>
            </a:r>
            <a:endParaRPr kumimoji="0" lang="en-US" sz="28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29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1777288" y="174558"/>
            <a:ext cx="5589423" cy="572700"/>
          </a:xfrm>
          <a:prstGeom prst="rect">
            <a:avLst/>
          </a:prstGeom>
        </p:spPr>
        <p:txBody>
          <a:bodyPr spcFirstLastPara="1" wrap="square" lIns="0" tIns="0" rIns="0" bIns="0" anchor="t" anchorCtr="0">
            <a:noAutofit/>
          </a:bodyPr>
          <a:lstStyle/>
          <a:p>
            <a:r>
              <a:rPr lang="en-US" sz="2400">
                <a:effectLst/>
                <a:latin typeface="Times New Roman" panose="02020603050405020304" pitchFamily="18" charset="0"/>
                <a:ea typeface="SimSun" panose="02010600030101010101" pitchFamily="2" charset="-122"/>
                <a:cs typeface="Times New Roman" panose="02020603050405020304" pitchFamily="18" charset="0"/>
              </a:rPr>
              <a:t>Một vài ý kiến về truyện ngắn trữ tình, giàu chất thơ của nhà văn Thạch Lam.</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186412"/>
            <a:ext cx="5251898" cy="6957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8">
            <a:extLst>
              <a:ext uri="{FF2B5EF4-FFF2-40B4-BE49-F238E27FC236}">
                <a16:creationId xmlns:a16="http://schemas.microsoft.com/office/drawing/2014/main" xmlns="" id="{744A76AD-54EB-E243-1EF2-1A4A45DA8770}"/>
              </a:ext>
            </a:extLst>
          </p:cNvPr>
          <p:cNvGrpSpPr/>
          <p:nvPr/>
        </p:nvGrpSpPr>
        <p:grpSpPr>
          <a:xfrm>
            <a:off x="571370" y="1525560"/>
            <a:ext cx="3107063" cy="579337"/>
            <a:chOff x="0" y="0"/>
            <a:chExt cx="2036904" cy="248046"/>
          </a:xfrm>
        </p:grpSpPr>
        <p:sp>
          <p:nvSpPr>
            <p:cNvPr id="6" name="Freeform 9">
              <a:extLst>
                <a:ext uri="{FF2B5EF4-FFF2-40B4-BE49-F238E27FC236}">
                  <a16:creationId xmlns:a16="http://schemas.microsoft.com/office/drawing/2014/main" xmlns="" id="{1EE52232-3266-D4A2-BD4B-165FE95D1159}"/>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7" name="TextBox 10">
              <a:extLst>
                <a:ext uri="{FF2B5EF4-FFF2-40B4-BE49-F238E27FC236}">
                  <a16:creationId xmlns:a16="http://schemas.microsoft.com/office/drawing/2014/main" xmlns="" id="{1A269EB4-3198-BD79-388F-35E8BC17686D}"/>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8" name="Group 11">
            <a:extLst>
              <a:ext uri="{FF2B5EF4-FFF2-40B4-BE49-F238E27FC236}">
                <a16:creationId xmlns:a16="http://schemas.microsoft.com/office/drawing/2014/main" xmlns="" id="{1C3D76FB-EDF6-BDCA-6BD8-ECC82AEC4E50}"/>
              </a:ext>
            </a:extLst>
          </p:cNvPr>
          <p:cNvGrpSpPr/>
          <p:nvPr/>
        </p:nvGrpSpPr>
        <p:grpSpPr>
          <a:xfrm>
            <a:off x="6104394" y="1388456"/>
            <a:ext cx="2066566" cy="3292132"/>
            <a:chOff x="0" y="0"/>
            <a:chExt cx="1302441" cy="2167467"/>
          </a:xfrm>
        </p:grpSpPr>
        <p:sp>
          <p:nvSpPr>
            <p:cNvPr id="9" name="Freeform 12">
              <a:extLst>
                <a:ext uri="{FF2B5EF4-FFF2-40B4-BE49-F238E27FC236}">
                  <a16:creationId xmlns:a16="http://schemas.microsoft.com/office/drawing/2014/main" xmlns="" id="{C34AD3EE-E18F-897B-72FE-0D234F94CC2C}"/>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0" name="TextBox 13">
              <a:extLst>
                <a:ext uri="{FF2B5EF4-FFF2-40B4-BE49-F238E27FC236}">
                  <a16:creationId xmlns:a16="http://schemas.microsoft.com/office/drawing/2014/main" xmlns="" id="{FD34B45A-48E2-4138-6F71-6C8CC19793D9}"/>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1" name="Freeform 16">
            <a:extLst>
              <a:ext uri="{FF2B5EF4-FFF2-40B4-BE49-F238E27FC236}">
                <a16:creationId xmlns:a16="http://schemas.microsoft.com/office/drawing/2014/main" xmlns="" id="{8A8B5A3E-C139-DB8C-31DF-F4A749F8977E}"/>
              </a:ext>
            </a:extLst>
          </p:cNvPr>
          <p:cNvSpPr/>
          <p:nvPr/>
        </p:nvSpPr>
        <p:spPr>
          <a:xfrm>
            <a:off x="5871360" y="2270886"/>
            <a:ext cx="2401686" cy="352441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9">
            <a:extLst>
              <a:ext uri="{FF2B5EF4-FFF2-40B4-BE49-F238E27FC236}">
                <a16:creationId xmlns:a16="http://schemas.microsoft.com/office/drawing/2014/main" xmlns="" id="{343B6E74-A247-8373-4C98-31AB205F4489}"/>
              </a:ext>
            </a:extLst>
          </p:cNvPr>
          <p:cNvSpPr txBox="1"/>
          <p:nvPr/>
        </p:nvSpPr>
        <p:spPr>
          <a:xfrm>
            <a:off x="571370" y="2197840"/>
            <a:ext cx="4936474" cy="2769989"/>
          </a:xfrm>
          <a:prstGeom prst="rect">
            <a:avLst/>
          </a:prstGeom>
        </p:spPr>
        <p:txBody>
          <a:bodyPr wrap="square" lIns="0" tIns="0" rIns="0" bIns="0" rtlCol="0" anchor="t">
            <a:spAutoFit/>
          </a:bodyPr>
          <a:lstStyle/>
          <a:p>
            <a:pPr algn="just"/>
            <a:r>
              <a:rPr lang="en-US" sz="2000">
                <a:latin typeface="Times New Roman" panose="02020603050405020304" pitchFamily="18" charset="0"/>
                <a:cs typeface="Times New Roman" panose="02020603050405020304" pitchFamily="18" charset="0"/>
              </a:rPr>
              <a:t>“…Tình cảm của Thạch Lam chân thành, tuy nhiên, ông chỉ mới băn khoăn, thương cảm đối với số phận người nghèo qua những câu chuyện mang một dư vị ngậm ngùi, tội nghiệp. Về bút pháp, có thể nói Thạch Lam là nhà văn mở đầu cho một giọng điệu riêng: trữ tình hướng nội trong truyện ngắn. Ngòi bút của ông thường khơi sâu vào thế giới bên trong của cái “tôi”, với sự phân tích cảm giác tinh tế.” </a:t>
            </a:r>
            <a:endParaRPr lang="en-US" sz="41300" kern="1200">
              <a:solidFill>
                <a:srgbClr val="F9705A"/>
              </a:solidFill>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CA33F0B7-3AE7-6402-2352-74F4B8485CD7}"/>
              </a:ext>
            </a:extLst>
          </p:cNvPr>
          <p:cNvSpPr txBox="1"/>
          <p:nvPr/>
        </p:nvSpPr>
        <p:spPr>
          <a:xfrm>
            <a:off x="571370" y="1586538"/>
            <a:ext cx="5116286"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Nguyễn</a:t>
            </a:r>
            <a:r>
              <a:rPr kumimoji="0" lang="en-US" sz="2400" b="1" i="1"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Hoành Khung</a:t>
            </a:r>
            <a:endParaRPr kumimoji="0" lang="en-US" sz="24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491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1777288" y="174558"/>
            <a:ext cx="5589423" cy="572700"/>
          </a:xfrm>
          <a:prstGeom prst="rect">
            <a:avLst/>
          </a:prstGeom>
        </p:spPr>
        <p:txBody>
          <a:bodyPr spcFirstLastPara="1" wrap="square" lIns="0" tIns="0" rIns="0" bIns="0" anchor="t" anchorCtr="0">
            <a:noAutofit/>
          </a:bodyPr>
          <a:lstStyle/>
          <a:p>
            <a:r>
              <a:rPr lang="en-US" sz="2400">
                <a:effectLst/>
                <a:latin typeface="Times New Roman" panose="02020603050405020304" pitchFamily="18" charset="0"/>
                <a:ea typeface="SimSun" panose="02010600030101010101" pitchFamily="2" charset="-122"/>
                <a:cs typeface="Times New Roman" panose="02020603050405020304" pitchFamily="18" charset="0"/>
              </a:rPr>
              <a:t>Một vài ý kiến về truyện ngắn trữ tình, giàu chất thơ của nhà văn Thạch Lam.</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186412"/>
            <a:ext cx="5251898" cy="6957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8">
            <a:extLst>
              <a:ext uri="{FF2B5EF4-FFF2-40B4-BE49-F238E27FC236}">
                <a16:creationId xmlns:a16="http://schemas.microsoft.com/office/drawing/2014/main" xmlns="" id="{744A76AD-54EB-E243-1EF2-1A4A45DA8770}"/>
              </a:ext>
            </a:extLst>
          </p:cNvPr>
          <p:cNvGrpSpPr/>
          <p:nvPr/>
        </p:nvGrpSpPr>
        <p:grpSpPr>
          <a:xfrm>
            <a:off x="571370" y="1525560"/>
            <a:ext cx="3107063" cy="579337"/>
            <a:chOff x="0" y="0"/>
            <a:chExt cx="2036904" cy="248046"/>
          </a:xfrm>
        </p:grpSpPr>
        <p:sp>
          <p:nvSpPr>
            <p:cNvPr id="6" name="Freeform 9">
              <a:extLst>
                <a:ext uri="{FF2B5EF4-FFF2-40B4-BE49-F238E27FC236}">
                  <a16:creationId xmlns:a16="http://schemas.microsoft.com/office/drawing/2014/main" xmlns="" id="{1EE52232-3266-D4A2-BD4B-165FE95D1159}"/>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7" name="TextBox 10">
              <a:extLst>
                <a:ext uri="{FF2B5EF4-FFF2-40B4-BE49-F238E27FC236}">
                  <a16:creationId xmlns:a16="http://schemas.microsoft.com/office/drawing/2014/main" xmlns="" id="{1A269EB4-3198-BD79-388F-35E8BC17686D}"/>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8" name="Group 11">
            <a:extLst>
              <a:ext uri="{FF2B5EF4-FFF2-40B4-BE49-F238E27FC236}">
                <a16:creationId xmlns:a16="http://schemas.microsoft.com/office/drawing/2014/main" xmlns="" id="{1C3D76FB-EDF6-BDCA-6BD8-ECC82AEC4E50}"/>
              </a:ext>
            </a:extLst>
          </p:cNvPr>
          <p:cNvGrpSpPr/>
          <p:nvPr/>
        </p:nvGrpSpPr>
        <p:grpSpPr>
          <a:xfrm>
            <a:off x="6104394" y="1388456"/>
            <a:ext cx="2066566" cy="3292132"/>
            <a:chOff x="0" y="0"/>
            <a:chExt cx="1302441" cy="2167467"/>
          </a:xfrm>
        </p:grpSpPr>
        <p:sp>
          <p:nvSpPr>
            <p:cNvPr id="9" name="Freeform 12">
              <a:extLst>
                <a:ext uri="{FF2B5EF4-FFF2-40B4-BE49-F238E27FC236}">
                  <a16:creationId xmlns:a16="http://schemas.microsoft.com/office/drawing/2014/main" xmlns="" id="{C34AD3EE-E18F-897B-72FE-0D234F94CC2C}"/>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0" name="TextBox 13">
              <a:extLst>
                <a:ext uri="{FF2B5EF4-FFF2-40B4-BE49-F238E27FC236}">
                  <a16:creationId xmlns:a16="http://schemas.microsoft.com/office/drawing/2014/main" xmlns="" id="{FD34B45A-48E2-4138-6F71-6C8CC19793D9}"/>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1" name="Freeform 16">
            <a:extLst>
              <a:ext uri="{FF2B5EF4-FFF2-40B4-BE49-F238E27FC236}">
                <a16:creationId xmlns:a16="http://schemas.microsoft.com/office/drawing/2014/main" xmlns="" id="{8A8B5A3E-C139-DB8C-31DF-F4A749F8977E}"/>
              </a:ext>
            </a:extLst>
          </p:cNvPr>
          <p:cNvSpPr/>
          <p:nvPr/>
        </p:nvSpPr>
        <p:spPr>
          <a:xfrm>
            <a:off x="5871360" y="2270886"/>
            <a:ext cx="2401686" cy="352441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9">
            <a:extLst>
              <a:ext uri="{FF2B5EF4-FFF2-40B4-BE49-F238E27FC236}">
                <a16:creationId xmlns:a16="http://schemas.microsoft.com/office/drawing/2014/main" xmlns="" id="{343B6E74-A247-8373-4C98-31AB205F4489}"/>
              </a:ext>
            </a:extLst>
          </p:cNvPr>
          <p:cNvSpPr txBox="1"/>
          <p:nvPr/>
        </p:nvSpPr>
        <p:spPr>
          <a:xfrm>
            <a:off x="571370" y="2197840"/>
            <a:ext cx="4936474" cy="2585323"/>
          </a:xfrm>
          <a:prstGeom prst="rect">
            <a:avLst/>
          </a:prstGeom>
        </p:spPr>
        <p:txBody>
          <a:bodyPr wrap="square" lIns="0" tIns="0" rIns="0" bIns="0" rtlCol="0" anchor="t">
            <a:spAutoFit/>
          </a:bodyPr>
          <a:lstStyle/>
          <a:p>
            <a:pPr algn="just"/>
            <a:r>
              <a:rPr lang="en-US" sz="2800">
                <a:latin typeface="Times New Roman" panose="02020603050405020304" pitchFamily="18" charset="0"/>
                <a:cs typeface="Times New Roman" panose="02020603050405020304" pitchFamily="18" charset="0"/>
              </a:rPr>
              <a:t>“Sáng tác của Thạch Lam giàu chất thơ, và đọc ông, đời sống bên trong có phong phú hơn, tế nhị hơn; chúng “đem đến cho người đọc một cái gì nhẹ nhõm, thơm tho và mát dịu” </a:t>
            </a:r>
            <a:endParaRPr lang="en-US" sz="102800" kern="1200">
              <a:solidFill>
                <a:srgbClr val="F9705A"/>
              </a:solidFill>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CA33F0B7-3AE7-6402-2352-74F4B8485CD7}"/>
              </a:ext>
            </a:extLst>
          </p:cNvPr>
          <p:cNvSpPr txBox="1"/>
          <p:nvPr/>
        </p:nvSpPr>
        <p:spPr>
          <a:xfrm>
            <a:off x="571370" y="1491621"/>
            <a:ext cx="5116286" cy="58477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Nguyễn</a:t>
            </a:r>
            <a:r>
              <a:rPr kumimoji="0" lang="en-US" sz="3200" b="1" i="1"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Tuân</a:t>
            </a:r>
            <a:endParaRPr kumimoji="0" lang="en-US" sz="3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36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b. Tác phẩm</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8242514" y="1942859"/>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50;p52">
            <a:extLst>
              <a:ext uri="{FF2B5EF4-FFF2-40B4-BE49-F238E27FC236}">
                <a16:creationId xmlns:a16="http://schemas.microsoft.com/office/drawing/2014/main" xmlns="" id="{3C155189-2B13-8B3A-5E93-58FCFEEDA722}"/>
              </a:ext>
            </a:extLst>
          </p:cNvPr>
          <p:cNvSpPr txBox="1">
            <a:spLocks/>
          </p:cNvSpPr>
          <p:nvPr/>
        </p:nvSpPr>
        <p:spPr>
          <a:xfrm>
            <a:off x="709982" y="3531896"/>
            <a:ext cx="17190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en" sz="2100" b="1">
                <a:solidFill>
                  <a:schemeClr val="accent1"/>
                </a:solidFill>
                <a:latin typeface="Times New Roman" panose="02020603050405020304" pitchFamily="18" charset="0"/>
                <a:ea typeface="Manrope ExtraBold"/>
                <a:cs typeface="Times New Roman" panose="02020603050405020304" pitchFamily="18" charset="0"/>
                <a:sym typeface="Manrope ExtraBold"/>
              </a:rPr>
              <a:t>Hoàn cảnh st</a:t>
            </a:r>
            <a:endParaRPr lang="en" sz="2100" b="1">
              <a:latin typeface="Times New Roman" panose="02020603050405020304" pitchFamily="18" charset="0"/>
              <a:ea typeface="Manrope ExtraBold"/>
              <a:cs typeface="Times New Roman" panose="02020603050405020304" pitchFamily="18" charset="0"/>
              <a:sym typeface="Manrope ExtraBold"/>
            </a:endParaRPr>
          </a:p>
        </p:txBody>
      </p:sp>
      <p:sp>
        <p:nvSpPr>
          <p:cNvPr id="57" name="Google Shape;352;p52">
            <a:extLst>
              <a:ext uri="{FF2B5EF4-FFF2-40B4-BE49-F238E27FC236}">
                <a16:creationId xmlns:a16="http://schemas.microsoft.com/office/drawing/2014/main" xmlns="" id="{D5C7F707-685C-7F8A-2D56-0498A9ABBB03}"/>
              </a:ext>
            </a:extLst>
          </p:cNvPr>
          <p:cNvSpPr txBox="1">
            <a:spLocks/>
          </p:cNvSpPr>
          <p:nvPr/>
        </p:nvSpPr>
        <p:spPr>
          <a:xfrm>
            <a:off x="2714282" y="1975496"/>
            <a:ext cx="17190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en" sz="2100" b="1">
                <a:solidFill>
                  <a:schemeClr val="accent1"/>
                </a:solidFill>
                <a:latin typeface="Times New Roman" panose="02020603050405020304" pitchFamily="18" charset="0"/>
                <a:ea typeface="Manrope ExtraBold"/>
                <a:cs typeface="Times New Roman" panose="02020603050405020304" pitchFamily="18" charset="0"/>
                <a:sym typeface="Manrope ExtraBold"/>
              </a:rPr>
              <a:t>Thể loại</a:t>
            </a:r>
            <a:endParaRPr lang="en" sz="2100" b="1">
              <a:latin typeface="Times New Roman" panose="02020603050405020304" pitchFamily="18" charset="0"/>
              <a:ea typeface="Manrope ExtraBold"/>
              <a:cs typeface="Times New Roman" panose="02020603050405020304" pitchFamily="18" charset="0"/>
              <a:sym typeface="Manrope ExtraBold"/>
            </a:endParaRPr>
          </a:p>
        </p:txBody>
      </p:sp>
      <p:sp>
        <p:nvSpPr>
          <p:cNvPr id="58" name="Google Shape;354;p52">
            <a:extLst>
              <a:ext uri="{FF2B5EF4-FFF2-40B4-BE49-F238E27FC236}">
                <a16:creationId xmlns:a16="http://schemas.microsoft.com/office/drawing/2014/main" xmlns="" id="{85D6A913-6852-871C-F069-0F5409FAF8E8}"/>
              </a:ext>
            </a:extLst>
          </p:cNvPr>
          <p:cNvSpPr txBox="1">
            <a:spLocks/>
          </p:cNvSpPr>
          <p:nvPr/>
        </p:nvSpPr>
        <p:spPr>
          <a:xfrm>
            <a:off x="4713111" y="3531896"/>
            <a:ext cx="17190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en-US" sz="2100" b="1">
                <a:solidFill>
                  <a:schemeClr val="accent1"/>
                </a:solidFill>
                <a:latin typeface="Times New Roman" panose="02020603050405020304" pitchFamily="18" charset="0"/>
                <a:ea typeface="Manrope ExtraBold"/>
                <a:cs typeface="Times New Roman" panose="02020603050405020304" pitchFamily="18" charset="0"/>
                <a:sym typeface="Manrope ExtraBold"/>
              </a:rPr>
              <a:t>N</a:t>
            </a:r>
            <a:r>
              <a:rPr lang="en" sz="2100" b="1">
                <a:solidFill>
                  <a:schemeClr val="accent1"/>
                </a:solidFill>
                <a:latin typeface="Times New Roman" panose="02020603050405020304" pitchFamily="18" charset="0"/>
                <a:ea typeface="Manrope ExtraBold"/>
                <a:cs typeface="Times New Roman" panose="02020603050405020304" pitchFamily="18" charset="0"/>
                <a:sym typeface="Manrope ExtraBold"/>
              </a:rPr>
              <a:t>gôi kể</a:t>
            </a:r>
            <a:endParaRPr lang="en" sz="2100" b="1">
              <a:latin typeface="Times New Roman" panose="02020603050405020304" pitchFamily="18" charset="0"/>
              <a:ea typeface="Manrope ExtraBold"/>
              <a:cs typeface="Times New Roman" panose="02020603050405020304" pitchFamily="18" charset="0"/>
              <a:sym typeface="Manrope ExtraBold"/>
            </a:endParaRPr>
          </a:p>
        </p:txBody>
      </p:sp>
      <p:sp>
        <p:nvSpPr>
          <p:cNvPr id="59" name="Google Shape;356;p52">
            <a:extLst>
              <a:ext uri="{FF2B5EF4-FFF2-40B4-BE49-F238E27FC236}">
                <a16:creationId xmlns:a16="http://schemas.microsoft.com/office/drawing/2014/main" xmlns="" id="{797E479B-9F69-688A-B39C-8E018E3FE95C}"/>
              </a:ext>
            </a:extLst>
          </p:cNvPr>
          <p:cNvSpPr txBox="1">
            <a:spLocks/>
          </p:cNvSpPr>
          <p:nvPr/>
        </p:nvSpPr>
        <p:spPr>
          <a:xfrm>
            <a:off x="6893389" y="1625142"/>
            <a:ext cx="17190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en" sz="2100" b="1">
                <a:solidFill>
                  <a:schemeClr val="accent1"/>
                </a:solidFill>
                <a:latin typeface="Times New Roman" panose="02020603050405020304" pitchFamily="18" charset="0"/>
                <a:ea typeface="Manrope ExtraBold"/>
                <a:cs typeface="Times New Roman" panose="02020603050405020304" pitchFamily="18" charset="0"/>
                <a:sym typeface="Manrope ExtraBold"/>
              </a:rPr>
              <a:t>PTBĐ</a:t>
            </a:r>
            <a:endParaRPr lang="en" sz="2100" b="1">
              <a:latin typeface="Times New Roman" panose="02020603050405020304" pitchFamily="18" charset="0"/>
              <a:ea typeface="Manrope ExtraBold"/>
              <a:cs typeface="Times New Roman" panose="02020603050405020304" pitchFamily="18" charset="0"/>
              <a:sym typeface="Manrope ExtraBold"/>
            </a:endParaRPr>
          </a:p>
        </p:txBody>
      </p:sp>
      <p:pic>
        <p:nvPicPr>
          <p:cNvPr id="60" name="Google Shape;357;p52">
            <a:extLst>
              <a:ext uri="{FF2B5EF4-FFF2-40B4-BE49-F238E27FC236}">
                <a16:creationId xmlns:a16="http://schemas.microsoft.com/office/drawing/2014/main" xmlns="" id="{8FE16ED4-6CFC-4E60-5263-107E53F9390B}"/>
              </a:ext>
            </a:extLst>
          </p:cNvPr>
          <p:cNvPicPr preferRelativeResize="0"/>
          <p:nvPr/>
        </p:nvPicPr>
        <p:blipFill>
          <a:blip r:embed="rId5">
            <a:alphaModFix/>
          </a:blip>
          <a:stretch>
            <a:fillRect/>
          </a:stretch>
        </p:blipFill>
        <p:spPr>
          <a:xfrm>
            <a:off x="984070" y="2329340"/>
            <a:ext cx="1182999" cy="1130150"/>
          </a:xfrm>
          <a:prstGeom prst="rect">
            <a:avLst/>
          </a:prstGeom>
          <a:noFill/>
          <a:ln>
            <a:noFill/>
          </a:ln>
        </p:spPr>
      </p:pic>
      <p:pic>
        <p:nvPicPr>
          <p:cNvPr id="61" name="Google Shape;358;p52">
            <a:extLst>
              <a:ext uri="{FF2B5EF4-FFF2-40B4-BE49-F238E27FC236}">
                <a16:creationId xmlns:a16="http://schemas.microsoft.com/office/drawing/2014/main" xmlns="" id="{A6D7650B-88EE-375A-85FC-0E91C7B60317}"/>
              </a:ext>
            </a:extLst>
          </p:cNvPr>
          <p:cNvPicPr preferRelativeResize="0"/>
          <p:nvPr/>
        </p:nvPicPr>
        <p:blipFill rotWithShape="1">
          <a:blip r:embed="rId6">
            <a:alphaModFix/>
          </a:blip>
          <a:srcRect t="2317" b="2326"/>
          <a:stretch/>
        </p:blipFill>
        <p:spPr>
          <a:xfrm>
            <a:off x="2960636" y="2329341"/>
            <a:ext cx="1183000" cy="1130149"/>
          </a:xfrm>
          <a:prstGeom prst="rect">
            <a:avLst/>
          </a:prstGeom>
          <a:noFill/>
          <a:ln>
            <a:noFill/>
          </a:ln>
        </p:spPr>
      </p:pic>
      <p:pic>
        <p:nvPicPr>
          <p:cNvPr id="62" name="Google Shape;359;p52">
            <a:extLst>
              <a:ext uri="{FF2B5EF4-FFF2-40B4-BE49-F238E27FC236}">
                <a16:creationId xmlns:a16="http://schemas.microsoft.com/office/drawing/2014/main" xmlns="" id="{53196C0E-1517-8443-C876-6D18F3B75A68}"/>
              </a:ext>
            </a:extLst>
          </p:cNvPr>
          <p:cNvPicPr preferRelativeResize="0"/>
          <p:nvPr/>
        </p:nvPicPr>
        <p:blipFill rotWithShape="1">
          <a:blip r:embed="rId7">
            <a:alphaModFix/>
          </a:blip>
          <a:srcRect l="3746" r="3755"/>
          <a:stretch/>
        </p:blipFill>
        <p:spPr>
          <a:xfrm>
            <a:off x="4987203" y="2329340"/>
            <a:ext cx="1182999" cy="1130151"/>
          </a:xfrm>
          <a:prstGeom prst="rect">
            <a:avLst/>
          </a:prstGeom>
          <a:noFill/>
          <a:ln>
            <a:noFill/>
          </a:ln>
        </p:spPr>
      </p:pic>
      <p:pic>
        <p:nvPicPr>
          <p:cNvPr id="63" name="Google Shape;360;p52">
            <a:extLst>
              <a:ext uri="{FF2B5EF4-FFF2-40B4-BE49-F238E27FC236}">
                <a16:creationId xmlns:a16="http://schemas.microsoft.com/office/drawing/2014/main" xmlns="" id="{87F0EF80-BEF2-4921-1FA0-EC7ED60F21B5}"/>
              </a:ext>
            </a:extLst>
          </p:cNvPr>
          <p:cNvPicPr preferRelativeResize="0"/>
          <p:nvPr/>
        </p:nvPicPr>
        <p:blipFill rotWithShape="1">
          <a:blip r:embed="rId8">
            <a:alphaModFix/>
          </a:blip>
          <a:srcRect t="436" b="436"/>
          <a:stretch/>
        </p:blipFill>
        <p:spPr>
          <a:xfrm>
            <a:off x="7154418" y="2006676"/>
            <a:ext cx="1182999" cy="1130148"/>
          </a:xfrm>
          <a:prstGeom prst="rect">
            <a:avLst/>
          </a:prstGeom>
          <a:noFill/>
          <a:ln>
            <a:noFill/>
          </a:ln>
        </p:spPr>
      </p:pic>
      <p:grpSp>
        <p:nvGrpSpPr>
          <p:cNvPr id="192" name="Google Shape;361;p52">
            <a:extLst>
              <a:ext uri="{FF2B5EF4-FFF2-40B4-BE49-F238E27FC236}">
                <a16:creationId xmlns:a16="http://schemas.microsoft.com/office/drawing/2014/main" xmlns="" id="{BD94A524-79F9-A605-D646-210E985784F9}"/>
              </a:ext>
            </a:extLst>
          </p:cNvPr>
          <p:cNvGrpSpPr/>
          <p:nvPr/>
        </p:nvGrpSpPr>
        <p:grpSpPr>
          <a:xfrm>
            <a:off x="7493438" y="2293607"/>
            <a:ext cx="518901" cy="501835"/>
            <a:chOff x="5603959" y="2311478"/>
            <a:chExt cx="518901" cy="501835"/>
          </a:xfrm>
        </p:grpSpPr>
        <p:sp>
          <p:nvSpPr>
            <p:cNvPr id="193" name="Google Shape;362;p52">
              <a:extLst>
                <a:ext uri="{FF2B5EF4-FFF2-40B4-BE49-F238E27FC236}">
                  <a16:creationId xmlns:a16="http://schemas.microsoft.com/office/drawing/2014/main" xmlns="" id="{F2685E87-58C2-B347-6953-468204EAE9DB}"/>
                </a:ext>
              </a:extLst>
            </p:cNvPr>
            <p:cNvSpPr/>
            <p:nvPr/>
          </p:nvSpPr>
          <p:spPr>
            <a:xfrm>
              <a:off x="5672779" y="2605338"/>
              <a:ext cx="381261" cy="205144"/>
            </a:xfrm>
            <a:custGeom>
              <a:avLst/>
              <a:gdLst/>
              <a:ahLst/>
              <a:cxnLst/>
              <a:rect l="l" t="t" r="r" b="b"/>
              <a:pathLst>
                <a:path w="9562" h="5145" extrusionOk="0">
                  <a:moveTo>
                    <a:pt x="1" y="1"/>
                  </a:moveTo>
                  <a:lnTo>
                    <a:pt x="1" y="370"/>
                  </a:lnTo>
                  <a:cubicBezTo>
                    <a:pt x="1" y="739"/>
                    <a:pt x="48" y="1108"/>
                    <a:pt x="144" y="1465"/>
                  </a:cubicBezTo>
                  <a:lnTo>
                    <a:pt x="2763" y="1465"/>
                  </a:lnTo>
                  <a:lnTo>
                    <a:pt x="3477" y="2215"/>
                  </a:lnTo>
                  <a:lnTo>
                    <a:pt x="4394" y="2215"/>
                  </a:lnTo>
                  <a:lnTo>
                    <a:pt x="4394" y="3180"/>
                  </a:lnTo>
                  <a:lnTo>
                    <a:pt x="5109" y="3918"/>
                  </a:lnTo>
                  <a:lnTo>
                    <a:pt x="5109" y="5144"/>
                  </a:lnTo>
                  <a:cubicBezTo>
                    <a:pt x="5632" y="5096"/>
                    <a:pt x="6121" y="4954"/>
                    <a:pt x="6561" y="4775"/>
                  </a:cubicBezTo>
                  <a:lnTo>
                    <a:pt x="5859" y="3370"/>
                  </a:lnTo>
                  <a:lnTo>
                    <a:pt x="5859" y="2406"/>
                  </a:lnTo>
                  <a:lnTo>
                    <a:pt x="6823" y="1453"/>
                  </a:lnTo>
                  <a:lnTo>
                    <a:pt x="9395" y="1453"/>
                  </a:lnTo>
                  <a:cubicBezTo>
                    <a:pt x="9514" y="1108"/>
                    <a:pt x="9562" y="751"/>
                    <a:pt x="9562" y="370"/>
                  </a:cubicBezTo>
                  <a:lnTo>
                    <a:pt x="9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4" name="Google Shape;363;p52">
              <a:extLst>
                <a:ext uri="{FF2B5EF4-FFF2-40B4-BE49-F238E27FC236}">
                  <a16:creationId xmlns:a16="http://schemas.microsoft.com/office/drawing/2014/main" xmlns="" id="{0973A934-3B65-023D-9C85-CF3D875D5AFF}"/>
                </a:ext>
              </a:extLst>
            </p:cNvPr>
            <p:cNvSpPr/>
            <p:nvPr/>
          </p:nvSpPr>
          <p:spPr>
            <a:xfrm>
              <a:off x="5937213" y="2692220"/>
              <a:ext cx="102592" cy="89753"/>
            </a:xfrm>
            <a:custGeom>
              <a:avLst/>
              <a:gdLst/>
              <a:ahLst/>
              <a:cxnLst/>
              <a:rect l="l" t="t" r="r" b="b"/>
              <a:pathLst>
                <a:path w="2573" h="2251" extrusionOk="0">
                  <a:moveTo>
                    <a:pt x="513" y="0"/>
                  </a:moveTo>
                  <a:lnTo>
                    <a:pt x="1" y="524"/>
                  </a:lnTo>
                  <a:lnTo>
                    <a:pt x="1" y="1012"/>
                  </a:lnTo>
                  <a:lnTo>
                    <a:pt x="620" y="2251"/>
                  </a:lnTo>
                  <a:cubicBezTo>
                    <a:pt x="1489" y="1727"/>
                    <a:pt x="2179" y="941"/>
                    <a:pt x="2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5" name="Google Shape;364;p52">
              <a:extLst>
                <a:ext uri="{FF2B5EF4-FFF2-40B4-BE49-F238E27FC236}">
                  <a16:creationId xmlns:a16="http://schemas.microsoft.com/office/drawing/2014/main" xmlns="" id="{38482E6D-9D66-FD98-6F78-987526E1B951}"/>
                </a:ext>
              </a:extLst>
            </p:cNvPr>
            <p:cNvSpPr/>
            <p:nvPr/>
          </p:nvSpPr>
          <p:spPr>
            <a:xfrm>
              <a:off x="5684182" y="2693177"/>
              <a:ext cx="164315" cy="120136"/>
            </a:xfrm>
            <a:custGeom>
              <a:avLst/>
              <a:gdLst/>
              <a:ahLst/>
              <a:cxnLst/>
              <a:rect l="l" t="t" r="r" b="b"/>
              <a:pathLst>
                <a:path w="4121" h="3013" extrusionOk="0">
                  <a:moveTo>
                    <a:pt x="1" y="0"/>
                  </a:moveTo>
                  <a:cubicBezTo>
                    <a:pt x="691" y="1643"/>
                    <a:pt x="2263" y="2882"/>
                    <a:pt x="4120" y="3012"/>
                  </a:cubicBezTo>
                  <a:lnTo>
                    <a:pt x="4120" y="2012"/>
                  </a:lnTo>
                  <a:lnTo>
                    <a:pt x="3382" y="1274"/>
                  </a:lnTo>
                  <a:lnTo>
                    <a:pt x="3382" y="738"/>
                  </a:lnTo>
                  <a:lnTo>
                    <a:pt x="2846" y="738"/>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6" name="Google Shape;365;p52">
              <a:extLst>
                <a:ext uri="{FF2B5EF4-FFF2-40B4-BE49-F238E27FC236}">
                  <a16:creationId xmlns:a16="http://schemas.microsoft.com/office/drawing/2014/main" xmlns="" id="{35DFFC79-F459-128F-CF97-16D1E2B61FAA}"/>
                </a:ext>
              </a:extLst>
            </p:cNvPr>
            <p:cNvSpPr/>
            <p:nvPr/>
          </p:nvSpPr>
          <p:spPr>
            <a:xfrm>
              <a:off x="5603959" y="2458647"/>
              <a:ext cx="225040" cy="116826"/>
            </a:xfrm>
            <a:custGeom>
              <a:avLst/>
              <a:gdLst/>
              <a:ahLst/>
              <a:cxnLst/>
              <a:rect l="l" t="t" r="r" b="b"/>
              <a:pathLst>
                <a:path w="5644" h="2930" extrusionOk="0">
                  <a:moveTo>
                    <a:pt x="2834" y="1"/>
                  </a:moveTo>
                  <a:cubicBezTo>
                    <a:pt x="2024" y="1"/>
                    <a:pt x="1358" y="655"/>
                    <a:pt x="1358" y="1465"/>
                  </a:cubicBezTo>
                  <a:lnTo>
                    <a:pt x="870" y="1465"/>
                  </a:lnTo>
                  <a:cubicBezTo>
                    <a:pt x="691" y="1465"/>
                    <a:pt x="512" y="1560"/>
                    <a:pt x="405" y="1703"/>
                  </a:cubicBezTo>
                  <a:cubicBezTo>
                    <a:pt x="0" y="2310"/>
                    <a:pt x="417" y="2929"/>
                    <a:pt x="989" y="2929"/>
                  </a:cubicBezTo>
                  <a:lnTo>
                    <a:pt x="4787" y="2929"/>
                  </a:lnTo>
                  <a:cubicBezTo>
                    <a:pt x="4965" y="2929"/>
                    <a:pt x="5144" y="2834"/>
                    <a:pt x="5239" y="2691"/>
                  </a:cubicBezTo>
                  <a:cubicBezTo>
                    <a:pt x="5644" y="2096"/>
                    <a:pt x="5239" y="1465"/>
                    <a:pt x="4680" y="1465"/>
                  </a:cubicBezTo>
                  <a:lnTo>
                    <a:pt x="4310" y="1465"/>
                  </a:lnTo>
                  <a:cubicBezTo>
                    <a:pt x="4310" y="667"/>
                    <a:pt x="3644" y="1"/>
                    <a:pt x="2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7" name="Google Shape;366;p52">
              <a:extLst>
                <a:ext uri="{FF2B5EF4-FFF2-40B4-BE49-F238E27FC236}">
                  <a16:creationId xmlns:a16="http://schemas.microsoft.com/office/drawing/2014/main" xmlns="" id="{9449DC90-931A-B732-6A13-8ACDCE3F2830}"/>
                </a:ext>
              </a:extLst>
            </p:cNvPr>
            <p:cNvSpPr/>
            <p:nvPr/>
          </p:nvSpPr>
          <p:spPr>
            <a:xfrm>
              <a:off x="5897341" y="2458647"/>
              <a:ext cx="225519" cy="117305"/>
            </a:xfrm>
            <a:custGeom>
              <a:avLst/>
              <a:gdLst/>
              <a:ahLst/>
              <a:cxnLst/>
              <a:rect l="l" t="t" r="r" b="b"/>
              <a:pathLst>
                <a:path w="5656" h="2942" extrusionOk="0">
                  <a:moveTo>
                    <a:pt x="2810" y="1"/>
                  </a:moveTo>
                  <a:cubicBezTo>
                    <a:pt x="1989" y="1"/>
                    <a:pt x="1334" y="655"/>
                    <a:pt x="1334" y="1477"/>
                  </a:cubicBezTo>
                  <a:lnTo>
                    <a:pt x="858" y="1477"/>
                  </a:lnTo>
                  <a:cubicBezTo>
                    <a:pt x="679" y="1477"/>
                    <a:pt x="512" y="1560"/>
                    <a:pt x="417" y="1715"/>
                  </a:cubicBezTo>
                  <a:cubicBezTo>
                    <a:pt x="0" y="2310"/>
                    <a:pt x="417" y="2941"/>
                    <a:pt x="977" y="2941"/>
                  </a:cubicBezTo>
                  <a:lnTo>
                    <a:pt x="4787" y="2941"/>
                  </a:lnTo>
                  <a:cubicBezTo>
                    <a:pt x="4965" y="2941"/>
                    <a:pt x="5132" y="2858"/>
                    <a:pt x="5239" y="2703"/>
                  </a:cubicBezTo>
                  <a:cubicBezTo>
                    <a:pt x="5656" y="2108"/>
                    <a:pt x="5239" y="1477"/>
                    <a:pt x="4668" y="1477"/>
                  </a:cubicBezTo>
                  <a:lnTo>
                    <a:pt x="4287" y="1477"/>
                  </a:lnTo>
                  <a:cubicBezTo>
                    <a:pt x="4287" y="667"/>
                    <a:pt x="3632" y="1"/>
                    <a:pt x="2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8" name="Google Shape;367;p52">
              <a:extLst>
                <a:ext uri="{FF2B5EF4-FFF2-40B4-BE49-F238E27FC236}">
                  <a16:creationId xmlns:a16="http://schemas.microsoft.com/office/drawing/2014/main" xmlns="" id="{96B5E457-C26B-E898-9AF1-8F4122AFFD6E}"/>
                </a:ext>
              </a:extLst>
            </p:cNvPr>
            <p:cNvSpPr/>
            <p:nvPr/>
          </p:nvSpPr>
          <p:spPr>
            <a:xfrm>
              <a:off x="5658544" y="2311478"/>
              <a:ext cx="408294" cy="140072"/>
            </a:xfrm>
            <a:custGeom>
              <a:avLst/>
              <a:gdLst/>
              <a:ahLst/>
              <a:cxnLst/>
              <a:rect l="l" t="t" r="r" b="b"/>
              <a:pathLst>
                <a:path w="10240" h="3513" extrusionOk="0">
                  <a:moveTo>
                    <a:pt x="5120" y="1"/>
                  </a:moveTo>
                  <a:cubicBezTo>
                    <a:pt x="2799" y="1"/>
                    <a:pt x="822" y="1465"/>
                    <a:pt x="1" y="3513"/>
                  </a:cubicBezTo>
                  <a:cubicBezTo>
                    <a:pt x="417" y="3180"/>
                    <a:pt x="917" y="2953"/>
                    <a:pt x="1477" y="2953"/>
                  </a:cubicBezTo>
                  <a:cubicBezTo>
                    <a:pt x="1656" y="2953"/>
                    <a:pt x="1822" y="2989"/>
                    <a:pt x="1989" y="3013"/>
                  </a:cubicBezTo>
                  <a:cubicBezTo>
                    <a:pt x="2739" y="2060"/>
                    <a:pt x="3894" y="1489"/>
                    <a:pt x="5144" y="1489"/>
                  </a:cubicBezTo>
                  <a:cubicBezTo>
                    <a:pt x="6394" y="1489"/>
                    <a:pt x="7537" y="2060"/>
                    <a:pt x="8299" y="3013"/>
                  </a:cubicBezTo>
                  <a:cubicBezTo>
                    <a:pt x="8454" y="2977"/>
                    <a:pt x="8621" y="2953"/>
                    <a:pt x="8799" y="2953"/>
                  </a:cubicBezTo>
                  <a:cubicBezTo>
                    <a:pt x="9347" y="2953"/>
                    <a:pt x="9859" y="3168"/>
                    <a:pt x="10240" y="3513"/>
                  </a:cubicBezTo>
                  <a:cubicBezTo>
                    <a:pt x="9442" y="1465"/>
                    <a:pt x="7442" y="1"/>
                    <a:pt x="5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9" name="Google Shape;368;p52">
              <a:extLst>
                <a:ext uri="{FF2B5EF4-FFF2-40B4-BE49-F238E27FC236}">
                  <a16:creationId xmlns:a16="http://schemas.microsoft.com/office/drawing/2014/main" xmlns="" id="{10852681-317E-7B29-3A11-9FFE7197CCE7}"/>
                </a:ext>
              </a:extLst>
            </p:cNvPr>
            <p:cNvSpPr/>
            <p:nvPr/>
          </p:nvSpPr>
          <p:spPr>
            <a:xfrm>
              <a:off x="5764884" y="2400274"/>
              <a:ext cx="195614" cy="89753"/>
            </a:xfrm>
            <a:custGeom>
              <a:avLst/>
              <a:gdLst/>
              <a:ahLst/>
              <a:cxnLst/>
              <a:rect l="l" t="t" r="r" b="b"/>
              <a:pathLst>
                <a:path w="4906" h="2251" extrusionOk="0">
                  <a:moveTo>
                    <a:pt x="2453" y="0"/>
                  </a:moveTo>
                  <a:cubicBezTo>
                    <a:pt x="1501" y="0"/>
                    <a:pt x="608" y="417"/>
                    <a:pt x="1" y="1107"/>
                  </a:cubicBezTo>
                  <a:cubicBezTo>
                    <a:pt x="417" y="1369"/>
                    <a:pt x="727" y="1762"/>
                    <a:pt x="894" y="2215"/>
                  </a:cubicBezTo>
                  <a:cubicBezTo>
                    <a:pt x="929" y="2215"/>
                    <a:pt x="953" y="2238"/>
                    <a:pt x="977" y="2250"/>
                  </a:cubicBezTo>
                  <a:cubicBezTo>
                    <a:pt x="1310" y="1774"/>
                    <a:pt x="1858" y="1476"/>
                    <a:pt x="2465" y="1476"/>
                  </a:cubicBezTo>
                  <a:cubicBezTo>
                    <a:pt x="3084" y="1476"/>
                    <a:pt x="3632" y="1786"/>
                    <a:pt x="3954" y="2250"/>
                  </a:cubicBezTo>
                  <a:cubicBezTo>
                    <a:pt x="3989" y="2250"/>
                    <a:pt x="4025" y="2238"/>
                    <a:pt x="4049" y="2215"/>
                  </a:cubicBezTo>
                  <a:cubicBezTo>
                    <a:pt x="4215" y="1762"/>
                    <a:pt x="4525" y="1369"/>
                    <a:pt x="4906" y="1107"/>
                  </a:cubicBezTo>
                  <a:cubicBezTo>
                    <a:pt x="4299" y="417"/>
                    <a:pt x="3406" y="0"/>
                    <a:pt x="2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00" name="Google Shape;369;p52">
            <a:extLst>
              <a:ext uri="{FF2B5EF4-FFF2-40B4-BE49-F238E27FC236}">
                <a16:creationId xmlns:a16="http://schemas.microsoft.com/office/drawing/2014/main" xmlns="" id="{DA074AC2-D00D-5C4A-A5BF-38E6FB1F4B16}"/>
              </a:ext>
            </a:extLst>
          </p:cNvPr>
          <p:cNvGrpSpPr/>
          <p:nvPr/>
        </p:nvGrpSpPr>
        <p:grpSpPr>
          <a:xfrm>
            <a:off x="1326306" y="2645152"/>
            <a:ext cx="498526" cy="498526"/>
            <a:chOff x="1880625" y="3669819"/>
            <a:chExt cx="498526" cy="498526"/>
          </a:xfrm>
        </p:grpSpPr>
        <p:sp>
          <p:nvSpPr>
            <p:cNvPr id="201" name="Google Shape;370;p52">
              <a:extLst>
                <a:ext uri="{FF2B5EF4-FFF2-40B4-BE49-F238E27FC236}">
                  <a16:creationId xmlns:a16="http://schemas.microsoft.com/office/drawing/2014/main" xmlns="" id="{5D6E8BEC-6FE9-B2D3-F7F1-4E51B3F660AF}"/>
                </a:ext>
              </a:extLst>
            </p:cNvPr>
            <p:cNvSpPr/>
            <p:nvPr/>
          </p:nvSpPr>
          <p:spPr>
            <a:xfrm>
              <a:off x="1880625" y="3669819"/>
              <a:ext cx="498526" cy="498526"/>
            </a:xfrm>
            <a:custGeom>
              <a:avLst/>
              <a:gdLst/>
              <a:ahLst/>
              <a:cxnLst/>
              <a:rect l="l" t="t" r="r" b="b"/>
              <a:pathLst>
                <a:path w="12503" h="12503" extrusionOk="0">
                  <a:moveTo>
                    <a:pt x="6228" y="2954"/>
                  </a:moveTo>
                  <a:cubicBezTo>
                    <a:pt x="8061" y="2954"/>
                    <a:pt x="9538" y="4418"/>
                    <a:pt x="9538" y="6252"/>
                  </a:cubicBezTo>
                  <a:cubicBezTo>
                    <a:pt x="9538" y="8085"/>
                    <a:pt x="8049" y="9562"/>
                    <a:pt x="6228" y="9562"/>
                  </a:cubicBezTo>
                  <a:cubicBezTo>
                    <a:pt x="4418" y="9562"/>
                    <a:pt x="2930" y="8085"/>
                    <a:pt x="2930" y="6252"/>
                  </a:cubicBezTo>
                  <a:cubicBezTo>
                    <a:pt x="2930" y="4442"/>
                    <a:pt x="4406" y="2954"/>
                    <a:pt x="6228" y="2954"/>
                  </a:cubicBezTo>
                  <a:close/>
                  <a:moveTo>
                    <a:pt x="6251" y="1"/>
                  </a:moveTo>
                  <a:lnTo>
                    <a:pt x="5918" y="656"/>
                  </a:lnTo>
                  <a:cubicBezTo>
                    <a:pt x="5740" y="1037"/>
                    <a:pt x="5418" y="1311"/>
                    <a:pt x="5013" y="1418"/>
                  </a:cubicBezTo>
                  <a:cubicBezTo>
                    <a:pt x="4885" y="1453"/>
                    <a:pt x="4752" y="1471"/>
                    <a:pt x="4619" y="1471"/>
                  </a:cubicBezTo>
                  <a:cubicBezTo>
                    <a:pt x="4306" y="1471"/>
                    <a:pt x="3987" y="1375"/>
                    <a:pt x="3704" y="1192"/>
                  </a:cubicBezTo>
                  <a:lnTo>
                    <a:pt x="3096" y="799"/>
                  </a:lnTo>
                  <a:lnTo>
                    <a:pt x="3096" y="799"/>
                  </a:lnTo>
                  <a:lnTo>
                    <a:pt x="3132" y="1525"/>
                  </a:lnTo>
                  <a:cubicBezTo>
                    <a:pt x="3168" y="1954"/>
                    <a:pt x="3001" y="2382"/>
                    <a:pt x="2692" y="2704"/>
                  </a:cubicBezTo>
                  <a:cubicBezTo>
                    <a:pt x="2410" y="2986"/>
                    <a:pt x="2039" y="3149"/>
                    <a:pt x="1633" y="3149"/>
                  </a:cubicBezTo>
                  <a:cubicBezTo>
                    <a:pt x="1593" y="3149"/>
                    <a:pt x="1553" y="3147"/>
                    <a:pt x="1513" y="3144"/>
                  </a:cubicBezTo>
                  <a:lnTo>
                    <a:pt x="787" y="3097"/>
                  </a:lnTo>
                  <a:lnTo>
                    <a:pt x="1191" y="3716"/>
                  </a:lnTo>
                  <a:cubicBezTo>
                    <a:pt x="1441" y="4097"/>
                    <a:pt x="1525" y="4573"/>
                    <a:pt x="1406" y="5025"/>
                  </a:cubicBezTo>
                  <a:cubicBezTo>
                    <a:pt x="1310" y="5418"/>
                    <a:pt x="1025" y="5752"/>
                    <a:pt x="656" y="5930"/>
                  </a:cubicBezTo>
                  <a:lnTo>
                    <a:pt x="1" y="6252"/>
                  </a:lnTo>
                  <a:lnTo>
                    <a:pt x="656" y="6585"/>
                  </a:lnTo>
                  <a:cubicBezTo>
                    <a:pt x="1025" y="6764"/>
                    <a:pt x="1310" y="7085"/>
                    <a:pt x="1406" y="7490"/>
                  </a:cubicBezTo>
                  <a:cubicBezTo>
                    <a:pt x="1525" y="7919"/>
                    <a:pt x="1441" y="8395"/>
                    <a:pt x="1191" y="8800"/>
                  </a:cubicBezTo>
                  <a:lnTo>
                    <a:pt x="787" y="9407"/>
                  </a:lnTo>
                  <a:lnTo>
                    <a:pt x="1513" y="9371"/>
                  </a:lnTo>
                  <a:cubicBezTo>
                    <a:pt x="1553" y="9368"/>
                    <a:pt x="1593" y="9366"/>
                    <a:pt x="1633" y="9366"/>
                  </a:cubicBezTo>
                  <a:cubicBezTo>
                    <a:pt x="2039" y="9366"/>
                    <a:pt x="2410" y="9530"/>
                    <a:pt x="2692" y="9812"/>
                  </a:cubicBezTo>
                  <a:cubicBezTo>
                    <a:pt x="3001" y="10121"/>
                    <a:pt x="3168" y="10562"/>
                    <a:pt x="3132" y="10990"/>
                  </a:cubicBezTo>
                  <a:lnTo>
                    <a:pt x="3096" y="11717"/>
                  </a:lnTo>
                  <a:lnTo>
                    <a:pt x="3704" y="11312"/>
                  </a:lnTo>
                  <a:cubicBezTo>
                    <a:pt x="3969" y="11137"/>
                    <a:pt x="4282" y="11044"/>
                    <a:pt x="4600" y="11044"/>
                  </a:cubicBezTo>
                  <a:cubicBezTo>
                    <a:pt x="4738" y="11044"/>
                    <a:pt x="4877" y="11062"/>
                    <a:pt x="5013" y="11098"/>
                  </a:cubicBezTo>
                  <a:cubicBezTo>
                    <a:pt x="5418" y="11193"/>
                    <a:pt x="5740" y="11455"/>
                    <a:pt x="5918" y="11824"/>
                  </a:cubicBezTo>
                  <a:lnTo>
                    <a:pt x="6251" y="12503"/>
                  </a:lnTo>
                  <a:lnTo>
                    <a:pt x="6573" y="11824"/>
                  </a:lnTo>
                  <a:cubicBezTo>
                    <a:pt x="6752" y="11455"/>
                    <a:pt x="7085" y="11193"/>
                    <a:pt x="7478" y="11098"/>
                  </a:cubicBezTo>
                  <a:cubicBezTo>
                    <a:pt x="7611" y="11062"/>
                    <a:pt x="7747" y="11044"/>
                    <a:pt x="7884" y="11044"/>
                  </a:cubicBezTo>
                  <a:cubicBezTo>
                    <a:pt x="8199" y="11044"/>
                    <a:pt x="8513" y="11137"/>
                    <a:pt x="8788" y="11312"/>
                  </a:cubicBezTo>
                  <a:lnTo>
                    <a:pt x="9407" y="11717"/>
                  </a:lnTo>
                  <a:lnTo>
                    <a:pt x="9359" y="10990"/>
                  </a:lnTo>
                  <a:cubicBezTo>
                    <a:pt x="9323" y="10562"/>
                    <a:pt x="9490" y="10121"/>
                    <a:pt x="9800" y="9812"/>
                  </a:cubicBezTo>
                  <a:cubicBezTo>
                    <a:pt x="10092" y="9530"/>
                    <a:pt x="10464" y="9366"/>
                    <a:pt x="10861" y="9366"/>
                  </a:cubicBezTo>
                  <a:cubicBezTo>
                    <a:pt x="10900" y="9366"/>
                    <a:pt x="10939" y="9368"/>
                    <a:pt x="10978" y="9371"/>
                  </a:cubicBezTo>
                  <a:lnTo>
                    <a:pt x="11705" y="9407"/>
                  </a:lnTo>
                  <a:lnTo>
                    <a:pt x="11312" y="8800"/>
                  </a:lnTo>
                  <a:cubicBezTo>
                    <a:pt x="11050" y="8419"/>
                    <a:pt x="10966" y="7942"/>
                    <a:pt x="11085" y="7490"/>
                  </a:cubicBezTo>
                  <a:cubicBezTo>
                    <a:pt x="11193" y="7085"/>
                    <a:pt x="11466" y="6764"/>
                    <a:pt x="11847" y="6585"/>
                  </a:cubicBezTo>
                  <a:lnTo>
                    <a:pt x="12502" y="6252"/>
                  </a:lnTo>
                  <a:lnTo>
                    <a:pt x="11847" y="5930"/>
                  </a:lnTo>
                  <a:cubicBezTo>
                    <a:pt x="11466" y="5752"/>
                    <a:pt x="11193" y="5418"/>
                    <a:pt x="11085" y="5025"/>
                  </a:cubicBezTo>
                  <a:cubicBezTo>
                    <a:pt x="10966" y="4585"/>
                    <a:pt x="11050" y="4109"/>
                    <a:pt x="11312" y="3716"/>
                  </a:cubicBezTo>
                  <a:lnTo>
                    <a:pt x="11705" y="3097"/>
                  </a:lnTo>
                  <a:lnTo>
                    <a:pt x="10978" y="3144"/>
                  </a:lnTo>
                  <a:cubicBezTo>
                    <a:pt x="10939" y="3147"/>
                    <a:pt x="10900" y="3149"/>
                    <a:pt x="10861" y="3149"/>
                  </a:cubicBezTo>
                  <a:cubicBezTo>
                    <a:pt x="10464" y="3149"/>
                    <a:pt x="10092" y="2986"/>
                    <a:pt x="9800" y="2704"/>
                  </a:cubicBezTo>
                  <a:cubicBezTo>
                    <a:pt x="9490" y="2382"/>
                    <a:pt x="9323" y="1954"/>
                    <a:pt x="9359" y="1525"/>
                  </a:cubicBezTo>
                  <a:lnTo>
                    <a:pt x="9407" y="799"/>
                  </a:lnTo>
                  <a:lnTo>
                    <a:pt x="9407" y="799"/>
                  </a:lnTo>
                  <a:lnTo>
                    <a:pt x="8788" y="1192"/>
                  </a:lnTo>
                  <a:cubicBezTo>
                    <a:pt x="8521" y="1375"/>
                    <a:pt x="8207" y="1471"/>
                    <a:pt x="7887" y="1471"/>
                  </a:cubicBezTo>
                  <a:cubicBezTo>
                    <a:pt x="7751" y="1471"/>
                    <a:pt x="7613" y="1453"/>
                    <a:pt x="7478" y="1418"/>
                  </a:cubicBezTo>
                  <a:cubicBezTo>
                    <a:pt x="7085" y="1311"/>
                    <a:pt x="6752" y="1037"/>
                    <a:pt x="6573" y="656"/>
                  </a:cubicBezTo>
                  <a:lnTo>
                    <a:pt x="62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2" name="Google Shape;371;p52">
              <a:extLst>
                <a:ext uri="{FF2B5EF4-FFF2-40B4-BE49-F238E27FC236}">
                  <a16:creationId xmlns:a16="http://schemas.microsoft.com/office/drawing/2014/main" xmlns="" id="{F96AD254-2727-6CB5-E7B6-166BF708E14F}"/>
                </a:ext>
              </a:extLst>
            </p:cNvPr>
            <p:cNvSpPr/>
            <p:nvPr/>
          </p:nvSpPr>
          <p:spPr>
            <a:xfrm>
              <a:off x="2027794" y="3816989"/>
              <a:ext cx="204187" cy="204187"/>
            </a:xfrm>
            <a:custGeom>
              <a:avLst/>
              <a:gdLst/>
              <a:ahLst/>
              <a:cxnLst/>
              <a:rect l="l" t="t" r="r" b="b"/>
              <a:pathLst>
                <a:path w="5121" h="5121" extrusionOk="0">
                  <a:moveTo>
                    <a:pt x="2560" y="1"/>
                  </a:moveTo>
                  <a:cubicBezTo>
                    <a:pt x="1144" y="1"/>
                    <a:pt x="1" y="1156"/>
                    <a:pt x="1" y="2561"/>
                  </a:cubicBezTo>
                  <a:cubicBezTo>
                    <a:pt x="1" y="3978"/>
                    <a:pt x="1144" y="5121"/>
                    <a:pt x="2560" y="5121"/>
                  </a:cubicBezTo>
                  <a:cubicBezTo>
                    <a:pt x="3965" y="5121"/>
                    <a:pt x="5120" y="3978"/>
                    <a:pt x="5120" y="2561"/>
                  </a:cubicBezTo>
                  <a:cubicBezTo>
                    <a:pt x="5120" y="1894"/>
                    <a:pt x="4835" y="1239"/>
                    <a:pt x="4370" y="763"/>
                  </a:cubicBezTo>
                  <a:cubicBezTo>
                    <a:pt x="3894" y="275"/>
                    <a:pt x="3239" y="1"/>
                    <a:pt x="2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03" name="Google Shape;372;p52">
            <a:extLst>
              <a:ext uri="{FF2B5EF4-FFF2-40B4-BE49-F238E27FC236}">
                <a16:creationId xmlns:a16="http://schemas.microsoft.com/office/drawing/2014/main" xmlns="" id="{A0A89E6F-9E79-065B-B49A-D0047C07F9E4}"/>
              </a:ext>
            </a:extLst>
          </p:cNvPr>
          <p:cNvGrpSpPr/>
          <p:nvPr/>
        </p:nvGrpSpPr>
        <p:grpSpPr>
          <a:xfrm>
            <a:off x="5381925" y="2643737"/>
            <a:ext cx="380304" cy="501357"/>
            <a:chOff x="4701485" y="3710574"/>
            <a:chExt cx="380304" cy="501357"/>
          </a:xfrm>
        </p:grpSpPr>
        <p:sp>
          <p:nvSpPr>
            <p:cNvPr id="204" name="Google Shape;373;p52">
              <a:extLst>
                <a:ext uri="{FF2B5EF4-FFF2-40B4-BE49-F238E27FC236}">
                  <a16:creationId xmlns:a16="http://schemas.microsoft.com/office/drawing/2014/main" xmlns="" id="{F0411D2E-ACF0-B4D0-AE81-D46060692EB1}"/>
                </a:ext>
              </a:extLst>
            </p:cNvPr>
            <p:cNvSpPr/>
            <p:nvPr/>
          </p:nvSpPr>
          <p:spPr>
            <a:xfrm>
              <a:off x="4701485" y="3710574"/>
              <a:ext cx="380304" cy="498964"/>
            </a:xfrm>
            <a:custGeom>
              <a:avLst/>
              <a:gdLst/>
              <a:ahLst/>
              <a:cxnLst/>
              <a:rect l="l" t="t" r="r" b="b"/>
              <a:pathLst>
                <a:path w="9538" h="12514" extrusionOk="0">
                  <a:moveTo>
                    <a:pt x="4394" y="0"/>
                  </a:moveTo>
                  <a:lnTo>
                    <a:pt x="4394" y="1167"/>
                  </a:lnTo>
                  <a:cubicBezTo>
                    <a:pt x="4394" y="1167"/>
                    <a:pt x="4263" y="1203"/>
                    <a:pt x="4180" y="1203"/>
                  </a:cubicBezTo>
                  <a:lnTo>
                    <a:pt x="3608" y="215"/>
                  </a:lnTo>
                  <a:lnTo>
                    <a:pt x="2965" y="596"/>
                  </a:lnTo>
                  <a:lnTo>
                    <a:pt x="3525" y="1596"/>
                  </a:lnTo>
                  <a:cubicBezTo>
                    <a:pt x="3465" y="1643"/>
                    <a:pt x="3430" y="1703"/>
                    <a:pt x="3382" y="1739"/>
                  </a:cubicBezTo>
                  <a:lnTo>
                    <a:pt x="2382" y="1179"/>
                  </a:lnTo>
                  <a:lnTo>
                    <a:pt x="2013" y="1822"/>
                  </a:lnTo>
                  <a:lnTo>
                    <a:pt x="3013" y="2382"/>
                  </a:lnTo>
                  <a:cubicBezTo>
                    <a:pt x="2977" y="2453"/>
                    <a:pt x="2965" y="2513"/>
                    <a:pt x="2953" y="2572"/>
                  </a:cubicBezTo>
                  <a:lnTo>
                    <a:pt x="1822" y="2572"/>
                  </a:lnTo>
                  <a:lnTo>
                    <a:pt x="1822" y="3322"/>
                  </a:lnTo>
                  <a:lnTo>
                    <a:pt x="2965" y="3322"/>
                  </a:lnTo>
                  <a:cubicBezTo>
                    <a:pt x="2977" y="3382"/>
                    <a:pt x="3013" y="3453"/>
                    <a:pt x="3025" y="3525"/>
                  </a:cubicBezTo>
                  <a:lnTo>
                    <a:pt x="2025" y="4096"/>
                  </a:lnTo>
                  <a:lnTo>
                    <a:pt x="2394" y="4727"/>
                  </a:lnTo>
                  <a:lnTo>
                    <a:pt x="3394" y="4168"/>
                  </a:lnTo>
                  <a:cubicBezTo>
                    <a:pt x="3442" y="4227"/>
                    <a:pt x="3501" y="4275"/>
                    <a:pt x="3549" y="4310"/>
                  </a:cubicBezTo>
                  <a:lnTo>
                    <a:pt x="2977" y="5311"/>
                  </a:lnTo>
                  <a:lnTo>
                    <a:pt x="3620" y="5692"/>
                  </a:lnTo>
                  <a:lnTo>
                    <a:pt x="4180" y="4691"/>
                  </a:lnTo>
                  <a:cubicBezTo>
                    <a:pt x="4263" y="4715"/>
                    <a:pt x="4394" y="4751"/>
                    <a:pt x="4394" y="4751"/>
                  </a:cubicBezTo>
                  <a:lnTo>
                    <a:pt x="4394" y="6418"/>
                  </a:lnTo>
                  <a:cubicBezTo>
                    <a:pt x="4108" y="6084"/>
                    <a:pt x="3727" y="5894"/>
                    <a:pt x="3287" y="5894"/>
                  </a:cubicBezTo>
                  <a:lnTo>
                    <a:pt x="2560" y="5894"/>
                  </a:lnTo>
                  <a:cubicBezTo>
                    <a:pt x="2560" y="6692"/>
                    <a:pt x="3215" y="7370"/>
                    <a:pt x="4037" y="7370"/>
                  </a:cubicBezTo>
                  <a:lnTo>
                    <a:pt x="1" y="7370"/>
                  </a:lnTo>
                  <a:lnTo>
                    <a:pt x="1" y="7727"/>
                  </a:lnTo>
                  <a:cubicBezTo>
                    <a:pt x="1" y="8097"/>
                    <a:pt x="48" y="8454"/>
                    <a:pt x="132" y="8799"/>
                  </a:cubicBezTo>
                  <a:lnTo>
                    <a:pt x="2751" y="8799"/>
                  </a:lnTo>
                  <a:lnTo>
                    <a:pt x="3465" y="9537"/>
                  </a:lnTo>
                  <a:lnTo>
                    <a:pt x="4394" y="9537"/>
                  </a:lnTo>
                  <a:lnTo>
                    <a:pt x="4394" y="10514"/>
                  </a:lnTo>
                  <a:lnTo>
                    <a:pt x="5108" y="11252"/>
                  </a:lnTo>
                  <a:lnTo>
                    <a:pt x="5108" y="12514"/>
                  </a:lnTo>
                  <a:cubicBezTo>
                    <a:pt x="5620" y="12478"/>
                    <a:pt x="6120" y="12323"/>
                    <a:pt x="6561" y="12133"/>
                  </a:cubicBezTo>
                  <a:lnTo>
                    <a:pt x="5847" y="10704"/>
                  </a:lnTo>
                  <a:lnTo>
                    <a:pt x="5847" y="9763"/>
                  </a:lnTo>
                  <a:lnTo>
                    <a:pt x="6799" y="8811"/>
                  </a:lnTo>
                  <a:lnTo>
                    <a:pt x="9407" y="8811"/>
                  </a:lnTo>
                  <a:cubicBezTo>
                    <a:pt x="9502" y="8454"/>
                    <a:pt x="9538" y="8097"/>
                    <a:pt x="9538" y="7716"/>
                  </a:cubicBezTo>
                  <a:lnTo>
                    <a:pt x="9538" y="7335"/>
                  </a:lnTo>
                  <a:lnTo>
                    <a:pt x="5805" y="7335"/>
                  </a:lnTo>
                  <a:cubicBezTo>
                    <a:pt x="6466" y="7187"/>
                    <a:pt x="6954" y="6603"/>
                    <a:pt x="6954" y="5894"/>
                  </a:cubicBezTo>
                  <a:lnTo>
                    <a:pt x="6204" y="5894"/>
                  </a:lnTo>
                  <a:cubicBezTo>
                    <a:pt x="5775" y="5894"/>
                    <a:pt x="5394" y="6084"/>
                    <a:pt x="5108" y="6418"/>
                  </a:cubicBezTo>
                  <a:lnTo>
                    <a:pt x="5108" y="4715"/>
                  </a:lnTo>
                  <a:cubicBezTo>
                    <a:pt x="5180" y="4703"/>
                    <a:pt x="5239" y="4679"/>
                    <a:pt x="5311" y="4656"/>
                  </a:cubicBezTo>
                  <a:lnTo>
                    <a:pt x="5894" y="5632"/>
                  </a:lnTo>
                  <a:lnTo>
                    <a:pt x="6537" y="5275"/>
                  </a:lnTo>
                  <a:lnTo>
                    <a:pt x="5954" y="4298"/>
                  </a:lnTo>
                  <a:cubicBezTo>
                    <a:pt x="6013" y="4263"/>
                    <a:pt x="6061" y="4203"/>
                    <a:pt x="6109" y="4156"/>
                  </a:cubicBezTo>
                  <a:lnTo>
                    <a:pt x="7097" y="4715"/>
                  </a:lnTo>
                  <a:lnTo>
                    <a:pt x="7478" y="4096"/>
                  </a:lnTo>
                  <a:lnTo>
                    <a:pt x="6478" y="3525"/>
                  </a:lnTo>
                  <a:cubicBezTo>
                    <a:pt x="6501" y="3453"/>
                    <a:pt x="6513" y="3394"/>
                    <a:pt x="6537" y="3322"/>
                  </a:cubicBezTo>
                  <a:lnTo>
                    <a:pt x="7680" y="3322"/>
                  </a:lnTo>
                  <a:lnTo>
                    <a:pt x="7680" y="2608"/>
                  </a:lnTo>
                  <a:lnTo>
                    <a:pt x="6501" y="2608"/>
                  </a:lnTo>
                  <a:cubicBezTo>
                    <a:pt x="6490" y="2536"/>
                    <a:pt x="6466" y="2477"/>
                    <a:pt x="6442" y="2394"/>
                  </a:cubicBezTo>
                  <a:lnTo>
                    <a:pt x="7418" y="1822"/>
                  </a:lnTo>
                  <a:lnTo>
                    <a:pt x="7061" y="1179"/>
                  </a:lnTo>
                  <a:lnTo>
                    <a:pt x="6085" y="1762"/>
                  </a:lnTo>
                  <a:cubicBezTo>
                    <a:pt x="6049" y="1703"/>
                    <a:pt x="5989" y="1655"/>
                    <a:pt x="5942" y="1608"/>
                  </a:cubicBezTo>
                  <a:lnTo>
                    <a:pt x="6501" y="608"/>
                  </a:lnTo>
                  <a:lnTo>
                    <a:pt x="5882" y="238"/>
                  </a:lnTo>
                  <a:lnTo>
                    <a:pt x="5311" y="1239"/>
                  </a:lnTo>
                  <a:cubicBezTo>
                    <a:pt x="5239" y="1203"/>
                    <a:pt x="5180" y="1191"/>
                    <a:pt x="5108" y="1179"/>
                  </a:cubicBezTo>
                  <a:lnTo>
                    <a:pt x="5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5" name="Google Shape;374;p52">
              <a:extLst>
                <a:ext uri="{FF2B5EF4-FFF2-40B4-BE49-F238E27FC236}">
                  <a16:creationId xmlns:a16="http://schemas.microsoft.com/office/drawing/2014/main" xmlns="" id="{6846164F-D085-42A7-3A69-B51656C14D5D}"/>
                </a:ext>
              </a:extLst>
            </p:cNvPr>
            <p:cNvSpPr/>
            <p:nvPr/>
          </p:nvSpPr>
          <p:spPr>
            <a:xfrm>
              <a:off x="4964962" y="4091316"/>
              <a:ext cx="102592" cy="89753"/>
            </a:xfrm>
            <a:custGeom>
              <a:avLst/>
              <a:gdLst/>
              <a:ahLst/>
              <a:cxnLst/>
              <a:rect l="l" t="t" r="r" b="b"/>
              <a:pathLst>
                <a:path w="2573" h="2251" extrusionOk="0">
                  <a:moveTo>
                    <a:pt x="524" y="0"/>
                  </a:moveTo>
                  <a:lnTo>
                    <a:pt x="1" y="524"/>
                  </a:lnTo>
                  <a:lnTo>
                    <a:pt x="1" y="1012"/>
                  </a:lnTo>
                  <a:lnTo>
                    <a:pt x="632" y="2250"/>
                  </a:lnTo>
                  <a:cubicBezTo>
                    <a:pt x="1489" y="1727"/>
                    <a:pt x="2191" y="941"/>
                    <a:pt x="2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6" name="Google Shape;375;p52">
              <a:extLst>
                <a:ext uri="{FF2B5EF4-FFF2-40B4-BE49-F238E27FC236}">
                  <a16:creationId xmlns:a16="http://schemas.microsoft.com/office/drawing/2014/main" xmlns="" id="{6D652C81-AA08-6B9B-F092-DA887042C63A}"/>
                </a:ext>
              </a:extLst>
            </p:cNvPr>
            <p:cNvSpPr/>
            <p:nvPr/>
          </p:nvSpPr>
          <p:spPr>
            <a:xfrm>
              <a:off x="4711453" y="4091795"/>
              <a:ext cx="164793" cy="120136"/>
            </a:xfrm>
            <a:custGeom>
              <a:avLst/>
              <a:gdLst/>
              <a:ahLst/>
              <a:cxnLst/>
              <a:rect l="l" t="t" r="r" b="b"/>
              <a:pathLst>
                <a:path w="4133" h="3013" extrusionOk="0">
                  <a:moveTo>
                    <a:pt x="1" y="0"/>
                  </a:moveTo>
                  <a:cubicBezTo>
                    <a:pt x="691" y="1643"/>
                    <a:pt x="2263" y="2881"/>
                    <a:pt x="4132" y="3012"/>
                  </a:cubicBezTo>
                  <a:lnTo>
                    <a:pt x="4132" y="2012"/>
                  </a:lnTo>
                  <a:lnTo>
                    <a:pt x="3382" y="1274"/>
                  </a:lnTo>
                  <a:lnTo>
                    <a:pt x="3382" y="738"/>
                  </a:lnTo>
                  <a:lnTo>
                    <a:pt x="2846" y="738"/>
                  </a:lnTo>
                  <a:lnTo>
                    <a:pt x="2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07" name="Google Shape;376;p52">
            <a:extLst>
              <a:ext uri="{FF2B5EF4-FFF2-40B4-BE49-F238E27FC236}">
                <a16:creationId xmlns:a16="http://schemas.microsoft.com/office/drawing/2014/main" xmlns="" id="{E81D0494-BDDC-BCBE-AE5A-DF8B7C78DC27}"/>
              </a:ext>
            </a:extLst>
          </p:cNvPr>
          <p:cNvGrpSpPr/>
          <p:nvPr/>
        </p:nvGrpSpPr>
        <p:grpSpPr>
          <a:xfrm>
            <a:off x="3354741" y="2643737"/>
            <a:ext cx="438239" cy="501357"/>
            <a:chOff x="5213248" y="2869936"/>
            <a:chExt cx="438239" cy="501357"/>
          </a:xfrm>
        </p:grpSpPr>
        <p:sp>
          <p:nvSpPr>
            <p:cNvPr id="208" name="Google Shape;377;p52">
              <a:extLst>
                <a:ext uri="{FF2B5EF4-FFF2-40B4-BE49-F238E27FC236}">
                  <a16:creationId xmlns:a16="http://schemas.microsoft.com/office/drawing/2014/main" xmlns="" id="{78FB769F-599B-4FF0-4DBF-A867BEDF11D5}"/>
                </a:ext>
              </a:extLst>
            </p:cNvPr>
            <p:cNvSpPr/>
            <p:nvPr/>
          </p:nvSpPr>
          <p:spPr>
            <a:xfrm>
              <a:off x="5330035" y="2869936"/>
              <a:ext cx="205104" cy="147209"/>
            </a:xfrm>
            <a:custGeom>
              <a:avLst/>
              <a:gdLst/>
              <a:ahLst/>
              <a:cxnLst/>
              <a:rect l="l" t="t" r="r" b="b"/>
              <a:pathLst>
                <a:path w="5144" h="3692" extrusionOk="0">
                  <a:moveTo>
                    <a:pt x="1" y="0"/>
                  </a:moveTo>
                  <a:lnTo>
                    <a:pt x="1" y="1107"/>
                  </a:lnTo>
                  <a:cubicBezTo>
                    <a:pt x="1" y="1727"/>
                    <a:pt x="489" y="2215"/>
                    <a:pt x="1096" y="2215"/>
                  </a:cubicBezTo>
                  <a:lnTo>
                    <a:pt x="2215" y="2215"/>
                  </a:lnTo>
                  <a:lnTo>
                    <a:pt x="2215" y="3691"/>
                  </a:lnTo>
                  <a:lnTo>
                    <a:pt x="2929" y="3691"/>
                  </a:lnTo>
                  <a:lnTo>
                    <a:pt x="2929" y="2215"/>
                  </a:lnTo>
                  <a:lnTo>
                    <a:pt x="4061" y="2215"/>
                  </a:lnTo>
                  <a:cubicBezTo>
                    <a:pt x="4656" y="2215"/>
                    <a:pt x="5144" y="1727"/>
                    <a:pt x="5144" y="1131"/>
                  </a:cubicBezTo>
                  <a:lnTo>
                    <a:pt x="5144" y="0"/>
                  </a:lnTo>
                  <a:lnTo>
                    <a:pt x="4049" y="0"/>
                  </a:lnTo>
                  <a:cubicBezTo>
                    <a:pt x="3441" y="0"/>
                    <a:pt x="2918" y="298"/>
                    <a:pt x="2572" y="738"/>
                  </a:cubicBezTo>
                  <a:cubicBezTo>
                    <a:pt x="2227" y="298"/>
                    <a:pt x="1703"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latin typeface="Times New Roman" panose="02020603050405020304" pitchFamily="18" charset="0"/>
                <a:cs typeface="Times New Roman" panose="02020603050405020304" pitchFamily="18" charset="0"/>
              </a:endParaRPr>
            </a:p>
          </p:txBody>
        </p:sp>
        <p:sp>
          <p:nvSpPr>
            <p:cNvPr id="209" name="Google Shape;378;p52">
              <a:extLst>
                <a:ext uri="{FF2B5EF4-FFF2-40B4-BE49-F238E27FC236}">
                  <a16:creationId xmlns:a16="http://schemas.microsoft.com/office/drawing/2014/main" xmlns="" id="{8B5A5792-F791-13D9-6F47-BAEEA65D56CB}"/>
                </a:ext>
              </a:extLst>
            </p:cNvPr>
            <p:cNvSpPr/>
            <p:nvPr/>
          </p:nvSpPr>
          <p:spPr>
            <a:xfrm>
              <a:off x="5240322" y="3162840"/>
              <a:ext cx="381221" cy="205583"/>
            </a:xfrm>
            <a:custGeom>
              <a:avLst/>
              <a:gdLst/>
              <a:ahLst/>
              <a:cxnLst/>
              <a:rect l="l" t="t" r="r" b="b"/>
              <a:pathLst>
                <a:path w="9561" h="5156" extrusionOk="0">
                  <a:moveTo>
                    <a:pt x="0" y="0"/>
                  </a:moveTo>
                  <a:lnTo>
                    <a:pt x="0" y="369"/>
                  </a:lnTo>
                  <a:lnTo>
                    <a:pt x="36" y="369"/>
                  </a:lnTo>
                  <a:cubicBezTo>
                    <a:pt x="36" y="750"/>
                    <a:pt x="72" y="1108"/>
                    <a:pt x="167" y="1441"/>
                  </a:cubicBezTo>
                  <a:lnTo>
                    <a:pt x="2810" y="1441"/>
                  </a:lnTo>
                  <a:lnTo>
                    <a:pt x="3524" y="2191"/>
                  </a:lnTo>
                  <a:lnTo>
                    <a:pt x="4453" y="2191"/>
                  </a:lnTo>
                  <a:lnTo>
                    <a:pt x="4453" y="3155"/>
                  </a:lnTo>
                  <a:lnTo>
                    <a:pt x="5168" y="3906"/>
                  </a:lnTo>
                  <a:lnTo>
                    <a:pt x="5168" y="5156"/>
                  </a:lnTo>
                  <a:cubicBezTo>
                    <a:pt x="5691" y="5108"/>
                    <a:pt x="6180" y="4953"/>
                    <a:pt x="6620" y="4775"/>
                  </a:cubicBezTo>
                  <a:lnTo>
                    <a:pt x="5906" y="3382"/>
                  </a:lnTo>
                  <a:lnTo>
                    <a:pt x="5906" y="2417"/>
                  </a:lnTo>
                  <a:lnTo>
                    <a:pt x="6882" y="1465"/>
                  </a:lnTo>
                  <a:lnTo>
                    <a:pt x="9418" y="1429"/>
                  </a:lnTo>
                  <a:cubicBezTo>
                    <a:pt x="9513" y="1084"/>
                    <a:pt x="9561" y="727"/>
                    <a:pt x="9561" y="358"/>
                  </a:cubicBezTo>
                  <a:lnTo>
                    <a:pt x="9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latin typeface="Times New Roman" panose="02020603050405020304" pitchFamily="18" charset="0"/>
                <a:cs typeface="Times New Roman" panose="02020603050405020304" pitchFamily="18" charset="0"/>
              </a:endParaRPr>
            </a:p>
          </p:txBody>
        </p:sp>
        <p:sp>
          <p:nvSpPr>
            <p:cNvPr id="210" name="Google Shape;379;p52">
              <a:extLst>
                <a:ext uri="{FF2B5EF4-FFF2-40B4-BE49-F238E27FC236}">
                  <a16:creationId xmlns:a16="http://schemas.microsoft.com/office/drawing/2014/main" xmlns="" id="{4A060223-5E36-B86F-C32E-C51AA011F5B0}"/>
                </a:ext>
              </a:extLst>
            </p:cNvPr>
            <p:cNvSpPr/>
            <p:nvPr/>
          </p:nvSpPr>
          <p:spPr>
            <a:xfrm>
              <a:off x="5505673" y="3250200"/>
              <a:ext cx="102592" cy="89275"/>
            </a:xfrm>
            <a:custGeom>
              <a:avLst/>
              <a:gdLst/>
              <a:ahLst/>
              <a:cxnLst/>
              <a:rect l="l" t="t" r="r" b="b"/>
              <a:pathLst>
                <a:path w="2573" h="2239" extrusionOk="0">
                  <a:moveTo>
                    <a:pt x="525" y="0"/>
                  </a:moveTo>
                  <a:lnTo>
                    <a:pt x="1" y="524"/>
                  </a:lnTo>
                  <a:lnTo>
                    <a:pt x="1" y="1012"/>
                  </a:lnTo>
                  <a:lnTo>
                    <a:pt x="620" y="2238"/>
                  </a:lnTo>
                  <a:cubicBezTo>
                    <a:pt x="1489" y="1726"/>
                    <a:pt x="2192" y="941"/>
                    <a:pt x="2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latin typeface="Times New Roman" panose="02020603050405020304" pitchFamily="18" charset="0"/>
                <a:cs typeface="Times New Roman" panose="02020603050405020304" pitchFamily="18" charset="0"/>
              </a:endParaRPr>
            </a:p>
          </p:txBody>
        </p:sp>
        <p:sp>
          <p:nvSpPr>
            <p:cNvPr id="211" name="Google Shape;380;p52">
              <a:extLst>
                <a:ext uri="{FF2B5EF4-FFF2-40B4-BE49-F238E27FC236}">
                  <a16:creationId xmlns:a16="http://schemas.microsoft.com/office/drawing/2014/main" xmlns="" id="{F5569EF5-BC41-D96C-F6BE-E50AD34C827B}"/>
                </a:ext>
              </a:extLst>
            </p:cNvPr>
            <p:cNvSpPr/>
            <p:nvPr/>
          </p:nvSpPr>
          <p:spPr>
            <a:xfrm>
              <a:off x="5254078" y="3250639"/>
              <a:ext cx="164315" cy="120654"/>
            </a:xfrm>
            <a:custGeom>
              <a:avLst/>
              <a:gdLst/>
              <a:ahLst/>
              <a:cxnLst/>
              <a:rect l="l" t="t" r="r" b="b"/>
              <a:pathLst>
                <a:path w="4121" h="3026" extrusionOk="0">
                  <a:moveTo>
                    <a:pt x="1" y="1"/>
                  </a:moveTo>
                  <a:cubicBezTo>
                    <a:pt x="679" y="1656"/>
                    <a:pt x="2263" y="2894"/>
                    <a:pt x="4120" y="3025"/>
                  </a:cubicBezTo>
                  <a:lnTo>
                    <a:pt x="4120" y="2025"/>
                  </a:lnTo>
                  <a:lnTo>
                    <a:pt x="3370" y="1287"/>
                  </a:lnTo>
                  <a:lnTo>
                    <a:pt x="3370" y="751"/>
                  </a:lnTo>
                  <a:lnTo>
                    <a:pt x="2846" y="751"/>
                  </a:lnTo>
                  <a:lnTo>
                    <a:pt x="20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latin typeface="Times New Roman" panose="02020603050405020304" pitchFamily="18" charset="0"/>
                <a:cs typeface="Times New Roman" panose="02020603050405020304" pitchFamily="18" charset="0"/>
              </a:endParaRPr>
            </a:p>
          </p:txBody>
        </p:sp>
        <p:sp>
          <p:nvSpPr>
            <p:cNvPr id="212" name="Google Shape;381;p52">
              <a:extLst>
                <a:ext uri="{FF2B5EF4-FFF2-40B4-BE49-F238E27FC236}">
                  <a16:creationId xmlns:a16="http://schemas.microsoft.com/office/drawing/2014/main" xmlns="" id="{874072FF-3C53-32EE-156D-1AA9DECC621F}"/>
                </a:ext>
              </a:extLst>
            </p:cNvPr>
            <p:cNvSpPr/>
            <p:nvPr/>
          </p:nvSpPr>
          <p:spPr>
            <a:xfrm>
              <a:off x="5213248" y="3016149"/>
              <a:ext cx="438239" cy="117305"/>
            </a:xfrm>
            <a:custGeom>
              <a:avLst/>
              <a:gdLst/>
              <a:ahLst/>
              <a:cxnLst/>
              <a:rect l="l" t="t" r="r" b="b"/>
              <a:pathLst>
                <a:path w="10991" h="2942" extrusionOk="0">
                  <a:moveTo>
                    <a:pt x="1608" y="0"/>
                  </a:moveTo>
                  <a:lnTo>
                    <a:pt x="870" y="1477"/>
                  </a:lnTo>
                  <a:lnTo>
                    <a:pt x="1" y="1477"/>
                  </a:lnTo>
                  <a:lnTo>
                    <a:pt x="1" y="2227"/>
                  </a:lnTo>
                  <a:lnTo>
                    <a:pt x="3882" y="2227"/>
                  </a:lnTo>
                  <a:lnTo>
                    <a:pt x="4608" y="2941"/>
                  </a:lnTo>
                  <a:lnTo>
                    <a:pt x="6382" y="2941"/>
                  </a:lnTo>
                  <a:lnTo>
                    <a:pt x="7109" y="2227"/>
                  </a:lnTo>
                  <a:lnTo>
                    <a:pt x="10990" y="2227"/>
                  </a:lnTo>
                  <a:lnTo>
                    <a:pt x="10990" y="1477"/>
                  </a:lnTo>
                  <a:lnTo>
                    <a:pt x="10121" y="1477"/>
                  </a:lnTo>
                  <a:lnTo>
                    <a:pt x="9407" y="0"/>
                  </a:lnTo>
                  <a:lnTo>
                    <a:pt x="5858" y="0"/>
                  </a:lnTo>
                  <a:lnTo>
                    <a:pt x="5858" y="1477"/>
                  </a:lnTo>
                  <a:lnTo>
                    <a:pt x="5144" y="1477"/>
                  </a:lnTo>
                  <a:lnTo>
                    <a:pt x="5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latin typeface="Times New Roman" panose="02020603050405020304" pitchFamily="18" charset="0"/>
                <a:cs typeface="Times New Roman" panose="02020603050405020304" pitchFamily="18" charset="0"/>
              </a:endParaRPr>
            </a:p>
          </p:txBody>
        </p:sp>
      </p:grpSp>
      <p:cxnSp>
        <p:nvCxnSpPr>
          <p:cNvPr id="213" name="Google Shape;382;p52">
            <a:extLst>
              <a:ext uri="{FF2B5EF4-FFF2-40B4-BE49-F238E27FC236}">
                <a16:creationId xmlns:a16="http://schemas.microsoft.com/office/drawing/2014/main" xmlns="" id="{4675718E-A1C6-C1E7-034A-BBFCD0861998}"/>
              </a:ext>
            </a:extLst>
          </p:cNvPr>
          <p:cNvCxnSpPr>
            <a:stCxn id="56" idx="3"/>
            <a:endCxn id="57" idx="1"/>
          </p:cNvCxnSpPr>
          <p:nvPr/>
        </p:nvCxnSpPr>
        <p:spPr>
          <a:xfrm flipV="1">
            <a:off x="2428982" y="2135246"/>
            <a:ext cx="285300" cy="1556400"/>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214" name="Google Shape;383;p52">
            <a:extLst>
              <a:ext uri="{FF2B5EF4-FFF2-40B4-BE49-F238E27FC236}">
                <a16:creationId xmlns:a16="http://schemas.microsoft.com/office/drawing/2014/main" xmlns="" id="{5223360F-D384-3A12-B9BE-4C733AC7C192}"/>
              </a:ext>
            </a:extLst>
          </p:cNvPr>
          <p:cNvCxnSpPr>
            <a:stCxn id="57" idx="3"/>
            <a:endCxn id="58" idx="1"/>
          </p:cNvCxnSpPr>
          <p:nvPr/>
        </p:nvCxnSpPr>
        <p:spPr>
          <a:xfrm>
            <a:off x="4433282" y="2135246"/>
            <a:ext cx="279829" cy="1556400"/>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215" name="Google Shape;384;p52">
            <a:extLst>
              <a:ext uri="{FF2B5EF4-FFF2-40B4-BE49-F238E27FC236}">
                <a16:creationId xmlns:a16="http://schemas.microsoft.com/office/drawing/2014/main" xmlns="" id="{BC6A9B24-E045-F4CF-D9FA-0E7ACB22FDEB}"/>
              </a:ext>
            </a:extLst>
          </p:cNvPr>
          <p:cNvCxnSpPr>
            <a:stCxn id="58" idx="3"/>
            <a:endCxn id="59" idx="1"/>
          </p:cNvCxnSpPr>
          <p:nvPr/>
        </p:nvCxnSpPr>
        <p:spPr>
          <a:xfrm flipV="1">
            <a:off x="6432111" y="1784892"/>
            <a:ext cx="461278" cy="1906754"/>
          </a:xfrm>
          <a:prstGeom prst="curvedConnector3">
            <a:avLst>
              <a:gd name="adj1" fmla="val 50000"/>
            </a:avLst>
          </a:prstGeom>
          <a:noFill/>
          <a:ln w="9525" cap="flat" cmpd="sng">
            <a:solidFill>
              <a:schemeClr val="accent1"/>
            </a:solidFill>
            <a:prstDash val="solid"/>
            <a:round/>
            <a:headEnd type="none" w="med" len="med"/>
            <a:tailEnd type="triangle" w="med" len="med"/>
          </a:ln>
        </p:spPr>
      </p:cxnSp>
      <p:sp>
        <p:nvSpPr>
          <p:cNvPr id="217" name="TextBox 216">
            <a:extLst>
              <a:ext uri="{FF2B5EF4-FFF2-40B4-BE49-F238E27FC236}">
                <a16:creationId xmlns:a16="http://schemas.microsoft.com/office/drawing/2014/main" xmlns="" id="{08C16FE3-3CB6-FF47-FFC3-F3A700FD5DF9}"/>
              </a:ext>
            </a:extLst>
          </p:cNvPr>
          <p:cNvSpPr txBox="1"/>
          <p:nvPr/>
        </p:nvSpPr>
        <p:spPr>
          <a:xfrm>
            <a:off x="709910" y="1462808"/>
            <a:ext cx="1719000" cy="830997"/>
          </a:xfrm>
          <a:prstGeom prst="rect">
            <a:avLst/>
          </a:prstGeom>
          <a:noFill/>
        </p:spPr>
        <p:txBody>
          <a:bodyPr wrap="square">
            <a:spAutoFit/>
          </a:bodyPr>
          <a:lstStyle/>
          <a:p>
            <a:pPr algn="ct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năm 1937.</a:t>
            </a:r>
            <a:endParaRPr lang="en-US" sz="2400">
              <a:latin typeface="Times New Roman" panose="02020603050405020304" pitchFamily="18" charset="0"/>
              <a:cs typeface="Times New Roman" panose="02020603050405020304" pitchFamily="18" charset="0"/>
            </a:endParaRPr>
          </a:p>
        </p:txBody>
      </p:sp>
      <p:sp>
        <p:nvSpPr>
          <p:cNvPr id="219" name="TextBox 218">
            <a:extLst>
              <a:ext uri="{FF2B5EF4-FFF2-40B4-BE49-F238E27FC236}">
                <a16:creationId xmlns:a16="http://schemas.microsoft.com/office/drawing/2014/main" xmlns="" id="{B0E6DD64-EC18-A838-7F59-5714FF0D430E}"/>
              </a:ext>
            </a:extLst>
          </p:cNvPr>
          <p:cNvSpPr txBox="1"/>
          <p:nvPr/>
        </p:nvSpPr>
        <p:spPr>
          <a:xfrm>
            <a:off x="2741710" y="3637068"/>
            <a:ext cx="1719000" cy="461665"/>
          </a:xfrm>
          <a:prstGeom prst="rect">
            <a:avLst/>
          </a:prstGeom>
          <a:noFill/>
        </p:spPr>
        <p:txBody>
          <a:bodyPr wrap="square">
            <a:spAutoFit/>
          </a:bodyPr>
          <a:lstStyle/>
          <a:p>
            <a:pPr algn="ct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truyện ngắn</a:t>
            </a:r>
            <a:endParaRPr lang="en-US">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1" name="TextBox 220">
            <a:extLst>
              <a:ext uri="{FF2B5EF4-FFF2-40B4-BE49-F238E27FC236}">
                <a16:creationId xmlns:a16="http://schemas.microsoft.com/office/drawing/2014/main" xmlns="" id="{9F38A97F-A101-AC56-3C14-494A68AD4007}"/>
              </a:ext>
            </a:extLst>
          </p:cNvPr>
          <p:cNvSpPr txBox="1"/>
          <p:nvPr/>
        </p:nvSpPr>
        <p:spPr>
          <a:xfrm>
            <a:off x="4685744" y="1873577"/>
            <a:ext cx="1736849" cy="461665"/>
          </a:xfrm>
          <a:prstGeom prst="rect">
            <a:avLst/>
          </a:prstGeom>
          <a:noFill/>
        </p:spPr>
        <p:txBody>
          <a:bodyPr wrap="square">
            <a:spAutoFit/>
          </a:bodyPr>
          <a:lstStyle/>
          <a:p>
            <a:pPr algn="ct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ngôi thứ ba</a:t>
            </a:r>
            <a:endParaRPr lang="en-US">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3" name="TextBox 222">
            <a:extLst>
              <a:ext uri="{FF2B5EF4-FFF2-40B4-BE49-F238E27FC236}">
                <a16:creationId xmlns:a16="http://schemas.microsoft.com/office/drawing/2014/main" xmlns="" id="{96664BA5-1232-B1BC-7336-8B49AA0571EC}"/>
              </a:ext>
            </a:extLst>
          </p:cNvPr>
          <p:cNvSpPr txBox="1"/>
          <p:nvPr/>
        </p:nvSpPr>
        <p:spPr>
          <a:xfrm>
            <a:off x="6897763" y="2991702"/>
            <a:ext cx="1904427" cy="830997"/>
          </a:xfrm>
          <a:prstGeom prst="rect">
            <a:avLst/>
          </a:prstGeom>
          <a:noFill/>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Tự sự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miêu tả</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biểu cảm</a:t>
            </a:r>
            <a:endParaRPr lang="en-US">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6" name="Freeform 2">
            <a:extLst>
              <a:ext uri="{FF2B5EF4-FFF2-40B4-BE49-F238E27FC236}">
                <a16:creationId xmlns:a16="http://schemas.microsoft.com/office/drawing/2014/main" xmlns="" id="{27C7119B-6140-6DB8-E68A-22B966684C64}"/>
              </a:ext>
            </a:extLst>
          </p:cNvPr>
          <p:cNvSpPr/>
          <p:nvPr/>
        </p:nvSpPr>
        <p:spPr>
          <a:xfrm>
            <a:off x="7267180" y="3851397"/>
            <a:ext cx="1904426" cy="1368572"/>
          </a:xfrm>
          <a:custGeom>
            <a:avLst/>
            <a:gdLst/>
            <a:ahLst/>
            <a:cxnLst/>
            <a:rect l="l" t="t" r="r" b="b"/>
            <a:pathLst>
              <a:path w="3347134" h="2397765">
                <a:moveTo>
                  <a:pt x="0" y="0"/>
                </a:moveTo>
                <a:lnTo>
                  <a:pt x="3347134" y="0"/>
                </a:lnTo>
                <a:lnTo>
                  <a:pt x="3347134" y="2397765"/>
                </a:lnTo>
                <a:lnTo>
                  <a:pt x="0" y="23977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7318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barn(inVertical)">
                                      <p:cBhvr>
                                        <p:cTn id="16" dur="500"/>
                                        <p:tgtEl>
                                          <p:spTgt spid="59"/>
                                        </p:tgtEl>
                                      </p:cBhvr>
                                    </p:animEffect>
                                  </p:childTnLst>
                                </p:cTn>
                              </p:par>
                              <p:par>
                                <p:cTn id="17" presetID="16" presetClass="entr" presetSubtype="21"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par>
                                <p:cTn id="20" presetID="16" presetClass="entr" presetSubtype="2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arn(inVertical)">
                                      <p:cBhvr>
                                        <p:cTn id="22" dur="500"/>
                                        <p:tgtEl>
                                          <p:spTgt spid="61"/>
                                        </p:tgtEl>
                                      </p:cBhvr>
                                    </p:animEffect>
                                  </p:childTnLst>
                                </p:cTn>
                              </p:par>
                              <p:par>
                                <p:cTn id="23" presetID="16" presetClass="entr" presetSubtype="21"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par>
                                <p:cTn id="26" presetID="16" presetClass="entr" presetSubtype="21"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barn(inVertical)">
                                      <p:cBhvr>
                                        <p:cTn id="28" dur="500"/>
                                        <p:tgtEl>
                                          <p:spTgt spid="63"/>
                                        </p:tgtEl>
                                      </p:cBhvr>
                                    </p:animEffect>
                                  </p:childTnLst>
                                </p:cTn>
                              </p:par>
                              <p:par>
                                <p:cTn id="29" presetID="16" presetClass="entr" presetSubtype="21" fill="hold" nodeType="withEffect">
                                  <p:stCondLst>
                                    <p:cond delay="0"/>
                                  </p:stCondLst>
                                  <p:childTnLst>
                                    <p:set>
                                      <p:cBhvr>
                                        <p:cTn id="30" dur="1" fill="hold">
                                          <p:stCondLst>
                                            <p:cond delay="0"/>
                                          </p:stCondLst>
                                        </p:cTn>
                                        <p:tgtEl>
                                          <p:spTgt spid="192"/>
                                        </p:tgtEl>
                                        <p:attrNameLst>
                                          <p:attrName>style.visibility</p:attrName>
                                        </p:attrNameLst>
                                      </p:cBhvr>
                                      <p:to>
                                        <p:strVal val="visible"/>
                                      </p:to>
                                    </p:set>
                                    <p:animEffect transition="in" filter="barn(inVertical)">
                                      <p:cBhvr>
                                        <p:cTn id="31" dur="500"/>
                                        <p:tgtEl>
                                          <p:spTgt spid="192"/>
                                        </p:tgtEl>
                                      </p:cBhvr>
                                    </p:animEffect>
                                  </p:childTnLst>
                                </p:cTn>
                              </p:par>
                              <p:par>
                                <p:cTn id="32" presetID="16" presetClass="entr" presetSubtype="21" fill="hold" nodeType="withEffect">
                                  <p:stCondLst>
                                    <p:cond delay="0"/>
                                  </p:stCondLst>
                                  <p:childTnLst>
                                    <p:set>
                                      <p:cBhvr>
                                        <p:cTn id="33" dur="1" fill="hold">
                                          <p:stCondLst>
                                            <p:cond delay="0"/>
                                          </p:stCondLst>
                                        </p:cTn>
                                        <p:tgtEl>
                                          <p:spTgt spid="200"/>
                                        </p:tgtEl>
                                        <p:attrNameLst>
                                          <p:attrName>style.visibility</p:attrName>
                                        </p:attrNameLst>
                                      </p:cBhvr>
                                      <p:to>
                                        <p:strVal val="visible"/>
                                      </p:to>
                                    </p:set>
                                    <p:animEffect transition="in" filter="barn(inVertical)">
                                      <p:cBhvr>
                                        <p:cTn id="34" dur="500"/>
                                        <p:tgtEl>
                                          <p:spTgt spid="200"/>
                                        </p:tgtEl>
                                      </p:cBhvr>
                                    </p:animEffect>
                                  </p:childTnLst>
                                </p:cTn>
                              </p:par>
                              <p:par>
                                <p:cTn id="35" presetID="16" presetClass="entr" presetSubtype="21" fill="hold" nodeType="withEffect">
                                  <p:stCondLst>
                                    <p:cond delay="0"/>
                                  </p:stCondLst>
                                  <p:childTnLst>
                                    <p:set>
                                      <p:cBhvr>
                                        <p:cTn id="36" dur="1" fill="hold">
                                          <p:stCondLst>
                                            <p:cond delay="0"/>
                                          </p:stCondLst>
                                        </p:cTn>
                                        <p:tgtEl>
                                          <p:spTgt spid="203"/>
                                        </p:tgtEl>
                                        <p:attrNameLst>
                                          <p:attrName>style.visibility</p:attrName>
                                        </p:attrNameLst>
                                      </p:cBhvr>
                                      <p:to>
                                        <p:strVal val="visible"/>
                                      </p:to>
                                    </p:set>
                                    <p:animEffect transition="in" filter="barn(inVertical)">
                                      <p:cBhvr>
                                        <p:cTn id="37" dur="500"/>
                                        <p:tgtEl>
                                          <p:spTgt spid="203"/>
                                        </p:tgtEl>
                                      </p:cBhvr>
                                    </p:animEffect>
                                  </p:childTnLst>
                                </p:cTn>
                              </p:par>
                              <p:par>
                                <p:cTn id="38" presetID="16" presetClass="entr" presetSubtype="21" fill="hold" nodeType="withEffect">
                                  <p:stCondLst>
                                    <p:cond delay="0"/>
                                  </p:stCondLst>
                                  <p:childTnLst>
                                    <p:set>
                                      <p:cBhvr>
                                        <p:cTn id="39" dur="1" fill="hold">
                                          <p:stCondLst>
                                            <p:cond delay="0"/>
                                          </p:stCondLst>
                                        </p:cTn>
                                        <p:tgtEl>
                                          <p:spTgt spid="207"/>
                                        </p:tgtEl>
                                        <p:attrNameLst>
                                          <p:attrName>style.visibility</p:attrName>
                                        </p:attrNameLst>
                                      </p:cBhvr>
                                      <p:to>
                                        <p:strVal val="visible"/>
                                      </p:to>
                                    </p:set>
                                    <p:animEffect transition="in" filter="barn(inVertical)">
                                      <p:cBhvr>
                                        <p:cTn id="40" dur="500"/>
                                        <p:tgtEl>
                                          <p:spTgt spid="207"/>
                                        </p:tgtEl>
                                      </p:cBhvr>
                                    </p:animEffect>
                                  </p:childTnLst>
                                </p:cTn>
                              </p:par>
                              <p:par>
                                <p:cTn id="41" presetID="16" presetClass="entr" presetSubtype="21" fill="hold" nodeType="withEffect">
                                  <p:stCondLst>
                                    <p:cond delay="0"/>
                                  </p:stCondLst>
                                  <p:childTnLst>
                                    <p:set>
                                      <p:cBhvr>
                                        <p:cTn id="42" dur="1" fill="hold">
                                          <p:stCondLst>
                                            <p:cond delay="0"/>
                                          </p:stCondLst>
                                        </p:cTn>
                                        <p:tgtEl>
                                          <p:spTgt spid="213"/>
                                        </p:tgtEl>
                                        <p:attrNameLst>
                                          <p:attrName>style.visibility</p:attrName>
                                        </p:attrNameLst>
                                      </p:cBhvr>
                                      <p:to>
                                        <p:strVal val="visible"/>
                                      </p:to>
                                    </p:set>
                                    <p:animEffect transition="in" filter="barn(inVertical)">
                                      <p:cBhvr>
                                        <p:cTn id="43" dur="500"/>
                                        <p:tgtEl>
                                          <p:spTgt spid="213"/>
                                        </p:tgtEl>
                                      </p:cBhvr>
                                    </p:animEffect>
                                  </p:childTnLst>
                                </p:cTn>
                              </p:par>
                              <p:par>
                                <p:cTn id="44" presetID="16" presetClass="entr" presetSubtype="21" fill="hold" nodeType="with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barn(inVertical)">
                                      <p:cBhvr>
                                        <p:cTn id="46" dur="500"/>
                                        <p:tgtEl>
                                          <p:spTgt spid="214"/>
                                        </p:tgtEl>
                                      </p:cBhvr>
                                    </p:animEffect>
                                  </p:childTnLst>
                                </p:cTn>
                              </p:par>
                              <p:par>
                                <p:cTn id="47" presetID="16" presetClass="entr" presetSubtype="21" fill="hold" nodeType="withEffect">
                                  <p:stCondLst>
                                    <p:cond delay="0"/>
                                  </p:stCondLst>
                                  <p:childTnLst>
                                    <p:set>
                                      <p:cBhvr>
                                        <p:cTn id="48" dur="1" fill="hold">
                                          <p:stCondLst>
                                            <p:cond delay="0"/>
                                          </p:stCondLst>
                                        </p:cTn>
                                        <p:tgtEl>
                                          <p:spTgt spid="215"/>
                                        </p:tgtEl>
                                        <p:attrNameLst>
                                          <p:attrName>style.visibility</p:attrName>
                                        </p:attrNameLst>
                                      </p:cBhvr>
                                      <p:to>
                                        <p:strVal val="visible"/>
                                      </p:to>
                                    </p:set>
                                    <p:animEffect transition="in" filter="barn(inVertical)">
                                      <p:cBhvr>
                                        <p:cTn id="49" dur="500"/>
                                        <p:tgtEl>
                                          <p:spTgt spid="2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barn(inVertical)">
                                      <p:cBhvr>
                                        <p:cTn id="54" dur="500"/>
                                        <p:tgtEl>
                                          <p:spTgt spid="2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9"/>
                                        </p:tgtEl>
                                        <p:attrNameLst>
                                          <p:attrName>style.visibility</p:attrName>
                                        </p:attrNameLst>
                                      </p:cBhvr>
                                      <p:to>
                                        <p:strVal val="visible"/>
                                      </p:to>
                                    </p:set>
                                    <p:animEffect transition="in" filter="barn(inVertical)">
                                      <p:cBhvr>
                                        <p:cTn id="59" dur="500"/>
                                        <p:tgtEl>
                                          <p:spTgt spid="2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1"/>
                                        </p:tgtEl>
                                        <p:attrNameLst>
                                          <p:attrName>style.visibility</p:attrName>
                                        </p:attrNameLst>
                                      </p:cBhvr>
                                      <p:to>
                                        <p:strVal val="visible"/>
                                      </p:to>
                                    </p:set>
                                    <p:animEffect transition="in" filter="barn(inVertical)">
                                      <p:cBhvr>
                                        <p:cTn id="64" dur="500"/>
                                        <p:tgtEl>
                                          <p:spTgt spid="2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3"/>
                                        </p:tgtEl>
                                        <p:attrNameLst>
                                          <p:attrName>style.visibility</p:attrName>
                                        </p:attrNameLst>
                                      </p:cBhvr>
                                      <p:to>
                                        <p:strVal val="visible"/>
                                      </p:to>
                                    </p:set>
                                    <p:animEffect transition="in" filter="barn(inVertical)">
                                      <p:cBhvr>
                                        <p:cTn id="69"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217" grpId="0"/>
      <p:bldP spid="219" grpId="0"/>
      <p:bldP spid="221" grpId="0"/>
      <p:bldP spid="2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8"/>
          <p:cNvPicPr preferRelativeResize="0"/>
          <p:nvPr/>
        </p:nvPicPr>
        <p:blipFill>
          <a:blip r:embed="rId3">
            <a:alphaModFix/>
          </a:blip>
          <a:stretch>
            <a:fillRect/>
          </a:stretch>
        </p:blipFill>
        <p:spPr>
          <a:xfrm>
            <a:off x="3999961" y="340935"/>
            <a:ext cx="1292978" cy="1434265"/>
          </a:xfrm>
          <a:prstGeom prst="rect">
            <a:avLst/>
          </a:prstGeom>
          <a:noFill/>
          <a:ln>
            <a:noFill/>
          </a:ln>
        </p:spPr>
      </p:pic>
      <p:sp>
        <p:nvSpPr>
          <p:cNvPr id="296" name="Google Shape;296;p48"/>
          <p:cNvSpPr txBox="1">
            <a:spLocks noGrp="1"/>
          </p:cNvSpPr>
          <p:nvPr>
            <p:ph type="title"/>
          </p:nvPr>
        </p:nvSpPr>
        <p:spPr>
          <a:xfrm>
            <a:off x="2286000" y="2083635"/>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b="1">
                <a:latin typeface="Times New Roman" panose="02020603050405020304" pitchFamily="18" charset="0"/>
                <a:cs typeface="Times New Roman" panose="02020603050405020304" pitchFamily="18" charset="0"/>
              </a:rPr>
              <a:t>Đọc hiểu văn bản</a:t>
            </a:r>
            <a:endParaRPr sz="7200" b="1">
              <a:latin typeface="Times New Roman" panose="02020603050405020304" pitchFamily="18" charset="0"/>
              <a:cs typeface="Times New Roman" panose="02020603050405020304" pitchFamily="18" charset="0"/>
            </a:endParaRPr>
          </a:p>
        </p:txBody>
      </p:sp>
      <p:sp>
        <p:nvSpPr>
          <p:cNvPr id="298" name="Google Shape;298;p48"/>
          <p:cNvSpPr txBox="1">
            <a:spLocks noGrp="1"/>
          </p:cNvSpPr>
          <p:nvPr>
            <p:ph type="title" idx="2"/>
          </p:nvPr>
        </p:nvSpPr>
        <p:spPr>
          <a:xfrm>
            <a:off x="4162700" y="462155"/>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a:latin typeface="Times New Roman" panose="02020603050405020304" pitchFamily="18" charset="0"/>
                <a:cs typeface="Times New Roman" panose="02020603050405020304" pitchFamily="18" charset="0"/>
              </a:rPr>
              <a:t>II</a:t>
            </a:r>
            <a:endParaRPr sz="7200" b="1">
              <a:latin typeface="Times New Roman" panose="02020603050405020304" pitchFamily="18" charset="0"/>
              <a:cs typeface="Times New Roman" panose="02020603050405020304" pitchFamily="18" charset="0"/>
            </a:endParaRPr>
          </a:p>
        </p:txBody>
      </p:sp>
      <p:pic>
        <p:nvPicPr>
          <p:cNvPr id="299" name="Google Shape;299;p48"/>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300" name="Google Shape;300;p48"/>
          <p:cNvPicPr preferRelativeResize="0"/>
          <p:nvPr/>
        </p:nvPicPr>
        <p:blipFill>
          <a:blip r:embed="rId5">
            <a:alphaModFix/>
          </a:blip>
          <a:stretch>
            <a:fillRect/>
          </a:stretch>
        </p:blipFill>
        <p:spPr>
          <a:xfrm>
            <a:off x="5812330" y="1260319"/>
            <a:ext cx="1865234" cy="619500"/>
          </a:xfrm>
          <a:prstGeom prst="rect">
            <a:avLst/>
          </a:prstGeom>
          <a:noFill/>
          <a:ln>
            <a:noFill/>
          </a:ln>
        </p:spPr>
      </p:pic>
      <p:sp>
        <p:nvSpPr>
          <p:cNvPr id="4" name="Freeform 14">
            <a:extLst>
              <a:ext uri="{FF2B5EF4-FFF2-40B4-BE49-F238E27FC236}">
                <a16:creationId xmlns:a16="http://schemas.microsoft.com/office/drawing/2014/main" xmlns="" id="{A736D291-2AEB-5A2A-202B-860C1A207C28}"/>
              </a:ext>
            </a:extLst>
          </p:cNvPr>
          <p:cNvSpPr/>
          <p:nvPr/>
        </p:nvSpPr>
        <p:spPr>
          <a:xfrm flipH="1">
            <a:off x="356413" y="2169042"/>
            <a:ext cx="1716912" cy="2763199"/>
          </a:xfrm>
          <a:custGeom>
            <a:avLst/>
            <a:gdLst/>
            <a:ahLst/>
            <a:cxnLst/>
            <a:rect l="l" t="t" r="r" b="b"/>
            <a:pathLst>
              <a:path w="1032873" h="1531214">
                <a:moveTo>
                  <a:pt x="0" y="0"/>
                </a:moveTo>
                <a:lnTo>
                  <a:pt x="1032874" y="0"/>
                </a:lnTo>
                <a:lnTo>
                  <a:pt x="1032874" y="1531214"/>
                </a:lnTo>
                <a:lnTo>
                  <a:pt x="0" y="15312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19">
            <a:extLst>
              <a:ext uri="{FF2B5EF4-FFF2-40B4-BE49-F238E27FC236}">
                <a16:creationId xmlns:a16="http://schemas.microsoft.com/office/drawing/2014/main" xmlns="" id="{C8E8ED32-5985-0ECA-AB13-23215B8B064A}"/>
              </a:ext>
            </a:extLst>
          </p:cNvPr>
          <p:cNvSpPr/>
          <p:nvPr/>
        </p:nvSpPr>
        <p:spPr>
          <a:xfrm>
            <a:off x="6967951" y="1879819"/>
            <a:ext cx="1580625" cy="3263681"/>
          </a:xfrm>
          <a:custGeom>
            <a:avLst/>
            <a:gdLst/>
            <a:ahLst/>
            <a:cxnLst/>
            <a:rect l="l" t="t" r="r" b="b"/>
            <a:pathLst>
              <a:path w="638609" h="1382814">
                <a:moveTo>
                  <a:pt x="0" y="0"/>
                </a:moveTo>
                <a:lnTo>
                  <a:pt x="638609" y="0"/>
                </a:lnTo>
                <a:lnTo>
                  <a:pt x="638609" y="1382815"/>
                </a:lnTo>
                <a:lnTo>
                  <a:pt x="0" y="13828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8547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6"/>
                                        </p:tgtEl>
                                        <p:attrNameLst>
                                          <p:attrName>style.visibility</p:attrName>
                                        </p:attrNameLst>
                                      </p:cBhvr>
                                      <p:to>
                                        <p:strVal val="visible"/>
                                      </p:to>
                                    </p:set>
                                    <p:anim calcmode="lin" valueType="num">
                                      <p:cBhvr>
                                        <p:cTn id="12" dur="500" fill="hold"/>
                                        <p:tgtEl>
                                          <p:spTgt spid="296"/>
                                        </p:tgtEl>
                                        <p:attrNameLst>
                                          <p:attrName>ppt_w</p:attrName>
                                        </p:attrNameLst>
                                      </p:cBhvr>
                                      <p:tavLst>
                                        <p:tav tm="0">
                                          <p:val>
                                            <p:fltVal val="0"/>
                                          </p:val>
                                        </p:tav>
                                        <p:tav tm="100000">
                                          <p:val>
                                            <p:strVal val="#ppt_w"/>
                                          </p:val>
                                        </p:tav>
                                      </p:tavLst>
                                    </p:anim>
                                    <p:anim calcmode="lin" valueType="num">
                                      <p:cBhvr>
                                        <p:cTn id="13" dur="500" fill="hold"/>
                                        <p:tgtEl>
                                          <p:spTgt spid="296"/>
                                        </p:tgtEl>
                                        <p:attrNameLst>
                                          <p:attrName>ppt_h</p:attrName>
                                        </p:attrNameLst>
                                      </p:cBhvr>
                                      <p:tavLst>
                                        <p:tav tm="0">
                                          <p:val>
                                            <p:fltVal val="0"/>
                                          </p:val>
                                        </p:tav>
                                        <p:tav tm="100000">
                                          <p:val>
                                            <p:strVal val="#ppt_h"/>
                                          </p:val>
                                        </p:tav>
                                      </p:tavLst>
                                    </p:anim>
                                    <p:animEffect transition="in" filter="fade">
                                      <p:cBhvr>
                                        <p:cTn id="14" dur="500"/>
                                        <p:tgtEl>
                                          <p:spTgt spid="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8"/>
                                        </p:tgtEl>
                                        <p:attrNameLst>
                                          <p:attrName>style.visibility</p:attrName>
                                        </p:attrNameLst>
                                      </p:cBhvr>
                                      <p:to>
                                        <p:strVal val="visible"/>
                                      </p:to>
                                    </p:set>
                                    <p:anim calcmode="lin" valueType="num">
                                      <p:cBhvr>
                                        <p:cTn id="17" dur="500" fill="hold"/>
                                        <p:tgtEl>
                                          <p:spTgt spid="298"/>
                                        </p:tgtEl>
                                        <p:attrNameLst>
                                          <p:attrName>ppt_w</p:attrName>
                                        </p:attrNameLst>
                                      </p:cBhvr>
                                      <p:tavLst>
                                        <p:tav tm="0">
                                          <p:val>
                                            <p:fltVal val="0"/>
                                          </p:val>
                                        </p:tav>
                                        <p:tav tm="100000">
                                          <p:val>
                                            <p:strVal val="#ppt_w"/>
                                          </p:val>
                                        </p:tav>
                                      </p:tavLst>
                                    </p:anim>
                                    <p:anim calcmode="lin" valueType="num">
                                      <p:cBhvr>
                                        <p:cTn id="18" dur="500" fill="hold"/>
                                        <p:tgtEl>
                                          <p:spTgt spid="298"/>
                                        </p:tgtEl>
                                        <p:attrNameLst>
                                          <p:attrName>ppt_h</p:attrName>
                                        </p:attrNameLst>
                                      </p:cBhvr>
                                      <p:tavLst>
                                        <p:tav tm="0">
                                          <p:val>
                                            <p:fltVal val="0"/>
                                          </p:val>
                                        </p:tav>
                                        <p:tav tm="100000">
                                          <p:val>
                                            <p:strVal val="#ppt_h"/>
                                          </p:val>
                                        </p:tav>
                                      </p:tavLst>
                                    </p:anim>
                                    <p:animEffect transition="in" filter="fade">
                                      <p:cBhvr>
                                        <p:cTn id="19" dur="500"/>
                                        <p:tgtEl>
                                          <p:spTgt spid="298"/>
                                        </p:tgtEl>
                                      </p:cBhvr>
                                    </p:animEffect>
                                  </p:childTnLst>
                                </p:cTn>
                              </p:par>
                              <p:par>
                                <p:cTn id="20" presetID="53" presetClass="entr" presetSubtype="16"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 calcmode="lin" valueType="num">
                                      <p:cBhvr>
                                        <p:cTn id="22" dur="500" fill="hold"/>
                                        <p:tgtEl>
                                          <p:spTgt spid="299"/>
                                        </p:tgtEl>
                                        <p:attrNameLst>
                                          <p:attrName>ppt_w</p:attrName>
                                        </p:attrNameLst>
                                      </p:cBhvr>
                                      <p:tavLst>
                                        <p:tav tm="0">
                                          <p:val>
                                            <p:fltVal val="0"/>
                                          </p:val>
                                        </p:tav>
                                        <p:tav tm="100000">
                                          <p:val>
                                            <p:strVal val="#ppt_w"/>
                                          </p:val>
                                        </p:tav>
                                      </p:tavLst>
                                    </p:anim>
                                    <p:anim calcmode="lin" valueType="num">
                                      <p:cBhvr>
                                        <p:cTn id="23" dur="500" fill="hold"/>
                                        <p:tgtEl>
                                          <p:spTgt spid="299"/>
                                        </p:tgtEl>
                                        <p:attrNameLst>
                                          <p:attrName>ppt_h</p:attrName>
                                        </p:attrNameLst>
                                      </p:cBhvr>
                                      <p:tavLst>
                                        <p:tav tm="0">
                                          <p:val>
                                            <p:fltVal val="0"/>
                                          </p:val>
                                        </p:tav>
                                        <p:tav tm="100000">
                                          <p:val>
                                            <p:strVal val="#ppt_h"/>
                                          </p:val>
                                        </p:tav>
                                      </p:tavLst>
                                    </p:anim>
                                    <p:animEffect transition="in" filter="fade">
                                      <p:cBhvr>
                                        <p:cTn id="24" dur="500"/>
                                        <p:tgtEl>
                                          <p:spTgt spid="299"/>
                                        </p:tgtEl>
                                      </p:cBhvr>
                                    </p:animEffect>
                                  </p:childTnLst>
                                </p:cTn>
                              </p:par>
                              <p:par>
                                <p:cTn id="25" presetID="53" presetClass="entr" presetSubtype="16"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anim calcmode="lin" valueType="num">
                                      <p:cBhvr>
                                        <p:cTn id="27" dur="500" fill="hold"/>
                                        <p:tgtEl>
                                          <p:spTgt spid="300"/>
                                        </p:tgtEl>
                                        <p:attrNameLst>
                                          <p:attrName>ppt_w</p:attrName>
                                        </p:attrNameLst>
                                      </p:cBhvr>
                                      <p:tavLst>
                                        <p:tav tm="0">
                                          <p:val>
                                            <p:fltVal val="0"/>
                                          </p:val>
                                        </p:tav>
                                        <p:tav tm="100000">
                                          <p:val>
                                            <p:strVal val="#ppt_w"/>
                                          </p:val>
                                        </p:tav>
                                      </p:tavLst>
                                    </p:anim>
                                    <p:anim calcmode="lin" valueType="num">
                                      <p:cBhvr>
                                        <p:cTn id="28" dur="500" fill="hold"/>
                                        <p:tgtEl>
                                          <p:spTgt spid="300"/>
                                        </p:tgtEl>
                                        <p:attrNameLst>
                                          <p:attrName>ppt_h</p:attrName>
                                        </p:attrNameLst>
                                      </p:cBhvr>
                                      <p:tavLst>
                                        <p:tav tm="0">
                                          <p:val>
                                            <p:fltVal val="0"/>
                                          </p:val>
                                        </p:tav>
                                        <p:tav tm="100000">
                                          <p:val>
                                            <p:strVal val="#ppt_h"/>
                                          </p:val>
                                        </p:tav>
                                      </p:tavLst>
                                    </p:anim>
                                    <p:animEffect transition="in" filter="fade">
                                      <p:cBhvr>
                                        <p:cTn id="29" dur="500"/>
                                        <p:tgtEl>
                                          <p:spTgt spid="30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8" grpId="0"/>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1. Tìm hiểu về cốt truyện</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4" descr="2">
            <a:extLst>
              <a:ext uri="{FF2B5EF4-FFF2-40B4-BE49-F238E27FC236}">
                <a16:creationId xmlns:a16="http://schemas.microsoft.com/office/drawing/2014/main" xmlns="" id="{86DB1961-DA0E-FE62-A583-ED006457324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0043" y="344806"/>
            <a:ext cx="5421086" cy="531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xmlns="" id="{9AB53A1A-113A-18AD-A029-B500B3B26F6F}"/>
              </a:ext>
            </a:extLst>
          </p:cNvPr>
          <p:cNvSpPr txBox="1">
            <a:spLocks noChangeArrowheads="1"/>
          </p:cNvSpPr>
          <p:nvPr/>
        </p:nvSpPr>
        <p:spPr bwMode="auto">
          <a:xfrm>
            <a:off x="4764974" y="1823223"/>
            <a:ext cx="3231224" cy="1285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 vào phần chuẩn bị bài ở nhà, </a:t>
            </a:r>
            <a:r>
              <a:rPr lang="en-US" sz="24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hãy</a:t>
            </a:r>
            <a:r>
              <a:rPr lang="vi-VN" sz="24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thống nhất việc</a:t>
            </a:r>
            <a:r>
              <a:rPr lang="en-US" sz="24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tóm tắt nội dung chính của truyện Gió lạnh đầu mùa</a:t>
            </a:r>
            <a:endParaRPr lang="en-US" sz="3200">
              <a:latin typeface="Times New Roman" panose="02020603050405020304" pitchFamily="18" charset="0"/>
              <a:cs typeface="Times New Roman" panose="02020603050405020304" pitchFamily="18" charset="0"/>
            </a:endParaRPr>
          </a:p>
        </p:txBody>
      </p:sp>
      <p:pic>
        <p:nvPicPr>
          <p:cNvPr id="55" name="Picture 54">
            <a:extLst>
              <a:ext uri="{FF2B5EF4-FFF2-40B4-BE49-F238E27FC236}">
                <a16:creationId xmlns:a16="http://schemas.microsoft.com/office/drawing/2014/main" xmlns="" id="{36DFF517-4052-6C96-F0CB-28351C958539}"/>
              </a:ext>
            </a:extLst>
          </p:cNvPr>
          <p:cNvPicPr>
            <a:picLocks noChangeAspect="1"/>
          </p:cNvPicPr>
          <p:nvPr/>
        </p:nvPicPr>
        <p:blipFill>
          <a:blip r:embed="rId6"/>
          <a:stretch>
            <a:fillRect/>
          </a:stretch>
        </p:blipFill>
        <p:spPr>
          <a:xfrm>
            <a:off x="1362119" y="1761556"/>
            <a:ext cx="1606036" cy="3282696"/>
          </a:xfrm>
          <a:prstGeom prst="rect">
            <a:avLst/>
          </a:prstGeom>
        </p:spPr>
      </p:pic>
    </p:spTree>
    <p:extLst>
      <p:ext uri="{BB962C8B-B14F-4D97-AF65-F5344CB8AC3E}">
        <p14:creationId xmlns:p14="http://schemas.microsoft.com/office/powerpoint/2010/main" val="11309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1. Tìm hiểu về cốt truyện</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Các kỹ thuật dạy học tích cực – Dạy Và Học Online – Luyện Thi Hà Thành">
            <a:extLst>
              <a:ext uri="{FF2B5EF4-FFF2-40B4-BE49-F238E27FC236}">
                <a16:creationId xmlns:a16="http://schemas.microsoft.com/office/drawing/2014/main" xmlns="" id="{3109D81B-ADB9-6105-43E4-41226F2554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484" y="1393257"/>
            <a:ext cx="5507000" cy="3134013"/>
          </a:xfrm>
          <a:prstGeom prst="rect">
            <a:avLst/>
          </a:prstGeom>
          <a:noFill/>
          <a:ln>
            <a:noFill/>
          </a:ln>
        </p:spPr>
      </p:pic>
      <p:grpSp>
        <p:nvGrpSpPr>
          <p:cNvPr id="6" name="Google Shape;1289;p51">
            <a:extLst>
              <a:ext uri="{FF2B5EF4-FFF2-40B4-BE49-F238E27FC236}">
                <a16:creationId xmlns:a16="http://schemas.microsoft.com/office/drawing/2014/main" xmlns="" id="{EF7D11B5-F50A-0351-5D1C-54AF4585D30E}"/>
              </a:ext>
            </a:extLst>
          </p:cNvPr>
          <p:cNvGrpSpPr/>
          <p:nvPr/>
        </p:nvGrpSpPr>
        <p:grpSpPr>
          <a:xfrm>
            <a:off x="6002017" y="2571750"/>
            <a:ext cx="2607128" cy="2704378"/>
            <a:chOff x="5687246" y="2571810"/>
            <a:chExt cx="2743664" cy="2769961"/>
          </a:xfrm>
        </p:grpSpPr>
        <p:sp>
          <p:nvSpPr>
            <p:cNvPr id="7" name="Google Shape;1290;p51">
              <a:extLst>
                <a:ext uri="{FF2B5EF4-FFF2-40B4-BE49-F238E27FC236}">
                  <a16:creationId xmlns:a16="http://schemas.microsoft.com/office/drawing/2014/main" xmlns="" id="{147D0021-6F77-5F65-6091-8C5D2C888E7B}"/>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291;p51">
              <a:extLst>
                <a:ext uri="{FF2B5EF4-FFF2-40B4-BE49-F238E27FC236}">
                  <a16:creationId xmlns:a16="http://schemas.microsoft.com/office/drawing/2014/main" xmlns="" id="{991FCDD7-A21D-5424-1EBE-279167B03BC2}"/>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292;p51">
              <a:extLst>
                <a:ext uri="{FF2B5EF4-FFF2-40B4-BE49-F238E27FC236}">
                  <a16:creationId xmlns:a16="http://schemas.microsoft.com/office/drawing/2014/main" xmlns="" id="{6BF2EC27-FACF-BBC4-9059-138D11717186}"/>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293;p51">
              <a:extLst>
                <a:ext uri="{FF2B5EF4-FFF2-40B4-BE49-F238E27FC236}">
                  <a16:creationId xmlns:a16="http://schemas.microsoft.com/office/drawing/2014/main" xmlns="" id="{FA7ABB2A-87C2-A925-D9EE-5F5E648B6132}"/>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294;p51">
              <a:extLst>
                <a:ext uri="{FF2B5EF4-FFF2-40B4-BE49-F238E27FC236}">
                  <a16:creationId xmlns:a16="http://schemas.microsoft.com/office/drawing/2014/main" xmlns="" id="{4952384E-802D-8EC1-4BBE-B575C3515D73}"/>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295;p51">
              <a:extLst>
                <a:ext uri="{FF2B5EF4-FFF2-40B4-BE49-F238E27FC236}">
                  <a16:creationId xmlns:a16="http://schemas.microsoft.com/office/drawing/2014/main" xmlns="" id="{34404D9C-C994-18DE-F37E-8307382AE1F1}"/>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96;p51">
              <a:extLst>
                <a:ext uri="{FF2B5EF4-FFF2-40B4-BE49-F238E27FC236}">
                  <a16:creationId xmlns:a16="http://schemas.microsoft.com/office/drawing/2014/main" xmlns="" id="{5E4FA992-ACE4-E0C9-88D4-7B92AEF9C6DB}"/>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297;p51">
              <a:extLst>
                <a:ext uri="{FF2B5EF4-FFF2-40B4-BE49-F238E27FC236}">
                  <a16:creationId xmlns:a16="http://schemas.microsoft.com/office/drawing/2014/main" xmlns="" id="{64D49519-2642-C2ED-E376-079749F125A4}"/>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298;p51">
              <a:extLst>
                <a:ext uri="{FF2B5EF4-FFF2-40B4-BE49-F238E27FC236}">
                  <a16:creationId xmlns:a16="http://schemas.microsoft.com/office/drawing/2014/main" xmlns="" id="{810B956A-159C-D0C2-56C2-5A6CF0A78F54}"/>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99;p51">
              <a:extLst>
                <a:ext uri="{FF2B5EF4-FFF2-40B4-BE49-F238E27FC236}">
                  <a16:creationId xmlns:a16="http://schemas.microsoft.com/office/drawing/2014/main" xmlns="" id="{FE10D8F9-BEFD-652A-76F4-4211F2F805DC}"/>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00;p51">
              <a:extLst>
                <a:ext uri="{FF2B5EF4-FFF2-40B4-BE49-F238E27FC236}">
                  <a16:creationId xmlns:a16="http://schemas.microsoft.com/office/drawing/2014/main" xmlns="" id="{E53E3FD6-8D95-A4EB-0F37-41C20FDBB361}"/>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301;p51">
              <a:extLst>
                <a:ext uri="{FF2B5EF4-FFF2-40B4-BE49-F238E27FC236}">
                  <a16:creationId xmlns:a16="http://schemas.microsoft.com/office/drawing/2014/main" xmlns="" id="{671A67DF-3E16-FC39-21F7-58C4E5316035}"/>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302;p51">
              <a:extLst>
                <a:ext uri="{FF2B5EF4-FFF2-40B4-BE49-F238E27FC236}">
                  <a16:creationId xmlns:a16="http://schemas.microsoft.com/office/drawing/2014/main" xmlns="" id="{737971AB-A332-26D5-3676-67575405F4A0}"/>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303;p51">
              <a:extLst>
                <a:ext uri="{FF2B5EF4-FFF2-40B4-BE49-F238E27FC236}">
                  <a16:creationId xmlns:a16="http://schemas.microsoft.com/office/drawing/2014/main" xmlns="" id="{DD037113-6878-52F7-1632-191590778ED4}"/>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304;p51">
              <a:extLst>
                <a:ext uri="{FF2B5EF4-FFF2-40B4-BE49-F238E27FC236}">
                  <a16:creationId xmlns:a16="http://schemas.microsoft.com/office/drawing/2014/main" xmlns="" id="{4DF71EFC-28F9-D6D8-6B66-7E2CF6DB2A19}"/>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305;p51">
              <a:extLst>
                <a:ext uri="{FF2B5EF4-FFF2-40B4-BE49-F238E27FC236}">
                  <a16:creationId xmlns:a16="http://schemas.microsoft.com/office/drawing/2014/main" xmlns="" id="{FBF7C728-B81F-EAC0-57F1-AFF7EF67B9DA}"/>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06;p51">
              <a:extLst>
                <a:ext uri="{FF2B5EF4-FFF2-40B4-BE49-F238E27FC236}">
                  <a16:creationId xmlns:a16="http://schemas.microsoft.com/office/drawing/2014/main" xmlns="" id="{A712F809-BB9E-38D4-90B7-AFD8DACFD4A0}"/>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307;p51">
              <a:extLst>
                <a:ext uri="{FF2B5EF4-FFF2-40B4-BE49-F238E27FC236}">
                  <a16:creationId xmlns:a16="http://schemas.microsoft.com/office/drawing/2014/main" xmlns="" id="{5C091E83-965D-A840-9B53-0B58C3CF25C3}"/>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308;p51">
              <a:extLst>
                <a:ext uri="{FF2B5EF4-FFF2-40B4-BE49-F238E27FC236}">
                  <a16:creationId xmlns:a16="http://schemas.microsoft.com/office/drawing/2014/main" xmlns="" id="{E5EC444F-07D7-0912-3574-B375F34029D9}"/>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309;p51">
              <a:extLst>
                <a:ext uri="{FF2B5EF4-FFF2-40B4-BE49-F238E27FC236}">
                  <a16:creationId xmlns:a16="http://schemas.microsoft.com/office/drawing/2014/main" xmlns="" id="{772940B9-F4A9-1299-5A22-21CC4A0052AB}"/>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310;p51">
              <a:extLst>
                <a:ext uri="{FF2B5EF4-FFF2-40B4-BE49-F238E27FC236}">
                  <a16:creationId xmlns:a16="http://schemas.microsoft.com/office/drawing/2014/main" xmlns="" id="{428CDA75-C0F8-4967-1FA2-FEAEE5AF2D4D}"/>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311;p51">
              <a:extLst>
                <a:ext uri="{FF2B5EF4-FFF2-40B4-BE49-F238E27FC236}">
                  <a16:creationId xmlns:a16="http://schemas.microsoft.com/office/drawing/2014/main" xmlns="" id="{54B16FB3-3797-7FC9-399A-3966678D0D81}"/>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312;p51">
              <a:extLst>
                <a:ext uri="{FF2B5EF4-FFF2-40B4-BE49-F238E27FC236}">
                  <a16:creationId xmlns:a16="http://schemas.microsoft.com/office/drawing/2014/main" xmlns="" id="{6E5F8C5F-77A5-62C8-7E43-84D1A27944F2}"/>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313;p51">
              <a:extLst>
                <a:ext uri="{FF2B5EF4-FFF2-40B4-BE49-F238E27FC236}">
                  <a16:creationId xmlns:a16="http://schemas.microsoft.com/office/drawing/2014/main" xmlns="" id="{D33C22E4-9055-6359-9C0B-D61A0ED6098B}"/>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314;p51">
              <a:extLst>
                <a:ext uri="{FF2B5EF4-FFF2-40B4-BE49-F238E27FC236}">
                  <a16:creationId xmlns:a16="http://schemas.microsoft.com/office/drawing/2014/main" xmlns="" id="{D1531F15-0FC0-D7AF-6C1A-6EDDEF5BD410}"/>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15;p51">
              <a:extLst>
                <a:ext uri="{FF2B5EF4-FFF2-40B4-BE49-F238E27FC236}">
                  <a16:creationId xmlns:a16="http://schemas.microsoft.com/office/drawing/2014/main" xmlns="" id="{50D26994-A104-0416-8345-C63C55066A2A}"/>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16;p51">
              <a:extLst>
                <a:ext uri="{FF2B5EF4-FFF2-40B4-BE49-F238E27FC236}">
                  <a16:creationId xmlns:a16="http://schemas.microsoft.com/office/drawing/2014/main" xmlns="" id="{8969299B-353A-A11F-E431-C198BFD784F2}"/>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17;p51">
              <a:extLst>
                <a:ext uri="{FF2B5EF4-FFF2-40B4-BE49-F238E27FC236}">
                  <a16:creationId xmlns:a16="http://schemas.microsoft.com/office/drawing/2014/main" xmlns="" id="{6A442672-063F-94D3-5B8B-197CA69AED73}"/>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18;p51">
              <a:extLst>
                <a:ext uri="{FF2B5EF4-FFF2-40B4-BE49-F238E27FC236}">
                  <a16:creationId xmlns:a16="http://schemas.microsoft.com/office/drawing/2014/main" xmlns="" id="{31A8731F-09FD-CCC5-C55F-D63E27C312CD}"/>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19;p51">
              <a:extLst>
                <a:ext uri="{FF2B5EF4-FFF2-40B4-BE49-F238E27FC236}">
                  <a16:creationId xmlns:a16="http://schemas.microsoft.com/office/drawing/2014/main" xmlns="" id="{A0853797-0E67-6F5B-4DBC-040E3A2E4A17}"/>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20;p51">
              <a:extLst>
                <a:ext uri="{FF2B5EF4-FFF2-40B4-BE49-F238E27FC236}">
                  <a16:creationId xmlns:a16="http://schemas.microsoft.com/office/drawing/2014/main" xmlns="" id="{FBA872EF-03E8-D286-6AB3-4D3D9AFE341B}"/>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21;p51">
              <a:extLst>
                <a:ext uri="{FF2B5EF4-FFF2-40B4-BE49-F238E27FC236}">
                  <a16:creationId xmlns:a16="http://schemas.microsoft.com/office/drawing/2014/main" xmlns="" id="{AC1FF837-BCC3-9852-65CB-464286201315}"/>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22;p51">
              <a:extLst>
                <a:ext uri="{FF2B5EF4-FFF2-40B4-BE49-F238E27FC236}">
                  <a16:creationId xmlns:a16="http://schemas.microsoft.com/office/drawing/2014/main" xmlns="" id="{8C795704-409D-2DE0-2010-181B06DCD782}"/>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23;p51">
              <a:extLst>
                <a:ext uri="{FF2B5EF4-FFF2-40B4-BE49-F238E27FC236}">
                  <a16:creationId xmlns:a16="http://schemas.microsoft.com/office/drawing/2014/main" xmlns="" id="{9B83CC0B-19DA-6A23-C1A8-DD4EC78B8323}"/>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24;p51">
              <a:extLst>
                <a:ext uri="{FF2B5EF4-FFF2-40B4-BE49-F238E27FC236}">
                  <a16:creationId xmlns:a16="http://schemas.microsoft.com/office/drawing/2014/main" xmlns="" id="{DD80B74D-3514-35EF-DCFD-3050601C9858}"/>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25;p51">
              <a:extLst>
                <a:ext uri="{FF2B5EF4-FFF2-40B4-BE49-F238E27FC236}">
                  <a16:creationId xmlns:a16="http://schemas.microsoft.com/office/drawing/2014/main" xmlns="" id="{22FD7E98-D39E-ACA7-6301-DF1F20C48080}"/>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26;p51">
              <a:extLst>
                <a:ext uri="{FF2B5EF4-FFF2-40B4-BE49-F238E27FC236}">
                  <a16:creationId xmlns:a16="http://schemas.microsoft.com/office/drawing/2014/main" xmlns="" id="{D7C2A8D2-217E-BB73-55CA-1B4E6F222E8E}"/>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27;p51">
              <a:extLst>
                <a:ext uri="{FF2B5EF4-FFF2-40B4-BE49-F238E27FC236}">
                  <a16:creationId xmlns:a16="http://schemas.microsoft.com/office/drawing/2014/main" xmlns="" id="{A59AA20D-5871-2B36-294E-840283D58765}"/>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28;p51">
              <a:extLst>
                <a:ext uri="{FF2B5EF4-FFF2-40B4-BE49-F238E27FC236}">
                  <a16:creationId xmlns:a16="http://schemas.microsoft.com/office/drawing/2014/main" xmlns="" id="{271CD040-7917-7D93-70C1-2FF95076851C}"/>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29;p51">
              <a:extLst>
                <a:ext uri="{FF2B5EF4-FFF2-40B4-BE49-F238E27FC236}">
                  <a16:creationId xmlns:a16="http://schemas.microsoft.com/office/drawing/2014/main" xmlns="" id="{A2876DDB-E78D-C501-5E64-9EC5A3C15672}"/>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30;p51">
              <a:extLst>
                <a:ext uri="{FF2B5EF4-FFF2-40B4-BE49-F238E27FC236}">
                  <a16:creationId xmlns:a16="http://schemas.microsoft.com/office/drawing/2014/main" xmlns="" id="{8B3335A3-5D52-0577-5F90-310E8AEE4DD9}"/>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31;p51">
              <a:extLst>
                <a:ext uri="{FF2B5EF4-FFF2-40B4-BE49-F238E27FC236}">
                  <a16:creationId xmlns:a16="http://schemas.microsoft.com/office/drawing/2014/main" xmlns="" id="{DB7758EA-0203-B29B-2FDC-934C2D4DD2F1}"/>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32;p51">
              <a:extLst>
                <a:ext uri="{FF2B5EF4-FFF2-40B4-BE49-F238E27FC236}">
                  <a16:creationId xmlns:a16="http://schemas.microsoft.com/office/drawing/2014/main" xmlns="" id="{EF664760-762D-6140-E6F4-89925C75D17A}"/>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33;p51">
              <a:extLst>
                <a:ext uri="{FF2B5EF4-FFF2-40B4-BE49-F238E27FC236}">
                  <a16:creationId xmlns:a16="http://schemas.microsoft.com/office/drawing/2014/main" xmlns="" id="{26EC8496-B942-AA6B-BB84-CE3B9D3D3FE0}"/>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34;p51">
              <a:extLst>
                <a:ext uri="{FF2B5EF4-FFF2-40B4-BE49-F238E27FC236}">
                  <a16:creationId xmlns:a16="http://schemas.microsoft.com/office/drawing/2014/main" xmlns="" id="{2C46D2DF-6360-F782-F304-90C344414A06}"/>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35;p51">
              <a:extLst>
                <a:ext uri="{FF2B5EF4-FFF2-40B4-BE49-F238E27FC236}">
                  <a16:creationId xmlns:a16="http://schemas.microsoft.com/office/drawing/2014/main" xmlns="" id="{0A57AB47-B6D0-E35B-DCC5-5ED28929D0DB}"/>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36;p51">
              <a:extLst>
                <a:ext uri="{FF2B5EF4-FFF2-40B4-BE49-F238E27FC236}">
                  <a16:creationId xmlns:a16="http://schemas.microsoft.com/office/drawing/2014/main" xmlns="" id="{1ED04366-3661-2A2B-AF3E-5CF1644C6784}"/>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37;p51">
              <a:extLst>
                <a:ext uri="{FF2B5EF4-FFF2-40B4-BE49-F238E27FC236}">
                  <a16:creationId xmlns:a16="http://schemas.microsoft.com/office/drawing/2014/main" xmlns="" id="{8E9829B9-B12D-D43C-F23E-777608C33ED1}"/>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38;p51">
              <a:extLst>
                <a:ext uri="{FF2B5EF4-FFF2-40B4-BE49-F238E27FC236}">
                  <a16:creationId xmlns:a16="http://schemas.microsoft.com/office/drawing/2014/main" xmlns="" id="{922262BA-B359-BA3C-54BE-CF2B9BF3746C}"/>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39;p51">
              <a:extLst>
                <a:ext uri="{FF2B5EF4-FFF2-40B4-BE49-F238E27FC236}">
                  <a16:creationId xmlns:a16="http://schemas.microsoft.com/office/drawing/2014/main" xmlns="" id="{05C89C61-287B-1487-673B-10F19E05DABD}"/>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0" name="Google Shape;1340;p51">
              <a:extLst>
                <a:ext uri="{FF2B5EF4-FFF2-40B4-BE49-F238E27FC236}">
                  <a16:creationId xmlns:a16="http://schemas.microsoft.com/office/drawing/2014/main" xmlns="" id="{A9A5D4E2-8916-F746-9ED3-A99B98D6610D}"/>
                </a:ext>
              </a:extLst>
            </p:cNvPr>
            <p:cNvGrpSpPr/>
            <p:nvPr/>
          </p:nvGrpSpPr>
          <p:grpSpPr>
            <a:xfrm>
              <a:off x="6832493" y="3168395"/>
              <a:ext cx="799059" cy="614017"/>
              <a:chOff x="5994293" y="3320795"/>
              <a:chExt cx="799059" cy="614017"/>
            </a:xfrm>
          </p:grpSpPr>
          <p:sp>
            <p:nvSpPr>
              <p:cNvPr id="217" name="Google Shape;1341;p51">
                <a:extLst>
                  <a:ext uri="{FF2B5EF4-FFF2-40B4-BE49-F238E27FC236}">
                    <a16:creationId xmlns:a16="http://schemas.microsoft.com/office/drawing/2014/main" xmlns="" id="{2B2A38D3-4024-0424-B1BD-33793C86AA18}"/>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342;p51">
                <a:extLst>
                  <a:ext uri="{FF2B5EF4-FFF2-40B4-BE49-F238E27FC236}">
                    <a16:creationId xmlns:a16="http://schemas.microsoft.com/office/drawing/2014/main" xmlns="" id="{54CB3CCC-F574-B4F0-9E4A-6013B80C58F3}"/>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1343;p51">
                <a:extLst>
                  <a:ext uri="{FF2B5EF4-FFF2-40B4-BE49-F238E27FC236}">
                    <a16:creationId xmlns:a16="http://schemas.microsoft.com/office/drawing/2014/main" xmlns="" id="{05EFD235-C4DF-17DF-6E61-C6E5D7E97808}"/>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1344;p51">
                <a:extLst>
                  <a:ext uri="{FF2B5EF4-FFF2-40B4-BE49-F238E27FC236}">
                    <a16:creationId xmlns:a16="http://schemas.microsoft.com/office/drawing/2014/main" xmlns="" id="{93E4A426-8658-E4F2-1E53-16BFEC141E7A}"/>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1345;p51">
                <a:extLst>
                  <a:ext uri="{FF2B5EF4-FFF2-40B4-BE49-F238E27FC236}">
                    <a16:creationId xmlns:a16="http://schemas.microsoft.com/office/drawing/2014/main" xmlns="" id="{21F4E357-ED05-6AB6-BE0F-BC7413C16F6E}"/>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1346;p51">
                <a:extLst>
                  <a:ext uri="{FF2B5EF4-FFF2-40B4-BE49-F238E27FC236}">
                    <a16:creationId xmlns:a16="http://schemas.microsoft.com/office/drawing/2014/main" xmlns="" id="{D6420ED7-12EF-583F-F1C3-1EFFA230B7E0}"/>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1347;p51">
                <a:extLst>
                  <a:ext uri="{FF2B5EF4-FFF2-40B4-BE49-F238E27FC236}">
                    <a16:creationId xmlns:a16="http://schemas.microsoft.com/office/drawing/2014/main" xmlns="" id="{284DA4D7-2F14-9A5A-3B3B-BD604B03555F}"/>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1348;p51">
                <a:extLst>
                  <a:ext uri="{FF2B5EF4-FFF2-40B4-BE49-F238E27FC236}">
                    <a16:creationId xmlns:a16="http://schemas.microsoft.com/office/drawing/2014/main" xmlns="" id="{F51AB97A-1BD4-543E-89DF-52D57FEBC892}"/>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349;p51">
                <a:extLst>
                  <a:ext uri="{FF2B5EF4-FFF2-40B4-BE49-F238E27FC236}">
                    <a16:creationId xmlns:a16="http://schemas.microsoft.com/office/drawing/2014/main" xmlns="" id="{6D204DF8-A3B2-74DF-49DE-8B27EB7DD1A0}"/>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1" name="Google Shape;1350;p51">
              <a:extLst>
                <a:ext uri="{FF2B5EF4-FFF2-40B4-BE49-F238E27FC236}">
                  <a16:creationId xmlns:a16="http://schemas.microsoft.com/office/drawing/2014/main" xmlns="" id="{AD336D9F-8359-F871-372F-85CDB34F336E}"/>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51;p51">
              <a:extLst>
                <a:ext uri="{FF2B5EF4-FFF2-40B4-BE49-F238E27FC236}">
                  <a16:creationId xmlns:a16="http://schemas.microsoft.com/office/drawing/2014/main" xmlns="" id="{33611493-F639-6A0C-5279-C169AAE34FC5}"/>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52;p51">
              <a:extLst>
                <a:ext uri="{FF2B5EF4-FFF2-40B4-BE49-F238E27FC236}">
                  <a16:creationId xmlns:a16="http://schemas.microsoft.com/office/drawing/2014/main" xmlns="" id="{18EE0AE9-4D73-146F-1C1B-9F487CB80E37}"/>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1353;p51">
              <a:extLst>
                <a:ext uri="{FF2B5EF4-FFF2-40B4-BE49-F238E27FC236}">
                  <a16:creationId xmlns:a16="http://schemas.microsoft.com/office/drawing/2014/main" xmlns="" id="{627EEE54-E3C5-6CDB-499C-EF13F345AAB4}"/>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1354;p51">
              <a:extLst>
                <a:ext uri="{FF2B5EF4-FFF2-40B4-BE49-F238E27FC236}">
                  <a16:creationId xmlns:a16="http://schemas.microsoft.com/office/drawing/2014/main" xmlns="" id="{404FAEC1-58D3-9FD7-0E2A-D27A7641BE94}"/>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1355;p51">
              <a:extLst>
                <a:ext uri="{FF2B5EF4-FFF2-40B4-BE49-F238E27FC236}">
                  <a16:creationId xmlns:a16="http://schemas.microsoft.com/office/drawing/2014/main" xmlns="" id="{DBBB98DE-4867-0A26-A50A-E3DA10276794}"/>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1356;p51">
              <a:extLst>
                <a:ext uri="{FF2B5EF4-FFF2-40B4-BE49-F238E27FC236}">
                  <a16:creationId xmlns:a16="http://schemas.microsoft.com/office/drawing/2014/main" xmlns="" id="{C871184F-7BE5-C6A1-59F9-6C0D52529274}"/>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1357;p51">
              <a:extLst>
                <a:ext uri="{FF2B5EF4-FFF2-40B4-BE49-F238E27FC236}">
                  <a16:creationId xmlns:a16="http://schemas.microsoft.com/office/drawing/2014/main" xmlns="" id="{CEAF4539-1AFB-A951-5D44-A1C07C29F64A}"/>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1358;p51">
              <a:extLst>
                <a:ext uri="{FF2B5EF4-FFF2-40B4-BE49-F238E27FC236}">
                  <a16:creationId xmlns:a16="http://schemas.microsoft.com/office/drawing/2014/main" xmlns="" id="{2E12D2BD-7AAE-8ACE-76AD-F7E0BCA26A49}"/>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1359;p51">
              <a:extLst>
                <a:ext uri="{FF2B5EF4-FFF2-40B4-BE49-F238E27FC236}">
                  <a16:creationId xmlns:a16="http://schemas.microsoft.com/office/drawing/2014/main" xmlns="" id="{CDA75E9F-9D09-40D3-5A3C-BF9F48525444}"/>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1360;p51">
              <a:extLst>
                <a:ext uri="{FF2B5EF4-FFF2-40B4-BE49-F238E27FC236}">
                  <a16:creationId xmlns:a16="http://schemas.microsoft.com/office/drawing/2014/main" xmlns="" id="{8B9FE5EF-BB6A-1F36-B2A0-242F7A631DA0}"/>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361;p51">
              <a:extLst>
                <a:ext uri="{FF2B5EF4-FFF2-40B4-BE49-F238E27FC236}">
                  <a16:creationId xmlns:a16="http://schemas.microsoft.com/office/drawing/2014/main" xmlns="" id="{B69897FD-104D-62E9-D4BE-705FCE06E17E}"/>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362;p51">
              <a:extLst>
                <a:ext uri="{FF2B5EF4-FFF2-40B4-BE49-F238E27FC236}">
                  <a16:creationId xmlns:a16="http://schemas.microsoft.com/office/drawing/2014/main" xmlns="" id="{43EA9B53-36D4-A694-DE5C-FA812DDF8B34}"/>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363;p51">
              <a:extLst>
                <a:ext uri="{FF2B5EF4-FFF2-40B4-BE49-F238E27FC236}">
                  <a16:creationId xmlns:a16="http://schemas.microsoft.com/office/drawing/2014/main" xmlns="" id="{BA60199E-D30D-A0CC-43E4-B13C894DBFDB}"/>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364;p51">
              <a:extLst>
                <a:ext uri="{FF2B5EF4-FFF2-40B4-BE49-F238E27FC236}">
                  <a16:creationId xmlns:a16="http://schemas.microsoft.com/office/drawing/2014/main" xmlns="" id="{A7A9A268-AC57-9ABA-1A49-90A00BD799D7}"/>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365;p51">
              <a:extLst>
                <a:ext uri="{FF2B5EF4-FFF2-40B4-BE49-F238E27FC236}">
                  <a16:creationId xmlns:a16="http://schemas.microsoft.com/office/drawing/2014/main" xmlns="" id="{30E47734-6059-EAAA-6DF8-4369357D29F8}"/>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366;p51">
              <a:extLst>
                <a:ext uri="{FF2B5EF4-FFF2-40B4-BE49-F238E27FC236}">
                  <a16:creationId xmlns:a16="http://schemas.microsoft.com/office/drawing/2014/main" xmlns="" id="{30EAFD49-885D-0B10-4CF5-07BE89D0D9DC}"/>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367;p51">
              <a:extLst>
                <a:ext uri="{FF2B5EF4-FFF2-40B4-BE49-F238E27FC236}">
                  <a16:creationId xmlns:a16="http://schemas.microsoft.com/office/drawing/2014/main" xmlns="" id="{9512C4B7-830C-F026-3ABD-1A20C950C9EF}"/>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368;p51">
              <a:extLst>
                <a:ext uri="{FF2B5EF4-FFF2-40B4-BE49-F238E27FC236}">
                  <a16:creationId xmlns:a16="http://schemas.microsoft.com/office/drawing/2014/main" xmlns="" id="{525C1A20-AA0A-83BA-F4AA-EDE51BDFDB43}"/>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369;p51">
              <a:extLst>
                <a:ext uri="{FF2B5EF4-FFF2-40B4-BE49-F238E27FC236}">
                  <a16:creationId xmlns:a16="http://schemas.microsoft.com/office/drawing/2014/main" xmlns="" id="{D4B93B4D-B767-4526-3C12-2D7FC91C7B43}"/>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370;p51">
              <a:extLst>
                <a:ext uri="{FF2B5EF4-FFF2-40B4-BE49-F238E27FC236}">
                  <a16:creationId xmlns:a16="http://schemas.microsoft.com/office/drawing/2014/main" xmlns="" id="{B881BB2D-9A8A-715E-A014-A55DCEE7D917}"/>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371;p51">
              <a:extLst>
                <a:ext uri="{FF2B5EF4-FFF2-40B4-BE49-F238E27FC236}">
                  <a16:creationId xmlns:a16="http://schemas.microsoft.com/office/drawing/2014/main" xmlns="" id="{B277FEAF-04D3-A9B0-7B96-50797D95C6F0}"/>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372;p51">
              <a:extLst>
                <a:ext uri="{FF2B5EF4-FFF2-40B4-BE49-F238E27FC236}">
                  <a16:creationId xmlns:a16="http://schemas.microsoft.com/office/drawing/2014/main" xmlns="" id="{BFDE0303-BCBB-E3BC-C58F-E2FDC37E311F}"/>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373;p51">
              <a:extLst>
                <a:ext uri="{FF2B5EF4-FFF2-40B4-BE49-F238E27FC236}">
                  <a16:creationId xmlns:a16="http://schemas.microsoft.com/office/drawing/2014/main" xmlns="" id="{D2C12B95-1042-6C74-99C3-BD9529133CD6}"/>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374;p51">
              <a:extLst>
                <a:ext uri="{FF2B5EF4-FFF2-40B4-BE49-F238E27FC236}">
                  <a16:creationId xmlns:a16="http://schemas.microsoft.com/office/drawing/2014/main" xmlns="" id="{5C9952A9-2FC8-C38A-99DB-94EA73507D22}"/>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375;p51">
              <a:extLst>
                <a:ext uri="{FF2B5EF4-FFF2-40B4-BE49-F238E27FC236}">
                  <a16:creationId xmlns:a16="http://schemas.microsoft.com/office/drawing/2014/main" xmlns="" id="{08681D76-CBD5-F8E6-831A-D184DE5270FB}"/>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376;p51">
              <a:extLst>
                <a:ext uri="{FF2B5EF4-FFF2-40B4-BE49-F238E27FC236}">
                  <a16:creationId xmlns:a16="http://schemas.microsoft.com/office/drawing/2014/main" xmlns="" id="{6CC2C0B1-966F-D136-A5DD-A72389B9D04C}"/>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377;p51">
              <a:extLst>
                <a:ext uri="{FF2B5EF4-FFF2-40B4-BE49-F238E27FC236}">
                  <a16:creationId xmlns:a16="http://schemas.microsoft.com/office/drawing/2014/main" xmlns="" id="{9295C810-F5F5-D197-763D-9B75401F2B93}"/>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54215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729199" y="309803"/>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Tóm tắt truyện</a:t>
            </a:r>
            <a:endParaRPr sz="32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2695353" y="279364"/>
            <a:ext cx="3753294"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xmlns="" id="{68EDBA43-7022-D906-32B6-ACF35329962F}"/>
              </a:ext>
            </a:extLst>
          </p:cNvPr>
          <p:cNvSpPr txBox="1"/>
          <p:nvPr/>
        </p:nvSpPr>
        <p:spPr>
          <a:xfrm>
            <a:off x="1269972" y="1082452"/>
            <a:ext cx="7270012" cy="3970318"/>
          </a:xfrm>
          <a:prstGeom prst="rect">
            <a:avLst/>
          </a:prstGeom>
          <a:noFill/>
        </p:spPr>
        <p:txBody>
          <a:bodyPr wrap="square">
            <a:spAutoFit/>
          </a:bodyPr>
          <a:lstStyle/>
          <a:p>
            <a:pPr algn="just"/>
            <a:r>
              <a:rPr lang="en-US" sz="1800">
                <a:effectLst/>
                <a:latin typeface="Times New Roman" panose="02020603050405020304" pitchFamily="18" charset="0"/>
                <a:ea typeface="SimSun" panose="02010600030101010101" pitchFamily="2" charset="-122"/>
                <a:cs typeface="Times New Roman" panose="02020603050405020304" pitchFamily="18" charset="0"/>
              </a:rPr>
              <a:t>          Một buổi sáng, Sơn thức dậy và cảm nhận được mùa đông đã đến. Chị và mẹ Sơn đều đã dậy, ngồi quạt hỏa lò để pha nước chè uống. Mọi người trong nhà đều đã mặc áo ấm. Riêng Sơn được mẹ mặc cho một cái áo vệ sinh màu nâu sẫm với một cái áo dạ khâu chỉ đỏ. Hai chị em ra ngoài chơi. Những đứa trẻ trong xóm nhìn thấy chị em Sơn với những chiếc áo ấm liền đến gần xuýt xoa khen ngợi. Chị Lan nhìn thấy Hiên đứng ở xa, liền đến gần hỏi han. Nhà nghèo, Hiên không có áo ấm để mặc. Sơn nhìn thấy động lòng thương, nói với chị Lan về nhà lấy chiếc áo bông cũ cho Hiên mặc. Khi nghe người vú già nói, sợ mẹ mắng, Sơn và Lan sang nhà Hiên đòi áo nhưng      .....không có ai ở nhà. Về nhà thì thấy mẹ Hiên đang ngồi nói chuyện với mẹ ......mình. Mẹ Sơn thấy nhà Hiên nghèo khổ bèn cho mẹ Hiên mượn năm hào   may áo ấm cho con. Khi mẹ con Hiên ra về, mẹ Sơn ôm hai con vào lòng rồi hỏi: “Hai con tôi quý quá, dám tự do lấy áo đem cho người ta, không sợ mẹ mắng ư?”.</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1028" name="Picture 4" descr="Gió lạnh đầu mùa/Ngữ văn 6 - YouTube">
            <a:extLst>
              <a:ext uri="{FF2B5EF4-FFF2-40B4-BE49-F238E27FC236}">
                <a16:creationId xmlns:a16="http://schemas.microsoft.com/office/drawing/2014/main" xmlns="" id="{3BE5107F-EA21-FC32-37C0-3589BB84F7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389" b="85833" l="9375" r="47708">
                        <a14:foregroundMark x1="27500" y1="21389" x2="23333" y2="29167"/>
                        <a14:foregroundMark x1="16250" y1="79167" x2="11458" y2="86111"/>
                        <a14:foregroundMark x1="46667" y1="51389" x2="47708" y2="51944"/>
                        <a14:backgroundMark x1="31042" y1="24722" x2="34167" y2="33056"/>
                        <a14:backgroundMark x1="31667" y1="53333" x2="33125" y2="64444"/>
                        <a14:backgroundMark x1="11458" y1="41111" x2="12500" y2="65556"/>
                        <a14:backgroundMark x1="45417" y1="57222" x2="47917" y2="59722"/>
                      </a14:backgroundRemoval>
                    </a14:imgEffect>
                  </a14:imgLayer>
                </a14:imgProps>
              </a:ext>
              <a:ext uri="{28A0092B-C50C-407E-A947-70E740481C1C}">
                <a14:useLocalDpi xmlns:a14="http://schemas.microsoft.com/office/drawing/2010/main" val="0"/>
              </a:ext>
            </a:extLst>
          </a:blip>
          <a:srcRect l="4760" t="18734" r="48528" b="12739"/>
          <a:stretch/>
        </p:blipFill>
        <p:spPr bwMode="auto">
          <a:xfrm>
            <a:off x="-229887" y="2809704"/>
            <a:ext cx="2135637" cy="2349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ió lạnh đầu mùa/Ngữ văn 6 - YouTube">
            <a:extLst>
              <a:ext uri="{FF2B5EF4-FFF2-40B4-BE49-F238E27FC236}">
                <a16:creationId xmlns:a16="http://schemas.microsoft.com/office/drawing/2014/main" xmlns="" id="{B515EDEB-CA02-7678-4AC7-90BB382816D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056" b="86111" l="53125" r="67917">
                        <a14:foregroundMark x1="59167" y1="28333" x2="62708" y2="30833"/>
                        <a14:foregroundMark x1="63958" y1="78056" x2="63958" y2="86111"/>
                        <a14:foregroundMark x1="60000" y1="78889" x2="58750" y2="84167"/>
                      </a14:backgroundRemoval>
                    </a14:imgEffect>
                  </a14:imgLayer>
                </a14:imgProps>
              </a:ext>
              <a:ext uri="{28A0092B-C50C-407E-A947-70E740481C1C}">
                <a14:useLocalDpi xmlns:a14="http://schemas.microsoft.com/office/drawing/2010/main" val="0"/>
              </a:ext>
            </a:extLst>
          </a:blip>
          <a:srcRect l="51468" t="23454" r="30160" b="13600"/>
          <a:stretch/>
        </p:blipFill>
        <p:spPr bwMode="auto">
          <a:xfrm>
            <a:off x="8306068" y="2735328"/>
            <a:ext cx="937171" cy="240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1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577010" y="861350"/>
            <a:ext cx="3776400" cy="76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600" dirty="0">
                <a:latin typeface="Times New Roman" panose="02020603050405020304" pitchFamily="18" charset="0"/>
                <a:cs typeface="Times New Roman" panose="02020603050405020304" pitchFamily="18" charset="0"/>
              </a:rPr>
              <a:t>Hoạt động khởi động</a:t>
            </a:r>
            <a:endParaRPr sz="6600" dirty="0">
              <a:latin typeface="Times New Roman" panose="02020603050405020304" pitchFamily="18" charset="0"/>
              <a:cs typeface="Times New Roman" panose="02020603050405020304" pitchFamily="18" charset="0"/>
            </a:endParaRPr>
          </a:p>
        </p:txBody>
      </p:sp>
      <p:pic>
        <p:nvPicPr>
          <p:cNvPr id="308" name="Google Shape;308;p49"/>
          <p:cNvPicPr preferRelativeResize="0"/>
          <p:nvPr/>
        </p:nvPicPr>
        <p:blipFill>
          <a:blip r:embed="rId3">
            <a:alphaModFix/>
          </a:blip>
          <a:stretch>
            <a:fillRect/>
          </a:stretch>
        </p:blipFill>
        <p:spPr>
          <a:xfrm>
            <a:off x="5359911" y="929706"/>
            <a:ext cx="1189695" cy="486299"/>
          </a:xfrm>
          <a:prstGeom prst="rect">
            <a:avLst/>
          </a:prstGeom>
          <a:noFill/>
          <a:ln>
            <a:noFill/>
          </a:ln>
        </p:spPr>
      </p:pic>
      <p:pic>
        <p:nvPicPr>
          <p:cNvPr id="309" name="Google Shape;309;p49"/>
          <p:cNvPicPr preferRelativeResize="0"/>
          <p:nvPr/>
        </p:nvPicPr>
        <p:blipFill rotWithShape="1">
          <a:blip r:embed="rId4">
            <a:alphaModFix/>
          </a:blip>
          <a:srcRect t="835" b="826"/>
          <a:stretch/>
        </p:blipFill>
        <p:spPr>
          <a:xfrm>
            <a:off x="7754504" y="1455303"/>
            <a:ext cx="1189695" cy="486299"/>
          </a:xfrm>
          <a:prstGeom prst="rect">
            <a:avLst/>
          </a:prstGeom>
          <a:noFill/>
          <a:ln>
            <a:noFill/>
          </a:ln>
        </p:spPr>
      </p:pic>
      <p:pic>
        <p:nvPicPr>
          <p:cNvPr id="310" name="Google Shape;310;p49"/>
          <p:cNvPicPr preferRelativeResize="0"/>
          <p:nvPr/>
        </p:nvPicPr>
        <p:blipFill>
          <a:blip r:embed="rId5">
            <a:alphaModFix/>
          </a:blip>
          <a:stretch>
            <a:fillRect/>
          </a:stretch>
        </p:blipFill>
        <p:spPr>
          <a:xfrm>
            <a:off x="3328846" y="3654275"/>
            <a:ext cx="1865234" cy="619500"/>
          </a:xfrm>
          <a:prstGeom prst="rect">
            <a:avLst/>
          </a:prstGeom>
          <a:noFill/>
          <a:ln>
            <a:noFill/>
          </a:ln>
        </p:spPr>
      </p:pic>
      <p:grpSp>
        <p:nvGrpSpPr>
          <p:cNvPr id="4" name="Google Shape;1834;p40">
            <a:extLst>
              <a:ext uri="{FF2B5EF4-FFF2-40B4-BE49-F238E27FC236}">
                <a16:creationId xmlns:a16="http://schemas.microsoft.com/office/drawing/2014/main" xmlns="" id="{EB743ED2-1744-20E0-25B0-DDDA44BEDA23}"/>
              </a:ext>
            </a:extLst>
          </p:cNvPr>
          <p:cNvGrpSpPr/>
          <p:nvPr/>
        </p:nvGrpSpPr>
        <p:grpSpPr>
          <a:xfrm>
            <a:off x="5871426" y="1870051"/>
            <a:ext cx="2449871" cy="3173981"/>
            <a:chOff x="-3277636" y="1390875"/>
            <a:chExt cx="2030523" cy="2658470"/>
          </a:xfrm>
        </p:grpSpPr>
        <p:grpSp>
          <p:nvGrpSpPr>
            <p:cNvPr id="5" name="Google Shape;1835;p40">
              <a:extLst>
                <a:ext uri="{FF2B5EF4-FFF2-40B4-BE49-F238E27FC236}">
                  <a16:creationId xmlns:a16="http://schemas.microsoft.com/office/drawing/2014/main" xmlns="" id="{4E4760EE-7179-3313-C635-BF3A1189AB07}"/>
                </a:ext>
              </a:extLst>
            </p:cNvPr>
            <p:cNvGrpSpPr/>
            <p:nvPr/>
          </p:nvGrpSpPr>
          <p:grpSpPr>
            <a:xfrm>
              <a:off x="-3140702" y="1390875"/>
              <a:ext cx="1893589" cy="1413705"/>
              <a:chOff x="-3140702" y="1390875"/>
              <a:chExt cx="1893589" cy="1413705"/>
            </a:xfrm>
          </p:grpSpPr>
          <p:sp>
            <p:nvSpPr>
              <p:cNvPr id="30" name="Google Shape;1836;p40">
                <a:extLst>
                  <a:ext uri="{FF2B5EF4-FFF2-40B4-BE49-F238E27FC236}">
                    <a16:creationId xmlns:a16="http://schemas.microsoft.com/office/drawing/2014/main" xmlns="" id="{9204EBD9-A3BA-1BA8-CA80-5D001C4A3FD4}"/>
                  </a:ext>
                </a:extLst>
              </p:cNvPr>
              <p:cNvSpPr/>
              <p:nvPr/>
            </p:nvSpPr>
            <p:spPr>
              <a:xfrm>
                <a:off x="-3136096" y="1390875"/>
                <a:ext cx="1888983" cy="1413705"/>
              </a:xfrm>
              <a:custGeom>
                <a:avLst/>
                <a:gdLst/>
                <a:ahLst/>
                <a:cxnLst/>
                <a:rect l="l" t="t" r="r" b="b"/>
                <a:pathLst>
                  <a:path w="16816" h="12585" extrusionOk="0">
                    <a:moveTo>
                      <a:pt x="2437" y="0"/>
                    </a:moveTo>
                    <a:cubicBezTo>
                      <a:pt x="370" y="0"/>
                      <a:pt x="200" y="1610"/>
                      <a:pt x="200" y="1610"/>
                    </a:cubicBezTo>
                    <a:lnTo>
                      <a:pt x="208" y="1610"/>
                    </a:lnTo>
                    <a:cubicBezTo>
                      <a:pt x="1" y="4802"/>
                      <a:pt x="1999" y="5515"/>
                      <a:pt x="3077" y="6286"/>
                    </a:cubicBezTo>
                    <a:cubicBezTo>
                      <a:pt x="4155" y="7057"/>
                      <a:pt x="5456" y="7265"/>
                      <a:pt x="6542" y="9097"/>
                    </a:cubicBezTo>
                    <a:cubicBezTo>
                      <a:pt x="7470" y="10662"/>
                      <a:pt x="10316" y="12584"/>
                      <a:pt x="12945" y="12584"/>
                    </a:cubicBezTo>
                    <a:cubicBezTo>
                      <a:pt x="13394" y="12584"/>
                      <a:pt x="13836" y="12528"/>
                      <a:pt x="14261" y="12405"/>
                    </a:cubicBezTo>
                    <a:cubicBezTo>
                      <a:pt x="16666" y="11709"/>
                      <a:pt x="16815" y="8069"/>
                      <a:pt x="16019" y="6435"/>
                    </a:cubicBezTo>
                    <a:cubicBezTo>
                      <a:pt x="15223" y="4810"/>
                      <a:pt x="11749" y="4371"/>
                      <a:pt x="10680" y="4130"/>
                    </a:cubicBezTo>
                    <a:cubicBezTo>
                      <a:pt x="9618" y="3898"/>
                      <a:pt x="9013" y="3227"/>
                      <a:pt x="9784" y="2961"/>
                    </a:cubicBezTo>
                    <a:cubicBezTo>
                      <a:pt x="10547" y="2704"/>
                      <a:pt x="11219" y="2033"/>
                      <a:pt x="10547" y="1768"/>
                    </a:cubicBezTo>
                    <a:cubicBezTo>
                      <a:pt x="9884" y="1502"/>
                      <a:pt x="8375" y="1535"/>
                      <a:pt x="7438" y="1345"/>
                    </a:cubicBezTo>
                    <a:cubicBezTo>
                      <a:pt x="6509" y="1154"/>
                      <a:pt x="5266" y="225"/>
                      <a:pt x="2828" y="18"/>
                    </a:cubicBezTo>
                    <a:cubicBezTo>
                      <a:pt x="2691" y="6"/>
                      <a:pt x="2561" y="0"/>
                      <a:pt x="2437" y="0"/>
                    </a:cubicBez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837;p40">
                <a:extLst>
                  <a:ext uri="{FF2B5EF4-FFF2-40B4-BE49-F238E27FC236}">
                    <a16:creationId xmlns:a16="http://schemas.microsoft.com/office/drawing/2014/main" xmlns="" id="{B139F8AB-C9C0-2580-C00A-F8764E12D8B1}"/>
                  </a:ext>
                </a:extLst>
              </p:cNvPr>
              <p:cNvSpPr/>
              <p:nvPr/>
            </p:nvSpPr>
            <p:spPr>
              <a:xfrm>
                <a:off x="-3077346" y="1538144"/>
                <a:ext cx="1398090" cy="991110"/>
              </a:xfrm>
              <a:custGeom>
                <a:avLst/>
                <a:gdLst/>
                <a:ahLst/>
                <a:cxnLst/>
                <a:rect l="l" t="t" r="r" b="b"/>
                <a:pathLst>
                  <a:path w="12446" h="8823" extrusionOk="0">
                    <a:moveTo>
                      <a:pt x="141" y="1816"/>
                    </a:moveTo>
                    <a:cubicBezTo>
                      <a:pt x="116" y="1833"/>
                      <a:pt x="83" y="1833"/>
                      <a:pt x="50" y="1841"/>
                    </a:cubicBezTo>
                    <a:lnTo>
                      <a:pt x="17" y="1841"/>
                    </a:lnTo>
                    <a:lnTo>
                      <a:pt x="0" y="1833"/>
                    </a:lnTo>
                    <a:lnTo>
                      <a:pt x="0" y="1833"/>
                    </a:lnTo>
                    <a:cubicBezTo>
                      <a:pt x="42" y="2397"/>
                      <a:pt x="207" y="2936"/>
                      <a:pt x="630" y="3259"/>
                    </a:cubicBezTo>
                    <a:lnTo>
                      <a:pt x="680" y="3300"/>
                    </a:lnTo>
                    <a:cubicBezTo>
                      <a:pt x="796" y="3201"/>
                      <a:pt x="862" y="3060"/>
                      <a:pt x="871" y="2911"/>
                    </a:cubicBezTo>
                    <a:lnTo>
                      <a:pt x="879" y="2753"/>
                    </a:lnTo>
                    <a:cubicBezTo>
                      <a:pt x="531" y="2538"/>
                      <a:pt x="274" y="2206"/>
                      <a:pt x="141" y="1825"/>
                    </a:cubicBezTo>
                    <a:lnTo>
                      <a:pt x="141" y="1816"/>
                    </a:lnTo>
                    <a:close/>
                    <a:moveTo>
                      <a:pt x="4917" y="0"/>
                    </a:moveTo>
                    <a:cubicBezTo>
                      <a:pt x="4195" y="0"/>
                      <a:pt x="3598" y="523"/>
                      <a:pt x="2935" y="730"/>
                    </a:cubicBezTo>
                    <a:cubicBezTo>
                      <a:pt x="2894" y="738"/>
                      <a:pt x="2852" y="755"/>
                      <a:pt x="2811" y="763"/>
                    </a:cubicBezTo>
                    <a:cubicBezTo>
                      <a:pt x="2827" y="838"/>
                      <a:pt x="2836" y="921"/>
                      <a:pt x="2844" y="1012"/>
                    </a:cubicBezTo>
                    <a:cubicBezTo>
                      <a:pt x="2927" y="1899"/>
                      <a:pt x="2280" y="2737"/>
                      <a:pt x="1791" y="2894"/>
                    </a:cubicBezTo>
                    <a:lnTo>
                      <a:pt x="1774" y="2894"/>
                    </a:lnTo>
                    <a:lnTo>
                      <a:pt x="1783" y="3159"/>
                    </a:lnTo>
                    <a:cubicBezTo>
                      <a:pt x="1791" y="3226"/>
                      <a:pt x="1816" y="3292"/>
                      <a:pt x="1866" y="3342"/>
                    </a:cubicBezTo>
                    <a:cubicBezTo>
                      <a:pt x="1990" y="3358"/>
                      <a:pt x="2114" y="3416"/>
                      <a:pt x="2205" y="3508"/>
                    </a:cubicBezTo>
                    <a:lnTo>
                      <a:pt x="2239" y="3524"/>
                    </a:lnTo>
                    <a:cubicBezTo>
                      <a:pt x="2255" y="3541"/>
                      <a:pt x="2272" y="3566"/>
                      <a:pt x="2288" y="3591"/>
                    </a:cubicBezTo>
                    <a:cubicBezTo>
                      <a:pt x="2454" y="3790"/>
                      <a:pt x="2570" y="4022"/>
                      <a:pt x="2637" y="4270"/>
                    </a:cubicBezTo>
                    <a:cubicBezTo>
                      <a:pt x="2653" y="4328"/>
                      <a:pt x="2662" y="4395"/>
                      <a:pt x="2678" y="4461"/>
                    </a:cubicBezTo>
                    <a:cubicBezTo>
                      <a:pt x="3333" y="4784"/>
                      <a:pt x="3971" y="5075"/>
                      <a:pt x="4519" y="5398"/>
                    </a:cubicBezTo>
                    <a:cubicBezTo>
                      <a:pt x="5655" y="6070"/>
                      <a:pt x="6633" y="7753"/>
                      <a:pt x="8208" y="8449"/>
                    </a:cubicBezTo>
                    <a:cubicBezTo>
                      <a:pt x="8689" y="8681"/>
                      <a:pt x="9211" y="8806"/>
                      <a:pt x="9742" y="8822"/>
                    </a:cubicBezTo>
                    <a:cubicBezTo>
                      <a:pt x="12279" y="8822"/>
                      <a:pt x="12445" y="5100"/>
                      <a:pt x="10944" y="4387"/>
                    </a:cubicBezTo>
                    <a:cubicBezTo>
                      <a:pt x="9187" y="3541"/>
                      <a:pt x="6417" y="2596"/>
                      <a:pt x="6956" y="1783"/>
                    </a:cubicBezTo>
                    <a:cubicBezTo>
                      <a:pt x="7437" y="1070"/>
                      <a:pt x="6509" y="564"/>
                      <a:pt x="5646" y="117"/>
                    </a:cubicBezTo>
                    <a:lnTo>
                      <a:pt x="5597" y="108"/>
                    </a:lnTo>
                    <a:cubicBezTo>
                      <a:pt x="5364" y="67"/>
                      <a:pt x="5157" y="0"/>
                      <a:pt x="4925"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838;p40">
                <a:extLst>
                  <a:ext uri="{FF2B5EF4-FFF2-40B4-BE49-F238E27FC236}">
                    <a16:creationId xmlns:a16="http://schemas.microsoft.com/office/drawing/2014/main" xmlns="" id="{2296580E-9832-87B7-0C21-6A27C582F494}"/>
                  </a:ext>
                </a:extLst>
              </p:cNvPr>
              <p:cNvSpPr/>
              <p:nvPr/>
            </p:nvSpPr>
            <p:spPr>
              <a:xfrm>
                <a:off x="-3112843" y="1784939"/>
                <a:ext cx="322394" cy="441242"/>
              </a:xfrm>
              <a:custGeom>
                <a:avLst/>
                <a:gdLst/>
                <a:ahLst/>
                <a:cxnLst/>
                <a:rect l="l" t="t" r="r" b="b"/>
                <a:pathLst>
                  <a:path w="2870" h="3928" extrusionOk="0">
                    <a:moveTo>
                      <a:pt x="1228" y="1"/>
                    </a:moveTo>
                    <a:lnTo>
                      <a:pt x="1187" y="705"/>
                    </a:lnTo>
                    <a:cubicBezTo>
                      <a:pt x="1170" y="987"/>
                      <a:pt x="954" y="1211"/>
                      <a:pt x="673" y="1236"/>
                    </a:cubicBezTo>
                    <a:lnTo>
                      <a:pt x="490" y="1244"/>
                    </a:lnTo>
                    <a:cubicBezTo>
                      <a:pt x="192" y="1269"/>
                      <a:pt x="1" y="1576"/>
                      <a:pt x="109" y="1850"/>
                    </a:cubicBezTo>
                    <a:lnTo>
                      <a:pt x="814" y="3649"/>
                    </a:lnTo>
                    <a:cubicBezTo>
                      <a:pt x="880" y="3823"/>
                      <a:pt x="1046" y="3928"/>
                      <a:pt x="1221" y="3928"/>
                    </a:cubicBezTo>
                    <a:cubicBezTo>
                      <a:pt x="1288" y="3928"/>
                      <a:pt x="1355" y="3913"/>
                      <a:pt x="1419" y="3881"/>
                    </a:cubicBezTo>
                    <a:lnTo>
                      <a:pt x="2248" y="3466"/>
                    </a:lnTo>
                    <a:cubicBezTo>
                      <a:pt x="2347" y="3417"/>
                      <a:pt x="2430" y="3334"/>
                      <a:pt x="2472" y="3226"/>
                    </a:cubicBezTo>
                    <a:cubicBezTo>
                      <a:pt x="2472" y="3226"/>
                      <a:pt x="2870" y="1609"/>
                      <a:pt x="2538" y="1327"/>
                    </a:cubicBezTo>
                    <a:lnTo>
                      <a:pt x="2546" y="1327"/>
                    </a:lnTo>
                    <a:lnTo>
                      <a:pt x="2339" y="1228"/>
                    </a:lnTo>
                    <a:cubicBezTo>
                      <a:pt x="2206" y="1211"/>
                      <a:pt x="2099" y="1103"/>
                      <a:pt x="2099" y="971"/>
                    </a:cubicBezTo>
                    <a:lnTo>
                      <a:pt x="2065" y="9"/>
                    </a:lnTo>
                    <a:lnTo>
                      <a:pt x="1228"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839;p40">
                <a:extLst>
                  <a:ext uri="{FF2B5EF4-FFF2-40B4-BE49-F238E27FC236}">
                    <a16:creationId xmlns:a16="http://schemas.microsoft.com/office/drawing/2014/main" xmlns="" id="{D5EEDE92-D78D-5D40-C58C-2920EBBDC27B}"/>
                  </a:ext>
                </a:extLst>
              </p:cNvPr>
              <p:cNvSpPr/>
              <p:nvPr/>
            </p:nvSpPr>
            <p:spPr>
              <a:xfrm>
                <a:off x="-3087681" y="1470856"/>
                <a:ext cx="340143" cy="396646"/>
              </a:xfrm>
              <a:custGeom>
                <a:avLst/>
                <a:gdLst/>
                <a:ahLst/>
                <a:cxnLst/>
                <a:rect l="l" t="t" r="r" b="b"/>
                <a:pathLst>
                  <a:path w="3028" h="3531" extrusionOk="0">
                    <a:moveTo>
                      <a:pt x="1578" y="0"/>
                    </a:moveTo>
                    <a:cubicBezTo>
                      <a:pt x="1501" y="0"/>
                      <a:pt x="1423" y="6"/>
                      <a:pt x="1344" y="19"/>
                    </a:cubicBezTo>
                    <a:cubicBezTo>
                      <a:pt x="573" y="135"/>
                      <a:pt x="1" y="1114"/>
                      <a:pt x="142" y="2042"/>
                    </a:cubicBezTo>
                    <a:cubicBezTo>
                      <a:pt x="270" y="2892"/>
                      <a:pt x="895" y="3530"/>
                      <a:pt x="1586" y="3530"/>
                    </a:cubicBezTo>
                    <a:cubicBezTo>
                      <a:pt x="1657" y="3530"/>
                      <a:pt x="1728" y="3524"/>
                      <a:pt x="1800" y="3510"/>
                    </a:cubicBezTo>
                    <a:cubicBezTo>
                      <a:pt x="2297" y="3418"/>
                      <a:pt x="3027" y="2548"/>
                      <a:pt x="2944" y="1611"/>
                    </a:cubicBezTo>
                    <a:cubicBezTo>
                      <a:pt x="2840" y="501"/>
                      <a:pt x="2260" y="0"/>
                      <a:pt x="1578"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840;p40">
                <a:extLst>
                  <a:ext uri="{FF2B5EF4-FFF2-40B4-BE49-F238E27FC236}">
                    <a16:creationId xmlns:a16="http://schemas.microsoft.com/office/drawing/2014/main" xmlns="" id="{872E4D80-00AF-5463-C314-C489037B7952}"/>
                  </a:ext>
                </a:extLst>
              </p:cNvPr>
              <p:cNvSpPr/>
              <p:nvPr/>
            </p:nvSpPr>
            <p:spPr>
              <a:xfrm>
                <a:off x="-3140702" y="1457151"/>
                <a:ext cx="185461" cy="176137"/>
              </a:xfrm>
              <a:custGeom>
                <a:avLst/>
                <a:gdLst/>
                <a:ahLst/>
                <a:cxnLst/>
                <a:rect l="l" t="t" r="r" b="b"/>
                <a:pathLst>
                  <a:path w="1651" h="1568" extrusionOk="0">
                    <a:moveTo>
                      <a:pt x="1012" y="0"/>
                    </a:moveTo>
                    <a:cubicBezTo>
                      <a:pt x="1012" y="0"/>
                      <a:pt x="0" y="1567"/>
                      <a:pt x="564" y="1567"/>
                    </a:cubicBezTo>
                    <a:cubicBezTo>
                      <a:pt x="1136" y="1567"/>
                      <a:pt x="1650" y="705"/>
                      <a:pt x="1650" y="705"/>
                    </a:cubicBezTo>
                    <a:lnTo>
                      <a:pt x="1012" y="0"/>
                    </a:ln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841;p40">
                <a:extLst>
                  <a:ext uri="{FF2B5EF4-FFF2-40B4-BE49-F238E27FC236}">
                    <a16:creationId xmlns:a16="http://schemas.microsoft.com/office/drawing/2014/main" xmlns="" id="{E86FB7F7-4263-49CD-40B0-4A4873B946E6}"/>
                  </a:ext>
                </a:extLst>
              </p:cNvPr>
              <p:cNvSpPr/>
              <p:nvPr/>
            </p:nvSpPr>
            <p:spPr>
              <a:xfrm>
                <a:off x="-3126773" y="1620821"/>
                <a:ext cx="85822" cy="118061"/>
              </a:xfrm>
              <a:custGeom>
                <a:avLst/>
                <a:gdLst/>
                <a:ahLst/>
                <a:cxnLst/>
                <a:rect l="l" t="t" r="r" b="b"/>
                <a:pathLst>
                  <a:path w="764" h="1051" extrusionOk="0">
                    <a:moveTo>
                      <a:pt x="384" y="0"/>
                    </a:moveTo>
                    <a:cubicBezTo>
                      <a:pt x="311" y="0"/>
                      <a:pt x="238" y="45"/>
                      <a:pt x="183" y="177"/>
                    </a:cubicBezTo>
                    <a:cubicBezTo>
                      <a:pt x="1" y="591"/>
                      <a:pt x="266" y="1014"/>
                      <a:pt x="457" y="1047"/>
                    </a:cubicBezTo>
                    <a:cubicBezTo>
                      <a:pt x="469" y="1049"/>
                      <a:pt x="482" y="1050"/>
                      <a:pt x="494" y="1050"/>
                    </a:cubicBezTo>
                    <a:cubicBezTo>
                      <a:pt x="662" y="1050"/>
                      <a:pt x="763" y="848"/>
                      <a:pt x="763" y="848"/>
                    </a:cubicBezTo>
                    <a:lnTo>
                      <a:pt x="705" y="210"/>
                    </a:lnTo>
                    <a:cubicBezTo>
                      <a:pt x="705" y="210"/>
                      <a:pt x="543" y="0"/>
                      <a:pt x="384"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842;p40">
                <a:extLst>
                  <a:ext uri="{FF2B5EF4-FFF2-40B4-BE49-F238E27FC236}">
                    <a16:creationId xmlns:a16="http://schemas.microsoft.com/office/drawing/2014/main" xmlns="" id="{D6EB37BD-C586-712E-9BB3-7B18CD50C75A}"/>
                  </a:ext>
                </a:extLst>
              </p:cNvPr>
              <p:cNvSpPr/>
              <p:nvPr/>
            </p:nvSpPr>
            <p:spPr>
              <a:xfrm>
                <a:off x="-3051285" y="1410870"/>
                <a:ext cx="594239" cy="205681"/>
              </a:xfrm>
              <a:custGeom>
                <a:avLst/>
                <a:gdLst/>
                <a:ahLst/>
                <a:cxnLst/>
                <a:rect l="l" t="t" r="r" b="b"/>
                <a:pathLst>
                  <a:path w="5290" h="1831" extrusionOk="0">
                    <a:moveTo>
                      <a:pt x="2289" y="0"/>
                    </a:moveTo>
                    <a:cubicBezTo>
                      <a:pt x="1502" y="0"/>
                      <a:pt x="585" y="173"/>
                      <a:pt x="17" y="852"/>
                    </a:cubicBezTo>
                    <a:cubicBezTo>
                      <a:pt x="0" y="868"/>
                      <a:pt x="672" y="1316"/>
                      <a:pt x="713" y="1341"/>
                    </a:cubicBezTo>
                    <a:cubicBezTo>
                      <a:pt x="1161" y="1601"/>
                      <a:pt x="1673" y="1830"/>
                      <a:pt x="2202" y="1830"/>
                    </a:cubicBezTo>
                    <a:cubicBezTo>
                      <a:pt x="2212" y="1830"/>
                      <a:pt x="2221" y="1830"/>
                      <a:pt x="2231" y="1830"/>
                    </a:cubicBezTo>
                    <a:cubicBezTo>
                      <a:pt x="2769" y="1822"/>
                      <a:pt x="3176" y="1473"/>
                      <a:pt x="3632" y="1241"/>
                    </a:cubicBezTo>
                    <a:cubicBezTo>
                      <a:pt x="3951" y="1079"/>
                      <a:pt x="4254" y="1026"/>
                      <a:pt x="4575" y="1026"/>
                    </a:cubicBezTo>
                    <a:cubicBezTo>
                      <a:pt x="4712" y="1026"/>
                      <a:pt x="4853" y="1036"/>
                      <a:pt x="5000" y="1051"/>
                    </a:cubicBezTo>
                    <a:cubicBezTo>
                      <a:pt x="5035" y="1051"/>
                      <a:pt x="5113" y="1072"/>
                      <a:pt x="5170" y="1072"/>
                    </a:cubicBezTo>
                    <a:cubicBezTo>
                      <a:pt x="5192" y="1072"/>
                      <a:pt x="5212" y="1068"/>
                      <a:pt x="5224" y="1059"/>
                    </a:cubicBezTo>
                    <a:cubicBezTo>
                      <a:pt x="5290" y="1017"/>
                      <a:pt x="5248" y="984"/>
                      <a:pt x="5190" y="935"/>
                    </a:cubicBezTo>
                    <a:cubicBezTo>
                      <a:pt x="4950" y="719"/>
                      <a:pt x="4602" y="578"/>
                      <a:pt x="4320" y="437"/>
                    </a:cubicBezTo>
                    <a:cubicBezTo>
                      <a:pt x="4146" y="338"/>
                      <a:pt x="3972" y="255"/>
                      <a:pt x="3789" y="188"/>
                    </a:cubicBezTo>
                    <a:cubicBezTo>
                      <a:pt x="3789" y="188"/>
                      <a:pt x="3109" y="0"/>
                      <a:pt x="2289"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oogle Shape;1843;p40">
              <a:extLst>
                <a:ext uri="{FF2B5EF4-FFF2-40B4-BE49-F238E27FC236}">
                  <a16:creationId xmlns:a16="http://schemas.microsoft.com/office/drawing/2014/main" xmlns="" id="{7A15CEE9-84EE-4BAB-1414-518CFA77B836}"/>
                </a:ext>
              </a:extLst>
            </p:cNvPr>
            <p:cNvGrpSpPr/>
            <p:nvPr/>
          </p:nvGrpSpPr>
          <p:grpSpPr>
            <a:xfrm>
              <a:off x="-3277636" y="1904124"/>
              <a:ext cx="1523791" cy="2145221"/>
              <a:chOff x="-3277636" y="1904124"/>
              <a:chExt cx="1523791" cy="2145221"/>
            </a:xfrm>
          </p:grpSpPr>
          <p:grpSp>
            <p:nvGrpSpPr>
              <p:cNvPr id="7" name="Google Shape;1844;p40">
                <a:extLst>
                  <a:ext uri="{FF2B5EF4-FFF2-40B4-BE49-F238E27FC236}">
                    <a16:creationId xmlns:a16="http://schemas.microsoft.com/office/drawing/2014/main" xmlns="" id="{00B6E0F1-1100-DE24-ABCD-E814FB982B80}"/>
                  </a:ext>
                </a:extLst>
              </p:cNvPr>
              <p:cNvGrpSpPr/>
              <p:nvPr/>
            </p:nvGrpSpPr>
            <p:grpSpPr>
              <a:xfrm>
                <a:off x="-3093185" y="3036665"/>
                <a:ext cx="422933" cy="1012680"/>
                <a:chOff x="-3093185" y="3036665"/>
                <a:chExt cx="422933" cy="1012680"/>
              </a:xfrm>
            </p:grpSpPr>
            <p:sp>
              <p:nvSpPr>
                <p:cNvPr id="20" name="Google Shape;1846;p40">
                  <a:extLst>
                    <a:ext uri="{FF2B5EF4-FFF2-40B4-BE49-F238E27FC236}">
                      <a16:creationId xmlns:a16="http://schemas.microsoft.com/office/drawing/2014/main" xmlns="" id="{5D308250-FFB9-724C-48E3-229C609E6797}"/>
                    </a:ext>
                  </a:extLst>
                </p:cNvPr>
                <p:cNvSpPr/>
                <p:nvPr/>
              </p:nvSpPr>
              <p:spPr>
                <a:xfrm>
                  <a:off x="-2937716" y="3659327"/>
                  <a:ext cx="154794" cy="62345"/>
                </a:xfrm>
                <a:custGeom>
                  <a:avLst/>
                  <a:gdLst/>
                  <a:ahLst/>
                  <a:cxnLst/>
                  <a:rect l="l" t="t" r="r" b="b"/>
                  <a:pathLst>
                    <a:path w="1378" h="555" extrusionOk="0">
                      <a:moveTo>
                        <a:pt x="382" y="0"/>
                      </a:moveTo>
                      <a:cubicBezTo>
                        <a:pt x="193" y="0"/>
                        <a:pt x="49" y="40"/>
                        <a:pt x="34" y="112"/>
                      </a:cubicBezTo>
                      <a:cubicBezTo>
                        <a:pt x="1" y="229"/>
                        <a:pt x="283" y="452"/>
                        <a:pt x="623" y="527"/>
                      </a:cubicBezTo>
                      <a:cubicBezTo>
                        <a:pt x="710" y="546"/>
                        <a:pt x="799" y="554"/>
                        <a:pt x="882" y="554"/>
                      </a:cubicBezTo>
                      <a:cubicBezTo>
                        <a:pt x="1129" y="554"/>
                        <a:pt x="1334" y="481"/>
                        <a:pt x="1352" y="394"/>
                      </a:cubicBezTo>
                      <a:cubicBezTo>
                        <a:pt x="1377" y="278"/>
                        <a:pt x="1095" y="121"/>
                        <a:pt x="755" y="46"/>
                      </a:cubicBezTo>
                      <a:cubicBezTo>
                        <a:pt x="627" y="15"/>
                        <a:pt x="496" y="0"/>
                        <a:pt x="382"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847;p40">
                  <a:extLst>
                    <a:ext uri="{FF2B5EF4-FFF2-40B4-BE49-F238E27FC236}">
                      <a16:creationId xmlns:a16="http://schemas.microsoft.com/office/drawing/2014/main" xmlns="" id="{453A0E4C-752D-BA22-8C70-1BC176D2E805}"/>
                    </a:ext>
                  </a:extLst>
                </p:cNvPr>
                <p:cNvSpPr/>
                <p:nvPr/>
              </p:nvSpPr>
              <p:spPr>
                <a:xfrm>
                  <a:off x="-2932099" y="3036665"/>
                  <a:ext cx="184562" cy="838337"/>
                </a:xfrm>
                <a:custGeom>
                  <a:avLst/>
                  <a:gdLst/>
                  <a:ahLst/>
                  <a:cxnLst/>
                  <a:rect l="l" t="t" r="r" b="b"/>
                  <a:pathLst>
                    <a:path w="1643" h="7463" extrusionOk="0">
                      <a:moveTo>
                        <a:pt x="821" y="1"/>
                      </a:moveTo>
                      <a:cubicBezTo>
                        <a:pt x="821" y="1"/>
                        <a:pt x="67" y="1112"/>
                        <a:pt x="34" y="1974"/>
                      </a:cubicBezTo>
                      <a:cubicBezTo>
                        <a:pt x="0" y="2828"/>
                        <a:pt x="233" y="7463"/>
                        <a:pt x="233" y="7463"/>
                      </a:cubicBezTo>
                      <a:lnTo>
                        <a:pt x="879" y="7463"/>
                      </a:lnTo>
                      <a:lnTo>
                        <a:pt x="1642" y="424"/>
                      </a:lnTo>
                      <a:lnTo>
                        <a:pt x="821" y="9"/>
                      </a:lnTo>
                      <a:lnTo>
                        <a:pt x="821"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848;p40">
                  <a:extLst>
                    <a:ext uri="{FF2B5EF4-FFF2-40B4-BE49-F238E27FC236}">
                      <a16:creationId xmlns:a16="http://schemas.microsoft.com/office/drawing/2014/main" xmlns="" id="{5AA2FCB9-56C4-3142-8554-B65F7ED1C7C8}"/>
                    </a:ext>
                  </a:extLst>
                </p:cNvPr>
                <p:cNvSpPr/>
                <p:nvPr/>
              </p:nvSpPr>
              <p:spPr>
                <a:xfrm>
                  <a:off x="-2952544" y="3669998"/>
                  <a:ext cx="282292" cy="377887"/>
                </a:xfrm>
                <a:custGeom>
                  <a:avLst/>
                  <a:gdLst/>
                  <a:ahLst/>
                  <a:cxnLst/>
                  <a:rect l="l" t="t" r="r" b="b"/>
                  <a:pathLst>
                    <a:path w="2513" h="3364" extrusionOk="0">
                      <a:moveTo>
                        <a:pt x="158" y="1"/>
                      </a:moveTo>
                      <a:cubicBezTo>
                        <a:pt x="158" y="1"/>
                        <a:pt x="0" y="2754"/>
                        <a:pt x="158" y="3077"/>
                      </a:cubicBezTo>
                      <a:cubicBezTo>
                        <a:pt x="205" y="3172"/>
                        <a:pt x="262" y="3205"/>
                        <a:pt x="324" y="3205"/>
                      </a:cubicBezTo>
                      <a:cubicBezTo>
                        <a:pt x="392" y="3205"/>
                        <a:pt x="465" y="3166"/>
                        <a:pt x="539" y="3127"/>
                      </a:cubicBezTo>
                      <a:cubicBezTo>
                        <a:pt x="614" y="3077"/>
                        <a:pt x="697" y="3052"/>
                        <a:pt x="779" y="3052"/>
                      </a:cubicBezTo>
                      <a:cubicBezTo>
                        <a:pt x="933" y="3070"/>
                        <a:pt x="1586" y="3363"/>
                        <a:pt x="1996" y="3363"/>
                      </a:cubicBezTo>
                      <a:cubicBezTo>
                        <a:pt x="2139" y="3363"/>
                        <a:pt x="2252" y="3328"/>
                        <a:pt x="2305" y="3234"/>
                      </a:cubicBezTo>
                      <a:cubicBezTo>
                        <a:pt x="2512" y="2870"/>
                        <a:pt x="1650" y="3002"/>
                        <a:pt x="1410" y="2480"/>
                      </a:cubicBezTo>
                      <a:cubicBezTo>
                        <a:pt x="1169" y="1949"/>
                        <a:pt x="1492" y="283"/>
                        <a:pt x="1492" y="283"/>
                      </a:cubicBezTo>
                      <a:lnTo>
                        <a:pt x="1492" y="283"/>
                      </a:lnTo>
                      <a:cubicBezTo>
                        <a:pt x="1341" y="353"/>
                        <a:pt x="1193" y="381"/>
                        <a:pt x="1055" y="381"/>
                      </a:cubicBezTo>
                      <a:cubicBezTo>
                        <a:pt x="543" y="381"/>
                        <a:pt x="158" y="1"/>
                        <a:pt x="158"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849;p40">
                  <a:extLst>
                    <a:ext uri="{FF2B5EF4-FFF2-40B4-BE49-F238E27FC236}">
                      <a16:creationId xmlns:a16="http://schemas.microsoft.com/office/drawing/2014/main" xmlns="" id="{97099EC0-DBA8-60D3-36FA-7B610E826FFB}"/>
                    </a:ext>
                  </a:extLst>
                </p:cNvPr>
                <p:cNvSpPr/>
                <p:nvPr/>
              </p:nvSpPr>
              <p:spPr>
                <a:xfrm>
                  <a:off x="-2934009" y="3671009"/>
                  <a:ext cx="19658" cy="14940"/>
                </a:xfrm>
                <a:custGeom>
                  <a:avLst/>
                  <a:gdLst/>
                  <a:ahLst/>
                  <a:cxnLst/>
                  <a:rect l="l" t="t" r="r" b="b"/>
                  <a:pathLst>
                    <a:path w="175" h="133" extrusionOk="0">
                      <a:moveTo>
                        <a:pt x="1" y="0"/>
                      </a:moveTo>
                      <a:lnTo>
                        <a:pt x="1" y="0"/>
                      </a:lnTo>
                      <a:cubicBezTo>
                        <a:pt x="51" y="50"/>
                        <a:pt x="109" y="91"/>
                        <a:pt x="175" y="133"/>
                      </a:cubicBezTo>
                      <a:lnTo>
                        <a:pt x="175" y="133"/>
                      </a:lnTo>
                      <a:cubicBezTo>
                        <a:pt x="109" y="91"/>
                        <a:pt x="51" y="50"/>
                        <a:pt x="1" y="0"/>
                      </a:cubicBezTo>
                      <a:close/>
                    </a:path>
                  </a:pathLst>
                </a:custGeom>
                <a:solidFill>
                  <a:srgbClr val="371D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850;p40">
                  <a:extLst>
                    <a:ext uri="{FF2B5EF4-FFF2-40B4-BE49-F238E27FC236}">
                      <a16:creationId xmlns:a16="http://schemas.microsoft.com/office/drawing/2014/main" xmlns="" id="{0D1D9B66-54CD-B5C0-7692-04F6195F4F3E}"/>
                    </a:ext>
                  </a:extLst>
                </p:cNvPr>
                <p:cNvSpPr/>
                <p:nvPr/>
              </p:nvSpPr>
              <p:spPr>
                <a:xfrm>
                  <a:off x="-2914463" y="3685837"/>
                  <a:ext cx="44821" cy="22467"/>
                </a:xfrm>
                <a:custGeom>
                  <a:avLst/>
                  <a:gdLst/>
                  <a:ahLst/>
                  <a:cxnLst/>
                  <a:rect l="l" t="t" r="r" b="b"/>
                  <a:pathLst>
                    <a:path w="399" h="200" extrusionOk="0">
                      <a:moveTo>
                        <a:pt x="1" y="1"/>
                      </a:moveTo>
                      <a:lnTo>
                        <a:pt x="1" y="1"/>
                      </a:lnTo>
                      <a:cubicBezTo>
                        <a:pt x="125" y="84"/>
                        <a:pt x="258" y="150"/>
                        <a:pt x="399" y="200"/>
                      </a:cubicBezTo>
                      <a:lnTo>
                        <a:pt x="399" y="200"/>
                      </a:lnTo>
                      <a:cubicBezTo>
                        <a:pt x="258" y="150"/>
                        <a:pt x="125" y="84"/>
                        <a:pt x="1" y="1"/>
                      </a:cubicBezTo>
                      <a:close/>
                    </a:path>
                  </a:pathLst>
                </a:custGeom>
                <a:solidFill>
                  <a:srgbClr val="AF71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851;p40">
                  <a:extLst>
                    <a:ext uri="{FF2B5EF4-FFF2-40B4-BE49-F238E27FC236}">
                      <a16:creationId xmlns:a16="http://schemas.microsoft.com/office/drawing/2014/main" xmlns="" id="{462C07E6-18C2-331B-F417-902CF423D8A4}"/>
                    </a:ext>
                  </a:extLst>
                </p:cNvPr>
                <p:cNvSpPr/>
                <p:nvPr/>
              </p:nvSpPr>
              <p:spPr>
                <a:xfrm>
                  <a:off x="-3075549" y="3659327"/>
                  <a:ext cx="154682" cy="62345"/>
                </a:xfrm>
                <a:custGeom>
                  <a:avLst/>
                  <a:gdLst/>
                  <a:ahLst/>
                  <a:cxnLst/>
                  <a:rect l="l" t="t" r="r" b="b"/>
                  <a:pathLst>
                    <a:path w="1377" h="555" extrusionOk="0">
                      <a:moveTo>
                        <a:pt x="378" y="0"/>
                      </a:moveTo>
                      <a:cubicBezTo>
                        <a:pt x="189" y="0"/>
                        <a:pt x="46" y="40"/>
                        <a:pt x="26" y="112"/>
                      </a:cubicBezTo>
                      <a:cubicBezTo>
                        <a:pt x="1" y="229"/>
                        <a:pt x="283" y="452"/>
                        <a:pt x="622" y="527"/>
                      </a:cubicBezTo>
                      <a:cubicBezTo>
                        <a:pt x="708" y="546"/>
                        <a:pt x="795" y="554"/>
                        <a:pt x="877" y="554"/>
                      </a:cubicBezTo>
                      <a:cubicBezTo>
                        <a:pt x="1121" y="554"/>
                        <a:pt x="1325" y="481"/>
                        <a:pt x="1344" y="394"/>
                      </a:cubicBezTo>
                      <a:lnTo>
                        <a:pt x="1352" y="394"/>
                      </a:lnTo>
                      <a:cubicBezTo>
                        <a:pt x="1377" y="278"/>
                        <a:pt x="1095" y="121"/>
                        <a:pt x="755" y="46"/>
                      </a:cubicBezTo>
                      <a:cubicBezTo>
                        <a:pt x="624" y="15"/>
                        <a:pt x="492" y="0"/>
                        <a:pt x="378"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852;p40">
                  <a:extLst>
                    <a:ext uri="{FF2B5EF4-FFF2-40B4-BE49-F238E27FC236}">
                      <a16:creationId xmlns:a16="http://schemas.microsoft.com/office/drawing/2014/main" xmlns="" id="{D004E289-11DF-75CF-5C2A-EC7675CB25E2}"/>
                    </a:ext>
                  </a:extLst>
                </p:cNvPr>
                <p:cNvSpPr/>
                <p:nvPr/>
              </p:nvSpPr>
              <p:spPr>
                <a:xfrm>
                  <a:off x="-3066225" y="3036665"/>
                  <a:ext cx="183551" cy="838337"/>
                </a:xfrm>
                <a:custGeom>
                  <a:avLst/>
                  <a:gdLst/>
                  <a:ahLst/>
                  <a:cxnLst/>
                  <a:rect l="l" t="t" r="r" b="b"/>
                  <a:pathLst>
                    <a:path w="1634" h="7463" extrusionOk="0">
                      <a:moveTo>
                        <a:pt x="813" y="1"/>
                      </a:moveTo>
                      <a:cubicBezTo>
                        <a:pt x="813" y="1"/>
                        <a:pt x="59" y="1112"/>
                        <a:pt x="34" y="1974"/>
                      </a:cubicBezTo>
                      <a:cubicBezTo>
                        <a:pt x="1" y="2828"/>
                        <a:pt x="224" y="7463"/>
                        <a:pt x="224" y="7463"/>
                      </a:cubicBezTo>
                      <a:lnTo>
                        <a:pt x="879" y="7463"/>
                      </a:lnTo>
                      <a:lnTo>
                        <a:pt x="1634" y="424"/>
                      </a:lnTo>
                      <a:lnTo>
                        <a:pt x="813" y="9"/>
                      </a:lnTo>
                      <a:lnTo>
                        <a:pt x="813"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853;p40">
                  <a:extLst>
                    <a:ext uri="{FF2B5EF4-FFF2-40B4-BE49-F238E27FC236}">
                      <a16:creationId xmlns:a16="http://schemas.microsoft.com/office/drawing/2014/main" xmlns="" id="{422DEDAC-2EB5-AA3F-F55F-DE5E5BEE2751}"/>
                    </a:ext>
                  </a:extLst>
                </p:cNvPr>
                <p:cNvSpPr/>
                <p:nvPr/>
              </p:nvSpPr>
              <p:spPr>
                <a:xfrm>
                  <a:off x="-3093185" y="3669998"/>
                  <a:ext cx="284089" cy="379347"/>
                </a:xfrm>
                <a:custGeom>
                  <a:avLst/>
                  <a:gdLst/>
                  <a:ahLst/>
                  <a:cxnLst/>
                  <a:rect l="l" t="t" r="r" b="b"/>
                  <a:pathLst>
                    <a:path w="2529" h="3377" extrusionOk="0">
                      <a:moveTo>
                        <a:pt x="183" y="1"/>
                      </a:moveTo>
                      <a:cubicBezTo>
                        <a:pt x="183" y="1"/>
                        <a:pt x="0" y="2762"/>
                        <a:pt x="183" y="3077"/>
                      </a:cubicBezTo>
                      <a:cubicBezTo>
                        <a:pt x="233" y="3169"/>
                        <a:pt x="311" y="3197"/>
                        <a:pt x="401" y="3197"/>
                      </a:cubicBezTo>
                      <a:cubicBezTo>
                        <a:pt x="473" y="3197"/>
                        <a:pt x="552" y="3178"/>
                        <a:pt x="630" y="3160"/>
                      </a:cubicBezTo>
                      <a:cubicBezTo>
                        <a:pt x="713" y="3135"/>
                        <a:pt x="788" y="3127"/>
                        <a:pt x="879" y="3127"/>
                      </a:cubicBezTo>
                      <a:cubicBezTo>
                        <a:pt x="1027" y="3144"/>
                        <a:pt x="1596" y="3377"/>
                        <a:pt x="1985" y="3377"/>
                      </a:cubicBezTo>
                      <a:cubicBezTo>
                        <a:pt x="2142" y="3377"/>
                        <a:pt x="2270" y="3339"/>
                        <a:pt x="2330" y="3234"/>
                      </a:cubicBezTo>
                      <a:cubicBezTo>
                        <a:pt x="2529" y="2870"/>
                        <a:pt x="1675" y="3002"/>
                        <a:pt x="1434" y="2480"/>
                      </a:cubicBezTo>
                      <a:cubicBezTo>
                        <a:pt x="1194" y="1949"/>
                        <a:pt x="1509" y="283"/>
                        <a:pt x="1509" y="283"/>
                      </a:cubicBezTo>
                      <a:lnTo>
                        <a:pt x="1509" y="283"/>
                      </a:lnTo>
                      <a:cubicBezTo>
                        <a:pt x="1359" y="353"/>
                        <a:pt x="1213" y="381"/>
                        <a:pt x="1076" y="381"/>
                      </a:cubicBezTo>
                      <a:cubicBezTo>
                        <a:pt x="568" y="381"/>
                        <a:pt x="183" y="1"/>
                        <a:pt x="183"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854;p40">
                  <a:extLst>
                    <a:ext uri="{FF2B5EF4-FFF2-40B4-BE49-F238E27FC236}">
                      <a16:creationId xmlns:a16="http://schemas.microsoft.com/office/drawing/2014/main" xmlns="" id="{4AAB93CB-CEC2-2C34-157E-D079CD908CE8}"/>
                    </a:ext>
                  </a:extLst>
                </p:cNvPr>
                <p:cNvSpPr/>
                <p:nvPr/>
              </p:nvSpPr>
              <p:spPr>
                <a:xfrm>
                  <a:off x="-3072740" y="3671009"/>
                  <a:ext cx="23365" cy="17749"/>
                </a:xfrm>
                <a:custGeom>
                  <a:avLst/>
                  <a:gdLst/>
                  <a:ahLst/>
                  <a:cxnLst/>
                  <a:rect l="l" t="t" r="r" b="b"/>
                  <a:pathLst>
                    <a:path w="208" h="158" extrusionOk="0">
                      <a:moveTo>
                        <a:pt x="1" y="0"/>
                      </a:moveTo>
                      <a:lnTo>
                        <a:pt x="1" y="0"/>
                      </a:lnTo>
                      <a:cubicBezTo>
                        <a:pt x="67" y="58"/>
                        <a:pt x="133" y="108"/>
                        <a:pt x="208" y="158"/>
                      </a:cubicBezTo>
                      <a:lnTo>
                        <a:pt x="208" y="158"/>
                      </a:lnTo>
                      <a:cubicBezTo>
                        <a:pt x="133" y="108"/>
                        <a:pt x="67" y="58"/>
                        <a:pt x="1" y="0"/>
                      </a:cubicBezTo>
                      <a:close/>
                    </a:path>
                  </a:pathLst>
                </a:custGeom>
                <a:solidFill>
                  <a:srgbClr val="4024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855;p40">
                  <a:extLst>
                    <a:ext uri="{FF2B5EF4-FFF2-40B4-BE49-F238E27FC236}">
                      <a16:creationId xmlns:a16="http://schemas.microsoft.com/office/drawing/2014/main" xmlns="" id="{FE0F2376-F0F2-B748-A7EB-471FF248E51D}"/>
                    </a:ext>
                  </a:extLst>
                </p:cNvPr>
                <p:cNvSpPr/>
                <p:nvPr/>
              </p:nvSpPr>
              <p:spPr>
                <a:xfrm>
                  <a:off x="-3049488" y="3688646"/>
                  <a:ext cx="19658" cy="11346"/>
                </a:xfrm>
                <a:custGeom>
                  <a:avLst/>
                  <a:gdLst/>
                  <a:ahLst/>
                  <a:cxnLst/>
                  <a:rect l="l" t="t" r="r" b="b"/>
                  <a:pathLst>
                    <a:path w="175" h="101" extrusionOk="0">
                      <a:moveTo>
                        <a:pt x="1" y="1"/>
                      </a:moveTo>
                      <a:lnTo>
                        <a:pt x="1" y="1"/>
                      </a:lnTo>
                      <a:cubicBezTo>
                        <a:pt x="59" y="34"/>
                        <a:pt x="117" y="67"/>
                        <a:pt x="175" y="100"/>
                      </a:cubicBezTo>
                      <a:lnTo>
                        <a:pt x="175" y="100"/>
                      </a:lnTo>
                      <a:cubicBezTo>
                        <a:pt x="117" y="67"/>
                        <a:pt x="59" y="34"/>
                        <a:pt x="1" y="1"/>
                      </a:cubicBezTo>
                      <a:close/>
                    </a:path>
                  </a:pathLst>
                </a:custGeom>
                <a:solidFill>
                  <a:srgbClr val="CD8C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1856;p40">
                <a:extLst>
                  <a:ext uri="{FF2B5EF4-FFF2-40B4-BE49-F238E27FC236}">
                    <a16:creationId xmlns:a16="http://schemas.microsoft.com/office/drawing/2014/main" xmlns="" id="{69B093C8-E39F-9FFB-49B8-DD1C7F6B4E69}"/>
                  </a:ext>
                </a:extLst>
              </p:cNvPr>
              <p:cNvGrpSpPr/>
              <p:nvPr/>
            </p:nvGrpSpPr>
            <p:grpSpPr>
              <a:xfrm>
                <a:off x="-3277636" y="1904124"/>
                <a:ext cx="1523791" cy="1422356"/>
                <a:chOff x="-3277636" y="1904124"/>
                <a:chExt cx="1523791" cy="1422356"/>
              </a:xfrm>
            </p:grpSpPr>
            <p:sp>
              <p:nvSpPr>
                <p:cNvPr id="9" name="Google Shape;1857;p40">
                  <a:extLst>
                    <a:ext uri="{FF2B5EF4-FFF2-40B4-BE49-F238E27FC236}">
                      <a16:creationId xmlns:a16="http://schemas.microsoft.com/office/drawing/2014/main" xmlns="" id="{A5973C95-B75D-0B43-07B6-5BA325E5E87C}"/>
                    </a:ext>
                  </a:extLst>
                </p:cNvPr>
                <p:cNvSpPr/>
                <p:nvPr/>
              </p:nvSpPr>
              <p:spPr>
                <a:xfrm>
                  <a:off x="-3159349" y="2470395"/>
                  <a:ext cx="1405504" cy="856086"/>
                </a:xfrm>
                <a:custGeom>
                  <a:avLst/>
                  <a:gdLst/>
                  <a:ahLst/>
                  <a:cxnLst/>
                  <a:rect l="l" t="t" r="r" b="b"/>
                  <a:pathLst>
                    <a:path w="12512" h="7621" extrusionOk="0">
                      <a:moveTo>
                        <a:pt x="4013" y="1"/>
                      </a:moveTo>
                      <a:lnTo>
                        <a:pt x="75" y="391"/>
                      </a:lnTo>
                      <a:cubicBezTo>
                        <a:pt x="75" y="391"/>
                        <a:pt x="0" y="5821"/>
                        <a:pt x="1078" y="6750"/>
                      </a:cubicBezTo>
                      <a:cubicBezTo>
                        <a:pt x="1834" y="7402"/>
                        <a:pt x="2425" y="7620"/>
                        <a:pt x="3156" y="7620"/>
                      </a:cubicBezTo>
                      <a:cubicBezTo>
                        <a:pt x="3475" y="7620"/>
                        <a:pt x="3822" y="7578"/>
                        <a:pt x="4221" y="7513"/>
                      </a:cubicBezTo>
                      <a:cubicBezTo>
                        <a:pt x="5476" y="7315"/>
                        <a:pt x="7506" y="6562"/>
                        <a:pt x="9078" y="6562"/>
                      </a:cubicBezTo>
                      <a:cubicBezTo>
                        <a:pt x="9157" y="6562"/>
                        <a:pt x="9235" y="6564"/>
                        <a:pt x="9311" y="6567"/>
                      </a:cubicBezTo>
                      <a:cubicBezTo>
                        <a:pt x="10912" y="6642"/>
                        <a:pt x="11807" y="6485"/>
                        <a:pt x="12512" y="7115"/>
                      </a:cubicBezTo>
                      <a:cubicBezTo>
                        <a:pt x="12512" y="7115"/>
                        <a:pt x="12288" y="5233"/>
                        <a:pt x="10696" y="4810"/>
                      </a:cubicBezTo>
                      <a:cubicBezTo>
                        <a:pt x="3466" y="2886"/>
                        <a:pt x="4013" y="1"/>
                        <a:pt x="4013" y="1"/>
                      </a:cubicBezTo>
                      <a:close/>
                    </a:path>
                  </a:pathLst>
                </a:custGeom>
                <a:solidFill>
                  <a:srgbClr val="4558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1858;p40">
                  <a:extLst>
                    <a:ext uri="{FF2B5EF4-FFF2-40B4-BE49-F238E27FC236}">
                      <a16:creationId xmlns:a16="http://schemas.microsoft.com/office/drawing/2014/main" xmlns="" id="{635E0EF1-5F58-216D-6AF4-D9E86DB274FD}"/>
                    </a:ext>
                  </a:extLst>
                </p:cNvPr>
                <p:cNvGrpSpPr/>
                <p:nvPr/>
              </p:nvGrpSpPr>
              <p:grpSpPr>
                <a:xfrm>
                  <a:off x="-3277636" y="1904124"/>
                  <a:ext cx="770376" cy="784755"/>
                  <a:chOff x="-3277636" y="1904124"/>
                  <a:chExt cx="770376" cy="784755"/>
                </a:xfrm>
              </p:grpSpPr>
              <p:sp>
                <p:nvSpPr>
                  <p:cNvPr id="11" name="Google Shape;1859;p40">
                    <a:extLst>
                      <a:ext uri="{FF2B5EF4-FFF2-40B4-BE49-F238E27FC236}">
                        <a16:creationId xmlns:a16="http://schemas.microsoft.com/office/drawing/2014/main" xmlns="" id="{E8A1AC8B-C2EA-6CCC-203A-30E8593D5821}"/>
                      </a:ext>
                    </a:extLst>
                  </p:cNvPr>
                  <p:cNvSpPr/>
                  <p:nvPr/>
                </p:nvSpPr>
                <p:spPr>
                  <a:xfrm>
                    <a:off x="-2829651" y="1941419"/>
                    <a:ext cx="120308" cy="375415"/>
                  </a:xfrm>
                  <a:custGeom>
                    <a:avLst/>
                    <a:gdLst/>
                    <a:ahLst/>
                    <a:cxnLst/>
                    <a:rect l="l" t="t" r="r" b="b"/>
                    <a:pathLst>
                      <a:path w="1071" h="3342" extrusionOk="0">
                        <a:moveTo>
                          <a:pt x="0" y="1"/>
                        </a:moveTo>
                        <a:lnTo>
                          <a:pt x="432" y="3342"/>
                        </a:lnTo>
                        <a:lnTo>
                          <a:pt x="1070" y="3077"/>
                        </a:lnTo>
                        <a:cubicBezTo>
                          <a:pt x="1070" y="3077"/>
                          <a:pt x="879" y="1949"/>
                          <a:pt x="647" y="1534"/>
                        </a:cubicBezTo>
                        <a:cubicBezTo>
                          <a:pt x="415" y="1128"/>
                          <a:pt x="1" y="1"/>
                          <a:pt x="0" y="1"/>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1860;p40">
                    <a:extLst>
                      <a:ext uri="{FF2B5EF4-FFF2-40B4-BE49-F238E27FC236}">
                        <a16:creationId xmlns:a16="http://schemas.microsoft.com/office/drawing/2014/main" xmlns="" id="{222C2BB7-121F-D4B6-71FC-F43366A4790F}"/>
                      </a:ext>
                    </a:extLst>
                  </p:cNvPr>
                  <p:cNvGrpSpPr/>
                  <p:nvPr/>
                </p:nvGrpSpPr>
                <p:grpSpPr>
                  <a:xfrm>
                    <a:off x="-3277636" y="1904124"/>
                    <a:ext cx="770376" cy="784755"/>
                    <a:chOff x="-3277636" y="1904124"/>
                    <a:chExt cx="770376" cy="784755"/>
                  </a:xfrm>
                </p:grpSpPr>
                <p:sp>
                  <p:nvSpPr>
                    <p:cNvPr id="13" name="Google Shape;1861;p40">
                      <a:extLst>
                        <a:ext uri="{FF2B5EF4-FFF2-40B4-BE49-F238E27FC236}">
                          <a16:creationId xmlns:a16="http://schemas.microsoft.com/office/drawing/2014/main" xmlns="" id="{42ABEA97-90DB-5C46-2C47-06368D139285}"/>
                        </a:ext>
                      </a:extLst>
                    </p:cNvPr>
                    <p:cNvSpPr/>
                    <p:nvPr/>
                  </p:nvSpPr>
                  <p:spPr>
                    <a:xfrm>
                      <a:off x="-3277636" y="1904124"/>
                      <a:ext cx="770376" cy="784755"/>
                    </a:xfrm>
                    <a:custGeom>
                      <a:avLst/>
                      <a:gdLst/>
                      <a:ahLst/>
                      <a:cxnLst/>
                      <a:rect l="l" t="t" r="r" b="b"/>
                      <a:pathLst>
                        <a:path w="6858" h="6986" extrusionOk="0">
                          <a:moveTo>
                            <a:pt x="2413" y="1"/>
                          </a:moveTo>
                          <a:cubicBezTo>
                            <a:pt x="0" y="158"/>
                            <a:pt x="954" y="6402"/>
                            <a:pt x="1219" y="6675"/>
                          </a:cubicBezTo>
                          <a:cubicBezTo>
                            <a:pt x="1299" y="6755"/>
                            <a:pt x="1415" y="6786"/>
                            <a:pt x="1562" y="6786"/>
                          </a:cubicBezTo>
                          <a:cubicBezTo>
                            <a:pt x="1905" y="6786"/>
                            <a:pt x="2415" y="6617"/>
                            <a:pt x="3018" y="6501"/>
                          </a:cubicBezTo>
                          <a:cubicBezTo>
                            <a:pt x="3157" y="6473"/>
                            <a:pt x="3291" y="6461"/>
                            <a:pt x="3422" y="6461"/>
                          </a:cubicBezTo>
                          <a:cubicBezTo>
                            <a:pt x="4106" y="6461"/>
                            <a:pt x="4718" y="6790"/>
                            <a:pt x="5580" y="6916"/>
                          </a:cubicBezTo>
                          <a:cubicBezTo>
                            <a:pt x="5923" y="6968"/>
                            <a:pt x="6177" y="6986"/>
                            <a:pt x="6364" y="6986"/>
                          </a:cubicBezTo>
                          <a:cubicBezTo>
                            <a:pt x="6737" y="6986"/>
                            <a:pt x="6841" y="6916"/>
                            <a:pt x="6841" y="6916"/>
                          </a:cubicBezTo>
                          <a:cubicBezTo>
                            <a:pt x="6857" y="6650"/>
                            <a:pt x="6409" y="5349"/>
                            <a:pt x="5431" y="4652"/>
                          </a:cubicBezTo>
                          <a:cubicBezTo>
                            <a:pt x="4320" y="3865"/>
                            <a:pt x="4635" y="2364"/>
                            <a:pt x="4478" y="1352"/>
                          </a:cubicBezTo>
                          <a:cubicBezTo>
                            <a:pt x="4461" y="1236"/>
                            <a:pt x="4436" y="1129"/>
                            <a:pt x="4411" y="1012"/>
                          </a:cubicBezTo>
                          <a:cubicBezTo>
                            <a:pt x="4138" y="84"/>
                            <a:pt x="3624" y="84"/>
                            <a:pt x="3624" y="84"/>
                          </a:cubicBezTo>
                          <a:cubicBezTo>
                            <a:pt x="3415" y="211"/>
                            <a:pt x="3225" y="256"/>
                            <a:pt x="3059" y="256"/>
                          </a:cubicBezTo>
                          <a:cubicBezTo>
                            <a:pt x="2664" y="256"/>
                            <a:pt x="2413" y="1"/>
                            <a:pt x="2413" y="1"/>
                          </a:cubicBezTo>
                          <a:close/>
                        </a:path>
                      </a:pathLst>
                    </a:custGeom>
                    <a:solidFill>
                      <a:srgbClr val="A00A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Google Shape;1862;p40">
                      <a:extLst>
                        <a:ext uri="{FF2B5EF4-FFF2-40B4-BE49-F238E27FC236}">
                          <a16:creationId xmlns:a16="http://schemas.microsoft.com/office/drawing/2014/main" xmlns="" id="{FB4A56B8-B239-6872-F464-8116CE6D88AB}"/>
                        </a:ext>
                      </a:extLst>
                    </p:cNvPr>
                    <p:cNvGrpSpPr/>
                    <p:nvPr/>
                  </p:nvGrpSpPr>
                  <p:grpSpPr>
                    <a:xfrm>
                      <a:off x="-3177098" y="1918952"/>
                      <a:ext cx="475168" cy="608282"/>
                      <a:chOff x="-3177098" y="1918952"/>
                      <a:chExt cx="475168" cy="608282"/>
                    </a:xfrm>
                  </p:grpSpPr>
                  <p:sp>
                    <p:nvSpPr>
                      <p:cNvPr id="15" name="Google Shape;1863;p40">
                        <a:extLst>
                          <a:ext uri="{FF2B5EF4-FFF2-40B4-BE49-F238E27FC236}">
                            <a16:creationId xmlns:a16="http://schemas.microsoft.com/office/drawing/2014/main" xmlns="" id="{92EB66CA-CFC7-E987-DA9C-738E90E7D980}"/>
                          </a:ext>
                        </a:extLst>
                      </p:cNvPr>
                      <p:cNvSpPr/>
                      <p:nvPr/>
                    </p:nvSpPr>
                    <p:spPr>
                      <a:xfrm>
                        <a:off x="-3058811" y="2392211"/>
                        <a:ext cx="176137" cy="130980"/>
                      </a:xfrm>
                      <a:custGeom>
                        <a:avLst/>
                        <a:gdLst/>
                        <a:ahLst/>
                        <a:cxnLst/>
                        <a:rect l="l" t="t" r="r" b="b"/>
                        <a:pathLst>
                          <a:path w="1568" h="1166" extrusionOk="0">
                            <a:moveTo>
                              <a:pt x="971" y="0"/>
                            </a:moveTo>
                            <a:cubicBezTo>
                              <a:pt x="722" y="150"/>
                              <a:pt x="482" y="316"/>
                              <a:pt x="258" y="506"/>
                            </a:cubicBezTo>
                            <a:cubicBezTo>
                              <a:pt x="167" y="597"/>
                              <a:pt x="1" y="738"/>
                              <a:pt x="258" y="1020"/>
                            </a:cubicBezTo>
                            <a:cubicBezTo>
                              <a:pt x="352" y="1126"/>
                              <a:pt x="489" y="1166"/>
                              <a:pt x="616" y="1166"/>
                            </a:cubicBezTo>
                            <a:cubicBezTo>
                              <a:pt x="838" y="1166"/>
                              <a:pt x="1032" y="1046"/>
                              <a:pt x="921" y="946"/>
                            </a:cubicBezTo>
                            <a:cubicBezTo>
                              <a:pt x="623" y="689"/>
                              <a:pt x="1568" y="166"/>
                              <a:pt x="1568" y="166"/>
                            </a:cubicBezTo>
                            <a:lnTo>
                              <a:pt x="971" y="0"/>
                            </a:lnTo>
                            <a:close/>
                          </a:path>
                        </a:pathLst>
                      </a:custGeom>
                      <a:solidFill>
                        <a:srgbClr val="F1B6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864;p40">
                        <a:extLst>
                          <a:ext uri="{FF2B5EF4-FFF2-40B4-BE49-F238E27FC236}">
                            <a16:creationId xmlns:a16="http://schemas.microsoft.com/office/drawing/2014/main" xmlns="" id="{A9FE2B17-312A-02D3-13B9-1CD20E996DE0}"/>
                          </a:ext>
                        </a:extLst>
                      </p:cNvPr>
                      <p:cNvSpPr/>
                      <p:nvPr/>
                    </p:nvSpPr>
                    <p:spPr>
                      <a:xfrm>
                        <a:off x="-2988940" y="2231013"/>
                        <a:ext cx="287010" cy="228372"/>
                      </a:xfrm>
                      <a:custGeom>
                        <a:avLst/>
                        <a:gdLst/>
                        <a:ahLst/>
                        <a:cxnLst/>
                        <a:rect l="l" t="t" r="r" b="b"/>
                        <a:pathLst>
                          <a:path w="2555" h="2033" extrusionOk="0">
                            <a:moveTo>
                              <a:pt x="2118" y="0"/>
                            </a:moveTo>
                            <a:cubicBezTo>
                              <a:pt x="2068" y="0"/>
                              <a:pt x="2018" y="14"/>
                              <a:pt x="1974" y="43"/>
                            </a:cubicBezTo>
                            <a:cubicBezTo>
                              <a:pt x="1535" y="316"/>
                              <a:pt x="390" y="1037"/>
                              <a:pt x="1" y="1552"/>
                            </a:cubicBezTo>
                            <a:cubicBezTo>
                              <a:pt x="1" y="1552"/>
                              <a:pt x="92" y="1759"/>
                              <a:pt x="689" y="2032"/>
                            </a:cubicBezTo>
                            <a:cubicBezTo>
                              <a:pt x="689" y="2032"/>
                              <a:pt x="2554" y="930"/>
                              <a:pt x="2488" y="499"/>
                            </a:cubicBezTo>
                            <a:cubicBezTo>
                              <a:pt x="2471" y="358"/>
                              <a:pt x="2413" y="225"/>
                              <a:pt x="2331" y="109"/>
                            </a:cubicBezTo>
                            <a:cubicBezTo>
                              <a:pt x="2279" y="37"/>
                              <a:pt x="2199" y="0"/>
                              <a:pt x="2118" y="0"/>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865;p40">
                        <a:extLst>
                          <a:ext uri="{FF2B5EF4-FFF2-40B4-BE49-F238E27FC236}">
                            <a16:creationId xmlns:a16="http://schemas.microsoft.com/office/drawing/2014/main" xmlns="" id="{0FCB659E-038F-DA1C-6979-23A98B8E2515}"/>
                          </a:ext>
                        </a:extLst>
                      </p:cNvPr>
                      <p:cNvSpPr/>
                      <p:nvPr/>
                    </p:nvSpPr>
                    <p:spPr>
                      <a:xfrm>
                        <a:off x="-2872450" y="2401535"/>
                        <a:ext cx="163107" cy="125700"/>
                      </a:xfrm>
                      <a:custGeom>
                        <a:avLst/>
                        <a:gdLst/>
                        <a:ahLst/>
                        <a:cxnLst/>
                        <a:rect l="l" t="t" r="r" b="b"/>
                        <a:pathLst>
                          <a:path w="1452" h="1119" extrusionOk="0">
                            <a:moveTo>
                              <a:pt x="597" y="0"/>
                            </a:moveTo>
                            <a:lnTo>
                              <a:pt x="0" y="158"/>
                            </a:lnTo>
                            <a:cubicBezTo>
                              <a:pt x="0" y="158"/>
                              <a:pt x="630" y="373"/>
                              <a:pt x="655" y="763"/>
                            </a:cubicBezTo>
                            <a:cubicBezTo>
                              <a:pt x="661" y="869"/>
                              <a:pt x="882" y="1119"/>
                              <a:pt x="1103" y="1119"/>
                            </a:cubicBezTo>
                            <a:cubicBezTo>
                              <a:pt x="1178" y="1119"/>
                              <a:pt x="1252" y="1091"/>
                              <a:pt x="1318" y="1020"/>
                            </a:cubicBezTo>
                            <a:cubicBezTo>
                              <a:pt x="1451" y="871"/>
                              <a:pt x="1451" y="647"/>
                              <a:pt x="1318" y="498"/>
                            </a:cubicBezTo>
                            <a:cubicBezTo>
                              <a:pt x="1095" y="307"/>
                              <a:pt x="854" y="141"/>
                              <a:pt x="597"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866;p40">
                        <a:extLst>
                          <a:ext uri="{FF2B5EF4-FFF2-40B4-BE49-F238E27FC236}">
                            <a16:creationId xmlns:a16="http://schemas.microsoft.com/office/drawing/2014/main" xmlns="" id="{0552B934-A0B3-E711-D61E-555A01A922D9}"/>
                          </a:ext>
                        </a:extLst>
                      </p:cNvPr>
                      <p:cNvSpPr/>
                      <p:nvPr/>
                    </p:nvSpPr>
                    <p:spPr>
                      <a:xfrm>
                        <a:off x="-3177098" y="1918952"/>
                        <a:ext cx="396871" cy="551553"/>
                      </a:xfrm>
                      <a:custGeom>
                        <a:avLst/>
                        <a:gdLst/>
                        <a:ahLst/>
                        <a:cxnLst/>
                        <a:rect l="l" t="t" r="r" b="b"/>
                        <a:pathLst>
                          <a:path w="3533" h="4910" extrusionOk="0">
                            <a:moveTo>
                              <a:pt x="1184" y="1"/>
                            </a:moveTo>
                            <a:cubicBezTo>
                              <a:pt x="836" y="1"/>
                              <a:pt x="328" y="649"/>
                              <a:pt x="100" y="1585"/>
                            </a:cubicBezTo>
                            <a:cubicBezTo>
                              <a:pt x="17" y="1958"/>
                              <a:pt x="1" y="2331"/>
                              <a:pt x="42" y="2713"/>
                            </a:cubicBezTo>
                            <a:cubicBezTo>
                              <a:pt x="67" y="2970"/>
                              <a:pt x="84" y="3285"/>
                              <a:pt x="291" y="3467"/>
                            </a:cubicBezTo>
                            <a:cubicBezTo>
                              <a:pt x="515" y="3675"/>
                              <a:pt x="789" y="3791"/>
                              <a:pt x="1046" y="3948"/>
                            </a:cubicBezTo>
                            <a:cubicBezTo>
                              <a:pt x="1303" y="4097"/>
                              <a:pt x="1593" y="4247"/>
                              <a:pt x="1875" y="4379"/>
                            </a:cubicBezTo>
                            <a:cubicBezTo>
                              <a:pt x="2157" y="4520"/>
                              <a:pt x="2414" y="4636"/>
                              <a:pt x="2687" y="4761"/>
                            </a:cubicBezTo>
                            <a:cubicBezTo>
                              <a:pt x="2720" y="4777"/>
                              <a:pt x="3017" y="4868"/>
                              <a:pt x="3027" y="4910"/>
                            </a:cubicBezTo>
                            <a:lnTo>
                              <a:pt x="3027" y="4910"/>
                            </a:lnTo>
                            <a:cubicBezTo>
                              <a:pt x="2928" y="4454"/>
                              <a:pt x="3533" y="4106"/>
                              <a:pt x="3533" y="4106"/>
                            </a:cubicBezTo>
                            <a:cubicBezTo>
                              <a:pt x="3533" y="4106"/>
                              <a:pt x="3276" y="3840"/>
                              <a:pt x="2339" y="3409"/>
                            </a:cubicBezTo>
                            <a:cubicBezTo>
                              <a:pt x="1725" y="3119"/>
                              <a:pt x="1286" y="2928"/>
                              <a:pt x="1012" y="2812"/>
                            </a:cubicBezTo>
                            <a:cubicBezTo>
                              <a:pt x="1137" y="2505"/>
                              <a:pt x="1228" y="2199"/>
                              <a:pt x="1303" y="1884"/>
                            </a:cubicBezTo>
                            <a:cubicBezTo>
                              <a:pt x="1535" y="922"/>
                              <a:pt x="1775" y="35"/>
                              <a:pt x="1203" y="2"/>
                            </a:cubicBezTo>
                            <a:cubicBezTo>
                              <a:pt x="1197" y="1"/>
                              <a:pt x="1190" y="1"/>
                              <a:pt x="1184" y="1"/>
                            </a:cubicBezTo>
                            <a:close/>
                            <a:moveTo>
                              <a:pt x="3027" y="4910"/>
                            </a:moveTo>
                            <a:lnTo>
                              <a:pt x="3027" y="4910"/>
                            </a:lnTo>
                            <a:cubicBezTo>
                              <a:pt x="3027" y="4910"/>
                              <a:pt x="3027" y="4910"/>
                              <a:pt x="3027" y="4910"/>
                            </a:cubicBezTo>
                            <a:cubicBezTo>
                              <a:pt x="3027" y="4910"/>
                              <a:pt x="3027" y="4910"/>
                              <a:pt x="3027" y="4910"/>
                            </a:cubicBezTo>
                            <a:close/>
                          </a:path>
                        </a:pathLst>
                      </a:custGeom>
                      <a:solidFill>
                        <a:srgbClr val="B9070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grpSp>
      </p:grpSp>
      <p:pic>
        <p:nvPicPr>
          <p:cNvPr id="37" name="Google Shape;2382;p107">
            <a:extLst>
              <a:ext uri="{FF2B5EF4-FFF2-40B4-BE49-F238E27FC236}">
                <a16:creationId xmlns:a16="http://schemas.microsoft.com/office/drawing/2014/main" xmlns="" id="{07338CBA-6DF4-8CC9-5053-8CC6E7322824}"/>
              </a:ext>
            </a:extLst>
          </p:cNvPr>
          <p:cNvPicPr preferRelativeResize="0"/>
          <p:nvPr/>
        </p:nvPicPr>
        <p:blipFill>
          <a:blip r:embed="rId6">
            <a:alphaModFix/>
          </a:blip>
          <a:stretch>
            <a:fillRect/>
          </a:stretch>
        </p:blipFill>
        <p:spPr>
          <a:xfrm>
            <a:off x="8443094" y="-165649"/>
            <a:ext cx="787189" cy="1119474"/>
          </a:xfrm>
          <a:prstGeom prst="rect">
            <a:avLst/>
          </a:prstGeom>
          <a:noFill/>
          <a:ln>
            <a:noFill/>
          </a:ln>
        </p:spPr>
      </p:pic>
      <p:pic>
        <p:nvPicPr>
          <p:cNvPr id="39" name="Google Shape;2386;p107">
            <a:extLst>
              <a:ext uri="{FF2B5EF4-FFF2-40B4-BE49-F238E27FC236}">
                <a16:creationId xmlns:a16="http://schemas.microsoft.com/office/drawing/2014/main" xmlns="" id="{C9B4E3C1-301B-3BD2-5EB4-162D23CB6868}"/>
              </a:ext>
            </a:extLst>
          </p:cNvPr>
          <p:cNvPicPr preferRelativeResize="0"/>
          <p:nvPr/>
        </p:nvPicPr>
        <p:blipFill>
          <a:blip r:embed="rId7">
            <a:alphaModFix/>
          </a:blip>
          <a:stretch>
            <a:fillRect/>
          </a:stretch>
        </p:blipFill>
        <p:spPr>
          <a:xfrm>
            <a:off x="1633831" y="394088"/>
            <a:ext cx="973374" cy="486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1. Tìm hiểu về cốt truyện</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502;p33">
            <a:extLst>
              <a:ext uri="{FF2B5EF4-FFF2-40B4-BE49-F238E27FC236}">
                <a16:creationId xmlns:a16="http://schemas.microsoft.com/office/drawing/2014/main" xmlns="" id="{BAF53A90-7D70-2F2D-0EC9-9A3490289E4C}"/>
              </a:ext>
            </a:extLst>
          </p:cNvPr>
          <p:cNvGrpSpPr/>
          <p:nvPr/>
        </p:nvGrpSpPr>
        <p:grpSpPr>
          <a:xfrm>
            <a:off x="4400383" y="1128804"/>
            <a:ext cx="4275784" cy="2893740"/>
            <a:chOff x="309900" y="238100"/>
            <a:chExt cx="7048350" cy="5237800"/>
          </a:xfrm>
          <a:solidFill>
            <a:srgbClr val="FDF0DF"/>
          </a:solidFill>
        </p:grpSpPr>
        <p:sp>
          <p:nvSpPr>
            <p:cNvPr id="3" name="Google Shape;503;p33">
              <a:extLst>
                <a:ext uri="{FF2B5EF4-FFF2-40B4-BE49-F238E27FC236}">
                  <a16:creationId xmlns:a16="http://schemas.microsoft.com/office/drawing/2014/main" xmlns="" id="{EF0E75B5-4489-16C3-C567-470226AA5C89}"/>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 name="Google Shape;504;p33">
              <a:extLst>
                <a:ext uri="{FF2B5EF4-FFF2-40B4-BE49-F238E27FC236}">
                  <a16:creationId xmlns:a16="http://schemas.microsoft.com/office/drawing/2014/main" xmlns="" id="{E141EA4D-7034-E678-FDCD-7DB314C45A1C}"/>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 name="Google Shape;505;p33">
              <a:extLst>
                <a:ext uri="{FF2B5EF4-FFF2-40B4-BE49-F238E27FC236}">
                  <a16:creationId xmlns:a16="http://schemas.microsoft.com/office/drawing/2014/main" xmlns="" id="{5ABEBF92-6511-48B6-C002-747F2A22EB11}"/>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 name="Google Shape;506;p33">
              <a:extLst>
                <a:ext uri="{FF2B5EF4-FFF2-40B4-BE49-F238E27FC236}">
                  <a16:creationId xmlns:a16="http://schemas.microsoft.com/office/drawing/2014/main" xmlns="" id="{8EF4989C-BE0A-06A7-85D3-0704BD0A7434}"/>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507;p33">
              <a:extLst>
                <a:ext uri="{FF2B5EF4-FFF2-40B4-BE49-F238E27FC236}">
                  <a16:creationId xmlns:a16="http://schemas.microsoft.com/office/drawing/2014/main" xmlns="" id="{F4274D6B-8CE5-CD98-AB37-A7DAEE24809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 name="Google Shape;508;p33">
              <a:extLst>
                <a:ext uri="{FF2B5EF4-FFF2-40B4-BE49-F238E27FC236}">
                  <a16:creationId xmlns:a16="http://schemas.microsoft.com/office/drawing/2014/main" xmlns="" id="{58306FE4-1A7A-4B00-D3EE-677D688AF2A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 name="Google Shape;509;p33">
              <a:extLst>
                <a:ext uri="{FF2B5EF4-FFF2-40B4-BE49-F238E27FC236}">
                  <a16:creationId xmlns:a16="http://schemas.microsoft.com/office/drawing/2014/main" xmlns="" id="{D4DA3B4B-4E8F-24AB-FC61-5D9F45C8E0DB}"/>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510;p33">
              <a:extLst>
                <a:ext uri="{FF2B5EF4-FFF2-40B4-BE49-F238E27FC236}">
                  <a16:creationId xmlns:a16="http://schemas.microsoft.com/office/drawing/2014/main" xmlns="" id="{6A5A0C51-E470-9146-E2F4-6A26C1CF342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511;p33">
              <a:extLst>
                <a:ext uri="{FF2B5EF4-FFF2-40B4-BE49-F238E27FC236}">
                  <a16:creationId xmlns:a16="http://schemas.microsoft.com/office/drawing/2014/main" xmlns="" id="{AEDA58C1-6F1E-AF2B-2FEB-26926C90BFD4}"/>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12" name="Google Shape;4210;p81">
            <a:extLst>
              <a:ext uri="{FF2B5EF4-FFF2-40B4-BE49-F238E27FC236}">
                <a16:creationId xmlns:a16="http://schemas.microsoft.com/office/drawing/2014/main" xmlns="" id="{9E54B956-19EA-A81F-EEDB-B11FF791DBA9}"/>
              </a:ext>
            </a:extLst>
          </p:cNvPr>
          <p:cNvGrpSpPr/>
          <p:nvPr/>
        </p:nvGrpSpPr>
        <p:grpSpPr>
          <a:xfrm>
            <a:off x="808872" y="2039918"/>
            <a:ext cx="2374470" cy="2953065"/>
            <a:chOff x="5972575" y="2706600"/>
            <a:chExt cx="1145700" cy="1400625"/>
          </a:xfrm>
        </p:grpSpPr>
        <p:sp>
          <p:nvSpPr>
            <p:cNvPr id="13" name="Google Shape;4211;p81">
              <a:extLst>
                <a:ext uri="{FF2B5EF4-FFF2-40B4-BE49-F238E27FC236}">
                  <a16:creationId xmlns:a16="http://schemas.microsoft.com/office/drawing/2014/main" xmlns="" id="{B730E51C-F573-7354-7971-00EC7463CF41}"/>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4212;p81">
              <a:extLst>
                <a:ext uri="{FF2B5EF4-FFF2-40B4-BE49-F238E27FC236}">
                  <a16:creationId xmlns:a16="http://schemas.microsoft.com/office/drawing/2014/main" xmlns="" id="{C9E274B9-012C-8D71-95C7-A1BED954B76F}"/>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4213;p81">
              <a:extLst>
                <a:ext uri="{FF2B5EF4-FFF2-40B4-BE49-F238E27FC236}">
                  <a16:creationId xmlns:a16="http://schemas.microsoft.com/office/drawing/2014/main" xmlns="" id="{CAB108DD-E2A0-80A8-CBCE-F35118FE63BC}"/>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4214;p81">
              <a:extLst>
                <a:ext uri="{FF2B5EF4-FFF2-40B4-BE49-F238E27FC236}">
                  <a16:creationId xmlns:a16="http://schemas.microsoft.com/office/drawing/2014/main" xmlns="" id="{B50B93A7-BCD8-127F-D1FC-50FCCFA98500}"/>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4215;p81">
              <a:extLst>
                <a:ext uri="{FF2B5EF4-FFF2-40B4-BE49-F238E27FC236}">
                  <a16:creationId xmlns:a16="http://schemas.microsoft.com/office/drawing/2014/main" xmlns="" id="{58CE9188-EAF8-59BE-D1AE-53561C6BD750}"/>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4216;p81">
              <a:extLst>
                <a:ext uri="{FF2B5EF4-FFF2-40B4-BE49-F238E27FC236}">
                  <a16:creationId xmlns:a16="http://schemas.microsoft.com/office/drawing/2014/main" xmlns="" id="{7D1991C3-D6C1-F447-30CD-044E34656D54}"/>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 name="Google Shape;4217;p81">
              <a:extLst>
                <a:ext uri="{FF2B5EF4-FFF2-40B4-BE49-F238E27FC236}">
                  <a16:creationId xmlns:a16="http://schemas.microsoft.com/office/drawing/2014/main" xmlns="" id="{1B88CEAB-3F7D-DB12-7AEE-E37282F7D5C8}"/>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 name="Google Shape;4218;p81">
              <a:extLst>
                <a:ext uri="{FF2B5EF4-FFF2-40B4-BE49-F238E27FC236}">
                  <a16:creationId xmlns:a16="http://schemas.microsoft.com/office/drawing/2014/main" xmlns="" id="{762D961D-03A4-9207-0D3D-533FC92D1B7E}"/>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1" name="Google Shape;4219;p81">
              <a:extLst>
                <a:ext uri="{FF2B5EF4-FFF2-40B4-BE49-F238E27FC236}">
                  <a16:creationId xmlns:a16="http://schemas.microsoft.com/office/drawing/2014/main" xmlns="" id="{C87C5E11-5B29-4FE6-B54E-7B96772F99BA}"/>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2" name="Google Shape;4220;p81">
              <a:extLst>
                <a:ext uri="{FF2B5EF4-FFF2-40B4-BE49-F238E27FC236}">
                  <a16:creationId xmlns:a16="http://schemas.microsoft.com/office/drawing/2014/main" xmlns="" id="{5DCB969B-05C6-D028-D501-2D4DD61E1D75}"/>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3" name="Google Shape;4221;p81">
              <a:extLst>
                <a:ext uri="{FF2B5EF4-FFF2-40B4-BE49-F238E27FC236}">
                  <a16:creationId xmlns:a16="http://schemas.microsoft.com/office/drawing/2014/main" xmlns="" id="{21A98382-8B4E-EB8D-C2F0-F7CA19F8BAF9}"/>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4" name="Google Shape;4222;p81">
              <a:extLst>
                <a:ext uri="{FF2B5EF4-FFF2-40B4-BE49-F238E27FC236}">
                  <a16:creationId xmlns:a16="http://schemas.microsoft.com/office/drawing/2014/main" xmlns="" id="{F399AB6B-28B7-CD26-2C72-FD34221D6193}"/>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 name="Google Shape;4223;p81">
              <a:extLst>
                <a:ext uri="{FF2B5EF4-FFF2-40B4-BE49-F238E27FC236}">
                  <a16:creationId xmlns:a16="http://schemas.microsoft.com/office/drawing/2014/main" xmlns="" id="{AB6AB926-04AF-470E-6742-2309ADF0D549}"/>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 name="Google Shape;4224;p81">
              <a:extLst>
                <a:ext uri="{FF2B5EF4-FFF2-40B4-BE49-F238E27FC236}">
                  <a16:creationId xmlns:a16="http://schemas.microsoft.com/office/drawing/2014/main" xmlns="" id="{3BB9BAF6-7DBE-9325-BA48-6684FE0BC4EA}"/>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 name="Google Shape;4225;p81">
              <a:extLst>
                <a:ext uri="{FF2B5EF4-FFF2-40B4-BE49-F238E27FC236}">
                  <a16:creationId xmlns:a16="http://schemas.microsoft.com/office/drawing/2014/main" xmlns="" id="{D2071164-DC32-58A0-591F-4BF993D73D1E}"/>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8" name="Google Shape;4226;p81">
              <a:extLst>
                <a:ext uri="{FF2B5EF4-FFF2-40B4-BE49-F238E27FC236}">
                  <a16:creationId xmlns:a16="http://schemas.microsoft.com/office/drawing/2014/main" xmlns="" id="{67F4B12B-CA34-7057-A3E1-0F448FCD2B8B}"/>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9" name="Google Shape;4227;p81">
              <a:extLst>
                <a:ext uri="{FF2B5EF4-FFF2-40B4-BE49-F238E27FC236}">
                  <a16:creationId xmlns:a16="http://schemas.microsoft.com/office/drawing/2014/main" xmlns="" id="{2B08A665-B09E-ACBB-B17B-08CC9398BF35}"/>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0" name="Google Shape;4228;p81">
              <a:extLst>
                <a:ext uri="{FF2B5EF4-FFF2-40B4-BE49-F238E27FC236}">
                  <a16:creationId xmlns:a16="http://schemas.microsoft.com/office/drawing/2014/main" xmlns="" id="{572636E9-CB78-F48F-E319-188F77187A17}"/>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1" name="Google Shape;4229;p81">
              <a:extLst>
                <a:ext uri="{FF2B5EF4-FFF2-40B4-BE49-F238E27FC236}">
                  <a16:creationId xmlns:a16="http://schemas.microsoft.com/office/drawing/2014/main" xmlns="" id="{2AE0A204-F8DB-2971-64CE-A0F7D4B555CA}"/>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2" name="Google Shape;4230;p81">
              <a:extLst>
                <a:ext uri="{FF2B5EF4-FFF2-40B4-BE49-F238E27FC236}">
                  <a16:creationId xmlns:a16="http://schemas.microsoft.com/office/drawing/2014/main" xmlns="" id="{8A22FA1A-91D6-D4AB-94EB-54B957A51D8B}"/>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3" name="Google Shape;4231;p81">
              <a:extLst>
                <a:ext uri="{FF2B5EF4-FFF2-40B4-BE49-F238E27FC236}">
                  <a16:creationId xmlns:a16="http://schemas.microsoft.com/office/drawing/2014/main" xmlns="" id="{9BF12613-F923-5689-BCAF-FF4B0078FE6F}"/>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 name="Google Shape;4232;p81">
              <a:extLst>
                <a:ext uri="{FF2B5EF4-FFF2-40B4-BE49-F238E27FC236}">
                  <a16:creationId xmlns:a16="http://schemas.microsoft.com/office/drawing/2014/main" xmlns="" id="{ED5B1430-FDE3-7DEF-B052-DF1D4CDD178E}"/>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5" name="Google Shape;4233;p81">
              <a:extLst>
                <a:ext uri="{FF2B5EF4-FFF2-40B4-BE49-F238E27FC236}">
                  <a16:creationId xmlns:a16="http://schemas.microsoft.com/office/drawing/2014/main" xmlns="" id="{4A10E838-340E-AC69-867D-90463F0DDE4F}"/>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4234;p81">
              <a:extLst>
                <a:ext uri="{FF2B5EF4-FFF2-40B4-BE49-F238E27FC236}">
                  <a16:creationId xmlns:a16="http://schemas.microsoft.com/office/drawing/2014/main" xmlns="" id="{942D2BF0-0DC3-B4C6-EB34-D24E1C221BCD}"/>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4235;p81">
              <a:extLst>
                <a:ext uri="{FF2B5EF4-FFF2-40B4-BE49-F238E27FC236}">
                  <a16:creationId xmlns:a16="http://schemas.microsoft.com/office/drawing/2014/main" xmlns="" id="{2FA67A40-A7A1-DC1E-5CFD-9F718C40D98F}"/>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4236;p81">
              <a:extLst>
                <a:ext uri="{FF2B5EF4-FFF2-40B4-BE49-F238E27FC236}">
                  <a16:creationId xmlns:a16="http://schemas.microsoft.com/office/drawing/2014/main" xmlns="" id="{F9841C30-6B84-BA2C-7B19-D14FBEA1552C}"/>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9" name="Google Shape;4237;p81">
              <a:extLst>
                <a:ext uri="{FF2B5EF4-FFF2-40B4-BE49-F238E27FC236}">
                  <a16:creationId xmlns:a16="http://schemas.microsoft.com/office/drawing/2014/main" xmlns="" id="{3F5121B8-B56F-1547-F8EE-3F0489231329}"/>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0" name="Google Shape;4238;p81">
              <a:extLst>
                <a:ext uri="{FF2B5EF4-FFF2-40B4-BE49-F238E27FC236}">
                  <a16:creationId xmlns:a16="http://schemas.microsoft.com/office/drawing/2014/main" xmlns="" id="{53746EFF-180E-6AD4-6973-3BEAD8DEB623}"/>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1" name="Google Shape;4239;p81">
              <a:extLst>
                <a:ext uri="{FF2B5EF4-FFF2-40B4-BE49-F238E27FC236}">
                  <a16:creationId xmlns:a16="http://schemas.microsoft.com/office/drawing/2014/main" xmlns="" id="{4649656E-861F-4130-C7AB-E9CB100B7564}"/>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2" name="Google Shape;4240;p81">
              <a:extLst>
                <a:ext uri="{FF2B5EF4-FFF2-40B4-BE49-F238E27FC236}">
                  <a16:creationId xmlns:a16="http://schemas.microsoft.com/office/drawing/2014/main" xmlns="" id="{F58B4D83-C03B-D6E0-A9D5-FEA5444E6E8C}"/>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3" name="Google Shape;4241;p81">
              <a:extLst>
                <a:ext uri="{FF2B5EF4-FFF2-40B4-BE49-F238E27FC236}">
                  <a16:creationId xmlns:a16="http://schemas.microsoft.com/office/drawing/2014/main" xmlns="" id="{B111D390-81B4-9151-704B-B1917D11A212}"/>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4242;p81">
              <a:extLst>
                <a:ext uri="{FF2B5EF4-FFF2-40B4-BE49-F238E27FC236}">
                  <a16:creationId xmlns:a16="http://schemas.microsoft.com/office/drawing/2014/main" xmlns="" id="{1FD891FC-F48D-AB03-E37F-DEB62A63EDCB}"/>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4243;p81">
              <a:extLst>
                <a:ext uri="{FF2B5EF4-FFF2-40B4-BE49-F238E27FC236}">
                  <a16:creationId xmlns:a16="http://schemas.microsoft.com/office/drawing/2014/main" xmlns="" id="{835998F0-DEE1-DDD9-DBC9-B360E6DBC246}"/>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4244;p81">
              <a:extLst>
                <a:ext uri="{FF2B5EF4-FFF2-40B4-BE49-F238E27FC236}">
                  <a16:creationId xmlns:a16="http://schemas.microsoft.com/office/drawing/2014/main" xmlns="" id="{BAC43C57-7A44-0955-3225-4FA5245CC956}"/>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4245;p81">
              <a:extLst>
                <a:ext uri="{FF2B5EF4-FFF2-40B4-BE49-F238E27FC236}">
                  <a16:creationId xmlns:a16="http://schemas.microsoft.com/office/drawing/2014/main" xmlns="" id="{A64FBA31-090D-1F3B-ECE1-373642AFE248}"/>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1" name="Google Shape;4246;p81">
              <a:extLst>
                <a:ext uri="{FF2B5EF4-FFF2-40B4-BE49-F238E27FC236}">
                  <a16:creationId xmlns:a16="http://schemas.microsoft.com/office/drawing/2014/main" xmlns="" id="{8D45B642-38E5-BFD8-742C-F48BE0D6E31A}"/>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4247;p81">
              <a:extLst>
                <a:ext uri="{FF2B5EF4-FFF2-40B4-BE49-F238E27FC236}">
                  <a16:creationId xmlns:a16="http://schemas.microsoft.com/office/drawing/2014/main" xmlns="" id="{A03D0943-CC22-65AB-96DA-CBA86BC0573F}"/>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4248;p81">
              <a:extLst>
                <a:ext uri="{FF2B5EF4-FFF2-40B4-BE49-F238E27FC236}">
                  <a16:creationId xmlns:a16="http://schemas.microsoft.com/office/drawing/2014/main" xmlns="" id="{031D0D72-9C86-1423-0DFC-4583B7315E90}"/>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4249;p81">
              <a:extLst>
                <a:ext uri="{FF2B5EF4-FFF2-40B4-BE49-F238E27FC236}">
                  <a16:creationId xmlns:a16="http://schemas.microsoft.com/office/drawing/2014/main" xmlns="" id="{7EA95C32-40C8-249F-4752-3B0CECA62EEB}"/>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4250;p81">
              <a:extLst>
                <a:ext uri="{FF2B5EF4-FFF2-40B4-BE49-F238E27FC236}">
                  <a16:creationId xmlns:a16="http://schemas.microsoft.com/office/drawing/2014/main" xmlns="" id="{863395D7-C284-4AD7-C8B1-FFE99707CE67}"/>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4251;p81">
              <a:extLst>
                <a:ext uri="{FF2B5EF4-FFF2-40B4-BE49-F238E27FC236}">
                  <a16:creationId xmlns:a16="http://schemas.microsoft.com/office/drawing/2014/main" xmlns="" id="{49B4EB83-20AD-22AC-A528-6D05D618B9D6}"/>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4252;p81">
              <a:extLst>
                <a:ext uri="{FF2B5EF4-FFF2-40B4-BE49-F238E27FC236}">
                  <a16:creationId xmlns:a16="http://schemas.microsoft.com/office/drawing/2014/main" xmlns="" id="{10AF55C6-DF4C-A99B-0AD5-9DC499AF8276}"/>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4253;p81">
              <a:extLst>
                <a:ext uri="{FF2B5EF4-FFF2-40B4-BE49-F238E27FC236}">
                  <a16:creationId xmlns:a16="http://schemas.microsoft.com/office/drawing/2014/main" xmlns="" id="{F4F156F7-AD38-04AB-478B-2570D180C77B}"/>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4254;p81">
              <a:extLst>
                <a:ext uri="{FF2B5EF4-FFF2-40B4-BE49-F238E27FC236}">
                  <a16:creationId xmlns:a16="http://schemas.microsoft.com/office/drawing/2014/main" xmlns="" id="{05955E7B-8135-784E-B903-2762A558184A}"/>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4255;p81">
              <a:extLst>
                <a:ext uri="{FF2B5EF4-FFF2-40B4-BE49-F238E27FC236}">
                  <a16:creationId xmlns:a16="http://schemas.microsoft.com/office/drawing/2014/main" xmlns="" id="{11092D0F-2358-F004-4677-3E294D90A4EC}"/>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4256;p81">
              <a:extLst>
                <a:ext uri="{FF2B5EF4-FFF2-40B4-BE49-F238E27FC236}">
                  <a16:creationId xmlns:a16="http://schemas.microsoft.com/office/drawing/2014/main" xmlns="" id="{04BCB846-7A80-36F8-242F-F752D04266BD}"/>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4257;p81">
              <a:extLst>
                <a:ext uri="{FF2B5EF4-FFF2-40B4-BE49-F238E27FC236}">
                  <a16:creationId xmlns:a16="http://schemas.microsoft.com/office/drawing/2014/main" xmlns="" id="{3EA25E0E-8602-636F-E7C9-A28303F462D0}"/>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4258;p81">
              <a:extLst>
                <a:ext uri="{FF2B5EF4-FFF2-40B4-BE49-F238E27FC236}">
                  <a16:creationId xmlns:a16="http://schemas.microsoft.com/office/drawing/2014/main" xmlns="" id="{1428863D-5054-9D9C-C89B-EBA0EA558ADD}"/>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2" name="Google Shape;4259;p81">
              <a:extLst>
                <a:ext uri="{FF2B5EF4-FFF2-40B4-BE49-F238E27FC236}">
                  <a16:creationId xmlns:a16="http://schemas.microsoft.com/office/drawing/2014/main" xmlns="" id="{00F6B309-378B-E1A0-42CE-0171654865E3}"/>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3" name="Google Shape;4260;p81">
              <a:extLst>
                <a:ext uri="{FF2B5EF4-FFF2-40B4-BE49-F238E27FC236}">
                  <a16:creationId xmlns:a16="http://schemas.microsoft.com/office/drawing/2014/main" xmlns="" id="{48E7C4B3-E05F-A1BA-9415-4A575E29C9E1}"/>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4" name="Google Shape;4261;p81">
              <a:extLst>
                <a:ext uri="{FF2B5EF4-FFF2-40B4-BE49-F238E27FC236}">
                  <a16:creationId xmlns:a16="http://schemas.microsoft.com/office/drawing/2014/main" xmlns="" id="{C1D5638E-0607-82EA-8F94-C25C8D9BA9BF}"/>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5" name="Google Shape;4262;p81">
              <a:extLst>
                <a:ext uri="{FF2B5EF4-FFF2-40B4-BE49-F238E27FC236}">
                  <a16:creationId xmlns:a16="http://schemas.microsoft.com/office/drawing/2014/main" xmlns="" id="{81318529-880A-6A18-CDE3-9631B431F33B}"/>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6" name="Google Shape;4263;p81">
              <a:extLst>
                <a:ext uri="{FF2B5EF4-FFF2-40B4-BE49-F238E27FC236}">
                  <a16:creationId xmlns:a16="http://schemas.microsoft.com/office/drawing/2014/main" xmlns="" id="{22F9D431-8FA3-6836-A47C-34E654597796}"/>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7" name="Google Shape;4264;p81">
              <a:extLst>
                <a:ext uri="{FF2B5EF4-FFF2-40B4-BE49-F238E27FC236}">
                  <a16:creationId xmlns:a16="http://schemas.microsoft.com/office/drawing/2014/main" xmlns="" id="{B798DF56-3953-6C8F-5654-03B40DC2B1D5}"/>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8" name="Google Shape;4265;p81">
              <a:extLst>
                <a:ext uri="{FF2B5EF4-FFF2-40B4-BE49-F238E27FC236}">
                  <a16:creationId xmlns:a16="http://schemas.microsoft.com/office/drawing/2014/main" xmlns="" id="{9928DA85-3A31-C311-ACAA-023A82934EC1}"/>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9" name="Google Shape;4266;p81">
              <a:extLst>
                <a:ext uri="{FF2B5EF4-FFF2-40B4-BE49-F238E27FC236}">
                  <a16:creationId xmlns:a16="http://schemas.microsoft.com/office/drawing/2014/main" xmlns="" id="{17D9E830-2374-7EE7-BDD5-58793D3843A1}"/>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0" name="Google Shape;4267;p81">
              <a:extLst>
                <a:ext uri="{FF2B5EF4-FFF2-40B4-BE49-F238E27FC236}">
                  <a16:creationId xmlns:a16="http://schemas.microsoft.com/office/drawing/2014/main" xmlns="" id="{3CB27658-E9D3-DAA4-AB7D-31DCAEC29990}"/>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1" name="Google Shape;4268;p81">
              <a:extLst>
                <a:ext uri="{FF2B5EF4-FFF2-40B4-BE49-F238E27FC236}">
                  <a16:creationId xmlns:a16="http://schemas.microsoft.com/office/drawing/2014/main" xmlns="" id="{C6087277-535F-FDD9-0D63-11E21699CCA0}"/>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2" name="Google Shape;4269;p81">
              <a:extLst>
                <a:ext uri="{FF2B5EF4-FFF2-40B4-BE49-F238E27FC236}">
                  <a16:creationId xmlns:a16="http://schemas.microsoft.com/office/drawing/2014/main" xmlns="" id="{CC07AB1E-AAB6-E151-CE3C-950173D91E07}"/>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3" name="Google Shape;4270;p81">
              <a:extLst>
                <a:ext uri="{FF2B5EF4-FFF2-40B4-BE49-F238E27FC236}">
                  <a16:creationId xmlns:a16="http://schemas.microsoft.com/office/drawing/2014/main" xmlns="" id="{725EF8F4-0671-FE52-884A-EF0AFA6CA064}"/>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4" name="Google Shape;4271;p81">
              <a:extLst>
                <a:ext uri="{FF2B5EF4-FFF2-40B4-BE49-F238E27FC236}">
                  <a16:creationId xmlns:a16="http://schemas.microsoft.com/office/drawing/2014/main" xmlns="" id="{12AF65C1-90E0-5F94-A995-FFC24CE71DF9}"/>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5" name="Google Shape;4272;p81">
              <a:extLst>
                <a:ext uri="{FF2B5EF4-FFF2-40B4-BE49-F238E27FC236}">
                  <a16:creationId xmlns:a16="http://schemas.microsoft.com/office/drawing/2014/main" xmlns="" id="{6C69F3DE-FB30-A16A-6E98-DCAC1F3AE5EC}"/>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06" name="TextBox 205">
            <a:extLst>
              <a:ext uri="{FF2B5EF4-FFF2-40B4-BE49-F238E27FC236}">
                <a16:creationId xmlns:a16="http://schemas.microsoft.com/office/drawing/2014/main" xmlns="" id="{DCA84888-C8BB-15C8-F2FA-134A6FCB8ED4}"/>
              </a:ext>
            </a:extLst>
          </p:cNvPr>
          <p:cNvSpPr txBox="1"/>
          <p:nvPr/>
        </p:nvSpPr>
        <p:spPr>
          <a:xfrm>
            <a:off x="4862003" y="1681917"/>
            <a:ext cx="3366258" cy="1938992"/>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Xét về cốt truyện, văn bản Gió lạnh đầu mùa (Thạch Lam) và Tôi đi học (Thanh Tịnh) có gì giống nhau?</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9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6"/>
                                        </p:tgtEl>
                                        <p:attrNameLst>
                                          <p:attrName>style.visibility</p:attrName>
                                        </p:attrNameLst>
                                      </p:cBhvr>
                                      <p:to>
                                        <p:strVal val="visible"/>
                                      </p:to>
                                    </p:set>
                                    <p:animEffect transition="in" filter="wipe(down)">
                                      <p:cBhvr>
                                        <p:cTn id="1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1. Tìm hiểu về cốt truyện</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3">
            <a:extLst>
              <a:ext uri="{FF2B5EF4-FFF2-40B4-BE49-F238E27FC236}">
                <a16:creationId xmlns:a16="http://schemas.microsoft.com/office/drawing/2014/main" xmlns="" id="{167E082F-12C1-D9C8-B203-FFF0B9E2A8A4}"/>
              </a:ext>
            </a:extLst>
          </p:cNvPr>
          <p:cNvPicPr>
            <a:picLocks noChangeAspect="1"/>
          </p:cNvPicPr>
          <p:nvPr/>
        </p:nvPicPr>
        <p:blipFill>
          <a:blip r:embed="rId5" cstate="email"/>
          <a:stretch>
            <a:fillRect/>
          </a:stretch>
        </p:blipFill>
        <p:spPr>
          <a:xfrm>
            <a:off x="1354543" y="2598308"/>
            <a:ext cx="6772972" cy="3386486"/>
          </a:xfrm>
          <a:prstGeom prst="rect">
            <a:avLst/>
          </a:prstGeom>
        </p:spPr>
      </p:pic>
      <p:sp>
        <p:nvSpPr>
          <p:cNvPr id="3" name="Google Shape;1859;p45">
            <a:extLst>
              <a:ext uri="{FF2B5EF4-FFF2-40B4-BE49-F238E27FC236}">
                <a16:creationId xmlns:a16="http://schemas.microsoft.com/office/drawing/2014/main" xmlns="" id="{626A916A-B483-5FD3-EA6F-C99E026D08C3}"/>
              </a:ext>
            </a:extLst>
          </p:cNvPr>
          <p:cNvSpPr/>
          <p:nvPr/>
        </p:nvSpPr>
        <p:spPr>
          <a:xfrm rot="10800000" flipH="1">
            <a:off x="272349" y="1465811"/>
            <a:ext cx="8828410" cy="1600816"/>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FontTx/>
              <a:buNone/>
              <a:defRPr/>
            </a:pPr>
            <a:endParaRPr sz="1867" kern="0">
              <a:solidFill>
                <a:srgbClr val="000000"/>
              </a:solidFill>
              <a:cs typeface="Arial"/>
            </a:endParaRPr>
          </a:p>
        </p:txBody>
      </p:sp>
      <p:sp>
        <p:nvSpPr>
          <p:cNvPr id="4" name="TextBox 23">
            <a:extLst>
              <a:ext uri="{FF2B5EF4-FFF2-40B4-BE49-F238E27FC236}">
                <a16:creationId xmlns:a16="http://schemas.microsoft.com/office/drawing/2014/main" xmlns="" id="{7548C32E-EACE-6585-A30C-D415E23F8DC5}"/>
              </a:ext>
            </a:extLst>
          </p:cNvPr>
          <p:cNvSpPr txBox="1"/>
          <p:nvPr/>
        </p:nvSpPr>
        <p:spPr>
          <a:xfrm>
            <a:off x="1300068" y="1460163"/>
            <a:ext cx="6772972"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pPr>
            <a:r>
              <a:rPr lang="en-US">
                <a:latin typeface="Times New Roman" panose="02020603050405020304" pitchFamily="18" charset="0"/>
                <a:cs typeface="Times New Roman" panose="02020603050405020304" pitchFamily="18" charset="0"/>
              </a:rPr>
              <a:t>Xét về cốt truyện, văn bản Gió lạnh đầu mùa (Thạch Lam) và Tôi đi học (Thanh Tịnh) đều nói đến những điều giản đơn, gần gũi, xoay quanh về sự việc xảy ra trong đời thường của con người nhưng dễ dàng chạm lấy trái tim của bạn đọc về sự chiêm nghiệm trong cuộc sống.</a:t>
            </a:r>
            <a:endParaRPr lang="en-US" sz="4000">
              <a:solidFill>
                <a:srgbClr val="FDF0DF">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2. Tìm hiểu về chi tiết, bối cảnh</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xmlns="" id="{B4994A79-2095-46AF-BB19-0540975DF45C}"/>
              </a:ext>
            </a:extLst>
          </p:cNvPr>
          <p:cNvPicPr>
            <a:picLocks noChangeAspect="1"/>
          </p:cNvPicPr>
          <p:nvPr/>
        </p:nvPicPr>
        <p:blipFill>
          <a:blip r:embed="rId5"/>
          <a:stretch>
            <a:fillRect/>
          </a:stretch>
        </p:blipFill>
        <p:spPr>
          <a:xfrm>
            <a:off x="4533881" y="2646141"/>
            <a:ext cx="3869854" cy="2538577"/>
          </a:xfrm>
          <a:prstGeom prst="rect">
            <a:avLst/>
          </a:prstGeom>
        </p:spPr>
      </p:pic>
      <p:grpSp>
        <p:nvGrpSpPr>
          <p:cNvPr id="3" name="组合 6">
            <a:extLst>
              <a:ext uri="{FF2B5EF4-FFF2-40B4-BE49-F238E27FC236}">
                <a16:creationId xmlns:a16="http://schemas.microsoft.com/office/drawing/2014/main" xmlns="" id="{F449AEC4-47DA-5C57-DA9B-AB5AAE67A736}"/>
              </a:ext>
            </a:extLst>
          </p:cNvPr>
          <p:cNvGrpSpPr/>
          <p:nvPr/>
        </p:nvGrpSpPr>
        <p:grpSpPr>
          <a:xfrm>
            <a:off x="1056939" y="1135264"/>
            <a:ext cx="3072905" cy="3281909"/>
            <a:chOff x="3478591" y="3933468"/>
            <a:chExt cx="2860812" cy="2084000"/>
          </a:xfrm>
        </p:grpSpPr>
        <p:pic>
          <p:nvPicPr>
            <p:cNvPr id="4" name="图片 9">
              <a:extLst>
                <a:ext uri="{FF2B5EF4-FFF2-40B4-BE49-F238E27FC236}">
                  <a16:creationId xmlns:a16="http://schemas.microsoft.com/office/drawing/2014/main" xmlns="" id="{B9DDB630-F5D3-4869-8780-325C1B8EF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5" name="文本框 14">
              <a:extLst>
                <a:ext uri="{FF2B5EF4-FFF2-40B4-BE49-F238E27FC236}">
                  <a16:creationId xmlns:a16="http://schemas.microsoft.com/office/drawing/2014/main" xmlns="" id="{77E7ECCA-B3F8-44E7-0F14-F0CF60987FE1}"/>
                </a:ext>
              </a:extLst>
            </p:cNvPr>
            <p:cNvSpPr txBox="1"/>
            <p:nvPr/>
          </p:nvSpPr>
          <p:spPr>
            <a:xfrm rot="21221573">
              <a:off x="3750445" y="4355273"/>
              <a:ext cx="2345320" cy="1231253"/>
            </a:xfrm>
            <a:prstGeom prst="rect">
              <a:avLst/>
            </a:prstGeom>
            <a:noFill/>
          </p:spPr>
          <p:txBody>
            <a:bodyPr wrap="square" rtlCol="0">
              <a:spAutoFit/>
            </a:bodyPr>
            <a:lstStyle/>
            <a:p>
              <a:pPr algn="just"/>
              <a:r>
                <a:rPr lang="en-US" sz="24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Hs</a:t>
              </a:r>
              <a:r>
                <a:rPr lang="vi-VN" sz="24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thảo luận PHT số 2 theo hình thức nhóm 4-6 em để tìm hiểu về chi tiết, bối cảnh</a:t>
              </a:r>
              <a:endParaRPr lang="en-US" sz="24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75985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2. Tìm hiểu về chi tiết, bối cảnh</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xmlns="" id="{76E57EAF-9F8B-CB9C-D02F-15BCC17BD82D}"/>
              </a:ext>
            </a:extLst>
          </p:cNvPr>
          <p:cNvPicPr>
            <a:picLocks noChangeAspect="1"/>
          </p:cNvPicPr>
          <p:nvPr/>
        </p:nvPicPr>
        <p:blipFill>
          <a:blip r:embed="rId5"/>
          <a:stretch>
            <a:fillRect/>
          </a:stretch>
        </p:blipFill>
        <p:spPr>
          <a:xfrm>
            <a:off x="0" y="1255"/>
            <a:ext cx="9144000" cy="5140990"/>
          </a:xfrm>
          <a:prstGeom prst="rect">
            <a:avLst/>
          </a:prstGeom>
        </p:spPr>
      </p:pic>
    </p:spTree>
    <p:extLst>
      <p:ext uri="{BB962C8B-B14F-4D97-AF65-F5344CB8AC3E}">
        <p14:creationId xmlns:p14="http://schemas.microsoft.com/office/powerpoint/2010/main" val="218912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2. Tìm hiểu về chi tiết, bối cảnh</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xmlns="" id="{76E57EAF-9F8B-CB9C-D02F-15BCC17BD82D}"/>
              </a:ext>
            </a:extLst>
          </p:cNvPr>
          <p:cNvPicPr>
            <a:picLocks noChangeAspect="1"/>
          </p:cNvPicPr>
          <p:nvPr/>
        </p:nvPicPr>
        <p:blipFill>
          <a:blip r:embed="rId5"/>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xmlns="" id="{1D415800-E2E7-3351-4CC3-A9E23F7EDB0C}"/>
              </a:ext>
            </a:extLst>
          </p:cNvPr>
          <p:cNvSpPr txBox="1"/>
          <p:nvPr/>
        </p:nvSpPr>
        <p:spPr>
          <a:xfrm>
            <a:off x="1217950" y="1877431"/>
            <a:ext cx="5613816" cy="307777"/>
          </a:xfrm>
          <a:prstGeom prst="rect">
            <a:avLst/>
          </a:prstGeom>
          <a:noFill/>
        </p:spPr>
        <p:txBody>
          <a:bodyPr wrap="square">
            <a:spAutoFit/>
          </a:bodyPr>
          <a:lstStyle/>
          <a:p>
            <a:r>
              <a:rPr lang="vi-VN" sz="1400">
                <a:effectLst/>
                <a:latin typeface="Times New Roman" panose="02020603050405020304" pitchFamily="18" charset="0"/>
                <a:ea typeface="SimSun" panose="02010600030101010101" pitchFamily="2" charset="-122"/>
              </a:rPr>
              <a:t>Buổi sáng đầu mùa đông</a:t>
            </a:r>
            <a:endParaRPr lang="en-US"/>
          </a:p>
        </p:txBody>
      </p:sp>
      <p:sp>
        <p:nvSpPr>
          <p:cNvPr id="6" name="TextBox 5">
            <a:extLst>
              <a:ext uri="{FF2B5EF4-FFF2-40B4-BE49-F238E27FC236}">
                <a16:creationId xmlns:a16="http://schemas.microsoft.com/office/drawing/2014/main" xmlns="" id="{B246162C-A7F1-D9C0-F6C1-F06CBEC1B197}"/>
              </a:ext>
            </a:extLst>
          </p:cNvPr>
          <p:cNvSpPr txBox="1"/>
          <p:nvPr/>
        </p:nvSpPr>
        <p:spPr>
          <a:xfrm>
            <a:off x="1217950" y="2536155"/>
            <a:ext cx="5407702" cy="523220"/>
          </a:xfrm>
          <a:prstGeom prst="rect">
            <a:avLst/>
          </a:prstGeom>
          <a:noFill/>
        </p:spPr>
        <p:txBody>
          <a:bodyPr wrap="square">
            <a:spAutoFit/>
          </a:bodyPr>
          <a:lstStyle/>
          <a:p>
            <a:r>
              <a:rPr lang="vi-VN" sz="1400">
                <a:effectLst/>
                <a:latin typeface="Times New Roman" panose="02020603050405020304" pitchFamily="18" charset="0"/>
                <a:ea typeface="SimSun" panose="02010600030101010101" pitchFamily="2" charset="-122"/>
              </a:rPr>
              <a:t>Ở cuối chợ, chỉ có mấy cái quán chơ vơ lộng gió, rác bẩn rải rác với lá rụng của cây đề</a:t>
            </a:r>
            <a:endParaRPr lang="en-US"/>
          </a:p>
        </p:txBody>
      </p:sp>
      <p:sp>
        <p:nvSpPr>
          <p:cNvPr id="8" name="TextBox 7">
            <a:extLst>
              <a:ext uri="{FF2B5EF4-FFF2-40B4-BE49-F238E27FC236}">
                <a16:creationId xmlns:a16="http://schemas.microsoft.com/office/drawing/2014/main" xmlns="" id="{46E5A786-E084-6495-4CB7-5AD7218C539F}"/>
              </a:ext>
            </a:extLst>
          </p:cNvPr>
          <p:cNvSpPr txBox="1"/>
          <p:nvPr/>
        </p:nvSpPr>
        <p:spPr>
          <a:xfrm>
            <a:off x="1217950" y="3356763"/>
            <a:ext cx="5613816" cy="307777"/>
          </a:xfrm>
          <a:prstGeom prst="rect">
            <a:avLst/>
          </a:prstGeom>
          <a:noFill/>
        </p:spPr>
        <p:txBody>
          <a:bodyPr wrap="square">
            <a:spAutoFit/>
          </a:bodyPr>
          <a:lstStyle/>
          <a:p>
            <a:r>
              <a:rPr lang="vi-VN" sz="1400">
                <a:effectLst/>
                <a:latin typeface="Times New Roman" panose="02020603050405020304" pitchFamily="18" charset="0"/>
                <a:ea typeface="SimSun" panose="02010600030101010101" pitchFamily="2" charset="-122"/>
              </a:rPr>
              <a:t>Gió thổi mạnh, trời lạnh</a:t>
            </a:r>
            <a:endParaRPr lang="en-US"/>
          </a:p>
        </p:txBody>
      </p:sp>
      <p:sp>
        <p:nvSpPr>
          <p:cNvPr id="10" name="TextBox 9">
            <a:extLst>
              <a:ext uri="{FF2B5EF4-FFF2-40B4-BE49-F238E27FC236}">
                <a16:creationId xmlns:a16="http://schemas.microsoft.com/office/drawing/2014/main" xmlns="" id="{DE3166D3-C39F-88B4-6559-2F6173595F92}"/>
              </a:ext>
            </a:extLst>
          </p:cNvPr>
          <p:cNvSpPr txBox="1"/>
          <p:nvPr/>
        </p:nvSpPr>
        <p:spPr>
          <a:xfrm>
            <a:off x="1217950" y="3889693"/>
            <a:ext cx="5742759" cy="1169551"/>
          </a:xfrm>
          <a:prstGeom prst="rect">
            <a:avLst/>
          </a:prstGeom>
          <a:noFill/>
        </p:spPr>
        <p:txBody>
          <a:bodyPr wrap="square">
            <a:spAutoFit/>
          </a:bodyPr>
          <a:lstStyle/>
          <a:p>
            <a:r>
              <a:rPr lang="en-US" sz="1400" kern="100">
                <a:effectLst/>
                <a:latin typeface="Times New Roman" panose="02020603050405020304" pitchFamily="18" charset="0"/>
                <a:ea typeface="MS Mincho" panose="02020609040205080304" pitchFamily="49" charset="-128"/>
                <a:cs typeface="Times New Roman" panose="02020603050405020304" pitchFamily="18" charset="0"/>
              </a:rPr>
              <a:t>+ Mặc không khác ngày thường, vẫn những bộ quần áo màu nâu bạc đã vá nhiều chỗ;</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a:p>
            <a:r>
              <a:rPr lang="en-US" sz="1400" kern="100">
                <a:effectLst/>
                <a:latin typeface="Times New Roman" panose="02020603050405020304" pitchFamily="18" charset="0"/>
                <a:ea typeface="MS Mincho" panose="02020609040205080304" pitchFamily="49" charset="-128"/>
                <a:cs typeface="Times New Roman" panose="02020603050405020304" pitchFamily="18" charset="0"/>
              </a:rPr>
              <a:t>+ Môi tím lại, qua những chỗ áo rách, da thịt thâm đi;</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a:p>
            <a:r>
              <a:rPr lang="en-US" sz="1400" kern="100">
                <a:effectLst/>
                <a:latin typeface="Times New Roman" panose="02020603050405020304" pitchFamily="18" charset="0"/>
                <a:ea typeface="MS Mincho" panose="02020609040205080304" pitchFamily="49" charset="-128"/>
                <a:cs typeface="Times New Roman" panose="02020603050405020304" pitchFamily="18" charset="0"/>
              </a:rPr>
              <a:t>+ Mỗi cơn gió đến, run lên, hàm răng đập vào nhau</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a:p>
            <a:r>
              <a:rPr lang="en-US" sz="1400" kern="100">
                <a:effectLst/>
                <a:latin typeface="Times New Roman" panose="02020603050405020304" pitchFamily="18" charset="0"/>
                <a:ea typeface="MS Mincho" panose="02020609040205080304" pitchFamily="49" charset="-128"/>
              </a:rPr>
              <a:t>+ Co ro đứng bên cột quán, chỉ mặc có manh áo rách tả tơi, hở cả lưng và tay</a:t>
            </a:r>
            <a:endParaRPr lang="en-US"/>
          </a:p>
        </p:txBody>
      </p:sp>
      <p:sp>
        <p:nvSpPr>
          <p:cNvPr id="12" name="TextBox 11">
            <a:extLst>
              <a:ext uri="{FF2B5EF4-FFF2-40B4-BE49-F238E27FC236}">
                <a16:creationId xmlns:a16="http://schemas.microsoft.com/office/drawing/2014/main" xmlns="" id="{721C2743-E2AF-DD05-1C0A-036F7DD56B6A}"/>
              </a:ext>
            </a:extLst>
          </p:cNvPr>
          <p:cNvSpPr txBox="1"/>
          <p:nvPr/>
        </p:nvSpPr>
        <p:spPr>
          <a:xfrm>
            <a:off x="7180925" y="1742265"/>
            <a:ext cx="1525249" cy="2246769"/>
          </a:xfrm>
          <a:prstGeom prst="rect">
            <a:avLst/>
          </a:prstGeom>
          <a:noFill/>
        </p:spPr>
        <p:txBody>
          <a:bodyPr wrap="square">
            <a:spAutoFit/>
          </a:bodyPr>
          <a:lstStyle/>
          <a:p>
            <a:pPr algn="just"/>
            <a:r>
              <a:rPr lang="en-US" sz="1400">
                <a:effectLst/>
                <a:latin typeface="Times New Roman" panose="02020603050405020304" pitchFamily="18" charset="0"/>
                <a:ea typeface="SimSun" panose="02010600030101010101" pitchFamily="2" charset="-122"/>
              </a:rPr>
              <a:t>Bối cảnh truyện được miêu tả đã cho ta thấy được góc khuất của cuộc sống</a:t>
            </a:r>
            <a:r>
              <a:rPr lang="vi-VN" sz="1400">
                <a:effectLst/>
                <a:latin typeface="Times New Roman" panose="02020603050405020304" pitchFamily="18" charset="0"/>
                <a:ea typeface="SimSun" panose="02010600030101010101" pitchFamily="2" charset="-122"/>
              </a:rPr>
              <a:t> đó là</a:t>
            </a:r>
            <a:r>
              <a:rPr lang="en-US" sz="1400">
                <a:effectLst/>
                <a:latin typeface="Times New Roman" panose="02020603050405020304" pitchFamily="18" charset="0"/>
                <a:ea typeface="SimSun" panose="02010600030101010101" pitchFamily="2" charset="-122"/>
              </a:rPr>
              <a:t> sự nghèo khổ, bất hạnh, cơ cực</a:t>
            </a:r>
            <a:r>
              <a:rPr lang="vi-VN" sz="1400">
                <a:effectLst/>
                <a:latin typeface="Times New Roman" panose="02020603050405020304" pitchFamily="18" charset="0"/>
                <a:ea typeface="SimSun" panose="02010600030101010101" pitchFamily="2" charset="-122"/>
              </a:rPr>
              <a:t>, thiếu thốn của những đứa trẻ con nhà nghèo</a:t>
            </a:r>
            <a:endParaRPr lang="en-US"/>
          </a:p>
        </p:txBody>
      </p:sp>
    </p:spTree>
    <p:extLst>
      <p:ext uri="{BB962C8B-B14F-4D97-AF65-F5344CB8AC3E}">
        <p14:creationId xmlns:p14="http://schemas.microsoft.com/office/powerpoint/2010/main" val="57488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9" name="Google Shape;502;p33">
            <a:extLst>
              <a:ext uri="{FF2B5EF4-FFF2-40B4-BE49-F238E27FC236}">
                <a16:creationId xmlns:a16="http://schemas.microsoft.com/office/drawing/2014/main" xmlns="" id="{F951F8A6-B46B-6248-9554-E71FB216F520}"/>
              </a:ext>
            </a:extLst>
          </p:cNvPr>
          <p:cNvGrpSpPr/>
          <p:nvPr/>
        </p:nvGrpSpPr>
        <p:grpSpPr>
          <a:xfrm>
            <a:off x="2571583" y="1121306"/>
            <a:ext cx="4275784" cy="2893740"/>
            <a:chOff x="309900" y="238100"/>
            <a:chExt cx="7048350" cy="5237800"/>
          </a:xfrm>
          <a:solidFill>
            <a:srgbClr val="FDF0DF"/>
          </a:solidFill>
        </p:grpSpPr>
        <p:sp>
          <p:nvSpPr>
            <p:cNvPr id="10" name="Google Shape;503;p33">
              <a:extLst>
                <a:ext uri="{FF2B5EF4-FFF2-40B4-BE49-F238E27FC236}">
                  <a16:creationId xmlns:a16="http://schemas.microsoft.com/office/drawing/2014/main" xmlns="" id="{6BA3B5CD-6714-2891-044E-759A5DA2B778}"/>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504;p33">
              <a:extLst>
                <a:ext uri="{FF2B5EF4-FFF2-40B4-BE49-F238E27FC236}">
                  <a16:creationId xmlns:a16="http://schemas.microsoft.com/office/drawing/2014/main" xmlns="" id="{67ED50E1-2816-875B-FFBF-70C8993BEF1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505;p33">
              <a:extLst>
                <a:ext uri="{FF2B5EF4-FFF2-40B4-BE49-F238E27FC236}">
                  <a16:creationId xmlns:a16="http://schemas.microsoft.com/office/drawing/2014/main" xmlns="" id="{C374B461-282C-08D6-ACA8-D488ECE97202}"/>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506;p33">
              <a:extLst>
                <a:ext uri="{FF2B5EF4-FFF2-40B4-BE49-F238E27FC236}">
                  <a16:creationId xmlns:a16="http://schemas.microsoft.com/office/drawing/2014/main" xmlns="" id="{4B12B0EA-025F-EBDE-A5AA-DF6AEEB8B0E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507;p33">
              <a:extLst>
                <a:ext uri="{FF2B5EF4-FFF2-40B4-BE49-F238E27FC236}">
                  <a16:creationId xmlns:a16="http://schemas.microsoft.com/office/drawing/2014/main" xmlns="" id="{E1D77BA7-60E4-1765-0F22-04C349DEE946}"/>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508;p33">
              <a:extLst>
                <a:ext uri="{FF2B5EF4-FFF2-40B4-BE49-F238E27FC236}">
                  <a16:creationId xmlns:a16="http://schemas.microsoft.com/office/drawing/2014/main" xmlns="" id="{9AE94ABA-A24F-4D89-B664-CB5B4316E17E}"/>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509;p33">
              <a:extLst>
                <a:ext uri="{FF2B5EF4-FFF2-40B4-BE49-F238E27FC236}">
                  <a16:creationId xmlns:a16="http://schemas.microsoft.com/office/drawing/2014/main" xmlns="" id="{25BBC783-2424-7623-BECF-9B444437494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510;p33">
              <a:extLst>
                <a:ext uri="{FF2B5EF4-FFF2-40B4-BE49-F238E27FC236}">
                  <a16:creationId xmlns:a16="http://schemas.microsoft.com/office/drawing/2014/main" xmlns="" id="{CB9269FB-767E-1A3D-1356-4B6BA5C6C768}"/>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511;p33">
              <a:extLst>
                <a:ext uri="{FF2B5EF4-FFF2-40B4-BE49-F238E27FC236}">
                  <a16:creationId xmlns:a16="http://schemas.microsoft.com/office/drawing/2014/main" xmlns="" id="{7913610A-0A13-DB25-3E53-0DAA69B0817B}"/>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3. Tìm hiểu về nhân vật Sơn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818878" y="1782335"/>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4" descr="Gió lạnh đầu mùa/Ngữ văn 6 - YouTube">
            <a:extLst>
              <a:ext uri="{FF2B5EF4-FFF2-40B4-BE49-F238E27FC236}">
                <a16:creationId xmlns:a16="http://schemas.microsoft.com/office/drawing/2014/main" xmlns="" id="{FCACE8FC-FB26-F58D-CC5A-19EA51CCDB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389" b="85833" l="9375" r="47708">
                        <a14:foregroundMark x1="27500" y1="21389" x2="23333" y2="29167"/>
                        <a14:foregroundMark x1="16250" y1="79167" x2="11458" y2="86111"/>
                        <a14:foregroundMark x1="46667" y1="51389" x2="47708" y2="51944"/>
                        <a14:backgroundMark x1="31042" y1="24722" x2="34167" y2="33056"/>
                        <a14:backgroundMark x1="31667" y1="53333" x2="33125" y2="64444"/>
                        <a14:backgroundMark x1="11458" y1="41111" x2="12500" y2="65556"/>
                        <a14:backgroundMark x1="45417" y1="57222" x2="47917" y2="59722"/>
                      </a14:backgroundRemoval>
                    </a14:imgEffect>
                  </a14:imgLayer>
                </a14:imgProps>
              </a:ext>
              <a:ext uri="{28A0092B-C50C-407E-A947-70E740481C1C}">
                <a14:useLocalDpi xmlns:a14="http://schemas.microsoft.com/office/drawing/2010/main" val="0"/>
              </a:ext>
            </a:extLst>
          </a:blip>
          <a:srcRect l="4760" t="18734" r="48528" b="12739"/>
          <a:stretch/>
        </p:blipFill>
        <p:spPr bwMode="auto">
          <a:xfrm>
            <a:off x="206048" y="2316829"/>
            <a:ext cx="2569050" cy="28266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ió lạnh đầu mùa/Ngữ văn 6 - YouTube">
            <a:extLst>
              <a:ext uri="{FF2B5EF4-FFF2-40B4-BE49-F238E27FC236}">
                <a16:creationId xmlns:a16="http://schemas.microsoft.com/office/drawing/2014/main" xmlns="" id="{DCFE104F-E786-4DB9-C3D7-96E6E3DDD5BC}"/>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056" b="86111" l="53125" r="67917">
                        <a14:foregroundMark x1="59167" y1="28333" x2="62708" y2="30833"/>
                        <a14:foregroundMark x1="63958" y1="78056" x2="63958" y2="86111"/>
                        <a14:foregroundMark x1="60000" y1="78889" x2="58750" y2="84167"/>
                      </a14:backgroundRemoval>
                    </a14:imgEffect>
                  </a14:imgLayer>
                </a14:imgProps>
              </a:ext>
              <a:ext uri="{28A0092B-C50C-407E-A947-70E740481C1C}">
                <a14:useLocalDpi xmlns:a14="http://schemas.microsoft.com/office/drawing/2010/main" val="0"/>
              </a:ext>
            </a:extLst>
          </a:blip>
          <a:srcRect l="51468" t="23454" r="30160" b="13600"/>
          <a:stretch/>
        </p:blipFill>
        <p:spPr bwMode="auto">
          <a:xfrm>
            <a:off x="7818878" y="2320263"/>
            <a:ext cx="1098699" cy="2823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a:extLst>
              <a:ext uri="{FF2B5EF4-FFF2-40B4-BE49-F238E27FC236}">
                <a16:creationId xmlns:a16="http://schemas.microsoft.com/office/drawing/2014/main" xmlns="" id="{C91369E0-4C74-23FD-7E1A-05A9EF73F3E5}"/>
              </a:ext>
            </a:extLst>
          </p:cNvPr>
          <p:cNvSpPr txBox="1">
            <a:spLocks noChangeArrowheads="1"/>
          </p:cNvSpPr>
          <p:nvPr/>
        </p:nvSpPr>
        <p:spPr bwMode="auto">
          <a:xfrm>
            <a:off x="3046799" y="1889187"/>
            <a:ext cx="314308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400" i="1">
                <a:latin typeface="Times New Roman" panose="02020603050405020304" pitchFamily="18" charset="0"/>
                <a:cs typeface="Times New Roman" panose="02020603050405020304" pitchFamily="18" charset="0"/>
              </a:rPr>
              <a:t>Hs</a:t>
            </a:r>
            <a:r>
              <a:rPr lang="vi-VN" sz="2400" i="1">
                <a:latin typeface="Times New Roman" panose="02020603050405020304" pitchFamily="18" charset="0"/>
                <a:cs typeface="Times New Roman" panose="02020603050405020304" pitchFamily="18" charset="0"/>
              </a:rPr>
              <a:t> thảo luận PHT số 3 theo hình thức nhóm đôi để tìm hiểu về nhân vật Sơn</a:t>
            </a:r>
            <a:endParaRPr lang="en-US" sz="2400">
              <a:latin typeface="Times New Roman" panose="02020603050405020304" pitchFamily="18" charset="0"/>
              <a:cs typeface="Times New Roman" panose="02020603050405020304" pitchFamily="18" charset="0"/>
            </a:endParaRPr>
          </a:p>
          <a:p>
            <a:pPr algn="ctr">
              <a:buClrTx/>
              <a:buFontTx/>
              <a:buNone/>
            </a:pPr>
            <a:endParaRPr lang="en-US" sz="54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3. Tìm hiểu về nhân vật Sơn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xmlns="" id="{9590F7F4-FFA3-CAEB-C295-609D565D9146}"/>
              </a:ext>
            </a:extLst>
          </p:cNvPr>
          <p:cNvPicPr>
            <a:picLocks noChangeAspect="1"/>
          </p:cNvPicPr>
          <p:nvPr/>
        </p:nvPicPr>
        <p:blipFill>
          <a:blip r:embed="rId5"/>
          <a:stretch>
            <a:fillRect/>
          </a:stretch>
        </p:blipFill>
        <p:spPr>
          <a:xfrm>
            <a:off x="0" y="1255"/>
            <a:ext cx="9144000" cy="5140990"/>
          </a:xfrm>
          <a:prstGeom prst="rect">
            <a:avLst/>
          </a:prstGeom>
        </p:spPr>
      </p:pic>
    </p:spTree>
    <p:extLst>
      <p:ext uri="{BB962C8B-B14F-4D97-AF65-F5344CB8AC3E}">
        <p14:creationId xmlns:p14="http://schemas.microsoft.com/office/powerpoint/2010/main" val="2305548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3. Tìm hiểu về nhân vật Sơn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xmlns="" id="{9590F7F4-FFA3-CAEB-C295-609D565D9146}"/>
              </a:ext>
            </a:extLst>
          </p:cNvPr>
          <p:cNvPicPr>
            <a:picLocks noChangeAspect="1"/>
          </p:cNvPicPr>
          <p:nvPr/>
        </p:nvPicPr>
        <p:blipFill>
          <a:blip r:embed="rId5"/>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xmlns="" id="{8223677A-D64D-D39F-498F-E13A93C15CCF}"/>
              </a:ext>
            </a:extLst>
          </p:cNvPr>
          <p:cNvSpPr txBox="1"/>
          <p:nvPr/>
        </p:nvSpPr>
        <p:spPr>
          <a:xfrm>
            <a:off x="1765005" y="1623896"/>
            <a:ext cx="3121788" cy="1569660"/>
          </a:xfrm>
          <a:prstGeom prst="rect">
            <a:avLst/>
          </a:prstGeom>
          <a:noFill/>
        </p:spPr>
        <p:txBody>
          <a:bodyPr wrap="square">
            <a:spAutoFit/>
          </a:bodyPr>
          <a:lstStyle/>
          <a:p>
            <a:pPr algn="just"/>
            <a:r>
              <a:rPr lang="en-US" sz="1600" i="1">
                <a:effectLst/>
                <a:latin typeface="Times New Roman" panose="02020603050405020304" pitchFamily="18" charset="0"/>
                <a:ea typeface="SimSun" panose="02010600030101010101" pitchFamily="2" charset="-122"/>
              </a:rPr>
              <a:t>“Sơn bây giờ mới chợt nhớ ra là mẹ cái Hiên rất nghèo,…”</a:t>
            </a:r>
            <a:r>
              <a:rPr lang="en-US" sz="1600">
                <a:effectLst/>
                <a:latin typeface="Times New Roman" panose="02020603050405020304" pitchFamily="18" charset="0"/>
                <a:ea typeface="SimSun" panose="02010600030101010101" pitchFamily="2" charset="-122"/>
              </a:rPr>
              <a:t> đến</a:t>
            </a:r>
            <a:r>
              <a:rPr lang="en-US" sz="1600" i="1">
                <a:effectLst/>
                <a:latin typeface="Times New Roman" panose="02020603050405020304" pitchFamily="18" charset="0"/>
                <a:ea typeface="SimSun" panose="02010600030101010101" pitchFamily="2" charset="-122"/>
              </a:rPr>
              <a:t> “Với lòng ngây thơ của tuổi trẻ, chị Lan hăm hở chạy về nhà lấy áo. Sơn đứng lặng yên đợi, trong lòng tự nhiên thấy ấm áp vui vui.”</a:t>
            </a:r>
            <a:r>
              <a:rPr lang="en-US" sz="1600">
                <a:effectLst/>
                <a:latin typeface="Times New Roman" panose="02020603050405020304" pitchFamily="18" charset="0"/>
                <a:ea typeface="SimSun" panose="02010600030101010101" pitchFamily="2" charset="-122"/>
              </a:rPr>
              <a:t>.</a:t>
            </a:r>
            <a:endParaRPr lang="en-US" sz="1600"/>
          </a:p>
        </p:txBody>
      </p:sp>
      <p:sp>
        <p:nvSpPr>
          <p:cNvPr id="6" name="TextBox 5">
            <a:extLst>
              <a:ext uri="{FF2B5EF4-FFF2-40B4-BE49-F238E27FC236}">
                <a16:creationId xmlns:a16="http://schemas.microsoft.com/office/drawing/2014/main" xmlns="" id="{D78B9531-2AFF-D0E9-8418-C11C29EE9A68}"/>
              </a:ext>
            </a:extLst>
          </p:cNvPr>
          <p:cNvSpPr txBox="1"/>
          <p:nvPr/>
        </p:nvSpPr>
        <p:spPr>
          <a:xfrm>
            <a:off x="1765005" y="3383070"/>
            <a:ext cx="3121788" cy="1569660"/>
          </a:xfrm>
          <a:prstGeom prst="rect">
            <a:avLst/>
          </a:prstGeom>
          <a:noFill/>
        </p:spPr>
        <p:txBody>
          <a:bodyPr wrap="square">
            <a:spAutoFit/>
          </a:bodyPr>
          <a:lstStyle/>
          <a:p>
            <a:pPr algn="just"/>
            <a:r>
              <a:rPr lang="en-US" sz="1600">
                <a:effectLst/>
                <a:latin typeface="Times New Roman" panose="02020603050405020304" pitchFamily="18" charset="0"/>
                <a:ea typeface="SimSun" panose="02010600030101010101" pitchFamily="2" charset="-122"/>
              </a:rPr>
              <a:t>Sơn cảm thấy lo lắng, sợ hãi khi biết được tin cái Sinh sẽ đi mách với mẹ mình về việc chiếc áo. Cậu muốn giúp đỡ Hiên nhưng trong lòng lại lo sợ mẹ trách phạt nên đã đi tìm Hiên để đòi lại áo</a:t>
            </a:r>
            <a:endParaRPr lang="en-US" sz="1600"/>
          </a:p>
        </p:txBody>
      </p:sp>
      <p:sp>
        <p:nvSpPr>
          <p:cNvPr id="8" name="TextBox 7">
            <a:extLst>
              <a:ext uri="{FF2B5EF4-FFF2-40B4-BE49-F238E27FC236}">
                <a16:creationId xmlns:a16="http://schemas.microsoft.com/office/drawing/2014/main" xmlns="" id="{C138918E-597C-B987-50CB-87F9BDD77302}"/>
              </a:ext>
            </a:extLst>
          </p:cNvPr>
          <p:cNvSpPr txBox="1"/>
          <p:nvPr/>
        </p:nvSpPr>
        <p:spPr>
          <a:xfrm>
            <a:off x="5227668" y="1563488"/>
            <a:ext cx="1974954" cy="3293209"/>
          </a:xfrm>
          <a:prstGeom prst="rect">
            <a:avLst/>
          </a:prstGeom>
          <a:noFill/>
        </p:spPr>
        <p:txBody>
          <a:bodyPr wrap="square">
            <a:spAutoFit/>
          </a:bodyPr>
          <a:lstStyle/>
          <a:p>
            <a:pPr algn="just"/>
            <a:r>
              <a:rPr lang="vi-VN" sz="1600" kern="100">
                <a:effectLst/>
                <a:latin typeface="Times New Roman" panose="02020603050405020304" pitchFamily="18" charset="0"/>
                <a:ea typeface="MS Mincho" panose="02020609040205080304" pitchFamily="49" charset="-128"/>
                <a:cs typeface="Times New Roman" panose="02020603050405020304" pitchFamily="18" charset="0"/>
              </a:rPr>
              <a:t>Sơn </a:t>
            </a:r>
            <a:r>
              <a:rPr lang="en-US" sz="1600" kern="100">
                <a:effectLst/>
                <a:latin typeface="Times New Roman" panose="02020603050405020304" pitchFamily="18" charset="0"/>
                <a:ea typeface="MS Mincho" panose="02020609040205080304" pitchFamily="49" charset="-128"/>
                <a:cs typeface="Times New Roman" panose="02020603050405020304" pitchFamily="18" charset="0"/>
              </a:rPr>
              <a:t>là đứa </a:t>
            </a:r>
            <a:r>
              <a:rPr lang="vi-VN" sz="1600" kern="100">
                <a:effectLst/>
                <a:latin typeface="Times New Roman" panose="02020603050405020304" pitchFamily="18" charset="0"/>
                <a:ea typeface="MS Mincho" panose="02020609040205080304" pitchFamily="49" charset="-128"/>
                <a:cs typeface="Times New Roman" panose="02020603050405020304" pitchFamily="18" charset="0"/>
              </a:rPr>
              <a:t>cậu bé</a:t>
            </a:r>
            <a:r>
              <a:rPr lang="en-US" sz="1600" kern="100">
                <a:effectLst/>
                <a:latin typeface="Times New Roman" panose="02020603050405020304" pitchFamily="18" charset="0"/>
                <a:ea typeface="MS Mincho" panose="02020609040205080304" pitchFamily="49" charset="-128"/>
                <a:cs typeface="Times New Roman" panose="02020603050405020304" pitchFamily="18" charset="0"/>
              </a:rPr>
              <a:t> sống tình cảm, giàu  lòng trắc ẩn, biết quan tâm và yêu thương người thân, bạn bè</a:t>
            </a:r>
            <a:r>
              <a:rPr lang="vi-VN" sz="1600" kern="100">
                <a:effectLst/>
                <a:latin typeface="Times New Roman" panose="02020603050405020304" pitchFamily="18" charset="0"/>
                <a:ea typeface="MS Mincho" panose="02020609040205080304" pitchFamily="49" charset="-128"/>
                <a:cs typeface="Times New Roman" panose="02020603050405020304" pitchFamily="18" charset="0"/>
              </a:rPr>
              <a:t>; cũng có sự hồn nhiên, ngây thơ như bao đứa trẻ khác (đòi lại áo)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p>
            <a:pPr algn="just"/>
            <a:r>
              <a:rPr lang="en-US" sz="1600">
                <a:effectLst/>
                <a:latin typeface="Times New Roman" panose="02020603050405020304" pitchFamily="18" charset="0"/>
                <a:ea typeface="MS Mincho" panose="02020609040205080304" pitchFamily="49" charset="-128"/>
                <a:cs typeface="Times New Roman" panose="02020603050405020304" pitchFamily="18" charset="0"/>
                <a:sym typeface="Wingdings" panose="05000000000000000000" pitchFamily="2" charset="2"/>
              </a:rPr>
              <a:t></a:t>
            </a:r>
            <a:r>
              <a:rPr lang="en-US" sz="1600">
                <a:effectLst/>
                <a:latin typeface="Times New Roman" panose="02020603050405020304" pitchFamily="18" charset="0"/>
                <a:ea typeface="MS Mincho" panose="02020609040205080304" pitchFamily="49" charset="-128"/>
              </a:rPr>
              <a:t> Lối miêu tả chân thực, tự nhiên của Thạch Lam khi khắc họa nhân vật trẻ em</a:t>
            </a:r>
            <a:endParaRPr lang="en-US" sz="1600"/>
          </a:p>
        </p:txBody>
      </p:sp>
      <p:sp>
        <p:nvSpPr>
          <p:cNvPr id="10" name="TextBox 9">
            <a:extLst>
              <a:ext uri="{FF2B5EF4-FFF2-40B4-BE49-F238E27FC236}">
                <a16:creationId xmlns:a16="http://schemas.microsoft.com/office/drawing/2014/main" xmlns="" id="{CCD41FF4-54B8-E87C-5756-F71EDDB3CAED}"/>
              </a:ext>
            </a:extLst>
          </p:cNvPr>
          <p:cNvSpPr txBox="1"/>
          <p:nvPr/>
        </p:nvSpPr>
        <p:spPr>
          <a:xfrm>
            <a:off x="7362211" y="1453844"/>
            <a:ext cx="1793668" cy="3108543"/>
          </a:xfrm>
          <a:prstGeom prst="rect">
            <a:avLst/>
          </a:prstGeom>
          <a:noFill/>
        </p:spPr>
        <p:txBody>
          <a:bodyPr wrap="square">
            <a:spAutoFit/>
          </a:bodyPr>
          <a:lstStyle/>
          <a:p>
            <a:pPr algn="just"/>
            <a:r>
              <a:rPr lang="en-US" sz="1400">
                <a:effectLst/>
                <a:latin typeface="Times New Roman" panose="02020603050405020304" pitchFamily="18" charset="0"/>
                <a:ea typeface="SimSun" panose="02010600030101010101" pitchFamily="2" charset="-122"/>
              </a:rPr>
              <a:t>Chi tiết Sơn thấy động lòng thương trước hoàn cảnh của Hiên và muốn đem chiếc áo bông cũ cho Hiên. Qua đây, nhân vật Sơn đã cho em biết được rằng ở đâu đó, trong xã hội cũ, tình người, sự thương yêu ấm áp, lòng nhân ái với những hoàn cảnh bất hạnh ngoài xã hội vẫn còn.</a:t>
            </a:r>
            <a:endParaRPr lang="en-US"/>
          </a:p>
        </p:txBody>
      </p:sp>
    </p:spTree>
    <p:extLst>
      <p:ext uri="{BB962C8B-B14F-4D97-AF65-F5344CB8AC3E}">
        <p14:creationId xmlns:p14="http://schemas.microsoft.com/office/powerpoint/2010/main" val="12760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4. Tìm hiểu về nhân vật hai người mẹ</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组合 2">
            <a:extLst>
              <a:ext uri="{FF2B5EF4-FFF2-40B4-BE49-F238E27FC236}">
                <a16:creationId xmlns:a16="http://schemas.microsoft.com/office/drawing/2014/main" xmlns="" id="{265FA7F2-694F-64D5-C28D-3E6845904B1B}"/>
              </a:ext>
            </a:extLst>
          </p:cNvPr>
          <p:cNvGrpSpPr/>
          <p:nvPr/>
        </p:nvGrpSpPr>
        <p:grpSpPr>
          <a:xfrm flipH="1">
            <a:off x="4810691" y="1144843"/>
            <a:ext cx="3603035" cy="2787285"/>
            <a:chOff x="-558688" y="0"/>
            <a:chExt cx="9107943" cy="6858000"/>
          </a:xfrm>
        </p:grpSpPr>
        <p:pic>
          <p:nvPicPr>
            <p:cNvPr id="5" name="图片 3">
              <a:extLst>
                <a:ext uri="{FF2B5EF4-FFF2-40B4-BE49-F238E27FC236}">
                  <a16:creationId xmlns:a16="http://schemas.microsoft.com/office/drawing/2014/main" xmlns="" id="{A1FE366B-6FD5-08DA-AC11-06F69E85E43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4">
              <a:extLst>
                <a:ext uri="{FF2B5EF4-FFF2-40B4-BE49-F238E27FC236}">
                  <a16:creationId xmlns:a16="http://schemas.microsoft.com/office/drawing/2014/main" xmlns="" id="{7A161BE3-25A2-189C-4B35-FF9C1F76BE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3" name="TextBox 12">
            <a:extLst>
              <a:ext uri="{FF2B5EF4-FFF2-40B4-BE49-F238E27FC236}">
                <a16:creationId xmlns:a16="http://schemas.microsoft.com/office/drawing/2014/main" xmlns="" id="{3E40AF5E-AF07-558E-DA11-BF5E2FF03B6F}"/>
              </a:ext>
            </a:extLst>
          </p:cNvPr>
          <p:cNvSpPr txBox="1"/>
          <p:nvPr/>
        </p:nvSpPr>
        <p:spPr>
          <a:xfrm>
            <a:off x="5220322" y="1653005"/>
            <a:ext cx="2782162"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a:t>
            </a: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thảo luận PHT</a:t>
            </a:r>
            <a:endPar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ct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số 4 theo hình thức nhóm đôi để tìm hiểu về nhân vật </a:t>
            </a: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 người mẹ</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图片 2">
            <a:extLst>
              <a:ext uri="{FF2B5EF4-FFF2-40B4-BE49-F238E27FC236}">
                <a16:creationId xmlns:a16="http://schemas.microsoft.com/office/drawing/2014/main" xmlns="" id="{29B518B0-DC96-8D7A-2056-5E1D416C48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26" y="1591505"/>
            <a:ext cx="3802190" cy="3794494"/>
          </a:xfrm>
          <a:prstGeom prst="rect">
            <a:avLst/>
          </a:prstGeom>
        </p:spPr>
      </p:pic>
    </p:spTree>
    <p:extLst>
      <p:ext uri="{BB962C8B-B14F-4D97-AF65-F5344CB8AC3E}">
        <p14:creationId xmlns:p14="http://schemas.microsoft.com/office/powerpoint/2010/main" val="30676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4. Tìm hiểu về nhân vật hai người mẹ</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xmlns="" id="{12985735-4390-FDD4-392B-5C4046E3A15B}"/>
              </a:ext>
            </a:extLst>
          </p:cNvPr>
          <p:cNvPicPr>
            <a:picLocks noChangeAspect="1"/>
          </p:cNvPicPr>
          <p:nvPr/>
        </p:nvPicPr>
        <p:blipFill>
          <a:blip r:embed="rId5"/>
          <a:stretch>
            <a:fillRect/>
          </a:stretch>
        </p:blipFill>
        <p:spPr>
          <a:xfrm>
            <a:off x="0" y="1255"/>
            <a:ext cx="9144000" cy="5140990"/>
          </a:xfrm>
          <a:prstGeom prst="rect">
            <a:avLst/>
          </a:prstGeom>
        </p:spPr>
      </p:pic>
    </p:spTree>
    <p:extLst>
      <p:ext uri="{BB962C8B-B14F-4D97-AF65-F5344CB8AC3E}">
        <p14:creationId xmlns:p14="http://schemas.microsoft.com/office/powerpoint/2010/main" val="270109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Hoạt động khởi động</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5335805" y="178873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Freeform 8">
            <a:extLst>
              <a:ext uri="{FF2B5EF4-FFF2-40B4-BE49-F238E27FC236}">
                <a16:creationId xmlns:a16="http://schemas.microsoft.com/office/drawing/2014/main" xmlns="" id="{EB9133D4-0305-A0DE-7CDC-0F1307A97282}"/>
              </a:ext>
            </a:extLst>
          </p:cNvPr>
          <p:cNvSpPr/>
          <p:nvPr/>
        </p:nvSpPr>
        <p:spPr>
          <a:xfrm>
            <a:off x="3381153" y="2571750"/>
            <a:ext cx="2817628" cy="2571750"/>
          </a:xfrm>
          <a:custGeom>
            <a:avLst/>
            <a:gdLst/>
            <a:ahLst/>
            <a:cxnLst/>
            <a:rect l="l" t="t" r="r" b="b"/>
            <a:pathLst>
              <a:path w="2638066" h="2134435">
                <a:moveTo>
                  <a:pt x="0" y="0"/>
                </a:moveTo>
                <a:lnTo>
                  <a:pt x="2638066" y="0"/>
                </a:lnTo>
                <a:lnTo>
                  <a:pt x="2638066" y="2134435"/>
                </a:lnTo>
                <a:lnTo>
                  <a:pt x="0" y="21344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2" name="Google Shape;2239;p65">
            <a:extLst>
              <a:ext uri="{FF2B5EF4-FFF2-40B4-BE49-F238E27FC236}">
                <a16:creationId xmlns:a16="http://schemas.microsoft.com/office/drawing/2014/main" xmlns="" id="{BEE3DFDC-4C61-A865-C21E-72F625E2FC05}"/>
              </a:ext>
            </a:extLst>
          </p:cNvPr>
          <p:cNvSpPr/>
          <p:nvPr/>
        </p:nvSpPr>
        <p:spPr>
          <a:xfrm rot="10336670">
            <a:off x="7030700" y="1671142"/>
            <a:ext cx="716818"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2240;p65">
            <a:extLst>
              <a:ext uri="{FF2B5EF4-FFF2-40B4-BE49-F238E27FC236}">
                <a16:creationId xmlns:a16="http://schemas.microsoft.com/office/drawing/2014/main" xmlns="" id="{AB454CFB-0AA7-44CC-56B5-DA09710DC59B}"/>
              </a:ext>
            </a:extLst>
          </p:cNvPr>
          <p:cNvSpPr/>
          <p:nvPr/>
        </p:nvSpPr>
        <p:spPr>
          <a:xfrm rot="-504209">
            <a:off x="1245830" y="1664486"/>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2339;p65">
            <a:extLst>
              <a:ext uri="{FF2B5EF4-FFF2-40B4-BE49-F238E27FC236}">
                <a16:creationId xmlns:a16="http://schemas.microsoft.com/office/drawing/2014/main" xmlns="" id="{86BC6975-CA7E-958A-4665-1F5E1A171CA2}"/>
              </a:ext>
            </a:extLst>
          </p:cNvPr>
          <p:cNvSpPr txBox="1">
            <a:spLocks/>
          </p:cNvSpPr>
          <p:nvPr/>
        </p:nvSpPr>
        <p:spPr>
          <a:xfrm>
            <a:off x="1199319" y="1707281"/>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
                <a:srgbClr val="E32747"/>
              </a:buClr>
              <a:defRPr/>
            </a:pPr>
            <a:r>
              <a:rPr lang="en" sz="3600" b="1">
                <a:solidFill>
                  <a:schemeClr val="accent1">
                    <a:lumMod val="75000"/>
                  </a:schemeClr>
                </a:solidFill>
                <a:latin typeface="Times New Roman" panose="02020603050405020304" pitchFamily="18" charset="0"/>
                <a:cs typeface="Times New Roman" panose="02020603050405020304" pitchFamily="18" charset="0"/>
              </a:rPr>
              <a:t>01</a:t>
            </a:r>
          </a:p>
        </p:txBody>
      </p:sp>
      <p:sp>
        <p:nvSpPr>
          <p:cNvPr id="55" name="Google Shape;2340;p65">
            <a:extLst>
              <a:ext uri="{FF2B5EF4-FFF2-40B4-BE49-F238E27FC236}">
                <a16:creationId xmlns:a16="http://schemas.microsoft.com/office/drawing/2014/main" xmlns="" id="{42E7BD67-62EF-9FAF-6895-94DFB2E3CDC3}"/>
              </a:ext>
            </a:extLst>
          </p:cNvPr>
          <p:cNvSpPr txBox="1">
            <a:spLocks/>
          </p:cNvSpPr>
          <p:nvPr/>
        </p:nvSpPr>
        <p:spPr>
          <a:xfrm rot="21220410">
            <a:off x="7007488" y="1711908"/>
            <a:ext cx="734752"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
                <a:srgbClr val="E32747"/>
              </a:buClr>
              <a:defRPr/>
            </a:pPr>
            <a:r>
              <a:rPr lang="en" sz="3600" b="1">
                <a:solidFill>
                  <a:srgbClr val="FF785D"/>
                </a:solidFill>
                <a:latin typeface="Times New Roman" panose="02020603050405020304" pitchFamily="18" charset="0"/>
                <a:cs typeface="Times New Roman" panose="02020603050405020304" pitchFamily="18" charset="0"/>
              </a:rPr>
              <a:t>02</a:t>
            </a:r>
          </a:p>
        </p:txBody>
      </p:sp>
      <p:sp>
        <p:nvSpPr>
          <p:cNvPr id="56" name="TextBox 10">
            <a:extLst>
              <a:ext uri="{FF2B5EF4-FFF2-40B4-BE49-F238E27FC236}">
                <a16:creationId xmlns:a16="http://schemas.microsoft.com/office/drawing/2014/main" xmlns="" id="{61E08452-17F2-0766-6CD7-DD7ABF4C1A80}"/>
              </a:ext>
            </a:extLst>
          </p:cNvPr>
          <p:cNvSpPr txBox="1"/>
          <p:nvPr/>
        </p:nvSpPr>
        <p:spPr>
          <a:xfrm>
            <a:off x="242949" y="2664777"/>
            <a:ext cx="2817628"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685800">
              <a:buClrTx/>
              <a:defRPr/>
            </a:pPr>
            <a:r>
              <a:rPr lang="nl-NL" sz="2400" i="1">
                <a:latin typeface="Times New Roman" panose="02020603050405020304" pitchFamily="18" charset="0"/>
                <a:cs typeface="Times New Roman" panose="02020603050405020304" pitchFamily="18" charset="0"/>
              </a:rPr>
              <a:t>Em có biết những ảnh ảnh này ở đâu không? </a:t>
            </a:r>
            <a:endParaRPr kumimoji="0" lang="en-US" sz="138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57" name="TextBox 11">
            <a:extLst>
              <a:ext uri="{FF2B5EF4-FFF2-40B4-BE49-F238E27FC236}">
                <a16:creationId xmlns:a16="http://schemas.microsoft.com/office/drawing/2014/main" xmlns="" id="{D5A6EBE3-7437-0958-F7C7-CA7704C04A7B}"/>
              </a:ext>
            </a:extLst>
          </p:cNvPr>
          <p:cNvSpPr txBox="1"/>
          <p:nvPr/>
        </p:nvSpPr>
        <p:spPr>
          <a:xfrm>
            <a:off x="5930653" y="2683699"/>
            <a:ext cx="3034814"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2400" i="1">
                <a:latin typeface="Times New Roman" panose="02020603050405020304" pitchFamily="18" charset="0"/>
                <a:cs typeface="Times New Roman" panose="02020603050405020304" pitchFamily="18" charset="0"/>
              </a:rPr>
              <a:t>Em có cảm xúc, suy nghĩ gì sau khi xem các hình ảnh đó?</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24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arn(inVertical)">
                                      <p:cBhvr>
                                        <p:cTn id="13" dur="500"/>
                                        <p:tgtEl>
                                          <p:spTgt spid="5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barn(inVertical)">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inVertical)">
                                      <p:cBhvr>
                                        <p:cTn id="29" dur="500"/>
                                        <p:tgtEl>
                                          <p:spTgt spid="5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arn(inVertical)">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p:bldP spid="55" grpId="0"/>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16" name="Picture 15">
            <a:extLst>
              <a:ext uri="{FF2B5EF4-FFF2-40B4-BE49-F238E27FC236}">
                <a16:creationId xmlns:a16="http://schemas.microsoft.com/office/drawing/2014/main" xmlns="" id="{5A8C4B77-E6D0-405C-9B2D-C3D5E10B41EA}"/>
              </a:ext>
            </a:extLst>
          </p:cNvPr>
          <p:cNvPicPr>
            <a:picLocks noChangeAspect="1"/>
          </p:cNvPicPr>
          <p:nvPr/>
        </p:nvPicPr>
        <p:blipFill>
          <a:blip r:embed="rId3"/>
          <a:stretch>
            <a:fillRect/>
          </a:stretch>
        </p:blipFill>
        <p:spPr>
          <a:xfrm>
            <a:off x="0" y="1255"/>
            <a:ext cx="9144000" cy="5140990"/>
          </a:xfrm>
          <a:prstGeom prst="rect">
            <a:avLst/>
          </a:prstGeom>
        </p:spPr>
      </p:pic>
      <p:sp>
        <p:nvSpPr>
          <p:cNvPr id="5" name="TextBox 4">
            <a:extLst>
              <a:ext uri="{FF2B5EF4-FFF2-40B4-BE49-F238E27FC236}">
                <a16:creationId xmlns:a16="http://schemas.microsoft.com/office/drawing/2014/main" xmlns="" id="{AA3B3981-5D26-D96E-C2AE-FC835C509E80}"/>
              </a:ext>
            </a:extLst>
          </p:cNvPr>
          <p:cNvSpPr txBox="1"/>
          <p:nvPr/>
        </p:nvSpPr>
        <p:spPr>
          <a:xfrm>
            <a:off x="1362119" y="3483263"/>
            <a:ext cx="1189695" cy="954107"/>
          </a:xfrm>
          <a:prstGeom prst="rect">
            <a:avLst/>
          </a:prstGeom>
          <a:noFill/>
        </p:spPr>
        <p:txBody>
          <a:bodyPr wrap="square">
            <a:spAutoFit/>
          </a:bodyPr>
          <a:lstStyle/>
          <a:p>
            <a:pPr algn="just"/>
            <a:r>
              <a:rPr lang="en-US" sz="1400">
                <a:effectLst/>
                <a:latin typeface="Times New Roman" panose="02020603050405020304" pitchFamily="18" charset="0"/>
                <a:ea typeface="MS Mincho" panose="02020609040205080304" pitchFamily="49" charset="-128"/>
                <a:cs typeface="Times New Roman" panose="02020603050405020304" pitchFamily="18" charset="0"/>
              </a:rPr>
              <a:t>Là người phụ nữ giàu có, thuộc tầng lớp trung lưu</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xmlns="" id="{84DF481B-7BD0-D8E5-09C2-74F8930847B6}"/>
              </a:ext>
            </a:extLst>
          </p:cNvPr>
          <p:cNvSpPr txBox="1"/>
          <p:nvPr/>
        </p:nvSpPr>
        <p:spPr>
          <a:xfrm>
            <a:off x="2845775" y="3483263"/>
            <a:ext cx="1450298" cy="738664"/>
          </a:xfrm>
          <a:prstGeom prst="rect">
            <a:avLst/>
          </a:prstGeom>
          <a:noFill/>
        </p:spPr>
        <p:txBody>
          <a:bodyPr wrap="square">
            <a:spAutoFit/>
          </a:bodyPr>
          <a:lstStyle/>
          <a:p>
            <a:pPr algn="just"/>
            <a:r>
              <a:rPr lang="vi-VN" sz="1400">
                <a:effectLst/>
                <a:latin typeface="Times New Roman" panose="02020603050405020304" pitchFamily="18" charset="0"/>
                <a:ea typeface="MS Mincho" panose="02020609040205080304" pitchFamily="49" charset="-128"/>
                <a:cs typeface="Times New Roman" panose="02020603050405020304" pitchFamily="18" charset="0"/>
              </a:rPr>
              <a:t>C</a:t>
            </a:r>
            <a:r>
              <a:rPr lang="en-US" sz="1400">
                <a:effectLst/>
                <a:latin typeface="Times New Roman" panose="02020603050405020304" pitchFamily="18" charset="0"/>
                <a:ea typeface="MS Mincho" panose="02020609040205080304" pitchFamily="49" charset="-128"/>
                <a:cs typeface="Times New Roman" panose="02020603050405020304" pitchFamily="18" charset="0"/>
              </a:rPr>
              <a:t>ho mẹ Hiên</a:t>
            </a:r>
            <a:r>
              <a:rPr lang="vi-VN" sz="1400">
                <a:effectLst/>
                <a:latin typeface="Times New Roman" panose="02020603050405020304" pitchFamily="18" charset="0"/>
                <a:ea typeface="MS Mincho" panose="02020609040205080304" pitchFamily="49" charset="-128"/>
                <a:cs typeface="Times New Roman" panose="02020603050405020304" pitchFamily="18" charset="0"/>
              </a:rPr>
              <a:t> vay 5 đồng để</a:t>
            </a:r>
            <a:r>
              <a:rPr lang="en-US" sz="1400">
                <a:effectLst/>
                <a:latin typeface="Times New Roman" panose="02020603050405020304" pitchFamily="18" charset="0"/>
                <a:ea typeface="MS Mincho" panose="02020609040205080304" pitchFamily="49" charset="-128"/>
                <a:cs typeface="Times New Roman" panose="02020603050405020304" pitchFamily="18" charset="0"/>
              </a:rPr>
              <a:t> may áo cho con </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xmlns="" id="{4D049F61-455A-55A7-5E06-92EC2E750006}"/>
              </a:ext>
            </a:extLst>
          </p:cNvPr>
          <p:cNvSpPr txBox="1"/>
          <p:nvPr/>
        </p:nvSpPr>
        <p:spPr>
          <a:xfrm>
            <a:off x="4549586" y="3286132"/>
            <a:ext cx="2680196" cy="1815882"/>
          </a:xfrm>
          <a:prstGeom prst="rect">
            <a:avLst/>
          </a:prstGeom>
          <a:noFill/>
        </p:spPr>
        <p:txBody>
          <a:bodyPr wrap="square">
            <a:spAutoFit/>
          </a:bodyPr>
          <a:lstStyle/>
          <a:p>
            <a:r>
              <a:rPr lang="en-US" sz="1400">
                <a:effectLst/>
                <a:latin typeface="Times New Roman" panose="02020603050405020304" pitchFamily="18" charset="0"/>
                <a:ea typeface="MS Mincho" panose="02020609040205080304" pitchFamily="49" charset="-128"/>
                <a:cs typeface="Times New Roman" panose="02020603050405020304" pitchFamily="18" charset="0"/>
              </a:rPr>
              <a:t>Với mẹ con Hiên: Không hề chửi bới, trách móc mà hỏi han hoàn cảnh; </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a:p>
            <a:r>
              <a:rPr lang="vi-VN" sz="1400">
                <a:effectLst/>
                <a:latin typeface="Times New Roman" panose="02020603050405020304" pitchFamily="18" charset="0"/>
                <a:ea typeface="MS Mincho" panose="02020609040205080304" pitchFamily="49" charset="-128"/>
              </a:rPr>
              <a:t>+)</a:t>
            </a:r>
            <a:r>
              <a:rPr lang="en-US" sz="1400">
                <a:effectLst/>
                <a:latin typeface="Times New Roman" panose="02020603050405020304" pitchFamily="18" charset="0"/>
                <a:ea typeface="MS Mincho" panose="02020609040205080304" pitchFamily="49" charset="-128"/>
              </a:rPr>
              <a:t> Với các con: Nhắc nhở các con không nên tự tiện lấy áo đem cho người khác mà phải xin phép mẹ, nhưng mẹ vui vì các con biết chia sẻ, giúp đỡ người khác... </a:t>
            </a:r>
            <a:endParaRPr lang="en-US"/>
          </a:p>
        </p:txBody>
      </p:sp>
      <p:sp>
        <p:nvSpPr>
          <p:cNvPr id="20" name="TextBox 19">
            <a:extLst>
              <a:ext uri="{FF2B5EF4-FFF2-40B4-BE49-F238E27FC236}">
                <a16:creationId xmlns:a16="http://schemas.microsoft.com/office/drawing/2014/main" xmlns="" id="{7DAB8F38-BB92-633D-2636-DAFFE48287EC}"/>
              </a:ext>
            </a:extLst>
          </p:cNvPr>
          <p:cNvSpPr txBox="1"/>
          <p:nvPr/>
        </p:nvSpPr>
        <p:spPr>
          <a:xfrm>
            <a:off x="1450139" y="2162438"/>
            <a:ext cx="1189695" cy="954107"/>
          </a:xfrm>
          <a:prstGeom prst="rect">
            <a:avLst/>
          </a:prstGeom>
          <a:noFill/>
        </p:spPr>
        <p:txBody>
          <a:bodyPr wrap="square">
            <a:spAutoFit/>
          </a:bodyPr>
          <a:lstStyle/>
          <a:p>
            <a:pPr algn="just"/>
            <a:r>
              <a:rPr lang="en-US" sz="1400">
                <a:effectLst/>
                <a:latin typeface="Times New Roman" panose="02020603050405020304" pitchFamily="18" charset="0"/>
                <a:ea typeface="MS Mincho" panose="02020609040205080304" pitchFamily="49" charset="-128"/>
              </a:rPr>
              <a:t>Người mẹ nghèo khổ, chỉ có nghề đi mò cua bắt ốc</a:t>
            </a:r>
            <a:endParaRPr lang="en-US"/>
          </a:p>
        </p:txBody>
      </p:sp>
      <p:sp>
        <p:nvSpPr>
          <p:cNvPr id="22" name="TextBox 21">
            <a:extLst>
              <a:ext uri="{FF2B5EF4-FFF2-40B4-BE49-F238E27FC236}">
                <a16:creationId xmlns:a16="http://schemas.microsoft.com/office/drawing/2014/main" xmlns="" id="{9EF0AB50-E2A2-0ED0-EA5C-23393F7F9A2E}"/>
              </a:ext>
            </a:extLst>
          </p:cNvPr>
          <p:cNvSpPr txBox="1"/>
          <p:nvPr/>
        </p:nvSpPr>
        <p:spPr>
          <a:xfrm>
            <a:off x="2914883" y="2164060"/>
            <a:ext cx="1675151" cy="954107"/>
          </a:xfrm>
          <a:prstGeom prst="rect">
            <a:avLst/>
          </a:prstGeom>
          <a:noFill/>
        </p:spPr>
        <p:txBody>
          <a:bodyPr wrap="square">
            <a:spAutoFit/>
          </a:bodyPr>
          <a:lstStyle/>
          <a:p>
            <a:r>
              <a:rPr lang="en-US" sz="1400">
                <a:effectLst/>
                <a:latin typeface="Times New Roman" panose="02020603050405020304" pitchFamily="18" charset="0"/>
                <a:ea typeface="MS Mincho" panose="02020609040205080304" pitchFamily="49" charset="-128"/>
              </a:rPr>
              <a:t>Khi biết con được nhận áo từ chị em Sơn, người mẹ đã mang đến trả</a:t>
            </a:r>
            <a:endParaRPr lang="en-US"/>
          </a:p>
        </p:txBody>
      </p:sp>
      <p:sp>
        <p:nvSpPr>
          <p:cNvPr id="24" name="TextBox 23">
            <a:extLst>
              <a:ext uri="{FF2B5EF4-FFF2-40B4-BE49-F238E27FC236}">
                <a16:creationId xmlns:a16="http://schemas.microsoft.com/office/drawing/2014/main" xmlns="" id="{C4E026FC-AC2C-99A2-E2CC-1BFB33F753CF}"/>
              </a:ext>
            </a:extLst>
          </p:cNvPr>
          <p:cNvSpPr txBox="1"/>
          <p:nvPr/>
        </p:nvSpPr>
        <p:spPr>
          <a:xfrm>
            <a:off x="4698009" y="2076351"/>
            <a:ext cx="2317388" cy="1169551"/>
          </a:xfrm>
          <a:prstGeom prst="rect">
            <a:avLst/>
          </a:prstGeom>
          <a:noFill/>
        </p:spPr>
        <p:txBody>
          <a:bodyPr wrap="square">
            <a:spAutoFit/>
          </a:bodyPr>
          <a:lstStyle/>
          <a:p>
            <a:r>
              <a:rPr lang="en-US" sz="1400">
                <a:effectLst/>
                <a:latin typeface="Times New Roman" panose="02020603050405020304" pitchFamily="18" charset="0"/>
                <a:ea typeface="MS Mincho" panose="02020609040205080304" pitchFamily="49" charset="-128"/>
                <a:cs typeface="Times New Roman" panose="02020603050405020304" pitchFamily="18" charset="0"/>
              </a:rPr>
              <a:t>“Tôi biết cậu ở đây đùa, nên tôi phải vội vàng đem lại đây trả mợ”</a:t>
            </a:r>
            <a:r>
              <a:rPr lang="vi-VN" sz="1400">
                <a:effectLst/>
                <a:latin typeface="Times New Roman" panose="02020603050405020304" pitchFamily="18" charset="0"/>
                <a:ea typeface="MS Mincho" panose="02020609040205080304" pitchFamily="49" charset="-128"/>
                <a:cs typeface="Times New Roman" panose="02020603050405020304" pitchFamily="18" charset="0"/>
              </a:rPr>
              <a:t>; </a:t>
            </a:r>
            <a:r>
              <a:rPr lang="en-US" sz="1400">
                <a:effectLst/>
                <a:latin typeface="Times New Roman" panose="02020603050405020304" pitchFamily="18" charset="0"/>
                <a:ea typeface="MS Mincho" panose="02020609040205080304" pitchFamily="49" charset="-128"/>
                <a:cs typeface="Times New Roman" panose="02020603050405020304" pitchFamily="18" charset="0"/>
              </a:rPr>
              <a:t>xưng hô: “tôi”- “cậu”- “mợ”, “bẩm”, “nhà cháu” </a:t>
            </a:r>
            <a:endParaRPr lang="en-US" sz="10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6" name="TextBox 25">
            <a:extLst>
              <a:ext uri="{FF2B5EF4-FFF2-40B4-BE49-F238E27FC236}">
                <a16:creationId xmlns:a16="http://schemas.microsoft.com/office/drawing/2014/main" xmlns="" id="{5F320F33-CEAD-9B50-12BB-63D879261D4B}"/>
              </a:ext>
            </a:extLst>
          </p:cNvPr>
          <p:cNvSpPr txBox="1"/>
          <p:nvPr/>
        </p:nvSpPr>
        <p:spPr>
          <a:xfrm>
            <a:off x="7121040" y="2065215"/>
            <a:ext cx="1765068" cy="1169551"/>
          </a:xfrm>
          <a:prstGeom prst="rect">
            <a:avLst/>
          </a:prstGeom>
          <a:noFill/>
        </p:spPr>
        <p:txBody>
          <a:bodyPr wrap="square">
            <a:spAutoFit/>
          </a:bodyPr>
          <a:lstStyle/>
          <a:p>
            <a:pPr algn="just"/>
            <a:r>
              <a:rPr lang="en-US" sz="1400">
                <a:effectLst/>
                <a:latin typeface="Times New Roman" panose="02020603050405020304" pitchFamily="18" charset="0"/>
                <a:ea typeface="MS Mincho" panose="02020609040205080304" pitchFamily="49" charset="-128"/>
              </a:rPr>
              <a:t>Là người mẹ nghèo nhưng có lòng tự trọng, dạy con phải biết “đói cho sạch, rách cho thơm”</a:t>
            </a:r>
            <a:endParaRPr lang="en-US"/>
          </a:p>
        </p:txBody>
      </p:sp>
      <p:sp>
        <p:nvSpPr>
          <p:cNvPr id="28" name="TextBox 27">
            <a:extLst>
              <a:ext uri="{FF2B5EF4-FFF2-40B4-BE49-F238E27FC236}">
                <a16:creationId xmlns:a16="http://schemas.microsoft.com/office/drawing/2014/main" xmlns="" id="{97A5D360-35F4-8E59-0B7B-28F5A58EE158}"/>
              </a:ext>
            </a:extLst>
          </p:cNvPr>
          <p:cNvSpPr txBox="1"/>
          <p:nvPr/>
        </p:nvSpPr>
        <p:spPr>
          <a:xfrm>
            <a:off x="7229782" y="3399622"/>
            <a:ext cx="1741745" cy="954107"/>
          </a:xfrm>
          <a:prstGeom prst="rect">
            <a:avLst/>
          </a:prstGeom>
          <a:noFill/>
        </p:spPr>
        <p:txBody>
          <a:bodyPr wrap="square">
            <a:spAutoFit/>
          </a:bodyPr>
          <a:lstStyle/>
          <a:p>
            <a:pPr algn="just"/>
            <a:r>
              <a:rPr lang="en-US" sz="1400">
                <a:effectLst/>
                <a:latin typeface="Times New Roman" panose="02020603050405020304" pitchFamily="18" charset="0"/>
                <a:ea typeface="SimSun" panose="02010600030101010101" pitchFamily="2" charset="-122"/>
              </a:rPr>
              <a:t>Mẹ</a:t>
            </a:r>
            <a:r>
              <a:rPr lang="vi-VN" sz="1400">
                <a:effectLst/>
                <a:latin typeface="Times New Roman" panose="02020603050405020304" pitchFamily="18" charset="0"/>
                <a:ea typeface="SimSun" panose="02010600030101010101" pitchFamily="2" charset="-122"/>
              </a:rPr>
              <a:t> Sơn là người</a:t>
            </a:r>
            <a:r>
              <a:rPr lang="en-US" sz="1400">
                <a:effectLst/>
                <a:latin typeface="Times New Roman" panose="02020603050405020304" pitchFamily="18" charset="0"/>
                <a:ea typeface="SimSun" panose="02010600030101010101" pitchFamily="2" charset="-122"/>
              </a:rPr>
              <a:t> nhân hậu, tế nhị; vừa nghiêm khắc, vừa giàu</a:t>
            </a:r>
            <a:r>
              <a:rPr lang="vi-VN" sz="1400">
                <a:effectLst/>
                <a:latin typeface="Times New Roman" panose="02020603050405020304" pitchFamily="18" charset="0"/>
                <a:ea typeface="SimSun" panose="02010600030101010101" pitchFamily="2" charset="-122"/>
              </a:rPr>
              <a:t> lòng </a:t>
            </a:r>
            <a:r>
              <a:rPr lang="en-US" sz="1400">
                <a:effectLst/>
                <a:latin typeface="Times New Roman" panose="02020603050405020304" pitchFamily="18" charset="0"/>
                <a:ea typeface="SimSun" panose="02010600030101010101" pitchFamily="2" charset="-122"/>
              </a:rPr>
              <a:t>yêu thương</a:t>
            </a:r>
            <a:endParaRPr lang="en-US"/>
          </a:p>
        </p:txBody>
      </p:sp>
    </p:spTree>
    <p:extLst>
      <p:ext uri="{BB962C8B-B14F-4D97-AF65-F5344CB8AC3E}">
        <p14:creationId xmlns:p14="http://schemas.microsoft.com/office/powerpoint/2010/main" val="345244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20" grpId="0"/>
      <p:bldP spid="22" grpId="0"/>
      <p:bldP spid="24" grpId="0"/>
      <p:bldP spid="26"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5. Tìm hiểu về ý nghĩa của truyện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856;p38">
            <a:extLst>
              <a:ext uri="{FF2B5EF4-FFF2-40B4-BE49-F238E27FC236}">
                <a16:creationId xmlns:a16="http://schemas.microsoft.com/office/drawing/2014/main" xmlns="" id="{30A0B2CF-3E92-A9CA-CDC8-BE7AEFB95D80}"/>
              </a:ext>
            </a:extLst>
          </p:cNvPr>
          <p:cNvGrpSpPr/>
          <p:nvPr/>
        </p:nvGrpSpPr>
        <p:grpSpPr>
          <a:xfrm>
            <a:off x="696226" y="2009389"/>
            <a:ext cx="5768369" cy="2413755"/>
            <a:chOff x="3137750" y="1398572"/>
            <a:chExt cx="3205900" cy="2495700"/>
          </a:xfrm>
        </p:grpSpPr>
        <p:sp>
          <p:nvSpPr>
            <p:cNvPr id="5" name="Google Shape;1857;p38">
              <a:extLst>
                <a:ext uri="{FF2B5EF4-FFF2-40B4-BE49-F238E27FC236}">
                  <a16:creationId xmlns:a16="http://schemas.microsoft.com/office/drawing/2014/main" xmlns="" id="{FF72F3E4-ABD8-EE20-63C0-CBB9ECD8F102}"/>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1858;p38">
              <a:extLst>
                <a:ext uri="{FF2B5EF4-FFF2-40B4-BE49-F238E27FC236}">
                  <a16:creationId xmlns:a16="http://schemas.microsoft.com/office/drawing/2014/main" xmlns="" id="{86DB6B2A-BD0A-9AE7-2D87-EBA7887CB509}"/>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 name="Google Shape;1940;p38">
            <a:extLst>
              <a:ext uri="{FF2B5EF4-FFF2-40B4-BE49-F238E27FC236}">
                <a16:creationId xmlns:a16="http://schemas.microsoft.com/office/drawing/2014/main" xmlns="" id="{E8CDEACD-4657-17D3-24C3-025DD2255FD9}"/>
              </a:ext>
            </a:extLst>
          </p:cNvPr>
          <p:cNvSpPr/>
          <p:nvPr/>
        </p:nvSpPr>
        <p:spPr>
          <a:xfrm>
            <a:off x="1912794" y="1823528"/>
            <a:ext cx="2604978" cy="572700"/>
          </a:xfrm>
          <a:prstGeom prst="roundRect">
            <a:avLst>
              <a:gd name="adj" fmla="val 16667"/>
            </a:avLst>
          </a:prstGeom>
          <a:solidFill>
            <a:schemeClr val="accent4">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rgbClr val="000000"/>
                </a:solidFill>
                <a:effectLst/>
                <a:uLnTx/>
                <a:uFillTx/>
                <a:latin typeface="Times New Roman" panose="02020603050405020304" pitchFamily="18" charset="0"/>
                <a:ea typeface="Fira Sans Extra Condensed"/>
                <a:cs typeface="Arial"/>
                <a:sym typeface="Arial"/>
              </a:rPr>
              <a:t>Câu hỏi</a:t>
            </a:r>
            <a:endParaRPr kumimoji="0" sz="4400" b="1" i="1" u="none" strike="noStrike" kern="0" cap="none" spc="0" normalizeH="0" baseline="0" noProof="0">
              <a:ln>
                <a:noFill/>
              </a:ln>
              <a:solidFill>
                <a:srgbClr val="FFFFFF"/>
              </a:solidFill>
              <a:effectLst/>
              <a:uLnTx/>
              <a:uFillTx/>
              <a:latin typeface="Arial"/>
              <a:ea typeface="Fira Sans Extra Condensed"/>
              <a:cs typeface="Fira Sans Extra Condensed"/>
              <a:sym typeface="Fira Sans Extra Condensed"/>
            </a:endParaRPr>
          </a:p>
        </p:txBody>
      </p:sp>
      <p:sp>
        <p:nvSpPr>
          <p:cNvPr id="4" name="Google Shape;1941;p38">
            <a:extLst>
              <a:ext uri="{FF2B5EF4-FFF2-40B4-BE49-F238E27FC236}">
                <a16:creationId xmlns:a16="http://schemas.microsoft.com/office/drawing/2014/main" xmlns="" id="{FF0558C0-4307-287C-0ABE-07BB27DDB3D6}"/>
              </a:ext>
            </a:extLst>
          </p:cNvPr>
          <p:cNvSpPr txBox="1"/>
          <p:nvPr/>
        </p:nvSpPr>
        <p:spPr>
          <a:xfrm>
            <a:off x="747713" y="2334650"/>
            <a:ext cx="5055989" cy="10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i="1">
                <a:effectLst/>
                <a:latin typeface="Times New Roman" panose="02020603050405020304" pitchFamily="18" charset="0"/>
                <a:ea typeface="SimSun" panose="02010600030101010101" pitchFamily="2" charset="-122"/>
                <a:cs typeface="Times New Roman" panose="02020603050405020304" pitchFamily="18" charset="0"/>
              </a:rPr>
              <a:t>Có người cho rằng, truyện Gió lạnh đầu mùa chỉ có ý nghĩa đơn giản là việc cho chiếc áo bông cũ. Em có đồng ý không? Vì sao? Theo em, truyện ngắn này có ý nghĩa như thế nào?</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7" name="Picture 4" descr="Gió lạnh đầu mùa/Ngữ văn 6 - YouTube">
            <a:extLst>
              <a:ext uri="{FF2B5EF4-FFF2-40B4-BE49-F238E27FC236}">
                <a16:creationId xmlns:a16="http://schemas.microsoft.com/office/drawing/2014/main" xmlns="" id="{FB9FEDCF-0C16-E00B-15F1-0C0E76946E9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389" b="85833" l="9375" r="47708">
                        <a14:foregroundMark x1="27500" y1="21389" x2="23333" y2="29167"/>
                        <a14:foregroundMark x1="16250" y1="79167" x2="11458" y2="86111"/>
                        <a14:foregroundMark x1="46667" y1="51389" x2="47708" y2="51944"/>
                        <a14:backgroundMark x1="31042" y1="24722" x2="34167" y2="33056"/>
                        <a14:backgroundMark x1="31667" y1="53333" x2="33125" y2="64444"/>
                        <a14:backgroundMark x1="11458" y1="41111" x2="12500" y2="65556"/>
                        <a14:backgroundMark x1="45417" y1="57222" x2="47917" y2="59722"/>
                      </a14:backgroundRemoval>
                    </a14:imgEffect>
                  </a14:imgLayer>
                </a14:imgProps>
              </a:ext>
              <a:ext uri="{28A0092B-C50C-407E-A947-70E740481C1C}">
                <a14:useLocalDpi xmlns:a14="http://schemas.microsoft.com/office/drawing/2010/main" val="0"/>
              </a:ext>
            </a:extLst>
          </a:blip>
          <a:srcRect l="4760" t="18734" r="48528" b="12739"/>
          <a:stretch/>
        </p:blipFill>
        <p:spPr bwMode="auto">
          <a:xfrm flipH="1">
            <a:off x="6346071" y="1871331"/>
            <a:ext cx="2973947" cy="327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5. Tìm hiểu về ý nghĩa của truyện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770;p14">
            <a:extLst>
              <a:ext uri="{FF2B5EF4-FFF2-40B4-BE49-F238E27FC236}">
                <a16:creationId xmlns:a16="http://schemas.microsoft.com/office/drawing/2014/main" xmlns="" id="{08BD610B-FEDB-A21B-33B6-7E2E4EC164B0}"/>
              </a:ext>
            </a:extLst>
          </p:cNvPr>
          <p:cNvGrpSpPr/>
          <p:nvPr/>
        </p:nvGrpSpPr>
        <p:grpSpPr>
          <a:xfrm flipH="1">
            <a:off x="8373558" y="4183013"/>
            <a:ext cx="389525" cy="786625"/>
            <a:chOff x="5768250" y="3827525"/>
            <a:chExt cx="389525" cy="786625"/>
          </a:xfrm>
        </p:grpSpPr>
        <p:sp>
          <p:nvSpPr>
            <p:cNvPr id="207" name="Google Shape;771;p14">
              <a:extLst>
                <a:ext uri="{FF2B5EF4-FFF2-40B4-BE49-F238E27FC236}">
                  <a16:creationId xmlns:a16="http://schemas.microsoft.com/office/drawing/2014/main" xmlns="" id="{CB152D60-C7F7-D564-E5CB-6C555F31B353}"/>
                </a:ext>
              </a:extLst>
            </p:cNvPr>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772;p14">
              <a:extLst>
                <a:ext uri="{FF2B5EF4-FFF2-40B4-BE49-F238E27FC236}">
                  <a16:creationId xmlns:a16="http://schemas.microsoft.com/office/drawing/2014/main" xmlns="" id="{2556CCB9-877D-F0DD-91BA-7C3859448269}"/>
                </a:ext>
              </a:extLst>
            </p:cNvPr>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773;p14">
              <a:extLst>
                <a:ext uri="{FF2B5EF4-FFF2-40B4-BE49-F238E27FC236}">
                  <a16:creationId xmlns:a16="http://schemas.microsoft.com/office/drawing/2014/main" xmlns="" id="{EDBD19EB-E6FE-CB4E-740B-913DA7006493}"/>
                </a:ext>
              </a:extLst>
            </p:cNvPr>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rgbClr val="FCDB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774;p14">
              <a:extLst>
                <a:ext uri="{FF2B5EF4-FFF2-40B4-BE49-F238E27FC236}">
                  <a16:creationId xmlns:a16="http://schemas.microsoft.com/office/drawing/2014/main" xmlns="" id="{035E3324-9D66-EF61-6943-A16A87304EA3}"/>
                </a:ext>
              </a:extLst>
            </p:cNvPr>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775;p14">
              <a:extLst>
                <a:ext uri="{FF2B5EF4-FFF2-40B4-BE49-F238E27FC236}">
                  <a16:creationId xmlns:a16="http://schemas.microsoft.com/office/drawing/2014/main" xmlns="" id="{08DCDF2C-C7F6-DF2C-85AE-65BDF67E403A}"/>
                </a:ext>
              </a:extLst>
            </p:cNvPr>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776;p14">
              <a:extLst>
                <a:ext uri="{FF2B5EF4-FFF2-40B4-BE49-F238E27FC236}">
                  <a16:creationId xmlns:a16="http://schemas.microsoft.com/office/drawing/2014/main" xmlns="" id="{532C2F48-5758-EA9D-C2F3-0B3FE08C85B4}"/>
                </a:ext>
              </a:extLst>
            </p:cNvPr>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777;p14">
              <a:extLst>
                <a:ext uri="{FF2B5EF4-FFF2-40B4-BE49-F238E27FC236}">
                  <a16:creationId xmlns:a16="http://schemas.microsoft.com/office/drawing/2014/main" xmlns="" id="{81A18778-AD26-A2B7-9BEF-85A3C512EF5F}"/>
                </a:ext>
              </a:extLst>
            </p:cNvPr>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778;p14">
              <a:extLst>
                <a:ext uri="{FF2B5EF4-FFF2-40B4-BE49-F238E27FC236}">
                  <a16:creationId xmlns:a16="http://schemas.microsoft.com/office/drawing/2014/main" xmlns="" id="{06E0C5F3-7330-0016-71C4-A6680093602D}"/>
                </a:ext>
              </a:extLst>
            </p:cNvPr>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779;p14">
              <a:extLst>
                <a:ext uri="{FF2B5EF4-FFF2-40B4-BE49-F238E27FC236}">
                  <a16:creationId xmlns:a16="http://schemas.microsoft.com/office/drawing/2014/main" xmlns="" id="{715ED9F7-743E-E8B6-1126-359823B98380}"/>
                </a:ext>
              </a:extLst>
            </p:cNvPr>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6" name="Google Shape;780;p14">
              <a:extLst>
                <a:ext uri="{FF2B5EF4-FFF2-40B4-BE49-F238E27FC236}">
                  <a16:creationId xmlns:a16="http://schemas.microsoft.com/office/drawing/2014/main" xmlns="" id="{5A5BAB64-3C81-1FD3-1F9E-18564C8EC23E}"/>
                </a:ext>
              </a:extLst>
            </p:cNvPr>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7" name="Google Shape;781;p14">
              <a:extLst>
                <a:ext uri="{FF2B5EF4-FFF2-40B4-BE49-F238E27FC236}">
                  <a16:creationId xmlns:a16="http://schemas.microsoft.com/office/drawing/2014/main" xmlns="" id="{561270D4-F555-557C-7DA7-644DBB272E95}"/>
                </a:ext>
              </a:extLst>
            </p:cNvPr>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8" name="Google Shape;782;p14">
              <a:extLst>
                <a:ext uri="{FF2B5EF4-FFF2-40B4-BE49-F238E27FC236}">
                  <a16:creationId xmlns:a16="http://schemas.microsoft.com/office/drawing/2014/main" xmlns="" id="{41218265-0A3C-F2AC-A1AC-A6755853A8B0}"/>
                </a:ext>
              </a:extLst>
            </p:cNvPr>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9" name="Google Shape;783;p14">
              <a:extLst>
                <a:ext uri="{FF2B5EF4-FFF2-40B4-BE49-F238E27FC236}">
                  <a16:creationId xmlns:a16="http://schemas.microsoft.com/office/drawing/2014/main" xmlns="" id="{BF0933DC-7B63-CAA2-2AB7-7FB4D7B66AC0}"/>
                </a:ext>
              </a:extLst>
            </p:cNvPr>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0" name="Google Shape;784;p14">
              <a:extLst>
                <a:ext uri="{FF2B5EF4-FFF2-40B4-BE49-F238E27FC236}">
                  <a16:creationId xmlns:a16="http://schemas.microsoft.com/office/drawing/2014/main" xmlns="" id="{3A8EE568-0851-7C8A-53A5-B5A89482BB9E}"/>
                </a:ext>
              </a:extLst>
            </p:cNvPr>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1" name="Google Shape;785;p14">
              <a:extLst>
                <a:ext uri="{FF2B5EF4-FFF2-40B4-BE49-F238E27FC236}">
                  <a16:creationId xmlns:a16="http://schemas.microsoft.com/office/drawing/2014/main" xmlns="" id="{A5013A58-72BA-8440-2D11-D914451E3DAC}"/>
                </a:ext>
              </a:extLst>
            </p:cNvPr>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2" name="Google Shape;786;p14">
              <a:extLst>
                <a:ext uri="{FF2B5EF4-FFF2-40B4-BE49-F238E27FC236}">
                  <a16:creationId xmlns:a16="http://schemas.microsoft.com/office/drawing/2014/main" xmlns="" id="{9A3A8081-952E-D7BE-AB90-4F9E329E1956}"/>
                </a:ext>
              </a:extLst>
            </p:cNvPr>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rgbClr val="F4A1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 name="Google Shape;787;p14">
            <a:extLst>
              <a:ext uri="{FF2B5EF4-FFF2-40B4-BE49-F238E27FC236}">
                <a16:creationId xmlns:a16="http://schemas.microsoft.com/office/drawing/2014/main" xmlns="" id="{AECEE483-18EA-C831-82E9-B6C47A065965}"/>
              </a:ext>
            </a:extLst>
          </p:cNvPr>
          <p:cNvGrpSpPr/>
          <p:nvPr/>
        </p:nvGrpSpPr>
        <p:grpSpPr>
          <a:xfrm>
            <a:off x="9268799" y="3944413"/>
            <a:ext cx="440575" cy="856575"/>
            <a:chOff x="6023550" y="4234775"/>
            <a:chExt cx="440575" cy="856575"/>
          </a:xfrm>
        </p:grpSpPr>
        <p:sp>
          <p:nvSpPr>
            <p:cNvPr id="63" name="Google Shape;788;p14">
              <a:extLst>
                <a:ext uri="{FF2B5EF4-FFF2-40B4-BE49-F238E27FC236}">
                  <a16:creationId xmlns:a16="http://schemas.microsoft.com/office/drawing/2014/main" xmlns="" id="{C4D6A988-BACA-7CE0-7B08-0B9CBF9559C1}"/>
                </a:ext>
              </a:extLst>
            </p:cNvPr>
            <p:cNvSpPr/>
            <p:nvPr/>
          </p:nvSpPr>
          <p:spPr>
            <a:xfrm>
              <a:off x="6064800" y="4611500"/>
              <a:ext cx="162350" cy="479850"/>
            </a:xfrm>
            <a:custGeom>
              <a:avLst/>
              <a:gdLst/>
              <a:ahLst/>
              <a:cxnLst/>
              <a:rect l="l" t="t" r="r" b="b"/>
              <a:pathLst>
                <a:path w="6494" h="19194" extrusionOk="0">
                  <a:moveTo>
                    <a:pt x="6337" y="1"/>
                  </a:moveTo>
                  <a:cubicBezTo>
                    <a:pt x="5106" y="2619"/>
                    <a:pt x="3980" y="5342"/>
                    <a:pt x="3037" y="8092"/>
                  </a:cubicBezTo>
                  <a:cubicBezTo>
                    <a:pt x="1912" y="11312"/>
                    <a:pt x="707" y="15816"/>
                    <a:pt x="0" y="19168"/>
                  </a:cubicBezTo>
                  <a:lnTo>
                    <a:pt x="183" y="19194"/>
                  </a:lnTo>
                  <a:cubicBezTo>
                    <a:pt x="890" y="15868"/>
                    <a:pt x="2095" y="11365"/>
                    <a:pt x="3221" y="8144"/>
                  </a:cubicBezTo>
                  <a:cubicBezTo>
                    <a:pt x="4163" y="5421"/>
                    <a:pt x="5263" y="2698"/>
                    <a:pt x="6494" y="79"/>
                  </a:cubicBezTo>
                  <a:lnTo>
                    <a:pt x="6337" y="1"/>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789;p14">
              <a:extLst>
                <a:ext uri="{FF2B5EF4-FFF2-40B4-BE49-F238E27FC236}">
                  <a16:creationId xmlns:a16="http://schemas.microsoft.com/office/drawing/2014/main" xmlns="" id="{6AC5B33A-D8A5-C281-A8C8-36940ABE7A66}"/>
                </a:ext>
              </a:extLst>
            </p:cNvPr>
            <p:cNvSpPr/>
            <p:nvPr/>
          </p:nvSpPr>
          <p:spPr>
            <a:xfrm>
              <a:off x="6023550" y="4650775"/>
              <a:ext cx="133575" cy="122525"/>
            </a:xfrm>
            <a:custGeom>
              <a:avLst/>
              <a:gdLst/>
              <a:ahLst/>
              <a:cxnLst/>
              <a:rect l="l" t="t" r="r" b="b"/>
              <a:pathLst>
                <a:path w="5343" h="4901" extrusionOk="0">
                  <a:moveTo>
                    <a:pt x="0" y="1"/>
                  </a:moveTo>
                  <a:lnTo>
                    <a:pt x="0" y="1"/>
                  </a:lnTo>
                  <a:cubicBezTo>
                    <a:pt x="210" y="210"/>
                    <a:pt x="367" y="472"/>
                    <a:pt x="524" y="734"/>
                  </a:cubicBezTo>
                  <a:cubicBezTo>
                    <a:pt x="865" y="1310"/>
                    <a:pt x="1126" y="1938"/>
                    <a:pt x="1388" y="2567"/>
                  </a:cubicBezTo>
                  <a:cubicBezTo>
                    <a:pt x="1598" y="3012"/>
                    <a:pt x="1964" y="3431"/>
                    <a:pt x="2331" y="3745"/>
                  </a:cubicBezTo>
                  <a:cubicBezTo>
                    <a:pt x="2697" y="4112"/>
                    <a:pt x="3143" y="4374"/>
                    <a:pt x="3640" y="4557"/>
                  </a:cubicBezTo>
                  <a:cubicBezTo>
                    <a:pt x="4101" y="4751"/>
                    <a:pt x="4630" y="4900"/>
                    <a:pt x="5142" y="4900"/>
                  </a:cubicBezTo>
                  <a:cubicBezTo>
                    <a:pt x="5183" y="4900"/>
                    <a:pt x="5223" y="4899"/>
                    <a:pt x="5264" y="4897"/>
                  </a:cubicBezTo>
                  <a:cubicBezTo>
                    <a:pt x="5316" y="4897"/>
                    <a:pt x="5342" y="4243"/>
                    <a:pt x="5342" y="4190"/>
                  </a:cubicBezTo>
                  <a:cubicBezTo>
                    <a:pt x="5316" y="3667"/>
                    <a:pt x="5237" y="3169"/>
                    <a:pt x="5028" y="2724"/>
                  </a:cubicBezTo>
                  <a:cubicBezTo>
                    <a:pt x="4845" y="2305"/>
                    <a:pt x="4583" y="1938"/>
                    <a:pt x="4242" y="1624"/>
                  </a:cubicBezTo>
                  <a:cubicBezTo>
                    <a:pt x="3954" y="1336"/>
                    <a:pt x="3614" y="1101"/>
                    <a:pt x="3247" y="891"/>
                  </a:cubicBezTo>
                  <a:cubicBezTo>
                    <a:pt x="2933" y="682"/>
                    <a:pt x="2593" y="551"/>
                    <a:pt x="2252" y="420"/>
                  </a:cubicBezTo>
                  <a:cubicBezTo>
                    <a:pt x="1886" y="263"/>
                    <a:pt x="1493" y="132"/>
                    <a:pt x="1100" y="79"/>
                  </a:cubicBezTo>
                  <a:lnTo>
                    <a:pt x="969" y="79"/>
                  </a:lnTo>
                  <a:cubicBezTo>
                    <a:pt x="655" y="27"/>
                    <a:pt x="315" y="27"/>
                    <a:pt x="0" y="1"/>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790;p14">
              <a:extLst>
                <a:ext uri="{FF2B5EF4-FFF2-40B4-BE49-F238E27FC236}">
                  <a16:creationId xmlns:a16="http://schemas.microsoft.com/office/drawing/2014/main" xmlns="" id="{E7B2D30C-A3DA-6CC8-439C-9B4438B8F3AB}"/>
                </a:ext>
              </a:extLst>
            </p:cNvPr>
            <p:cNvSpPr/>
            <p:nvPr/>
          </p:nvSpPr>
          <p:spPr>
            <a:xfrm>
              <a:off x="6070675" y="4234775"/>
              <a:ext cx="393450" cy="404300"/>
            </a:xfrm>
            <a:custGeom>
              <a:avLst/>
              <a:gdLst/>
              <a:ahLst/>
              <a:cxnLst/>
              <a:rect l="l" t="t" r="r" b="b"/>
              <a:pathLst>
                <a:path w="15738" h="16172" extrusionOk="0">
                  <a:moveTo>
                    <a:pt x="8921" y="0"/>
                  </a:moveTo>
                  <a:cubicBezTo>
                    <a:pt x="7901" y="0"/>
                    <a:pt x="6894" y="225"/>
                    <a:pt x="5971" y="590"/>
                  </a:cubicBezTo>
                  <a:cubicBezTo>
                    <a:pt x="5971" y="590"/>
                    <a:pt x="5971" y="590"/>
                    <a:pt x="5945" y="616"/>
                  </a:cubicBezTo>
                  <a:cubicBezTo>
                    <a:pt x="5892" y="616"/>
                    <a:pt x="5866" y="642"/>
                    <a:pt x="5814" y="668"/>
                  </a:cubicBezTo>
                  <a:lnTo>
                    <a:pt x="5787" y="668"/>
                  </a:lnTo>
                  <a:cubicBezTo>
                    <a:pt x="4819" y="1061"/>
                    <a:pt x="3955" y="1611"/>
                    <a:pt x="3300" y="2161"/>
                  </a:cubicBezTo>
                  <a:cubicBezTo>
                    <a:pt x="3064" y="2370"/>
                    <a:pt x="2829" y="2554"/>
                    <a:pt x="2645" y="2763"/>
                  </a:cubicBezTo>
                  <a:cubicBezTo>
                    <a:pt x="2645" y="2789"/>
                    <a:pt x="2619" y="2789"/>
                    <a:pt x="2619" y="2789"/>
                  </a:cubicBezTo>
                  <a:cubicBezTo>
                    <a:pt x="2593" y="2815"/>
                    <a:pt x="2567" y="2868"/>
                    <a:pt x="2541" y="2894"/>
                  </a:cubicBezTo>
                  <a:lnTo>
                    <a:pt x="2514" y="2894"/>
                  </a:lnTo>
                  <a:cubicBezTo>
                    <a:pt x="1519" y="3994"/>
                    <a:pt x="943" y="5172"/>
                    <a:pt x="655" y="6115"/>
                  </a:cubicBezTo>
                  <a:lnTo>
                    <a:pt x="629" y="6115"/>
                  </a:lnTo>
                  <a:cubicBezTo>
                    <a:pt x="629" y="6167"/>
                    <a:pt x="603" y="6219"/>
                    <a:pt x="603" y="6246"/>
                  </a:cubicBezTo>
                  <a:cubicBezTo>
                    <a:pt x="603" y="6272"/>
                    <a:pt x="603" y="6272"/>
                    <a:pt x="603" y="6272"/>
                  </a:cubicBezTo>
                  <a:cubicBezTo>
                    <a:pt x="420" y="6796"/>
                    <a:pt x="341" y="7214"/>
                    <a:pt x="289" y="7476"/>
                  </a:cubicBezTo>
                  <a:cubicBezTo>
                    <a:pt x="184" y="8079"/>
                    <a:pt x="1" y="8995"/>
                    <a:pt x="79" y="10042"/>
                  </a:cubicBezTo>
                  <a:lnTo>
                    <a:pt x="79" y="10069"/>
                  </a:lnTo>
                  <a:lnTo>
                    <a:pt x="105" y="10199"/>
                  </a:lnTo>
                  <a:lnTo>
                    <a:pt x="105" y="10226"/>
                  </a:lnTo>
                  <a:cubicBezTo>
                    <a:pt x="158" y="10933"/>
                    <a:pt x="367" y="11718"/>
                    <a:pt x="760" y="12477"/>
                  </a:cubicBezTo>
                  <a:cubicBezTo>
                    <a:pt x="1048" y="13027"/>
                    <a:pt x="1388" y="13499"/>
                    <a:pt x="1807" y="13918"/>
                  </a:cubicBezTo>
                  <a:cubicBezTo>
                    <a:pt x="1807" y="13918"/>
                    <a:pt x="1807" y="13918"/>
                    <a:pt x="1807" y="13944"/>
                  </a:cubicBezTo>
                  <a:cubicBezTo>
                    <a:pt x="1860" y="13970"/>
                    <a:pt x="1886" y="13996"/>
                    <a:pt x="1912" y="14022"/>
                  </a:cubicBezTo>
                  <a:cubicBezTo>
                    <a:pt x="1912" y="14049"/>
                    <a:pt x="1938" y="14049"/>
                    <a:pt x="1938" y="14049"/>
                  </a:cubicBezTo>
                  <a:cubicBezTo>
                    <a:pt x="2960" y="15070"/>
                    <a:pt x="4321" y="15698"/>
                    <a:pt x="5657" y="15986"/>
                  </a:cubicBezTo>
                  <a:lnTo>
                    <a:pt x="5840" y="16039"/>
                  </a:lnTo>
                  <a:cubicBezTo>
                    <a:pt x="6206" y="16091"/>
                    <a:pt x="6573" y="16143"/>
                    <a:pt x="6940" y="16169"/>
                  </a:cubicBezTo>
                  <a:cubicBezTo>
                    <a:pt x="7003" y="16171"/>
                    <a:pt x="7066" y="16172"/>
                    <a:pt x="7128" y="16172"/>
                  </a:cubicBezTo>
                  <a:cubicBezTo>
                    <a:pt x="8177" y="16172"/>
                    <a:pt x="9108" y="15967"/>
                    <a:pt x="9898" y="15646"/>
                  </a:cubicBezTo>
                  <a:lnTo>
                    <a:pt x="9925" y="15646"/>
                  </a:lnTo>
                  <a:cubicBezTo>
                    <a:pt x="9977" y="15646"/>
                    <a:pt x="10029" y="15620"/>
                    <a:pt x="10056" y="15593"/>
                  </a:cubicBezTo>
                  <a:lnTo>
                    <a:pt x="10082" y="15593"/>
                  </a:lnTo>
                  <a:cubicBezTo>
                    <a:pt x="11627" y="14939"/>
                    <a:pt x="12700" y="13918"/>
                    <a:pt x="13224" y="13342"/>
                  </a:cubicBezTo>
                  <a:lnTo>
                    <a:pt x="13250" y="13315"/>
                  </a:lnTo>
                  <a:cubicBezTo>
                    <a:pt x="13276" y="13289"/>
                    <a:pt x="13302" y="13263"/>
                    <a:pt x="13329" y="13211"/>
                  </a:cubicBezTo>
                  <a:lnTo>
                    <a:pt x="13355" y="13211"/>
                  </a:lnTo>
                  <a:cubicBezTo>
                    <a:pt x="13381" y="13184"/>
                    <a:pt x="13407" y="13132"/>
                    <a:pt x="13433" y="13106"/>
                  </a:cubicBezTo>
                  <a:cubicBezTo>
                    <a:pt x="13826" y="12687"/>
                    <a:pt x="14664" y="11771"/>
                    <a:pt x="15161" y="10278"/>
                  </a:cubicBezTo>
                  <a:cubicBezTo>
                    <a:pt x="15188" y="10199"/>
                    <a:pt x="15214" y="10121"/>
                    <a:pt x="15240" y="10016"/>
                  </a:cubicBezTo>
                  <a:lnTo>
                    <a:pt x="15266" y="10016"/>
                  </a:lnTo>
                  <a:cubicBezTo>
                    <a:pt x="15266" y="9964"/>
                    <a:pt x="15292" y="9911"/>
                    <a:pt x="15292" y="9885"/>
                  </a:cubicBezTo>
                  <a:lnTo>
                    <a:pt x="15292" y="9859"/>
                  </a:lnTo>
                  <a:cubicBezTo>
                    <a:pt x="15738" y="8262"/>
                    <a:pt x="15554" y="6874"/>
                    <a:pt x="15397" y="6089"/>
                  </a:cubicBezTo>
                  <a:cubicBezTo>
                    <a:pt x="15371" y="6036"/>
                    <a:pt x="15371" y="5984"/>
                    <a:pt x="15371" y="5931"/>
                  </a:cubicBezTo>
                  <a:lnTo>
                    <a:pt x="15345" y="5931"/>
                  </a:lnTo>
                  <a:cubicBezTo>
                    <a:pt x="15319" y="5801"/>
                    <a:pt x="15319" y="5722"/>
                    <a:pt x="15292" y="5643"/>
                  </a:cubicBezTo>
                  <a:cubicBezTo>
                    <a:pt x="15161" y="5120"/>
                    <a:pt x="14769" y="3680"/>
                    <a:pt x="13774" y="2397"/>
                  </a:cubicBezTo>
                  <a:cubicBezTo>
                    <a:pt x="13774" y="2397"/>
                    <a:pt x="13774" y="2370"/>
                    <a:pt x="13774" y="2370"/>
                  </a:cubicBezTo>
                  <a:cubicBezTo>
                    <a:pt x="13748" y="2344"/>
                    <a:pt x="13695" y="2292"/>
                    <a:pt x="13669" y="2266"/>
                  </a:cubicBezTo>
                  <a:cubicBezTo>
                    <a:pt x="13669" y="2266"/>
                    <a:pt x="13669" y="2266"/>
                    <a:pt x="13669" y="2239"/>
                  </a:cubicBezTo>
                  <a:cubicBezTo>
                    <a:pt x="13198" y="1663"/>
                    <a:pt x="12569" y="1114"/>
                    <a:pt x="11784" y="695"/>
                  </a:cubicBezTo>
                  <a:cubicBezTo>
                    <a:pt x="11286" y="433"/>
                    <a:pt x="10736" y="249"/>
                    <a:pt x="10213" y="119"/>
                  </a:cubicBezTo>
                  <a:lnTo>
                    <a:pt x="10186" y="119"/>
                  </a:lnTo>
                  <a:cubicBezTo>
                    <a:pt x="10134" y="119"/>
                    <a:pt x="10082" y="92"/>
                    <a:pt x="10056" y="92"/>
                  </a:cubicBezTo>
                  <a:lnTo>
                    <a:pt x="10029" y="92"/>
                  </a:lnTo>
                  <a:cubicBezTo>
                    <a:pt x="9661" y="30"/>
                    <a:pt x="9290" y="0"/>
                    <a:pt x="8921" y="0"/>
                  </a:cubicBezTo>
                  <a:close/>
                </a:path>
              </a:pathLst>
            </a:custGeom>
            <a:solidFill>
              <a:srgbClr val="ABCFD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791;p14">
              <a:extLst>
                <a:ext uri="{FF2B5EF4-FFF2-40B4-BE49-F238E27FC236}">
                  <a16:creationId xmlns:a16="http://schemas.microsoft.com/office/drawing/2014/main" xmlns="" id="{D7EBF6C3-AD5C-1E1F-D50E-96035134F182}"/>
                </a:ext>
              </a:extLst>
            </p:cNvPr>
            <p:cNvSpPr/>
            <p:nvPr/>
          </p:nvSpPr>
          <p:spPr>
            <a:xfrm>
              <a:off x="6216650" y="4382525"/>
              <a:ext cx="103450" cy="108150"/>
            </a:xfrm>
            <a:custGeom>
              <a:avLst/>
              <a:gdLst/>
              <a:ahLst/>
              <a:cxnLst/>
              <a:rect l="l" t="t" r="r" b="b"/>
              <a:pathLst>
                <a:path w="4138" h="4326" extrusionOk="0">
                  <a:moveTo>
                    <a:pt x="2347" y="0"/>
                  </a:moveTo>
                  <a:cubicBezTo>
                    <a:pt x="2160" y="0"/>
                    <a:pt x="1975" y="28"/>
                    <a:pt x="1808" y="74"/>
                  </a:cubicBezTo>
                  <a:cubicBezTo>
                    <a:pt x="1755" y="100"/>
                    <a:pt x="1703" y="100"/>
                    <a:pt x="1677" y="126"/>
                  </a:cubicBezTo>
                  <a:cubicBezTo>
                    <a:pt x="1362" y="205"/>
                    <a:pt x="1101" y="388"/>
                    <a:pt x="891" y="545"/>
                  </a:cubicBezTo>
                  <a:cubicBezTo>
                    <a:pt x="865" y="545"/>
                    <a:pt x="865" y="571"/>
                    <a:pt x="839" y="571"/>
                  </a:cubicBezTo>
                  <a:cubicBezTo>
                    <a:pt x="813" y="597"/>
                    <a:pt x="813" y="624"/>
                    <a:pt x="786" y="650"/>
                  </a:cubicBezTo>
                  <a:cubicBezTo>
                    <a:pt x="525" y="859"/>
                    <a:pt x="367" y="1121"/>
                    <a:pt x="236" y="1357"/>
                  </a:cubicBezTo>
                  <a:cubicBezTo>
                    <a:pt x="236" y="1409"/>
                    <a:pt x="210" y="1462"/>
                    <a:pt x="184" y="1488"/>
                  </a:cubicBezTo>
                  <a:cubicBezTo>
                    <a:pt x="106" y="1723"/>
                    <a:pt x="53" y="1907"/>
                    <a:pt x="53" y="1985"/>
                  </a:cubicBezTo>
                  <a:cubicBezTo>
                    <a:pt x="27" y="2116"/>
                    <a:pt x="1" y="2273"/>
                    <a:pt x="1" y="2457"/>
                  </a:cubicBezTo>
                  <a:lnTo>
                    <a:pt x="1" y="2614"/>
                  </a:lnTo>
                  <a:cubicBezTo>
                    <a:pt x="1" y="2849"/>
                    <a:pt x="53" y="3085"/>
                    <a:pt x="184" y="3347"/>
                  </a:cubicBezTo>
                  <a:cubicBezTo>
                    <a:pt x="236" y="3425"/>
                    <a:pt x="289" y="3530"/>
                    <a:pt x="341" y="3609"/>
                  </a:cubicBezTo>
                  <a:cubicBezTo>
                    <a:pt x="394" y="3635"/>
                    <a:pt x="420" y="3661"/>
                    <a:pt x="446" y="3713"/>
                  </a:cubicBezTo>
                  <a:cubicBezTo>
                    <a:pt x="682" y="3975"/>
                    <a:pt x="996" y="4132"/>
                    <a:pt x="1310" y="4237"/>
                  </a:cubicBezTo>
                  <a:cubicBezTo>
                    <a:pt x="1362" y="4237"/>
                    <a:pt x="1389" y="4263"/>
                    <a:pt x="1441" y="4263"/>
                  </a:cubicBezTo>
                  <a:cubicBezTo>
                    <a:pt x="1572" y="4289"/>
                    <a:pt x="1703" y="4316"/>
                    <a:pt x="1834" y="4316"/>
                  </a:cubicBezTo>
                  <a:cubicBezTo>
                    <a:pt x="1890" y="4323"/>
                    <a:pt x="1944" y="4326"/>
                    <a:pt x="1997" y="4326"/>
                  </a:cubicBezTo>
                  <a:cubicBezTo>
                    <a:pt x="2141" y="4326"/>
                    <a:pt x="2276" y="4302"/>
                    <a:pt x="2410" y="4263"/>
                  </a:cubicBezTo>
                  <a:cubicBezTo>
                    <a:pt x="2436" y="4237"/>
                    <a:pt x="2488" y="4237"/>
                    <a:pt x="2541" y="4211"/>
                  </a:cubicBezTo>
                  <a:cubicBezTo>
                    <a:pt x="2855" y="4106"/>
                    <a:pt x="3117" y="3923"/>
                    <a:pt x="3300" y="3766"/>
                  </a:cubicBezTo>
                  <a:cubicBezTo>
                    <a:pt x="3352" y="3740"/>
                    <a:pt x="3379" y="3687"/>
                    <a:pt x="3405" y="3661"/>
                  </a:cubicBezTo>
                  <a:cubicBezTo>
                    <a:pt x="3483" y="3609"/>
                    <a:pt x="3536" y="3556"/>
                    <a:pt x="3562" y="3504"/>
                  </a:cubicBezTo>
                  <a:cubicBezTo>
                    <a:pt x="3667" y="3399"/>
                    <a:pt x="3824" y="3216"/>
                    <a:pt x="3955" y="2954"/>
                  </a:cubicBezTo>
                  <a:cubicBezTo>
                    <a:pt x="3981" y="2902"/>
                    <a:pt x="4007" y="2849"/>
                    <a:pt x="4007" y="2797"/>
                  </a:cubicBezTo>
                  <a:cubicBezTo>
                    <a:pt x="4033" y="2797"/>
                    <a:pt x="4033" y="2771"/>
                    <a:pt x="4033" y="2745"/>
                  </a:cubicBezTo>
                  <a:cubicBezTo>
                    <a:pt x="4138" y="2430"/>
                    <a:pt x="4138" y="2116"/>
                    <a:pt x="4112" y="1881"/>
                  </a:cubicBezTo>
                  <a:cubicBezTo>
                    <a:pt x="4112" y="1828"/>
                    <a:pt x="4112" y="1776"/>
                    <a:pt x="4112" y="1750"/>
                  </a:cubicBezTo>
                  <a:cubicBezTo>
                    <a:pt x="4086" y="1645"/>
                    <a:pt x="4059" y="1566"/>
                    <a:pt x="4059" y="1514"/>
                  </a:cubicBezTo>
                  <a:cubicBezTo>
                    <a:pt x="4033" y="1383"/>
                    <a:pt x="3955" y="1095"/>
                    <a:pt x="3771" y="807"/>
                  </a:cubicBezTo>
                  <a:cubicBezTo>
                    <a:pt x="3745" y="781"/>
                    <a:pt x="3719" y="728"/>
                    <a:pt x="3693" y="676"/>
                  </a:cubicBezTo>
                  <a:cubicBezTo>
                    <a:pt x="3562" y="493"/>
                    <a:pt x="3379" y="309"/>
                    <a:pt x="3117" y="179"/>
                  </a:cubicBezTo>
                  <a:cubicBezTo>
                    <a:pt x="3038" y="126"/>
                    <a:pt x="2960" y="100"/>
                    <a:pt x="2881" y="74"/>
                  </a:cubicBezTo>
                  <a:cubicBezTo>
                    <a:pt x="2829" y="74"/>
                    <a:pt x="2803" y="48"/>
                    <a:pt x="2750" y="48"/>
                  </a:cubicBezTo>
                  <a:cubicBezTo>
                    <a:pt x="2619" y="15"/>
                    <a:pt x="2482" y="0"/>
                    <a:pt x="2347" y="0"/>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792;p14">
              <a:extLst>
                <a:ext uri="{FF2B5EF4-FFF2-40B4-BE49-F238E27FC236}">
                  <a16:creationId xmlns:a16="http://schemas.microsoft.com/office/drawing/2014/main" xmlns="" id="{1249D204-75A3-4769-2F91-6AD03631FDC6}"/>
                </a:ext>
              </a:extLst>
            </p:cNvPr>
            <p:cNvSpPr/>
            <p:nvPr/>
          </p:nvSpPr>
          <p:spPr>
            <a:xfrm>
              <a:off x="6284750" y="4237075"/>
              <a:ext cx="41250" cy="148625"/>
            </a:xfrm>
            <a:custGeom>
              <a:avLst/>
              <a:gdLst/>
              <a:ahLst/>
              <a:cxnLst/>
              <a:rect l="l" t="t" r="r" b="b"/>
              <a:pathLst>
                <a:path w="1650" h="5945" extrusionOk="0">
                  <a:moveTo>
                    <a:pt x="1466" y="0"/>
                  </a:moveTo>
                  <a:cubicBezTo>
                    <a:pt x="1047" y="812"/>
                    <a:pt x="733" y="1624"/>
                    <a:pt x="471" y="2488"/>
                  </a:cubicBezTo>
                  <a:cubicBezTo>
                    <a:pt x="183" y="3588"/>
                    <a:pt x="26" y="4714"/>
                    <a:pt x="0" y="5866"/>
                  </a:cubicBezTo>
                  <a:lnTo>
                    <a:pt x="0" y="5892"/>
                  </a:lnTo>
                  <a:lnTo>
                    <a:pt x="26" y="5892"/>
                  </a:lnTo>
                  <a:cubicBezTo>
                    <a:pt x="79" y="5892"/>
                    <a:pt x="105" y="5918"/>
                    <a:pt x="157" y="5918"/>
                  </a:cubicBezTo>
                  <a:lnTo>
                    <a:pt x="183" y="5944"/>
                  </a:lnTo>
                  <a:lnTo>
                    <a:pt x="183" y="5892"/>
                  </a:lnTo>
                  <a:cubicBezTo>
                    <a:pt x="183" y="4766"/>
                    <a:pt x="340" y="3614"/>
                    <a:pt x="655" y="2540"/>
                  </a:cubicBezTo>
                  <a:cubicBezTo>
                    <a:pt x="890" y="1702"/>
                    <a:pt x="1231" y="838"/>
                    <a:pt x="1650" y="53"/>
                  </a:cubicBezTo>
                  <a:lnTo>
                    <a:pt x="1623" y="53"/>
                  </a:lnTo>
                  <a:cubicBezTo>
                    <a:pt x="1571" y="27"/>
                    <a:pt x="1545" y="27"/>
                    <a:pt x="1493" y="27"/>
                  </a:cubicBezTo>
                  <a:cubicBezTo>
                    <a:pt x="1493" y="0"/>
                    <a:pt x="1466" y="0"/>
                    <a:pt x="1466" y="0"/>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793;p14">
              <a:extLst>
                <a:ext uri="{FF2B5EF4-FFF2-40B4-BE49-F238E27FC236}">
                  <a16:creationId xmlns:a16="http://schemas.microsoft.com/office/drawing/2014/main" xmlns="" id="{611629B0-3D83-F2A9-AAF1-42ED76767C48}"/>
                </a:ext>
              </a:extLst>
            </p:cNvPr>
            <p:cNvSpPr/>
            <p:nvPr/>
          </p:nvSpPr>
          <p:spPr>
            <a:xfrm>
              <a:off x="6216000" y="4249500"/>
              <a:ext cx="47150" cy="136850"/>
            </a:xfrm>
            <a:custGeom>
              <a:avLst/>
              <a:gdLst/>
              <a:ahLst/>
              <a:cxnLst/>
              <a:rect l="l" t="t" r="r" b="b"/>
              <a:pathLst>
                <a:path w="1886" h="5474" extrusionOk="0">
                  <a:moveTo>
                    <a:pt x="158" y="1"/>
                  </a:moveTo>
                  <a:cubicBezTo>
                    <a:pt x="158" y="27"/>
                    <a:pt x="158" y="27"/>
                    <a:pt x="132" y="27"/>
                  </a:cubicBezTo>
                  <a:cubicBezTo>
                    <a:pt x="105" y="27"/>
                    <a:pt x="53" y="53"/>
                    <a:pt x="1" y="79"/>
                  </a:cubicBezTo>
                  <a:cubicBezTo>
                    <a:pt x="53" y="786"/>
                    <a:pt x="158" y="1493"/>
                    <a:pt x="341" y="2174"/>
                  </a:cubicBezTo>
                  <a:cubicBezTo>
                    <a:pt x="629" y="3326"/>
                    <a:pt x="1074" y="4426"/>
                    <a:pt x="1676" y="5447"/>
                  </a:cubicBezTo>
                  <a:lnTo>
                    <a:pt x="1703" y="5473"/>
                  </a:lnTo>
                  <a:cubicBezTo>
                    <a:pt x="1755" y="5447"/>
                    <a:pt x="1807" y="5447"/>
                    <a:pt x="1834" y="5421"/>
                  </a:cubicBezTo>
                  <a:lnTo>
                    <a:pt x="1886" y="5421"/>
                  </a:lnTo>
                  <a:lnTo>
                    <a:pt x="1860" y="5395"/>
                  </a:lnTo>
                  <a:cubicBezTo>
                    <a:pt x="1257" y="4374"/>
                    <a:pt x="812" y="3274"/>
                    <a:pt x="524" y="2122"/>
                  </a:cubicBezTo>
                  <a:cubicBezTo>
                    <a:pt x="341" y="1441"/>
                    <a:pt x="210" y="734"/>
                    <a:pt x="158" y="27"/>
                  </a:cubicBezTo>
                  <a:lnTo>
                    <a:pt x="158" y="1"/>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794;p14">
              <a:extLst>
                <a:ext uri="{FF2B5EF4-FFF2-40B4-BE49-F238E27FC236}">
                  <a16:creationId xmlns:a16="http://schemas.microsoft.com/office/drawing/2014/main" xmlns="" id="{9231F2E1-EEC0-6CC5-F383-0B2AA8739F86}"/>
                </a:ext>
              </a:extLst>
            </p:cNvPr>
            <p:cNvSpPr/>
            <p:nvPr/>
          </p:nvSpPr>
          <p:spPr>
            <a:xfrm>
              <a:off x="6133525" y="4303850"/>
              <a:ext cx="106725" cy="95600"/>
            </a:xfrm>
            <a:custGeom>
              <a:avLst/>
              <a:gdLst/>
              <a:ahLst/>
              <a:cxnLst/>
              <a:rect l="l" t="t" r="r" b="b"/>
              <a:pathLst>
                <a:path w="4269" h="3824" extrusionOk="0">
                  <a:moveTo>
                    <a:pt x="131" y="0"/>
                  </a:moveTo>
                  <a:cubicBezTo>
                    <a:pt x="131" y="26"/>
                    <a:pt x="105" y="26"/>
                    <a:pt x="105" y="26"/>
                  </a:cubicBezTo>
                  <a:cubicBezTo>
                    <a:pt x="79" y="52"/>
                    <a:pt x="53" y="105"/>
                    <a:pt x="27" y="131"/>
                  </a:cubicBezTo>
                  <a:lnTo>
                    <a:pt x="0" y="157"/>
                  </a:lnTo>
                  <a:cubicBezTo>
                    <a:pt x="367" y="655"/>
                    <a:pt x="786" y="1152"/>
                    <a:pt x="1231" y="1597"/>
                  </a:cubicBezTo>
                  <a:cubicBezTo>
                    <a:pt x="2069" y="2461"/>
                    <a:pt x="3038" y="3221"/>
                    <a:pt x="4111" y="3797"/>
                  </a:cubicBezTo>
                  <a:lnTo>
                    <a:pt x="4111" y="3823"/>
                  </a:lnTo>
                  <a:lnTo>
                    <a:pt x="4138" y="3797"/>
                  </a:lnTo>
                  <a:cubicBezTo>
                    <a:pt x="4138" y="3797"/>
                    <a:pt x="4164" y="3771"/>
                    <a:pt x="4190" y="3744"/>
                  </a:cubicBezTo>
                  <a:cubicBezTo>
                    <a:pt x="4216" y="3744"/>
                    <a:pt x="4242" y="3718"/>
                    <a:pt x="4242" y="3718"/>
                  </a:cubicBezTo>
                  <a:lnTo>
                    <a:pt x="4268" y="3692"/>
                  </a:lnTo>
                  <a:lnTo>
                    <a:pt x="4242" y="3666"/>
                  </a:lnTo>
                  <a:cubicBezTo>
                    <a:pt x="3169" y="3090"/>
                    <a:pt x="2200" y="2331"/>
                    <a:pt x="1362" y="1466"/>
                  </a:cubicBezTo>
                  <a:cubicBezTo>
                    <a:pt x="917" y="1021"/>
                    <a:pt x="498" y="524"/>
                    <a:pt x="131" y="0"/>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795;p14">
              <a:extLst>
                <a:ext uri="{FF2B5EF4-FFF2-40B4-BE49-F238E27FC236}">
                  <a16:creationId xmlns:a16="http://schemas.microsoft.com/office/drawing/2014/main" xmlns="" id="{19CE9BB3-56E5-3277-81A9-5A9C849FF6BB}"/>
                </a:ext>
              </a:extLst>
            </p:cNvPr>
            <p:cNvSpPr/>
            <p:nvPr/>
          </p:nvSpPr>
          <p:spPr>
            <a:xfrm>
              <a:off x="6085725" y="4387625"/>
              <a:ext cx="138150" cy="32850"/>
            </a:xfrm>
            <a:custGeom>
              <a:avLst/>
              <a:gdLst/>
              <a:ahLst/>
              <a:cxnLst/>
              <a:rect l="l" t="t" r="r" b="b"/>
              <a:pathLst>
                <a:path w="5526" h="1314" extrusionOk="0">
                  <a:moveTo>
                    <a:pt x="53" y="1"/>
                  </a:moveTo>
                  <a:cubicBezTo>
                    <a:pt x="53" y="1"/>
                    <a:pt x="27" y="1"/>
                    <a:pt x="27" y="27"/>
                  </a:cubicBezTo>
                  <a:cubicBezTo>
                    <a:pt x="27" y="53"/>
                    <a:pt x="1" y="105"/>
                    <a:pt x="1" y="158"/>
                  </a:cubicBezTo>
                  <a:cubicBezTo>
                    <a:pt x="603" y="446"/>
                    <a:pt x="1205" y="682"/>
                    <a:pt x="1834" y="839"/>
                  </a:cubicBezTo>
                  <a:cubicBezTo>
                    <a:pt x="2017" y="891"/>
                    <a:pt x="2174" y="943"/>
                    <a:pt x="2358" y="970"/>
                  </a:cubicBezTo>
                  <a:cubicBezTo>
                    <a:pt x="3268" y="1185"/>
                    <a:pt x="4223" y="1313"/>
                    <a:pt x="5182" y="1313"/>
                  </a:cubicBezTo>
                  <a:cubicBezTo>
                    <a:pt x="5270" y="1313"/>
                    <a:pt x="5359" y="1312"/>
                    <a:pt x="5447" y="1310"/>
                  </a:cubicBezTo>
                  <a:cubicBezTo>
                    <a:pt x="5473" y="1258"/>
                    <a:pt x="5500" y="1205"/>
                    <a:pt x="5526" y="1179"/>
                  </a:cubicBezTo>
                  <a:lnTo>
                    <a:pt x="5526" y="1127"/>
                  </a:lnTo>
                  <a:lnTo>
                    <a:pt x="5500" y="1127"/>
                  </a:lnTo>
                  <a:cubicBezTo>
                    <a:pt x="5395" y="1129"/>
                    <a:pt x="5290" y="1131"/>
                    <a:pt x="5185" y="1131"/>
                  </a:cubicBezTo>
                  <a:cubicBezTo>
                    <a:pt x="4243" y="1131"/>
                    <a:pt x="3303" y="1025"/>
                    <a:pt x="2384" y="812"/>
                  </a:cubicBezTo>
                  <a:cubicBezTo>
                    <a:pt x="2227" y="760"/>
                    <a:pt x="2043" y="708"/>
                    <a:pt x="1886" y="682"/>
                  </a:cubicBezTo>
                  <a:cubicBezTo>
                    <a:pt x="1258" y="498"/>
                    <a:pt x="656" y="263"/>
                    <a:pt x="53" y="1"/>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796;p14">
              <a:extLst>
                <a:ext uri="{FF2B5EF4-FFF2-40B4-BE49-F238E27FC236}">
                  <a16:creationId xmlns:a16="http://schemas.microsoft.com/office/drawing/2014/main" xmlns="" id="{1AABA315-6CFB-1A80-152B-6F57C1356AA6}"/>
                </a:ext>
              </a:extLst>
            </p:cNvPr>
            <p:cNvSpPr/>
            <p:nvPr/>
          </p:nvSpPr>
          <p:spPr>
            <a:xfrm>
              <a:off x="6073300" y="4443275"/>
              <a:ext cx="144050" cy="47150"/>
            </a:xfrm>
            <a:custGeom>
              <a:avLst/>
              <a:gdLst/>
              <a:ahLst/>
              <a:cxnLst/>
              <a:rect l="l" t="t" r="r" b="b"/>
              <a:pathLst>
                <a:path w="5762" h="1886" extrusionOk="0">
                  <a:moveTo>
                    <a:pt x="5735" y="0"/>
                  </a:moveTo>
                  <a:cubicBezTo>
                    <a:pt x="4714" y="603"/>
                    <a:pt x="3614" y="1048"/>
                    <a:pt x="2488" y="1336"/>
                  </a:cubicBezTo>
                  <a:cubicBezTo>
                    <a:pt x="1676" y="1545"/>
                    <a:pt x="838" y="1676"/>
                    <a:pt x="0" y="1702"/>
                  </a:cubicBezTo>
                  <a:lnTo>
                    <a:pt x="0" y="1729"/>
                  </a:lnTo>
                  <a:lnTo>
                    <a:pt x="0" y="1859"/>
                  </a:lnTo>
                  <a:lnTo>
                    <a:pt x="0" y="1886"/>
                  </a:lnTo>
                  <a:cubicBezTo>
                    <a:pt x="865" y="1859"/>
                    <a:pt x="1702" y="1729"/>
                    <a:pt x="2540" y="1519"/>
                  </a:cubicBezTo>
                  <a:cubicBezTo>
                    <a:pt x="3666" y="1231"/>
                    <a:pt x="4740" y="786"/>
                    <a:pt x="5735" y="210"/>
                  </a:cubicBezTo>
                  <a:lnTo>
                    <a:pt x="5761" y="210"/>
                  </a:lnTo>
                  <a:lnTo>
                    <a:pt x="5761" y="157"/>
                  </a:lnTo>
                  <a:cubicBezTo>
                    <a:pt x="5761" y="105"/>
                    <a:pt x="5761" y="79"/>
                    <a:pt x="5761" y="27"/>
                  </a:cubicBezTo>
                  <a:lnTo>
                    <a:pt x="5761" y="0"/>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797;p14">
              <a:extLst>
                <a:ext uri="{FF2B5EF4-FFF2-40B4-BE49-F238E27FC236}">
                  <a16:creationId xmlns:a16="http://schemas.microsoft.com/office/drawing/2014/main" xmlns="" id="{ACA150AF-EAB3-17E7-841C-155EF707D568}"/>
                </a:ext>
              </a:extLst>
            </p:cNvPr>
            <p:cNvSpPr/>
            <p:nvPr/>
          </p:nvSpPr>
          <p:spPr>
            <a:xfrm>
              <a:off x="6115850" y="4471425"/>
              <a:ext cx="112625" cy="114575"/>
            </a:xfrm>
            <a:custGeom>
              <a:avLst/>
              <a:gdLst/>
              <a:ahLst/>
              <a:cxnLst/>
              <a:rect l="l" t="t" r="r" b="b"/>
              <a:pathLst>
                <a:path w="4505" h="4583" extrusionOk="0">
                  <a:moveTo>
                    <a:pt x="4373" y="0"/>
                  </a:moveTo>
                  <a:lnTo>
                    <a:pt x="4373" y="26"/>
                  </a:lnTo>
                  <a:cubicBezTo>
                    <a:pt x="3797" y="995"/>
                    <a:pt x="3090" y="1886"/>
                    <a:pt x="2305" y="2671"/>
                  </a:cubicBezTo>
                  <a:cubicBezTo>
                    <a:pt x="1729" y="3221"/>
                    <a:pt x="812" y="3928"/>
                    <a:pt x="0" y="4452"/>
                  </a:cubicBezTo>
                  <a:cubicBezTo>
                    <a:pt x="0" y="4452"/>
                    <a:pt x="0" y="4478"/>
                    <a:pt x="27" y="4478"/>
                  </a:cubicBezTo>
                  <a:cubicBezTo>
                    <a:pt x="53" y="4504"/>
                    <a:pt x="79" y="4530"/>
                    <a:pt x="105" y="4583"/>
                  </a:cubicBezTo>
                  <a:lnTo>
                    <a:pt x="131" y="4583"/>
                  </a:lnTo>
                  <a:cubicBezTo>
                    <a:pt x="943" y="4059"/>
                    <a:pt x="1860" y="3352"/>
                    <a:pt x="2436" y="2802"/>
                  </a:cubicBezTo>
                  <a:cubicBezTo>
                    <a:pt x="3221" y="2016"/>
                    <a:pt x="3928" y="1126"/>
                    <a:pt x="4504" y="157"/>
                  </a:cubicBezTo>
                  <a:lnTo>
                    <a:pt x="4504" y="131"/>
                  </a:lnTo>
                  <a:cubicBezTo>
                    <a:pt x="4452" y="105"/>
                    <a:pt x="4426" y="79"/>
                    <a:pt x="4399" y="26"/>
                  </a:cubicBezTo>
                  <a:lnTo>
                    <a:pt x="4373" y="0"/>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798;p14">
              <a:extLst>
                <a:ext uri="{FF2B5EF4-FFF2-40B4-BE49-F238E27FC236}">
                  <a16:creationId xmlns:a16="http://schemas.microsoft.com/office/drawing/2014/main" xmlns="" id="{0C58B588-0532-E714-3679-EF4AB16312C9}"/>
                </a:ext>
              </a:extLst>
            </p:cNvPr>
            <p:cNvSpPr/>
            <p:nvPr/>
          </p:nvSpPr>
          <p:spPr>
            <a:xfrm>
              <a:off x="6212075" y="4487775"/>
              <a:ext cx="41275" cy="147975"/>
            </a:xfrm>
            <a:custGeom>
              <a:avLst/>
              <a:gdLst/>
              <a:ahLst/>
              <a:cxnLst/>
              <a:rect l="l" t="t" r="r" b="b"/>
              <a:pathLst>
                <a:path w="1651" h="5919" extrusionOk="0">
                  <a:moveTo>
                    <a:pt x="1467" y="1"/>
                  </a:moveTo>
                  <a:lnTo>
                    <a:pt x="1467" y="27"/>
                  </a:lnTo>
                  <a:cubicBezTo>
                    <a:pt x="1467" y="1153"/>
                    <a:pt x="1310" y="2305"/>
                    <a:pt x="996" y="3379"/>
                  </a:cubicBezTo>
                  <a:cubicBezTo>
                    <a:pt x="786" y="4190"/>
                    <a:pt x="419" y="5081"/>
                    <a:pt x="1" y="5866"/>
                  </a:cubicBezTo>
                  <a:lnTo>
                    <a:pt x="184" y="5919"/>
                  </a:lnTo>
                  <a:cubicBezTo>
                    <a:pt x="603" y="5133"/>
                    <a:pt x="943" y="4295"/>
                    <a:pt x="1179" y="3431"/>
                  </a:cubicBezTo>
                  <a:cubicBezTo>
                    <a:pt x="1493" y="2331"/>
                    <a:pt x="1650" y="1205"/>
                    <a:pt x="1650" y="53"/>
                  </a:cubicBezTo>
                  <a:lnTo>
                    <a:pt x="1650" y="27"/>
                  </a:lnTo>
                  <a:lnTo>
                    <a:pt x="1624" y="27"/>
                  </a:lnTo>
                  <a:cubicBezTo>
                    <a:pt x="1598" y="27"/>
                    <a:pt x="1545" y="1"/>
                    <a:pt x="1493" y="1"/>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799;p14">
              <a:extLst>
                <a:ext uri="{FF2B5EF4-FFF2-40B4-BE49-F238E27FC236}">
                  <a16:creationId xmlns:a16="http://schemas.microsoft.com/office/drawing/2014/main" xmlns="" id="{4032C583-8AC4-64C4-27E1-78BB47A035A2}"/>
                </a:ext>
              </a:extLst>
            </p:cNvPr>
            <p:cNvSpPr/>
            <p:nvPr/>
          </p:nvSpPr>
          <p:spPr>
            <a:xfrm>
              <a:off x="6275575" y="4487125"/>
              <a:ext cx="47150" cy="138800"/>
            </a:xfrm>
            <a:custGeom>
              <a:avLst/>
              <a:gdLst/>
              <a:ahLst/>
              <a:cxnLst/>
              <a:rect l="l" t="t" r="r" b="b"/>
              <a:pathLst>
                <a:path w="1886" h="5552" extrusionOk="0">
                  <a:moveTo>
                    <a:pt x="184" y="1"/>
                  </a:moveTo>
                  <a:cubicBezTo>
                    <a:pt x="131" y="27"/>
                    <a:pt x="79" y="27"/>
                    <a:pt x="53" y="53"/>
                  </a:cubicBezTo>
                  <a:lnTo>
                    <a:pt x="0" y="53"/>
                  </a:lnTo>
                  <a:lnTo>
                    <a:pt x="27" y="79"/>
                  </a:lnTo>
                  <a:cubicBezTo>
                    <a:pt x="629" y="1100"/>
                    <a:pt x="1074" y="2174"/>
                    <a:pt x="1362" y="3326"/>
                  </a:cubicBezTo>
                  <a:cubicBezTo>
                    <a:pt x="1545" y="4059"/>
                    <a:pt x="1676" y="4792"/>
                    <a:pt x="1729" y="5552"/>
                  </a:cubicBezTo>
                  <a:cubicBezTo>
                    <a:pt x="1781" y="5552"/>
                    <a:pt x="1833" y="5526"/>
                    <a:pt x="1860" y="5499"/>
                  </a:cubicBezTo>
                  <a:lnTo>
                    <a:pt x="1886" y="5499"/>
                  </a:lnTo>
                  <a:cubicBezTo>
                    <a:pt x="1833" y="4740"/>
                    <a:pt x="1729" y="4007"/>
                    <a:pt x="1545" y="3274"/>
                  </a:cubicBezTo>
                  <a:cubicBezTo>
                    <a:pt x="1231" y="2122"/>
                    <a:pt x="786" y="1048"/>
                    <a:pt x="210" y="27"/>
                  </a:cubicBezTo>
                  <a:lnTo>
                    <a:pt x="184" y="1"/>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800;p14">
              <a:extLst>
                <a:ext uri="{FF2B5EF4-FFF2-40B4-BE49-F238E27FC236}">
                  <a16:creationId xmlns:a16="http://schemas.microsoft.com/office/drawing/2014/main" xmlns="" id="{E27657EF-5BCC-05AB-9273-3EE91D96E2CE}"/>
                </a:ext>
              </a:extLst>
            </p:cNvPr>
            <p:cNvSpPr/>
            <p:nvPr/>
          </p:nvSpPr>
          <p:spPr>
            <a:xfrm>
              <a:off x="6298475" y="4473375"/>
              <a:ext cx="106075" cy="94950"/>
            </a:xfrm>
            <a:custGeom>
              <a:avLst/>
              <a:gdLst/>
              <a:ahLst/>
              <a:cxnLst/>
              <a:rect l="l" t="t" r="r" b="b"/>
              <a:pathLst>
                <a:path w="4243" h="3798" extrusionOk="0">
                  <a:moveTo>
                    <a:pt x="132" y="1"/>
                  </a:moveTo>
                  <a:cubicBezTo>
                    <a:pt x="106" y="53"/>
                    <a:pt x="53" y="79"/>
                    <a:pt x="27" y="106"/>
                  </a:cubicBezTo>
                  <a:lnTo>
                    <a:pt x="1" y="132"/>
                  </a:lnTo>
                  <a:lnTo>
                    <a:pt x="27" y="158"/>
                  </a:lnTo>
                  <a:cubicBezTo>
                    <a:pt x="1101" y="734"/>
                    <a:pt x="2069" y="1493"/>
                    <a:pt x="2907" y="2357"/>
                  </a:cubicBezTo>
                  <a:cubicBezTo>
                    <a:pt x="3326" y="2803"/>
                    <a:pt x="3745" y="3274"/>
                    <a:pt x="4112" y="3798"/>
                  </a:cubicBezTo>
                  <a:lnTo>
                    <a:pt x="4138" y="3771"/>
                  </a:lnTo>
                  <a:cubicBezTo>
                    <a:pt x="4164" y="3745"/>
                    <a:pt x="4190" y="3719"/>
                    <a:pt x="4217" y="3693"/>
                  </a:cubicBezTo>
                  <a:cubicBezTo>
                    <a:pt x="4243" y="3667"/>
                    <a:pt x="4243" y="3667"/>
                    <a:pt x="4243" y="3667"/>
                  </a:cubicBezTo>
                  <a:cubicBezTo>
                    <a:pt x="3876" y="3143"/>
                    <a:pt x="3483" y="2672"/>
                    <a:pt x="3038" y="2227"/>
                  </a:cubicBezTo>
                  <a:cubicBezTo>
                    <a:pt x="2200" y="1336"/>
                    <a:pt x="1232" y="603"/>
                    <a:pt x="158" y="1"/>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801;p14">
              <a:extLst>
                <a:ext uri="{FF2B5EF4-FFF2-40B4-BE49-F238E27FC236}">
                  <a16:creationId xmlns:a16="http://schemas.microsoft.com/office/drawing/2014/main" xmlns="" id="{C00E8D5E-B35A-42E6-D729-2511183B468E}"/>
                </a:ext>
              </a:extLst>
            </p:cNvPr>
            <p:cNvSpPr/>
            <p:nvPr/>
          </p:nvSpPr>
          <p:spPr>
            <a:xfrm>
              <a:off x="6314850" y="4451775"/>
              <a:ext cx="138150" cy="33425"/>
            </a:xfrm>
            <a:custGeom>
              <a:avLst/>
              <a:gdLst/>
              <a:ahLst/>
              <a:cxnLst/>
              <a:rect l="l" t="t" r="r" b="b"/>
              <a:pathLst>
                <a:path w="5526" h="1337" extrusionOk="0">
                  <a:moveTo>
                    <a:pt x="79" y="1"/>
                  </a:moveTo>
                  <a:lnTo>
                    <a:pt x="53" y="27"/>
                  </a:lnTo>
                  <a:cubicBezTo>
                    <a:pt x="53" y="79"/>
                    <a:pt x="27" y="132"/>
                    <a:pt x="0" y="158"/>
                  </a:cubicBezTo>
                  <a:lnTo>
                    <a:pt x="0" y="210"/>
                  </a:lnTo>
                  <a:lnTo>
                    <a:pt x="27" y="210"/>
                  </a:lnTo>
                  <a:cubicBezTo>
                    <a:pt x="131" y="208"/>
                    <a:pt x="236" y="206"/>
                    <a:pt x="341" y="206"/>
                  </a:cubicBezTo>
                  <a:cubicBezTo>
                    <a:pt x="1283" y="206"/>
                    <a:pt x="2221" y="312"/>
                    <a:pt x="3116" y="524"/>
                  </a:cubicBezTo>
                  <a:cubicBezTo>
                    <a:pt x="3274" y="577"/>
                    <a:pt x="3457" y="603"/>
                    <a:pt x="3614" y="655"/>
                  </a:cubicBezTo>
                  <a:cubicBezTo>
                    <a:pt x="4242" y="839"/>
                    <a:pt x="4871" y="1074"/>
                    <a:pt x="5473" y="1336"/>
                  </a:cubicBezTo>
                  <a:lnTo>
                    <a:pt x="5499" y="1336"/>
                  </a:lnTo>
                  <a:cubicBezTo>
                    <a:pt x="5499" y="1284"/>
                    <a:pt x="5525" y="1231"/>
                    <a:pt x="5525" y="1205"/>
                  </a:cubicBezTo>
                  <a:lnTo>
                    <a:pt x="5525" y="1179"/>
                  </a:lnTo>
                  <a:cubicBezTo>
                    <a:pt x="4923" y="891"/>
                    <a:pt x="4295" y="655"/>
                    <a:pt x="3666" y="498"/>
                  </a:cubicBezTo>
                  <a:cubicBezTo>
                    <a:pt x="3483" y="446"/>
                    <a:pt x="3326" y="394"/>
                    <a:pt x="3143" y="367"/>
                  </a:cubicBezTo>
                  <a:cubicBezTo>
                    <a:pt x="2148" y="106"/>
                    <a:pt x="1126" y="1"/>
                    <a:pt x="79" y="1"/>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802;p14">
              <a:extLst>
                <a:ext uri="{FF2B5EF4-FFF2-40B4-BE49-F238E27FC236}">
                  <a16:creationId xmlns:a16="http://schemas.microsoft.com/office/drawing/2014/main" xmlns="" id="{889C4938-E90A-7EA5-6D33-4B9EAFEB9904}"/>
                </a:ext>
              </a:extLst>
            </p:cNvPr>
            <p:cNvSpPr/>
            <p:nvPr/>
          </p:nvSpPr>
          <p:spPr>
            <a:xfrm>
              <a:off x="6318775" y="4383050"/>
              <a:ext cx="136850" cy="47800"/>
            </a:xfrm>
            <a:custGeom>
              <a:avLst/>
              <a:gdLst/>
              <a:ahLst/>
              <a:cxnLst/>
              <a:rect l="l" t="t" r="r" b="b"/>
              <a:pathLst>
                <a:path w="5474" h="1912" extrusionOk="0">
                  <a:moveTo>
                    <a:pt x="5447" y="0"/>
                  </a:moveTo>
                  <a:cubicBezTo>
                    <a:pt x="4714" y="53"/>
                    <a:pt x="4007" y="158"/>
                    <a:pt x="3326" y="341"/>
                  </a:cubicBezTo>
                  <a:cubicBezTo>
                    <a:pt x="2174" y="629"/>
                    <a:pt x="1048" y="1100"/>
                    <a:pt x="27" y="1702"/>
                  </a:cubicBezTo>
                  <a:lnTo>
                    <a:pt x="1" y="1702"/>
                  </a:lnTo>
                  <a:lnTo>
                    <a:pt x="1" y="1729"/>
                  </a:lnTo>
                  <a:cubicBezTo>
                    <a:pt x="27" y="1781"/>
                    <a:pt x="27" y="1833"/>
                    <a:pt x="27" y="1886"/>
                  </a:cubicBezTo>
                  <a:lnTo>
                    <a:pt x="27" y="1912"/>
                  </a:lnTo>
                  <a:lnTo>
                    <a:pt x="53" y="1886"/>
                  </a:lnTo>
                  <a:cubicBezTo>
                    <a:pt x="1100" y="1283"/>
                    <a:pt x="2200" y="812"/>
                    <a:pt x="3378" y="524"/>
                  </a:cubicBezTo>
                  <a:cubicBezTo>
                    <a:pt x="4059" y="341"/>
                    <a:pt x="4766" y="236"/>
                    <a:pt x="5473" y="184"/>
                  </a:cubicBezTo>
                  <a:lnTo>
                    <a:pt x="5447" y="0"/>
                  </a:ln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803;p14">
              <a:extLst>
                <a:ext uri="{FF2B5EF4-FFF2-40B4-BE49-F238E27FC236}">
                  <a16:creationId xmlns:a16="http://schemas.microsoft.com/office/drawing/2014/main" xmlns="" id="{2385C3F4-28C0-E3E5-ED2A-56D7535BB6ED}"/>
                </a:ext>
              </a:extLst>
            </p:cNvPr>
            <p:cNvSpPr/>
            <p:nvPr/>
          </p:nvSpPr>
          <p:spPr>
            <a:xfrm>
              <a:off x="6308300" y="4290750"/>
              <a:ext cx="106725" cy="113275"/>
            </a:xfrm>
            <a:custGeom>
              <a:avLst/>
              <a:gdLst/>
              <a:ahLst/>
              <a:cxnLst/>
              <a:rect l="l" t="t" r="r" b="b"/>
              <a:pathLst>
                <a:path w="4269" h="4531" extrusionOk="0">
                  <a:moveTo>
                    <a:pt x="4164" y="0"/>
                  </a:moveTo>
                  <a:cubicBezTo>
                    <a:pt x="3431" y="472"/>
                    <a:pt x="2750" y="1022"/>
                    <a:pt x="2148" y="1624"/>
                  </a:cubicBezTo>
                  <a:cubicBezTo>
                    <a:pt x="1310" y="2436"/>
                    <a:pt x="603" y="3352"/>
                    <a:pt x="27" y="4347"/>
                  </a:cubicBezTo>
                  <a:lnTo>
                    <a:pt x="1" y="4347"/>
                  </a:lnTo>
                  <a:lnTo>
                    <a:pt x="27" y="4373"/>
                  </a:lnTo>
                  <a:cubicBezTo>
                    <a:pt x="53" y="4426"/>
                    <a:pt x="79" y="4452"/>
                    <a:pt x="105" y="4504"/>
                  </a:cubicBezTo>
                  <a:lnTo>
                    <a:pt x="132" y="4530"/>
                  </a:lnTo>
                  <a:lnTo>
                    <a:pt x="158" y="4504"/>
                  </a:lnTo>
                  <a:cubicBezTo>
                    <a:pt x="734" y="3483"/>
                    <a:pt x="1441" y="2567"/>
                    <a:pt x="2279" y="1755"/>
                  </a:cubicBezTo>
                  <a:cubicBezTo>
                    <a:pt x="2881" y="1153"/>
                    <a:pt x="3562" y="629"/>
                    <a:pt x="4269" y="158"/>
                  </a:cubicBezTo>
                  <a:cubicBezTo>
                    <a:pt x="4269" y="158"/>
                    <a:pt x="4269" y="131"/>
                    <a:pt x="4269" y="131"/>
                  </a:cubicBezTo>
                  <a:cubicBezTo>
                    <a:pt x="4243" y="105"/>
                    <a:pt x="4216" y="53"/>
                    <a:pt x="4190" y="27"/>
                  </a:cubicBezTo>
                  <a:cubicBezTo>
                    <a:pt x="4190" y="27"/>
                    <a:pt x="4164" y="27"/>
                    <a:pt x="4164" y="0"/>
                  </a:cubicBezTo>
                  <a:close/>
                </a:path>
              </a:pathLst>
            </a:custGeom>
            <a:solidFill>
              <a:srgbClr val="255B7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4" name="Google Shape;3540;p52">
            <a:extLst>
              <a:ext uri="{FF2B5EF4-FFF2-40B4-BE49-F238E27FC236}">
                <a16:creationId xmlns:a16="http://schemas.microsoft.com/office/drawing/2014/main" xmlns="" id="{6C71E7E7-D34B-579E-5EA0-920978D2AB71}"/>
              </a:ext>
            </a:extLst>
          </p:cNvPr>
          <p:cNvSpPr/>
          <p:nvPr/>
        </p:nvSpPr>
        <p:spPr>
          <a:xfrm>
            <a:off x="7564216" y="1797197"/>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5" name="Google Shape;3541;p52">
            <a:extLst>
              <a:ext uri="{FF2B5EF4-FFF2-40B4-BE49-F238E27FC236}">
                <a16:creationId xmlns:a16="http://schemas.microsoft.com/office/drawing/2014/main" xmlns="" id="{63F8C1B9-6B8B-8FCA-895B-35ED2903A041}"/>
              </a:ext>
            </a:extLst>
          </p:cNvPr>
          <p:cNvGrpSpPr/>
          <p:nvPr/>
        </p:nvGrpSpPr>
        <p:grpSpPr>
          <a:xfrm rot="-4615500">
            <a:off x="5198722" y="2758857"/>
            <a:ext cx="671967" cy="630793"/>
            <a:chOff x="2684975" y="639179"/>
            <a:chExt cx="607581" cy="570352"/>
          </a:xfrm>
        </p:grpSpPr>
        <p:sp>
          <p:nvSpPr>
            <p:cNvPr id="55" name="Google Shape;3542;p52">
              <a:extLst>
                <a:ext uri="{FF2B5EF4-FFF2-40B4-BE49-F238E27FC236}">
                  <a16:creationId xmlns:a16="http://schemas.microsoft.com/office/drawing/2014/main" xmlns="" id="{D9F493FB-D151-122C-11A3-606433C63184}"/>
                </a:ext>
              </a:extLst>
            </p:cNvPr>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3543;p52">
              <a:extLst>
                <a:ext uri="{FF2B5EF4-FFF2-40B4-BE49-F238E27FC236}">
                  <a16:creationId xmlns:a16="http://schemas.microsoft.com/office/drawing/2014/main" xmlns="" id="{1E5EC248-8D5B-C615-DE54-5542E5082F33}"/>
                </a:ext>
              </a:extLst>
            </p:cNvPr>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rgbClr val="6C91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3544;p52">
              <a:extLst>
                <a:ext uri="{FF2B5EF4-FFF2-40B4-BE49-F238E27FC236}">
                  <a16:creationId xmlns:a16="http://schemas.microsoft.com/office/drawing/2014/main" xmlns="" id="{C93D615A-68BC-535F-F933-7E533E0F2495}"/>
                </a:ext>
              </a:extLst>
            </p:cNvPr>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rgbClr val="6C91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3545;p52">
              <a:extLst>
                <a:ext uri="{FF2B5EF4-FFF2-40B4-BE49-F238E27FC236}">
                  <a16:creationId xmlns:a16="http://schemas.microsoft.com/office/drawing/2014/main" xmlns="" id="{E54D2B8F-F9AB-36BC-1F3E-1B9335E04A59}"/>
                </a:ext>
              </a:extLst>
            </p:cNvPr>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rgbClr val="FFB94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3546;p52">
              <a:extLst>
                <a:ext uri="{FF2B5EF4-FFF2-40B4-BE49-F238E27FC236}">
                  <a16:creationId xmlns:a16="http://schemas.microsoft.com/office/drawing/2014/main" xmlns="" id="{93095B27-DA4E-8275-C476-45F6CD96F7BB}"/>
                </a:ext>
              </a:extLst>
            </p:cNvPr>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rgbClr val="6C91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3547;p52">
              <a:extLst>
                <a:ext uri="{FF2B5EF4-FFF2-40B4-BE49-F238E27FC236}">
                  <a16:creationId xmlns:a16="http://schemas.microsoft.com/office/drawing/2014/main" xmlns="" id="{D88E300B-FDD0-7EA2-4869-B29648829B4A}"/>
                </a:ext>
              </a:extLst>
            </p:cNvPr>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3548;p52">
              <a:extLst>
                <a:ext uri="{FF2B5EF4-FFF2-40B4-BE49-F238E27FC236}">
                  <a16:creationId xmlns:a16="http://schemas.microsoft.com/office/drawing/2014/main" xmlns="" id="{4B7E66F7-DD88-3D38-1B97-71B7C0A314CF}"/>
                </a:ext>
              </a:extLst>
            </p:cNvPr>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3549;p52">
              <a:extLst>
                <a:ext uri="{FF2B5EF4-FFF2-40B4-BE49-F238E27FC236}">
                  <a16:creationId xmlns:a16="http://schemas.microsoft.com/office/drawing/2014/main" xmlns="" id="{6A66FB21-5AF2-0F76-F4D5-E611F798232B}"/>
                </a:ext>
              </a:extLst>
            </p:cNvPr>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6" name="Google Shape;1255;p65">
            <a:extLst>
              <a:ext uri="{FF2B5EF4-FFF2-40B4-BE49-F238E27FC236}">
                <a16:creationId xmlns:a16="http://schemas.microsoft.com/office/drawing/2014/main" xmlns="" id="{92949D3A-EB90-CC17-410D-BA542ABE7708}"/>
              </a:ext>
            </a:extLst>
          </p:cNvPr>
          <p:cNvSpPr/>
          <p:nvPr/>
        </p:nvSpPr>
        <p:spPr>
          <a:xfrm rot="5400000">
            <a:off x="6810289" y="1850254"/>
            <a:ext cx="2465889" cy="2020853"/>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rgbClr val="FBDC7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cxnSp>
        <p:nvCxnSpPr>
          <p:cNvPr id="7" name="Google Shape;1260;p65">
            <a:extLst>
              <a:ext uri="{FF2B5EF4-FFF2-40B4-BE49-F238E27FC236}">
                <a16:creationId xmlns:a16="http://schemas.microsoft.com/office/drawing/2014/main" xmlns="" id="{549E500B-EE96-3C45-2D33-F5978CCBAB81}"/>
              </a:ext>
            </a:extLst>
          </p:cNvPr>
          <p:cNvCxnSpPr>
            <a:cxnSpLocks/>
          </p:cNvCxnSpPr>
          <p:nvPr/>
        </p:nvCxnSpPr>
        <p:spPr>
          <a:xfrm>
            <a:off x="5970843" y="2041671"/>
            <a:ext cx="1096692" cy="261251"/>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8" name="Google Shape;1261;p65">
            <a:extLst>
              <a:ext uri="{FF2B5EF4-FFF2-40B4-BE49-F238E27FC236}">
                <a16:creationId xmlns:a16="http://schemas.microsoft.com/office/drawing/2014/main" xmlns="" id="{A1521EEB-1C9D-DCAD-5858-AFE88C2BB292}"/>
              </a:ext>
            </a:extLst>
          </p:cNvPr>
          <p:cNvSpPr txBox="1"/>
          <p:nvPr/>
        </p:nvSpPr>
        <p:spPr>
          <a:xfrm>
            <a:off x="4689687" y="1703896"/>
            <a:ext cx="1306328" cy="502625"/>
          </a:xfrm>
          <a:prstGeom prst="rect">
            <a:avLst/>
          </a:prstGeom>
          <a:solidFill>
            <a:srgbClr val="00CD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en" sz="2400" b="1">
                <a:solidFill>
                  <a:srgbClr val="FFFFFF"/>
                </a:solidFill>
                <a:latin typeface="Times New Roman" panose="02020603050405020304" pitchFamily="18" charset="0"/>
                <a:ea typeface="Nunito"/>
                <a:cs typeface="Times New Roman" panose="02020603050405020304" pitchFamily="18" charset="0"/>
                <a:sym typeface="Nunito"/>
              </a:rPr>
              <a:t>01</a:t>
            </a:r>
            <a:endParaRPr sz="24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9" name="Google Shape;1262;p65">
            <a:extLst>
              <a:ext uri="{FF2B5EF4-FFF2-40B4-BE49-F238E27FC236}">
                <a16:creationId xmlns:a16="http://schemas.microsoft.com/office/drawing/2014/main" xmlns="" id="{1BAB8C6E-873C-B762-E44A-1850429B2C7F}"/>
              </a:ext>
            </a:extLst>
          </p:cNvPr>
          <p:cNvSpPr txBox="1"/>
          <p:nvPr/>
        </p:nvSpPr>
        <p:spPr>
          <a:xfrm>
            <a:off x="5076861" y="3810534"/>
            <a:ext cx="1033670" cy="622334"/>
          </a:xfrm>
          <a:prstGeom prst="rect">
            <a:avLst/>
          </a:prstGeom>
          <a:solidFill>
            <a:srgbClr val="F65B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en" sz="2400" b="1">
                <a:solidFill>
                  <a:srgbClr val="FFFFFF"/>
                </a:solidFill>
                <a:latin typeface="Times New Roman" panose="02020603050405020304" pitchFamily="18" charset="0"/>
                <a:ea typeface="Nunito"/>
                <a:cs typeface="Times New Roman" panose="02020603050405020304" pitchFamily="18" charset="0"/>
                <a:sym typeface="Nunito"/>
              </a:rPr>
              <a:t>02</a:t>
            </a:r>
            <a:endParaRPr sz="2400" b="1">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10" name="Google Shape;1263;p65">
            <a:extLst>
              <a:ext uri="{FF2B5EF4-FFF2-40B4-BE49-F238E27FC236}">
                <a16:creationId xmlns:a16="http://schemas.microsoft.com/office/drawing/2014/main" xmlns="" id="{6DC172C5-45AC-FB36-E6C5-672AAF91C1B0}"/>
              </a:ext>
            </a:extLst>
          </p:cNvPr>
          <p:cNvCxnSpPr>
            <a:cxnSpLocks/>
            <a:stCxn id="9" idx="3"/>
          </p:cNvCxnSpPr>
          <p:nvPr/>
        </p:nvCxnSpPr>
        <p:spPr>
          <a:xfrm flipV="1">
            <a:off x="6110531" y="3553584"/>
            <a:ext cx="888300" cy="568117"/>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11" name="Google Shape;1273;p65">
            <a:extLst>
              <a:ext uri="{FF2B5EF4-FFF2-40B4-BE49-F238E27FC236}">
                <a16:creationId xmlns:a16="http://schemas.microsoft.com/office/drawing/2014/main" xmlns="" id="{4AE30373-115B-5CFD-6D0F-0172DAD91915}"/>
              </a:ext>
            </a:extLst>
          </p:cNvPr>
          <p:cNvGrpSpPr/>
          <p:nvPr/>
        </p:nvGrpSpPr>
        <p:grpSpPr>
          <a:xfrm>
            <a:off x="6556819" y="1796234"/>
            <a:ext cx="1442931" cy="3347266"/>
            <a:chOff x="3529925" y="2463125"/>
            <a:chExt cx="482925" cy="1120275"/>
          </a:xfrm>
        </p:grpSpPr>
        <p:sp>
          <p:nvSpPr>
            <p:cNvPr id="15" name="Google Shape;1274;p65">
              <a:extLst>
                <a:ext uri="{FF2B5EF4-FFF2-40B4-BE49-F238E27FC236}">
                  <a16:creationId xmlns:a16="http://schemas.microsoft.com/office/drawing/2014/main" xmlns="" id="{971E031E-6913-2A01-EFCD-B35A9B3F46ED}"/>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1275;p65">
              <a:extLst>
                <a:ext uri="{FF2B5EF4-FFF2-40B4-BE49-F238E27FC236}">
                  <a16:creationId xmlns:a16="http://schemas.microsoft.com/office/drawing/2014/main" xmlns="" id="{BE51F752-DE05-F1EE-10DC-8AB8B971E02E}"/>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1276;p65">
              <a:extLst>
                <a:ext uri="{FF2B5EF4-FFF2-40B4-BE49-F238E27FC236}">
                  <a16:creationId xmlns:a16="http://schemas.microsoft.com/office/drawing/2014/main" xmlns="" id="{977A47B4-F77D-4F73-30DD-520FC916D5F1}"/>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1277;p65">
              <a:extLst>
                <a:ext uri="{FF2B5EF4-FFF2-40B4-BE49-F238E27FC236}">
                  <a16:creationId xmlns:a16="http://schemas.microsoft.com/office/drawing/2014/main" xmlns="" id="{E23E8997-7CED-8376-371A-CD88DA2FBD4A}"/>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1278;p65">
              <a:extLst>
                <a:ext uri="{FF2B5EF4-FFF2-40B4-BE49-F238E27FC236}">
                  <a16:creationId xmlns:a16="http://schemas.microsoft.com/office/drawing/2014/main" xmlns="" id="{AF18D4DE-D6D5-A723-8A0C-5ACA1B28B61D}"/>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1279;p65">
              <a:extLst>
                <a:ext uri="{FF2B5EF4-FFF2-40B4-BE49-F238E27FC236}">
                  <a16:creationId xmlns:a16="http://schemas.microsoft.com/office/drawing/2014/main" xmlns="" id="{A070EC7E-4AC9-8EE8-1F5E-4623DE52C6F4}"/>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1280;p65">
              <a:extLst>
                <a:ext uri="{FF2B5EF4-FFF2-40B4-BE49-F238E27FC236}">
                  <a16:creationId xmlns:a16="http://schemas.microsoft.com/office/drawing/2014/main" xmlns="" id="{D2DCF97F-B69B-D1C7-D79F-172FD91DB63C}"/>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281;p65">
              <a:extLst>
                <a:ext uri="{FF2B5EF4-FFF2-40B4-BE49-F238E27FC236}">
                  <a16:creationId xmlns:a16="http://schemas.microsoft.com/office/drawing/2014/main" xmlns="" id="{2C57D75E-7A89-B8A2-0C9A-2C98068D53F3}"/>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1282;p65">
              <a:extLst>
                <a:ext uri="{FF2B5EF4-FFF2-40B4-BE49-F238E27FC236}">
                  <a16:creationId xmlns:a16="http://schemas.microsoft.com/office/drawing/2014/main" xmlns="" id="{CD6C5FBC-5A79-4EA6-6E39-839AD20315D4}"/>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1283;p65">
              <a:extLst>
                <a:ext uri="{FF2B5EF4-FFF2-40B4-BE49-F238E27FC236}">
                  <a16:creationId xmlns:a16="http://schemas.microsoft.com/office/drawing/2014/main" xmlns="" id="{726C7176-E1D3-1446-0790-85047CA5C91D}"/>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1284;p65">
              <a:extLst>
                <a:ext uri="{FF2B5EF4-FFF2-40B4-BE49-F238E27FC236}">
                  <a16:creationId xmlns:a16="http://schemas.microsoft.com/office/drawing/2014/main" xmlns="" id="{8FBAD458-E1CC-3DEF-F91A-BF03BBE92CCB}"/>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1285;p65">
              <a:extLst>
                <a:ext uri="{FF2B5EF4-FFF2-40B4-BE49-F238E27FC236}">
                  <a16:creationId xmlns:a16="http://schemas.microsoft.com/office/drawing/2014/main" xmlns="" id="{945738AA-E50E-3631-8610-7A3CF43692C7}"/>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1286;p65">
              <a:extLst>
                <a:ext uri="{FF2B5EF4-FFF2-40B4-BE49-F238E27FC236}">
                  <a16:creationId xmlns:a16="http://schemas.microsoft.com/office/drawing/2014/main" xmlns="" id="{592FDC43-70E3-8C5E-5C17-8A7F146CF4EF}"/>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1287;p65">
              <a:extLst>
                <a:ext uri="{FF2B5EF4-FFF2-40B4-BE49-F238E27FC236}">
                  <a16:creationId xmlns:a16="http://schemas.microsoft.com/office/drawing/2014/main" xmlns="" id="{1C0AFA45-75EB-3AD2-DCBE-A3B907395D13}"/>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288;p65">
              <a:extLst>
                <a:ext uri="{FF2B5EF4-FFF2-40B4-BE49-F238E27FC236}">
                  <a16:creationId xmlns:a16="http://schemas.microsoft.com/office/drawing/2014/main" xmlns="" id="{81D8D132-6CDF-A60C-D97D-612E06163AAB}"/>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289;p65">
              <a:extLst>
                <a:ext uri="{FF2B5EF4-FFF2-40B4-BE49-F238E27FC236}">
                  <a16:creationId xmlns:a16="http://schemas.microsoft.com/office/drawing/2014/main" xmlns="" id="{B59E39DF-D4A9-3D68-3F09-08A265EB22E1}"/>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290;p65">
              <a:extLst>
                <a:ext uri="{FF2B5EF4-FFF2-40B4-BE49-F238E27FC236}">
                  <a16:creationId xmlns:a16="http://schemas.microsoft.com/office/drawing/2014/main" xmlns="" id="{9834445E-C59B-7FE4-B406-E5F089DDB489}"/>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291;p65">
              <a:extLst>
                <a:ext uri="{FF2B5EF4-FFF2-40B4-BE49-F238E27FC236}">
                  <a16:creationId xmlns:a16="http://schemas.microsoft.com/office/drawing/2014/main" xmlns="" id="{B8C1D95F-68A4-25FD-C7C7-D104DC438E55}"/>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292;p65">
              <a:extLst>
                <a:ext uri="{FF2B5EF4-FFF2-40B4-BE49-F238E27FC236}">
                  <a16:creationId xmlns:a16="http://schemas.microsoft.com/office/drawing/2014/main" xmlns="" id="{F495E5FC-2192-71CD-7DA2-1E1C52AFB932}"/>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293;p65">
              <a:extLst>
                <a:ext uri="{FF2B5EF4-FFF2-40B4-BE49-F238E27FC236}">
                  <a16:creationId xmlns:a16="http://schemas.microsoft.com/office/drawing/2014/main" xmlns="" id="{108757F8-50BD-76E4-7DFC-05FC2B7040DD}"/>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294;p65">
              <a:extLst>
                <a:ext uri="{FF2B5EF4-FFF2-40B4-BE49-F238E27FC236}">
                  <a16:creationId xmlns:a16="http://schemas.microsoft.com/office/drawing/2014/main" xmlns="" id="{1D3C5AC1-24BC-C464-DE84-2861334E2069}"/>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295;p65">
              <a:extLst>
                <a:ext uri="{FF2B5EF4-FFF2-40B4-BE49-F238E27FC236}">
                  <a16:creationId xmlns:a16="http://schemas.microsoft.com/office/drawing/2014/main" xmlns="" id="{27663C13-4B52-34A4-9751-4E639430F0C5}"/>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296;p65">
              <a:extLst>
                <a:ext uri="{FF2B5EF4-FFF2-40B4-BE49-F238E27FC236}">
                  <a16:creationId xmlns:a16="http://schemas.microsoft.com/office/drawing/2014/main" xmlns="" id="{647004B4-432B-1731-70BE-FF12B3DEFC1A}"/>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297;p65">
              <a:extLst>
                <a:ext uri="{FF2B5EF4-FFF2-40B4-BE49-F238E27FC236}">
                  <a16:creationId xmlns:a16="http://schemas.microsoft.com/office/drawing/2014/main" xmlns="" id="{7967A699-8E20-E866-E329-00D15A43309C}"/>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298;p65">
              <a:extLst>
                <a:ext uri="{FF2B5EF4-FFF2-40B4-BE49-F238E27FC236}">
                  <a16:creationId xmlns:a16="http://schemas.microsoft.com/office/drawing/2014/main" xmlns="" id="{DBF8A68D-C28C-965B-F80F-A4ED5CA0B999}"/>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299;p65">
              <a:extLst>
                <a:ext uri="{FF2B5EF4-FFF2-40B4-BE49-F238E27FC236}">
                  <a16:creationId xmlns:a16="http://schemas.microsoft.com/office/drawing/2014/main" xmlns="" id="{F4B00FCC-9808-6FE2-5C6C-FCD6B84626B7}"/>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300;p65">
              <a:extLst>
                <a:ext uri="{FF2B5EF4-FFF2-40B4-BE49-F238E27FC236}">
                  <a16:creationId xmlns:a16="http://schemas.microsoft.com/office/drawing/2014/main" xmlns="" id="{B8F92FB1-CF0E-FB72-C81D-D4C3FD0ED6BD}"/>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301;p65">
              <a:extLst>
                <a:ext uri="{FF2B5EF4-FFF2-40B4-BE49-F238E27FC236}">
                  <a16:creationId xmlns:a16="http://schemas.microsoft.com/office/drawing/2014/main" xmlns="" id="{01C5E36F-4F10-3173-5E51-93FF41780D4B}"/>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302;p65">
              <a:extLst>
                <a:ext uri="{FF2B5EF4-FFF2-40B4-BE49-F238E27FC236}">
                  <a16:creationId xmlns:a16="http://schemas.microsoft.com/office/drawing/2014/main" xmlns="" id="{29978F81-4122-A1D3-AEA4-633D05ED9E95}"/>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303;p65">
              <a:extLst>
                <a:ext uri="{FF2B5EF4-FFF2-40B4-BE49-F238E27FC236}">
                  <a16:creationId xmlns:a16="http://schemas.microsoft.com/office/drawing/2014/main" xmlns="" id="{4FD349F0-AA10-5559-1914-D9ED292FE009}"/>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304;p65">
              <a:extLst>
                <a:ext uri="{FF2B5EF4-FFF2-40B4-BE49-F238E27FC236}">
                  <a16:creationId xmlns:a16="http://schemas.microsoft.com/office/drawing/2014/main" xmlns="" id="{9F915591-6321-3639-84A9-5FDC31D10FB7}"/>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305;p65">
              <a:extLst>
                <a:ext uri="{FF2B5EF4-FFF2-40B4-BE49-F238E27FC236}">
                  <a16:creationId xmlns:a16="http://schemas.microsoft.com/office/drawing/2014/main" xmlns="" id="{B6119BF6-001D-F83D-7C9B-89BA473A1EBD}"/>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306;p65">
              <a:extLst>
                <a:ext uri="{FF2B5EF4-FFF2-40B4-BE49-F238E27FC236}">
                  <a16:creationId xmlns:a16="http://schemas.microsoft.com/office/drawing/2014/main" xmlns="" id="{51396A9E-5B53-47F3-232F-30C355F0D578}"/>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307;p65">
              <a:extLst>
                <a:ext uri="{FF2B5EF4-FFF2-40B4-BE49-F238E27FC236}">
                  <a16:creationId xmlns:a16="http://schemas.microsoft.com/office/drawing/2014/main" xmlns="" id="{BBB53DD3-7690-A3C1-7C53-151E0F702ED8}"/>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308;p65">
              <a:extLst>
                <a:ext uri="{FF2B5EF4-FFF2-40B4-BE49-F238E27FC236}">
                  <a16:creationId xmlns:a16="http://schemas.microsoft.com/office/drawing/2014/main" xmlns="" id="{993C4CD5-AFFA-42A6-5A4A-EC70061155BA}"/>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309;p65">
              <a:extLst>
                <a:ext uri="{FF2B5EF4-FFF2-40B4-BE49-F238E27FC236}">
                  <a16:creationId xmlns:a16="http://schemas.microsoft.com/office/drawing/2014/main" xmlns="" id="{D852A651-61B1-122C-7FCB-3FBED40B0CE9}"/>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310;p65">
              <a:extLst>
                <a:ext uri="{FF2B5EF4-FFF2-40B4-BE49-F238E27FC236}">
                  <a16:creationId xmlns:a16="http://schemas.microsoft.com/office/drawing/2014/main" xmlns="" id="{424D1309-B3D7-D532-DCDD-EC23F8A4070E}"/>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 name="TextBox 10937">
            <a:extLst>
              <a:ext uri="{FF2B5EF4-FFF2-40B4-BE49-F238E27FC236}">
                <a16:creationId xmlns:a16="http://schemas.microsoft.com/office/drawing/2014/main" xmlns="" id="{9CD8DF13-AFAB-F938-64A3-E9ED8AF07DDA}"/>
              </a:ext>
            </a:extLst>
          </p:cNvPr>
          <p:cNvSpPr txBox="1"/>
          <p:nvPr/>
        </p:nvSpPr>
        <p:spPr>
          <a:xfrm>
            <a:off x="1180215" y="1549035"/>
            <a:ext cx="3503310"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effectLst/>
                <a:latin typeface="Times New Roman" panose="02020603050405020304" pitchFamily="18" charset="0"/>
                <a:ea typeface="SimSun" panose="02010600030101010101" pitchFamily="2" charset="-122"/>
              </a:rPr>
              <a:t>Bởi ẩn sâu trong câu chuyện cho chiếc áo bông cũ thì đó là tình người với nhau trong cuộc sống</a:t>
            </a:r>
            <a:endParaRPr lang="en-US" sz="1800">
              <a:latin typeface="Times New Roman" panose="02020603050405020304" pitchFamily="18" charset="0"/>
              <a:cs typeface="Times New Roman" panose="02020603050405020304" pitchFamily="18" charset="0"/>
            </a:endParaRPr>
          </a:p>
        </p:txBody>
      </p:sp>
      <p:sp>
        <p:nvSpPr>
          <p:cNvPr id="13" name="TextBox 10938">
            <a:extLst>
              <a:ext uri="{FF2B5EF4-FFF2-40B4-BE49-F238E27FC236}">
                <a16:creationId xmlns:a16="http://schemas.microsoft.com/office/drawing/2014/main" xmlns="" id="{A133E0BD-656C-1B91-A4E5-2552E0E58C90}"/>
              </a:ext>
            </a:extLst>
          </p:cNvPr>
          <p:cNvSpPr txBox="1"/>
          <p:nvPr/>
        </p:nvSpPr>
        <p:spPr>
          <a:xfrm>
            <a:off x="504210" y="3093535"/>
            <a:ext cx="4527501" cy="203132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effectLst/>
                <a:latin typeface="Times New Roman" panose="02020603050405020304" pitchFamily="18" charset="0"/>
                <a:ea typeface="SimSun" panose="02010600030101010101" pitchFamily="2" charset="-122"/>
                <a:cs typeface="Times New Roman" panose="02020603050405020304" pitchFamily="18" charset="0"/>
              </a:rPr>
              <a:t>Câu chuyện đã để lại dư âm trong lòng độc giả, khiến độc giả vừa thấm thía nỗi khổ đau, bất hạnh, hoàn cảnh éo le của những con người nghèo khổ, vừa cảm nhận sâu sắc tình người ấm nồng, cao quý, thiêng liêng</a:t>
            </a:r>
            <a:r>
              <a:rPr lang="vi-VN" sz="1800">
                <a:effectLst/>
                <a:latin typeface="Times New Roman" panose="02020603050405020304" pitchFamily="18" charset="0"/>
                <a:ea typeface="SimSun" panose="02010600030101010101" pitchFamily="2" charset="-122"/>
                <a:cs typeface="Times New Roman" panose="02020603050405020304" pitchFamily="18" charset="0"/>
              </a:rPr>
              <a:t>, “gió lạnh nhưng tình người không lạnh”;</a:t>
            </a:r>
            <a:r>
              <a:rPr lang="en-US" sz="1800">
                <a:effectLst/>
                <a:latin typeface="Times New Roman" panose="02020603050405020304" pitchFamily="18" charset="0"/>
                <a:ea typeface="SimSun" panose="02010600030101010101" pitchFamily="2" charset="-122"/>
                <a:cs typeface="Times New Roman" panose="02020603050405020304" pitchFamily="18" charset="0"/>
              </a:rPr>
              <a:t> từ đó thêm trân trọng cuộc sống này hơn.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4" name="TextBox 10939">
            <a:extLst>
              <a:ext uri="{FF2B5EF4-FFF2-40B4-BE49-F238E27FC236}">
                <a16:creationId xmlns:a16="http://schemas.microsoft.com/office/drawing/2014/main" xmlns="" id="{661D34F1-A4CD-2F57-F906-6E32AC5186E1}"/>
              </a:ext>
            </a:extLst>
          </p:cNvPr>
          <p:cNvSpPr txBox="1"/>
          <p:nvPr/>
        </p:nvSpPr>
        <p:spPr>
          <a:xfrm>
            <a:off x="7968232" y="2249635"/>
            <a:ext cx="1341817"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latin typeface="Times New Roman" panose="02020603050405020304" pitchFamily="18" charset="0"/>
                <a:cs typeface="Times New Roman" panose="02020603050405020304" pitchFamily="18" charset="0"/>
              </a:rPr>
              <a:t>Em không đồng ý</a:t>
            </a:r>
          </a:p>
        </p:txBody>
      </p:sp>
    </p:spTree>
    <p:extLst>
      <p:ext uri="{BB962C8B-B14F-4D97-AF65-F5344CB8AC3E}">
        <p14:creationId xmlns:p14="http://schemas.microsoft.com/office/powerpoint/2010/main" val="29989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500" fill="hold"/>
                                        <p:tgtEl>
                                          <p:spTgt spid="259"/>
                                        </p:tgtEl>
                                        <p:attrNameLst>
                                          <p:attrName>ppt_x</p:attrName>
                                        </p:attrNameLst>
                                      </p:cBhvr>
                                      <p:tavLst>
                                        <p:tav tm="0">
                                          <p:val>
                                            <p:strVal val="#ppt_x"/>
                                          </p:val>
                                        </p:tav>
                                        <p:tav tm="100000">
                                          <p:val>
                                            <p:strVal val="#ppt_x"/>
                                          </p:val>
                                        </p:tav>
                                      </p:tavLst>
                                    </p:anim>
                                    <p:anim calcmode="lin" valueType="num">
                                      <p:cBhvr additive="base">
                                        <p:cTn id="8" dur="500" fill="hold"/>
                                        <p:tgtEl>
                                          <p:spTgt spid="2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5. Tìm hiểu về ý nghĩa của truyện</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1020;p27">
            <a:extLst>
              <a:ext uri="{FF2B5EF4-FFF2-40B4-BE49-F238E27FC236}">
                <a16:creationId xmlns:a16="http://schemas.microsoft.com/office/drawing/2014/main" xmlns="" id="{71AA0200-06FD-705E-CF86-DDCC23E39AF6}"/>
              </a:ext>
            </a:extLst>
          </p:cNvPr>
          <p:cNvSpPr/>
          <p:nvPr/>
        </p:nvSpPr>
        <p:spPr>
          <a:xfrm>
            <a:off x="1705474" y="1448151"/>
            <a:ext cx="5890825" cy="1542843"/>
          </a:xfrm>
          <a:prstGeom prst="roundRect">
            <a:avLst>
              <a:gd name="adj" fmla="val 50000"/>
            </a:avLst>
          </a:prstGeom>
          <a:solidFill>
            <a:schemeClr val="accent4">
              <a:lumMod val="20000"/>
              <a:lumOff val="80000"/>
            </a:schemeClr>
          </a:solidFill>
          <a:ln>
            <a:solidFill>
              <a:srgbClr val="ED7D31">
                <a:lumMod val="40000"/>
                <a:lumOff val="6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1022;p27">
            <a:extLst>
              <a:ext uri="{FF2B5EF4-FFF2-40B4-BE49-F238E27FC236}">
                <a16:creationId xmlns:a16="http://schemas.microsoft.com/office/drawing/2014/main" xmlns="" id="{9AB6F3F4-8117-5309-F9DA-4EE2E86A790D}"/>
              </a:ext>
            </a:extLst>
          </p:cNvPr>
          <p:cNvSpPr txBox="1">
            <a:spLocks/>
          </p:cNvSpPr>
          <p:nvPr/>
        </p:nvSpPr>
        <p:spPr>
          <a:xfrm>
            <a:off x="1789689" y="1735823"/>
            <a:ext cx="5560920" cy="10070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anrope"/>
              <a:buNone/>
              <a:defRPr sz="16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lt1"/>
              </a:buClr>
              <a:buSzPts val="1400"/>
              <a:buFont typeface="Manrope"/>
              <a:buNone/>
              <a:defRPr sz="1400" b="0" i="0" u="none" strike="noStrike" cap="none">
                <a:solidFill>
                  <a:schemeClr val="lt1"/>
                </a:solidFill>
                <a:latin typeface="Manrope"/>
                <a:ea typeface="Manrope"/>
                <a:cs typeface="Manrope"/>
                <a:sym typeface="Manrope"/>
              </a:defRPr>
            </a:lvl9pPr>
          </a:lstStyle>
          <a:p>
            <a:r>
              <a:rPr lang="en-US" sz="2000" b="1" i="1">
                <a:latin typeface="Times New Roman" panose="02020603050405020304" pitchFamily="18" charset="0"/>
                <a:cs typeface="Times New Roman" panose="02020603050405020304" pitchFamily="18" charset="0"/>
              </a:rPr>
              <a:t>Ý nghĩa truyện Gió lạnh đầu mùa</a:t>
            </a:r>
            <a:r>
              <a:rPr lang="en-US" sz="2000">
                <a:latin typeface="Times New Roman" panose="02020603050405020304" pitchFamily="18" charset="0"/>
                <a:cs typeface="Times New Roman" panose="02020603050405020304" pitchFamily="18" charset="0"/>
              </a:rPr>
              <a:t>: dù truyện viết về một bối cảnh xưa cũ nhưng</a:t>
            </a:r>
            <a:r>
              <a:rPr lang="vi-VN" sz="2000">
                <a:latin typeface="Times New Roman" panose="02020603050405020304" pitchFamily="18" charset="0"/>
                <a:cs typeface="Times New Roman" panose="02020603050405020304" pitchFamily="18" charset="0"/>
              </a:rPr>
              <a:t> tư tưởng,</a:t>
            </a:r>
            <a:r>
              <a:rPr lang="en-US" sz="2000">
                <a:latin typeface="Times New Roman" panose="02020603050405020304" pitchFamily="18" charset="0"/>
                <a:cs typeface="Times New Roman" panose="02020603050405020304" pitchFamily="18" charset="0"/>
              </a:rPr>
              <a:t> thông điệp</a:t>
            </a:r>
            <a:r>
              <a:rPr lang="vi-VN" sz="2000">
                <a:latin typeface="Times New Roman" panose="02020603050405020304" pitchFamily="18" charset="0"/>
                <a:cs typeface="Times New Roman" panose="02020603050405020304" pitchFamily="18" charset="0"/>
              </a:rPr>
              <a:t> về tình yêu thương, vị tha, lòng nhân ái</a:t>
            </a:r>
            <a:r>
              <a:rPr lang="en-US" sz="2000">
                <a:latin typeface="Times New Roman" panose="02020603050405020304" pitchFamily="18" charset="0"/>
                <a:cs typeface="Times New Roman" panose="02020603050405020304" pitchFamily="18" charset="0"/>
              </a:rPr>
              <a:t> của truyện vẫn luôn mới mẻ và cần thiết với cuộc sống con người</a:t>
            </a:r>
            <a:r>
              <a:rPr lang="vi-VN" sz="2000">
                <a:latin typeface="Times New Roman" panose="02020603050405020304" pitchFamily="18" charset="0"/>
                <a:cs typeface="Times New Roman" panose="02020603050405020304" pitchFamily="18" charset="0"/>
              </a:rPr>
              <a:t> hôm nay.</a:t>
            </a:r>
            <a:endParaRPr lang="en-US" sz="2000">
              <a:latin typeface="Times New Roman" panose="02020603050405020304" pitchFamily="18" charset="0"/>
              <a:cs typeface="Times New Roman" panose="02020603050405020304" pitchFamily="18" charset="0"/>
            </a:endParaRPr>
          </a:p>
        </p:txBody>
      </p:sp>
      <p:grpSp>
        <p:nvGrpSpPr>
          <p:cNvPr id="4" name="Google Shape;1063;p27">
            <a:extLst>
              <a:ext uri="{FF2B5EF4-FFF2-40B4-BE49-F238E27FC236}">
                <a16:creationId xmlns:a16="http://schemas.microsoft.com/office/drawing/2014/main" xmlns="" id="{21B12534-5D7D-2375-A2AD-A4EB3E35F682}"/>
              </a:ext>
            </a:extLst>
          </p:cNvPr>
          <p:cNvGrpSpPr/>
          <p:nvPr/>
        </p:nvGrpSpPr>
        <p:grpSpPr>
          <a:xfrm flipH="1">
            <a:off x="543228" y="2675097"/>
            <a:ext cx="2219906" cy="2493520"/>
            <a:chOff x="1490618" y="3644399"/>
            <a:chExt cx="780671" cy="926755"/>
          </a:xfrm>
        </p:grpSpPr>
        <p:sp>
          <p:nvSpPr>
            <p:cNvPr id="5" name="Google Shape;1064;p27">
              <a:extLst>
                <a:ext uri="{FF2B5EF4-FFF2-40B4-BE49-F238E27FC236}">
                  <a16:creationId xmlns:a16="http://schemas.microsoft.com/office/drawing/2014/main" xmlns="" id="{0D6E3321-3E28-EE4B-D5E2-A89B143B65C1}"/>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065;p27">
              <a:extLst>
                <a:ext uri="{FF2B5EF4-FFF2-40B4-BE49-F238E27FC236}">
                  <a16:creationId xmlns:a16="http://schemas.microsoft.com/office/drawing/2014/main" xmlns="" id="{EB84C028-05A1-5DD9-366F-ABBB8D96036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1066;p27">
              <a:extLst>
                <a:ext uri="{FF2B5EF4-FFF2-40B4-BE49-F238E27FC236}">
                  <a16:creationId xmlns:a16="http://schemas.microsoft.com/office/drawing/2014/main" xmlns="" id="{2F2CF6D2-3BF4-7D59-24D1-2492E12BD507}"/>
                </a:ext>
              </a:extLst>
            </p:cNvPr>
            <p:cNvGrpSpPr/>
            <p:nvPr/>
          </p:nvGrpSpPr>
          <p:grpSpPr>
            <a:xfrm>
              <a:off x="1490618" y="3644399"/>
              <a:ext cx="780671" cy="926755"/>
              <a:chOff x="1490618" y="3644399"/>
              <a:chExt cx="780671" cy="926755"/>
            </a:xfrm>
          </p:grpSpPr>
          <p:sp>
            <p:nvSpPr>
              <p:cNvPr id="8" name="Google Shape;1067;p27">
                <a:extLst>
                  <a:ext uri="{FF2B5EF4-FFF2-40B4-BE49-F238E27FC236}">
                    <a16:creationId xmlns:a16="http://schemas.microsoft.com/office/drawing/2014/main" xmlns="" id="{DCF70EA2-D9D6-CC36-4F48-E5D3BC0DB383}"/>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068;p27">
                <a:extLst>
                  <a:ext uri="{FF2B5EF4-FFF2-40B4-BE49-F238E27FC236}">
                    <a16:creationId xmlns:a16="http://schemas.microsoft.com/office/drawing/2014/main" xmlns="" id="{D68C5C50-B479-3054-9A41-EA1D7E208948}"/>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rgbClr val="FFC3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069;p27">
                <a:extLst>
                  <a:ext uri="{FF2B5EF4-FFF2-40B4-BE49-F238E27FC236}">
                    <a16:creationId xmlns:a16="http://schemas.microsoft.com/office/drawing/2014/main" xmlns="" id="{4406937D-CB9E-F4FF-6AD8-3D0DD8CE6A4F}"/>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rgbClr val="96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070;p27">
                <a:extLst>
                  <a:ext uri="{FF2B5EF4-FFF2-40B4-BE49-F238E27FC236}">
                    <a16:creationId xmlns:a16="http://schemas.microsoft.com/office/drawing/2014/main" xmlns="" id="{9EBBD60B-F6BA-8DC1-C2E4-4561C0B1A10B}"/>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rgbClr val="9DC2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071;p27">
                <a:extLst>
                  <a:ext uri="{FF2B5EF4-FFF2-40B4-BE49-F238E27FC236}">
                    <a16:creationId xmlns:a16="http://schemas.microsoft.com/office/drawing/2014/main" xmlns="" id="{EA3FB965-7AF8-27C7-A81D-384443C41FCD}"/>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072;p27">
                <a:extLst>
                  <a:ext uri="{FF2B5EF4-FFF2-40B4-BE49-F238E27FC236}">
                    <a16:creationId xmlns:a16="http://schemas.microsoft.com/office/drawing/2014/main" xmlns="" id="{29C0D90B-F751-808D-BFBB-5B157CCCCF4E}"/>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073;p27">
                <a:extLst>
                  <a:ext uri="{FF2B5EF4-FFF2-40B4-BE49-F238E27FC236}">
                    <a16:creationId xmlns:a16="http://schemas.microsoft.com/office/drawing/2014/main" xmlns="" id="{9BBEEB60-3828-455F-B2EA-77A44A28FA82}"/>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074;p27">
                <a:extLst>
                  <a:ext uri="{FF2B5EF4-FFF2-40B4-BE49-F238E27FC236}">
                    <a16:creationId xmlns:a16="http://schemas.microsoft.com/office/drawing/2014/main" xmlns="" id="{E23A02BE-A52B-610C-8C72-880FC82F0A0A}"/>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75;p27">
                <a:extLst>
                  <a:ext uri="{FF2B5EF4-FFF2-40B4-BE49-F238E27FC236}">
                    <a16:creationId xmlns:a16="http://schemas.microsoft.com/office/drawing/2014/main" xmlns="" id="{5685171B-71B9-1B05-007C-DB9BC89235C4}"/>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76;p27">
                <a:extLst>
                  <a:ext uri="{FF2B5EF4-FFF2-40B4-BE49-F238E27FC236}">
                    <a16:creationId xmlns:a16="http://schemas.microsoft.com/office/drawing/2014/main" xmlns="" id="{9E91C5BE-40EB-DDA5-1F6C-E9A8F4206278}"/>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rgbClr val="FFC3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77;p27">
                <a:extLst>
                  <a:ext uri="{FF2B5EF4-FFF2-40B4-BE49-F238E27FC236}">
                    <a16:creationId xmlns:a16="http://schemas.microsoft.com/office/drawing/2014/main" xmlns="" id="{00D4DD97-7DF0-91A0-83C9-B9B0565B67B7}"/>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78;p27">
                <a:extLst>
                  <a:ext uri="{FF2B5EF4-FFF2-40B4-BE49-F238E27FC236}">
                    <a16:creationId xmlns:a16="http://schemas.microsoft.com/office/drawing/2014/main" xmlns="" id="{62DB0C30-B30F-570C-D428-40D05EE4CD7D}"/>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79;p27">
                <a:extLst>
                  <a:ext uri="{FF2B5EF4-FFF2-40B4-BE49-F238E27FC236}">
                    <a16:creationId xmlns:a16="http://schemas.microsoft.com/office/drawing/2014/main" xmlns="" id="{81245453-F018-55B7-EB0E-95075CC0DF9C}"/>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80;p27">
                <a:extLst>
                  <a:ext uri="{FF2B5EF4-FFF2-40B4-BE49-F238E27FC236}">
                    <a16:creationId xmlns:a16="http://schemas.microsoft.com/office/drawing/2014/main" xmlns="" id="{2AB60721-E769-956B-CB1D-99EDC8392ED2}"/>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81;p27">
                <a:extLst>
                  <a:ext uri="{FF2B5EF4-FFF2-40B4-BE49-F238E27FC236}">
                    <a16:creationId xmlns:a16="http://schemas.microsoft.com/office/drawing/2014/main" xmlns="" id="{EC129903-64CC-8FD8-E07A-A6C53698D119}"/>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82;p27">
                <a:extLst>
                  <a:ext uri="{FF2B5EF4-FFF2-40B4-BE49-F238E27FC236}">
                    <a16:creationId xmlns:a16="http://schemas.microsoft.com/office/drawing/2014/main" xmlns="" id="{17897ADD-E23B-8A75-A43B-F85E1BFE37D3}"/>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83;p27">
                <a:extLst>
                  <a:ext uri="{FF2B5EF4-FFF2-40B4-BE49-F238E27FC236}">
                    <a16:creationId xmlns:a16="http://schemas.microsoft.com/office/drawing/2014/main" xmlns="" id="{ED2E3278-69BF-DD25-7253-2976CE480CA7}"/>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84;p27">
                <a:extLst>
                  <a:ext uri="{FF2B5EF4-FFF2-40B4-BE49-F238E27FC236}">
                    <a16:creationId xmlns:a16="http://schemas.microsoft.com/office/drawing/2014/main" xmlns="" id="{1549B09C-02B2-FF1A-98BB-956756B8A276}"/>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85;p27">
                <a:extLst>
                  <a:ext uri="{FF2B5EF4-FFF2-40B4-BE49-F238E27FC236}">
                    <a16:creationId xmlns:a16="http://schemas.microsoft.com/office/drawing/2014/main" xmlns="" id="{1A42FF9C-9086-F915-0368-35BDC07C87ED}"/>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86;p27">
                <a:extLst>
                  <a:ext uri="{FF2B5EF4-FFF2-40B4-BE49-F238E27FC236}">
                    <a16:creationId xmlns:a16="http://schemas.microsoft.com/office/drawing/2014/main" xmlns="" id="{479454A8-6F46-581C-5CA8-F763AA202573}"/>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87;p27">
                <a:extLst>
                  <a:ext uri="{FF2B5EF4-FFF2-40B4-BE49-F238E27FC236}">
                    <a16:creationId xmlns:a16="http://schemas.microsoft.com/office/drawing/2014/main" xmlns="" id="{B6F8A442-FB9C-7F04-A61D-DDCB1F3C89E1}"/>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rgbClr val="DB65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88;p27">
                <a:extLst>
                  <a:ext uri="{FF2B5EF4-FFF2-40B4-BE49-F238E27FC236}">
                    <a16:creationId xmlns:a16="http://schemas.microsoft.com/office/drawing/2014/main" xmlns="" id="{64E53C85-3CB9-2278-CEF9-264CC9BC3EAD}"/>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rgbClr val="DB65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89;p27">
                <a:extLst>
                  <a:ext uri="{FF2B5EF4-FFF2-40B4-BE49-F238E27FC236}">
                    <a16:creationId xmlns:a16="http://schemas.microsoft.com/office/drawing/2014/main" xmlns="" id="{7E91D44F-0CD5-6CEC-EFE4-FE8436D6E61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90;p27">
                <a:extLst>
                  <a:ext uri="{FF2B5EF4-FFF2-40B4-BE49-F238E27FC236}">
                    <a16:creationId xmlns:a16="http://schemas.microsoft.com/office/drawing/2014/main" xmlns="" id="{CC42AA72-C0C1-4B4A-0EF6-2F4DAC4D913B}"/>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091;p27">
                <a:extLst>
                  <a:ext uri="{FF2B5EF4-FFF2-40B4-BE49-F238E27FC236}">
                    <a16:creationId xmlns:a16="http://schemas.microsoft.com/office/drawing/2014/main" xmlns="" id="{D495A758-E541-D1A7-7D13-4B9F1E025AC4}"/>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92;p27">
                <a:extLst>
                  <a:ext uri="{FF2B5EF4-FFF2-40B4-BE49-F238E27FC236}">
                    <a16:creationId xmlns:a16="http://schemas.microsoft.com/office/drawing/2014/main" xmlns="" id="{C8170663-2478-08B3-E569-AD87ABC43153}"/>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93;p27">
                <a:extLst>
                  <a:ext uri="{FF2B5EF4-FFF2-40B4-BE49-F238E27FC236}">
                    <a16:creationId xmlns:a16="http://schemas.microsoft.com/office/drawing/2014/main" xmlns="" id="{6F379F93-A981-58A9-689F-19717B95480B}"/>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094;p27">
                <a:extLst>
                  <a:ext uri="{FF2B5EF4-FFF2-40B4-BE49-F238E27FC236}">
                    <a16:creationId xmlns:a16="http://schemas.microsoft.com/office/drawing/2014/main" xmlns="" id="{B1F89828-980E-07B4-E3D3-0EBBA5B762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95;p27">
                <a:extLst>
                  <a:ext uri="{FF2B5EF4-FFF2-40B4-BE49-F238E27FC236}">
                    <a16:creationId xmlns:a16="http://schemas.microsoft.com/office/drawing/2014/main" xmlns="" id="{DCE46FA6-18C7-349B-3ADA-B337CC4801F0}"/>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096;p27">
                <a:extLst>
                  <a:ext uri="{FF2B5EF4-FFF2-40B4-BE49-F238E27FC236}">
                    <a16:creationId xmlns:a16="http://schemas.microsoft.com/office/drawing/2014/main" xmlns="" id="{3AA036E1-2677-C717-1566-2416CF0DAB43}"/>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rgbClr val="9DC2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97;p27">
                <a:extLst>
                  <a:ext uri="{FF2B5EF4-FFF2-40B4-BE49-F238E27FC236}">
                    <a16:creationId xmlns:a16="http://schemas.microsoft.com/office/drawing/2014/main" xmlns="" id="{A65141E8-8B13-06BB-D56C-F2431975B8D1}"/>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098;p27">
                <a:extLst>
                  <a:ext uri="{FF2B5EF4-FFF2-40B4-BE49-F238E27FC236}">
                    <a16:creationId xmlns:a16="http://schemas.microsoft.com/office/drawing/2014/main" xmlns="" id="{EFBCAB41-9F68-AC95-A495-4463C89A9625}"/>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99;p27">
                <a:extLst>
                  <a:ext uri="{FF2B5EF4-FFF2-40B4-BE49-F238E27FC236}">
                    <a16:creationId xmlns:a16="http://schemas.microsoft.com/office/drawing/2014/main" xmlns="" id="{4FEF2EBD-6448-F7D2-6BCD-8CC148E59EC7}"/>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00;p27">
                <a:extLst>
                  <a:ext uri="{FF2B5EF4-FFF2-40B4-BE49-F238E27FC236}">
                    <a16:creationId xmlns:a16="http://schemas.microsoft.com/office/drawing/2014/main" xmlns="" id="{209037A6-7E7D-052F-17E9-E47DF0ED6AAA}"/>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101;p27">
                <a:extLst>
                  <a:ext uri="{FF2B5EF4-FFF2-40B4-BE49-F238E27FC236}">
                    <a16:creationId xmlns:a16="http://schemas.microsoft.com/office/drawing/2014/main" xmlns="" id="{F4A1C885-EEB3-D7C2-D7F1-39A5A9F51C14}"/>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rgbClr val="FFFD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102;p27">
                <a:extLst>
                  <a:ext uri="{FF2B5EF4-FFF2-40B4-BE49-F238E27FC236}">
                    <a16:creationId xmlns:a16="http://schemas.microsoft.com/office/drawing/2014/main" xmlns="" id="{AE970EBB-9BB4-18BC-5626-8E7E3F5143B5}"/>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rgbClr val="FFFD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103;p27">
                <a:extLst>
                  <a:ext uri="{FF2B5EF4-FFF2-40B4-BE49-F238E27FC236}">
                    <a16:creationId xmlns:a16="http://schemas.microsoft.com/office/drawing/2014/main" xmlns="" id="{61A696B5-318E-6483-BE6F-4DC1347C83A7}"/>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5" name="Google Shape;3455;p80">
            <a:extLst>
              <a:ext uri="{FF2B5EF4-FFF2-40B4-BE49-F238E27FC236}">
                <a16:creationId xmlns:a16="http://schemas.microsoft.com/office/drawing/2014/main" xmlns="" id="{08D6FCA3-B178-4F04-E572-73DF42BE1340}"/>
              </a:ext>
            </a:extLst>
          </p:cNvPr>
          <p:cNvGrpSpPr/>
          <p:nvPr/>
        </p:nvGrpSpPr>
        <p:grpSpPr>
          <a:xfrm>
            <a:off x="6836735" y="2712897"/>
            <a:ext cx="1875304" cy="2430603"/>
            <a:chOff x="5253675" y="433100"/>
            <a:chExt cx="2128825" cy="3286400"/>
          </a:xfrm>
        </p:grpSpPr>
        <p:sp>
          <p:nvSpPr>
            <p:cNvPr id="46" name="Google Shape;3456;p80">
              <a:extLst>
                <a:ext uri="{FF2B5EF4-FFF2-40B4-BE49-F238E27FC236}">
                  <a16:creationId xmlns:a16="http://schemas.microsoft.com/office/drawing/2014/main" xmlns="" id="{8A1382BF-98AD-6111-3C51-9FCC856AB44C}"/>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457;p80">
              <a:extLst>
                <a:ext uri="{FF2B5EF4-FFF2-40B4-BE49-F238E27FC236}">
                  <a16:creationId xmlns:a16="http://schemas.microsoft.com/office/drawing/2014/main" xmlns="" id="{7E7FB3EC-B68C-77EB-3F48-EAB6F72CAD4D}"/>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458;p80">
              <a:extLst>
                <a:ext uri="{FF2B5EF4-FFF2-40B4-BE49-F238E27FC236}">
                  <a16:creationId xmlns:a16="http://schemas.microsoft.com/office/drawing/2014/main" xmlns="" id="{DC7ED60C-1C78-0160-29FB-2BC97650D3EF}"/>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459;p80">
              <a:extLst>
                <a:ext uri="{FF2B5EF4-FFF2-40B4-BE49-F238E27FC236}">
                  <a16:creationId xmlns:a16="http://schemas.microsoft.com/office/drawing/2014/main" xmlns="" id="{A5D0FB8F-BE5F-B80E-3FF2-656D5556F4CB}"/>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460;p80">
              <a:extLst>
                <a:ext uri="{FF2B5EF4-FFF2-40B4-BE49-F238E27FC236}">
                  <a16:creationId xmlns:a16="http://schemas.microsoft.com/office/drawing/2014/main" xmlns="" id="{3038437E-3A4D-2554-7402-1E28B75EA2D3}"/>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461;p80">
              <a:extLst>
                <a:ext uri="{FF2B5EF4-FFF2-40B4-BE49-F238E27FC236}">
                  <a16:creationId xmlns:a16="http://schemas.microsoft.com/office/drawing/2014/main" xmlns="" id="{B1B7A07F-4731-5227-8F6C-DD9CF332557C}"/>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462;p80">
              <a:extLst>
                <a:ext uri="{FF2B5EF4-FFF2-40B4-BE49-F238E27FC236}">
                  <a16:creationId xmlns:a16="http://schemas.microsoft.com/office/drawing/2014/main" xmlns="" id="{3F1A316D-36FD-3102-CB0C-0AE2C8D9A2D0}"/>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463;p80">
              <a:extLst>
                <a:ext uri="{FF2B5EF4-FFF2-40B4-BE49-F238E27FC236}">
                  <a16:creationId xmlns:a16="http://schemas.microsoft.com/office/drawing/2014/main" xmlns="" id="{9B1B4A29-6E24-369A-AB9E-81E4DEDC0C87}"/>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464;p80">
              <a:extLst>
                <a:ext uri="{FF2B5EF4-FFF2-40B4-BE49-F238E27FC236}">
                  <a16:creationId xmlns:a16="http://schemas.microsoft.com/office/drawing/2014/main" xmlns="" id="{F109F1BC-9966-AE57-DA53-DAEA8DE75741}"/>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465;p80">
              <a:extLst>
                <a:ext uri="{FF2B5EF4-FFF2-40B4-BE49-F238E27FC236}">
                  <a16:creationId xmlns:a16="http://schemas.microsoft.com/office/drawing/2014/main" xmlns="" id="{580D6285-B005-EA4C-61EF-661873DF99DA}"/>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466;p80">
              <a:extLst>
                <a:ext uri="{FF2B5EF4-FFF2-40B4-BE49-F238E27FC236}">
                  <a16:creationId xmlns:a16="http://schemas.microsoft.com/office/drawing/2014/main" xmlns="" id="{2C361DC6-DE7A-D75F-339D-44FA9BD74E8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467;p80">
              <a:extLst>
                <a:ext uri="{FF2B5EF4-FFF2-40B4-BE49-F238E27FC236}">
                  <a16:creationId xmlns:a16="http://schemas.microsoft.com/office/drawing/2014/main" xmlns="" id="{91AB5D4F-A50F-8F77-1C99-2E9728BC18B0}"/>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468;p80">
              <a:extLst>
                <a:ext uri="{FF2B5EF4-FFF2-40B4-BE49-F238E27FC236}">
                  <a16:creationId xmlns:a16="http://schemas.microsoft.com/office/drawing/2014/main" xmlns="" id="{D4E7EABE-6E94-7904-4CB0-607E6F141A2D}"/>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469;p80">
              <a:extLst>
                <a:ext uri="{FF2B5EF4-FFF2-40B4-BE49-F238E27FC236}">
                  <a16:creationId xmlns:a16="http://schemas.microsoft.com/office/drawing/2014/main" xmlns="" id="{F5AD6C0A-84FA-DE67-3408-C22BEB059178}"/>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470;p80">
              <a:extLst>
                <a:ext uri="{FF2B5EF4-FFF2-40B4-BE49-F238E27FC236}">
                  <a16:creationId xmlns:a16="http://schemas.microsoft.com/office/drawing/2014/main" xmlns="" id="{71BFCF25-01B8-08ED-BC07-ADE8B15C8004}"/>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471;p80">
              <a:extLst>
                <a:ext uri="{FF2B5EF4-FFF2-40B4-BE49-F238E27FC236}">
                  <a16:creationId xmlns:a16="http://schemas.microsoft.com/office/drawing/2014/main" xmlns="" id="{81584028-7051-AE58-02EC-F280276041A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472;p80">
              <a:extLst>
                <a:ext uri="{FF2B5EF4-FFF2-40B4-BE49-F238E27FC236}">
                  <a16:creationId xmlns:a16="http://schemas.microsoft.com/office/drawing/2014/main" xmlns="" id="{C0A90330-FDA5-7E18-2685-574F5BE07008}"/>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473;p80">
              <a:extLst>
                <a:ext uri="{FF2B5EF4-FFF2-40B4-BE49-F238E27FC236}">
                  <a16:creationId xmlns:a16="http://schemas.microsoft.com/office/drawing/2014/main" xmlns="" id="{A17179E2-734F-30BC-63AB-D2CD27E3C84B}"/>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474;p80">
              <a:extLst>
                <a:ext uri="{FF2B5EF4-FFF2-40B4-BE49-F238E27FC236}">
                  <a16:creationId xmlns:a16="http://schemas.microsoft.com/office/drawing/2014/main" xmlns="" id="{4243450F-F795-368C-D83C-CE18004CC407}"/>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475;p80">
              <a:extLst>
                <a:ext uri="{FF2B5EF4-FFF2-40B4-BE49-F238E27FC236}">
                  <a16:creationId xmlns:a16="http://schemas.microsoft.com/office/drawing/2014/main" xmlns="" id="{15BB4387-81E0-B4CA-D675-0B2392FDD96A}"/>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476;p80">
              <a:extLst>
                <a:ext uri="{FF2B5EF4-FFF2-40B4-BE49-F238E27FC236}">
                  <a16:creationId xmlns:a16="http://schemas.microsoft.com/office/drawing/2014/main" xmlns="" id="{DE0ECDAC-251B-64B5-C78A-81063411DD86}"/>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3477;p80">
              <a:extLst>
                <a:ext uri="{FF2B5EF4-FFF2-40B4-BE49-F238E27FC236}">
                  <a16:creationId xmlns:a16="http://schemas.microsoft.com/office/drawing/2014/main" xmlns="" id="{1DB608A9-3A6A-A87F-EA60-54F326EFE491}"/>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3478;p80">
              <a:extLst>
                <a:ext uri="{FF2B5EF4-FFF2-40B4-BE49-F238E27FC236}">
                  <a16:creationId xmlns:a16="http://schemas.microsoft.com/office/drawing/2014/main" xmlns="" id="{A53FB9A4-D1AB-A518-F8B3-04B4BA9BD720}"/>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3479;p80">
              <a:extLst>
                <a:ext uri="{FF2B5EF4-FFF2-40B4-BE49-F238E27FC236}">
                  <a16:creationId xmlns:a16="http://schemas.microsoft.com/office/drawing/2014/main" xmlns="" id="{39F2F906-C98D-5CA5-89E3-6BA86683635E}"/>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3480;p80">
              <a:extLst>
                <a:ext uri="{FF2B5EF4-FFF2-40B4-BE49-F238E27FC236}">
                  <a16:creationId xmlns:a16="http://schemas.microsoft.com/office/drawing/2014/main" xmlns="" id="{F389A715-08B1-563C-0BB9-61280D676D79}"/>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3481;p80">
              <a:extLst>
                <a:ext uri="{FF2B5EF4-FFF2-40B4-BE49-F238E27FC236}">
                  <a16:creationId xmlns:a16="http://schemas.microsoft.com/office/drawing/2014/main" xmlns="" id="{9F8D6D48-DD1C-2CC2-371C-8CAB54DD0B44}"/>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3482;p80">
              <a:extLst>
                <a:ext uri="{FF2B5EF4-FFF2-40B4-BE49-F238E27FC236}">
                  <a16:creationId xmlns:a16="http://schemas.microsoft.com/office/drawing/2014/main" xmlns="" id="{A7D5BD4D-D3FC-2199-9DE7-13CD3E07B3B6}"/>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3483;p80">
              <a:extLst>
                <a:ext uri="{FF2B5EF4-FFF2-40B4-BE49-F238E27FC236}">
                  <a16:creationId xmlns:a16="http://schemas.microsoft.com/office/drawing/2014/main" xmlns="" id="{6590EDD3-D61A-C1CC-82B6-C3F6DCCCD320}"/>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3484;p80">
              <a:extLst>
                <a:ext uri="{FF2B5EF4-FFF2-40B4-BE49-F238E27FC236}">
                  <a16:creationId xmlns:a16="http://schemas.microsoft.com/office/drawing/2014/main" xmlns="" id="{0B59C000-4A7D-F35C-27ED-104D34F950FD}"/>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485;p80">
              <a:extLst>
                <a:ext uri="{FF2B5EF4-FFF2-40B4-BE49-F238E27FC236}">
                  <a16:creationId xmlns:a16="http://schemas.microsoft.com/office/drawing/2014/main" xmlns="" id="{0570AB7E-50D5-E548-8262-F680272599B7}"/>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86;p80">
              <a:extLst>
                <a:ext uri="{FF2B5EF4-FFF2-40B4-BE49-F238E27FC236}">
                  <a16:creationId xmlns:a16="http://schemas.microsoft.com/office/drawing/2014/main" xmlns="" id="{03746F66-376B-C98D-9B2B-5438E937F7A0}"/>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87;p80">
              <a:extLst>
                <a:ext uri="{FF2B5EF4-FFF2-40B4-BE49-F238E27FC236}">
                  <a16:creationId xmlns:a16="http://schemas.microsoft.com/office/drawing/2014/main" xmlns="" id="{835502DD-D741-3751-C6F4-ABE02A04AB97}"/>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88;p80">
              <a:extLst>
                <a:ext uri="{FF2B5EF4-FFF2-40B4-BE49-F238E27FC236}">
                  <a16:creationId xmlns:a16="http://schemas.microsoft.com/office/drawing/2014/main" xmlns="" id="{CC4A77C1-C54F-C015-34BF-E7F0E614F5D6}"/>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89;p80">
              <a:extLst>
                <a:ext uri="{FF2B5EF4-FFF2-40B4-BE49-F238E27FC236}">
                  <a16:creationId xmlns:a16="http://schemas.microsoft.com/office/drawing/2014/main" xmlns="" id="{0E7D7966-D478-44D5-EE47-13E9DE18DE2A}"/>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90;p80">
              <a:extLst>
                <a:ext uri="{FF2B5EF4-FFF2-40B4-BE49-F238E27FC236}">
                  <a16:creationId xmlns:a16="http://schemas.microsoft.com/office/drawing/2014/main" xmlns="" id="{7DD47016-8F7A-23BB-9057-2CCE7BAE4B45}"/>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91;p80">
              <a:extLst>
                <a:ext uri="{FF2B5EF4-FFF2-40B4-BE49-F238E27FC236}">
                  <a16:creationId xmlns:a16="http://schemas.microsoft.com/office/drawing/2014/main" xmlns="" id="{6759631B-354A-36B1-201C-798A86606012}"/>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92;p80">
              <a:extLst>
                <a:ext uri="{FF2B5EF4-FFF2-40B4-BE49-F238E27FC236}">
                  <a16:creationId xmlns:a16="http://schemas.microsoft.com/office/drawing/2014/main" xmlns="" id="{DFB68A46-82D0-199D-D03B-49F7A82A1999}"/>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93;p80">
              <a:extLst>
                <a:ext uri="{FF2B5EF4-FFF2-40B4-BE49-F238E27FC236}">
                  <a16:creationId xmlns:a16="http://schemas.microsoft.com/office/drawing/2014/main" xmlns="" id="{5178ECE5-041A-68BF-E601-BA5E197E5768}"/>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94;p80">
              <a:extLst>
                <a:ext uri="{FF2B5EF4-FFF2-40B4-BE49-F238E27FC236}">
                  <a16:creationId xmlns:a16="http://schemas.microsoft.com/office/drawing/2014/main" xmlns="" id="{5D56651C-2B2D-A746-FADC-90237DFA3974}"/>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5;p80">
              <a:extLst>
                <a:ext uri="{FF2B5EF4-FFF2-40B4-BE49-F238E27FC236}">
                  <a16:creationId xmlns:a16="http://schemas.microsoft.com/office/drawing/2014/main" xmlns="" id="{B9C8B75C-CD1C-4FE5-5968-55520F7E2D81}"/>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496;p80">
              <a:extLst>
                <a:ext uri="{FF2B5EF4-FFF2-40B4-BE49-F238E27FC236}">
                  <a16:creationId xmlns:a16="http://schemas.microsoft.com/office/drawing/2014/main" xmlns="" id="{B3C883A6-A823-7BB0-75C7-32A50E97792E}"/>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497;p80">
              <a:extLst>
                <a:ext uri="{FF2B5EF4-FFF2-40B4-BE49-F238E27FC236}">
                  <a16:creationId xmlns:a16="http://schemas.microsoft.com/office/drawing/2014/main" xmlns="" id="{9475C7AC-A002-FC07-C8E1-B09632DBBBD3}"/>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498;p80">
              <a:extLst>
                <a:ext uri="{FF2B5EF4-FFF2-40B4-BE49-F238E27FC236}">
                  <a16:creationId xmlns:a16="http://schemas.microsoft.com/office/drawing/2014/main" xmlns="" id="{AE8C41EB-7CFA-B3D8-D3C6-3A7A329BE571}"/>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499;p80">
              <a:extLst>
                <a:ext uri="{FF2B5EF4-FFF2-40B4-BE49-F238E27FC236}">
                  <a16:creationId xmlns:a16="http://schemas.microsoft.com/office/drawing/2014/main" xmlns="" id="{6153D325-521E-3881-0AEB-4680CA453D0D}"/>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00;p80">
              <a:extLst>
                <a:ext uri="{FF2B5EF4-FFF2-40B4-BE49-F238E27FC236}">
                  <a16:creationId xmlns:a16="http://schemas.microsoft.com/office/drawing/2014/main" xmlns="" id="{E596F3BD-418D-5B69-3919-1DDBB09E24D3}"/>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01;p80">
              <a:extLst>
                <a:ext uri="{FF2B5EF4-FFF2-40B4-BE49-F238E27FC236}">
                  <a16:creationId xmlns:a16="http://schemas.microsoft.com/office/drawing/2014/main" xmlns="" id="{9D233C14-EFC2-16E8-0951-51A0B29150BB}"/>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02;p80">
              <a:extLst>
                <a:ext uri="{FF2B5EF4-FFF2-40B4-BE49-F238E27FC236}">
                  <a16:creationId xmlns:a16="http://schemas.microsoft.com/office/drawing/2014/main" xmlns="" id="{30C531CE-A793-70ED-F53E-BF3A00FABD3F}"/>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03;p80">
              <a:extLst>
                <a:ext uri="{FF2B5EF4-FFF2-40B4-BE49-F238E27FC236}">
                  <a16:creationId xmlns:a16="http://schemas.microsoft.com/office/drawing/2014/main" xmlns="" id="{1F8D77B9-0559-D349-4046-A16055C981EB}"/>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0512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8"/>
          <p:cNvPicPr preferRelativeResize="0"/>
          <p:nvPr/>
        </p:nvPicPr>
        <p:blipFill>
          <a:blip r:embed="rId3">
            <a:alphaModFix/>
          </a:blip>
          <a:stretch>
            <a:fillRect/>
          </a:stretch>
        </p:blipFill>
        <p:spPr>
          <a:xfrm>
            <a:off x="3999961" y="340935"/>
            <a:ext cx="1292978" cy="1434265"/>
          </a:xfrm>
          <a:prstGeom prst="rect">
            <a:avLst/>
          </a:prstGeom>
          <a:noFill/>
          <a:ln>
            <a:noFill/>
          </a:ln>
        </p:spPr>
      </p:pic>
      <p:sp>
        <p:nvSpPr>
          <p:cNvPr id="296" name="Google Shape;296;p48"/>
          <p:cNvSpPr txBox="1">
            <a:spLocks noGrp="1"/>
          </p:cNvSpPr>
          <p:nvPr>
            <p:ph type="title"/>
          </p:nvPr>
        </p:nvSpPr>
        <p:spPr>
          <a:xfrm>
            <a:off x="2286000" y="2083635"/>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b="1">
                <a:latin typeface="Times New Roman" panose="02020603050405020304" pitchFamily="18" charset="0"/>
                <a:cs typeface="Times New Roman" panose="02020603050405020304" pitchFamily="18" charset="0"/>
              </a:rPr>
              <a:t>Tổng kết</a:t>
            </a:r>
            <a:endParaRPr sz="7200" b="1">
              <a:latin typeface="Times New Roman" panose="02020603050405020304" pitchFamily="18" charset="0"/>
              <a:cs typeface="Times New Roman" panose="02020603050405020304" pitchFamily="18" charset="0"/>
            </a:endParaRPr>
          </a:p>
        </p:txBody>
      </p:sp>
      <p:sp>
        <p:nvSpPr>
          <p:cNvPr id="298" name="Google Shape;298;p48"/>
          <p:cNvSpPr txBox="1">
            <a:spLocks noGrp="1"/>
          </p:cNvSpPr>
          <p:nvPr>
            <p:ph type="title" idx="2"/>
          </p:nvPr>
        </p:nvSpPr>
        <p:spPr>
          <a:xfrm>
            <a:off x="3940505" y="462155"/>
            <a:ext cx="1189695"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a:latin typeface="Times New Roman" panose="02020603050405020304" pitchFamily="18" charset="0"/>
                <a:cs typeface="Times New Roman" panose="02020603050405020304" pitchFamily="18" charset="0"/>
              </a:rPr>
              <a:t>III</a:t>
            </a:r>
            <a:endParaRPr sz="7200" b="1">
              <a:latin typeface="Times New Roman" panose="02020603050405020304" pitchFamily="18" charset="0"/>
              <a:cs typeface="Times New Roman" panose="02020603050405020304" pitchFamily="18" charset="0"/>
            </a:endParaRPr>
          </a:p>
        </p:txBody>
      </p:sp>
      <p:pic>
        <p:nvPicPr>
          <p:cNvPr id="299" name="Google Shape;299;p48"/>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300" name="Google Shape;300;p48"/>
          <p:cNvPicPr preferRelativeResize="0"/>
          <p:nvPr/>
        </p:nvPicPr>
        <p:blipFill>
          <a:blip r:embed="rId5">
            <a:alphaModFix/>
          </a:blip>
          <a:stretch>
            <a:fillRect/>
          </a:stretch>
        </p:blipFill>
        <p:spPr>
          <a:xfrm>
            <a:off x="5812330" y="1260319"/>
            <a:ext cx="1865234" cy="619500"/>
          </a:xfrm>
          <a:prstGeom prst="rect">
            <a:avLst/>
          </a:prstGeom>
          <a:noFill/>
          <a:ln>
            <a:noFill/>
          </a:ln>
        </p:spPr>
      </p:pic>
      <p:sp>
        <p:nvSpPr>
          <p:cNvPr id="4" name="Freeform 14">
            <a:extLst>
              <a:ext uri="{FF2B5EF4-FFF2-40B4-BE49-F238E27FC236}">
                <a16:creationId xmlns:a16="http://schemas.microsoft.com/office/drawing/2014/main" xmlns="" id="{A736D291-2AEB-5A2A-202B-860C1A207C28}"/>
              </a:ext>
            </a:extLst>
          </p:cNvPr>
          <p:cNvSpPr/>
          <p:nvPr/>
        </p:nvSpPr>
        <p:spPr>
          <a:xfrm flipH="1">
            <a:off x="356413" y="2169042"/>
            <a:ext cx="1716912" cy="2763199"/>
          </a:xfrm>
          <a:custGeom>
            <a:avLst/>
            <a:gdLst/>
            <a:ahLst/>
            <a:cxnLst/>
            <a:rect l="l" t="t" r="r" b="b"/>
            <a:pathLst>
              <a:path w="1032873" h="1531214">
                <a:moveTo>
                  <a:pt x="0" y="0"/>
                </a:moveTo>
                <a:lnTo>
                  <a:pt x="1032874" y="0"/>
                </a:lnTo>
                <a:lnTo>
                  <a:pt x="1032874" y="1531214"/>
                </a:lnTo>
                <a:lnTo>
                  <a:pt x="0" y="15312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19">
            <a:extLst>
              <a:ext uri="{FF2B5EF4-FFF2-40B4-BE49-F238E27FC236}">
                <a16:creationId xmlns:a16="http://schemas.microsoft.com/office/drawing/2014/main" xmlns="" id="{C8E8ED32-5985-0ECA-AB13-23215B8B064A}"/>
              </a:ext>
            </a:extLst>
          </p:cNvPr>
          <p:cNvSpPr/>
          <p:nvPr/>
        </p:nvSpPr>
        <p:spPr>
          <a:xfrm>
            <a:off x="6967951" y="1879819"/>
            <a:ext cx="1580625" cy="3263681"/>
          </a:xfrm>
          <a:custGeom>
            <a:avLst/>
            <a:gdLst/>
            <a:ahLst/>
            <a:cxnLst/>
            <a:rect l="l" t="t" r="r" b="b"/>
            <a:pathLst>
              <a:path w="638609" h="1382814">
                <a:moveTo>
                  <a:pt x="0" y="0"/>
                </a:moveTo>
                <a:lnTo>
                  <a:pt x="638609" y="0"/>
                </a:lnTo>
                <a:lnTo>
                  <a:pt x="638609" y="1382815"/>
                </a:lnTo>
                <a:lnTo>
                  <a:pt x="0" y="13828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2870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6"/>
                                        </p:tgtEl>
                                        <p:attrNameLst>
                                          <p:attrName>style.visibility</p:attrName>
                                        </p:attrNameLst>
                                      </p:cBhvr>
                                      <p:to>
                                        <p:strVal val="visible"/>
                                      </p:to>
                                    </p:set>
                                    <p:anim calcmode="lin" valueType="num">
                                      <p:cBhvr>
                                        <p:cTn id="12" dur="500" fill="hold"/>
                                        <p:tgtEl>
                                          <p:spTgt spid="296"/>
                                        </p:tgtEl>
                                        <p:attrNameLst>
                                          <p:attrName>ppt_w</p:attrName>
                                        </p:attrNameLst>
                                      </p:cBhvr>
                                      <p:tavLst>
                                        <p:tav tm="0">
                                          <p:val>
                                            <p:fltVal val="0"/>
                                          </p:val>
                                        </p:tav>
                                        <p:tav tm="100000">
                                          <p:val>
                                            <p:strVal val="#ppt_w"/>
                                          </p:val>
                                        </p:tav>
                                      </p:tavLst>
                                    </p:anim>
                                    <p:anim calcmode="lin" valueType="num">
                                      <p:cBhvr>
                                        <p:cTn id="13" dur="500" fill="hold"/>
                                        <p:tgtEl>
                                          <p:spTgt spid="296"/>
                                        </p:tgtEl>
                                        <p:attrNameLst>
                                          <p:attrName>ppt_h</p:attrName>
                                        </p:attrNameLst>
                                      </p:cBhvr>
                                      <p:tavLst>
                                        <p:tav tm="0">
                                          <p:val>
                                            <p:fltVal val="0"/>
                                          </p:val>
                                        </p:tav>
                                        <p:tav tm="100000">
                                          <p:val>
                                            <p:strVal val="#ppt_h"/>
                                          </p:val>
                                        </p:tav>
                                      </p:tavLst>
                                    </p:anim>
                                    <p:animEffect transition="in" filter="fade">
                                      <p:cBhvr>
                                        <p:cTn id="14" dur="500"/>
                                        <p:tgtEl>
                                          <p:spTgt spid="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8"/>
                                        </p:tgtEl>
                                        <p:attrNameLst>
                                          <p:attrName>style.visibility</p:attrName>
                                        </p:attrNameLst>
                                      </p:cBhvr>
                                      <p:to>
                                        <p:strVal val="visible"/>
                                      </p:to>
                                    </p:set>
                                    <p:anim calcmode="lin" valueType="num">
                                      <p:cBhvr>
                                        <p:cTn id="17" dur="500" fill="hold"/>
                                        <p:tgtEl>
                                          <p:spTgt spid="298"/>
                                        </p:tgtEl>
                                        <p:attrNameLst>
                                          <p:attrName>ppt_w</p:attrName>
                                        </p:attrNameLst>
                                      </p:cBhvr>
                                      <p:tavLst>
                                        <p:tav tm="0">
                                          <p:val>
                                            <p:fltVal val="0"/>
                                          </p:val>
                                        </p:tav>
                                        <p:tav tm="100000">
                                          <p:val>
                                            <p:strVal val="#ppt_w"/>
                                          </p:val>
                                        </p:tav>
                                      </p:tavLst>
                                    </p:anim>
                                    <p:anim calcmode="lin" valueType="num">
                                      <p:cBhvr>
                                        <p:cTn id="18" dur="500" fill="hold"/>
                                        <p:tgtEl>
                                          <p:spTgt spid="298"/>
                                        </p:tgtEl>
                                        <p:attrNameLst>
                                          <p:attrName>ppt_h</p:attrName>
                                        </p:attrNameLst>
                                      </p:cBhvr>
                                      <p:tavLst>
                                        <p:tav tm="0">
                                          <p:val>
                                            <p:fltVal val="0"/>
                                          </p:val>
                                        </p:tav>
                                        <p:tav tm="100000">
                                          <p:val>
                                            <p:strVal val="#ppt_h"/>
                                          </p:val>
                                        </p:tav>
                                      </p:tavLst>
                                    </p:anim>
                                    <p:animEffect transition="in" filter="fade">
                                      <p:cBhvr>
                                        <p:cTn id="19" dur="500"/>
                                        <p:tgtEl>
                                          <p:spTgt spid="298"/>
                                        </p:tgtEl>
                                      </p:cBhvr>
                                    </p:animEffect>
                                  </p:childTnLst>
                                </p:cTn>
                              </p:par>
                              <p:par>
                                <p:cTn id="20" presetID="53" presetClass="entr" presetSubtype="16"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 calcmode="lin" valueType="num">
                                      <p:cBhvr>
                                        <p:cTn id="22" dur="500" fill="hold"/>
                                        <p:tgtEl>
                                          <p:spTgt spid="299"/>
                                        </p:tgtEl>
                                        <p:attrNameLst>
                                          <p:attrName>ppt_w</p:attrName>
                                        </p:attrNameLst>
                                      </p:cBhvr>
                                      <p:tavLst>
                                        <p:tav tm="0">
                                          <p:val>
                                            <p:fltVal val="0"/>
                                          </p:val>
                                        </p:tav>
                                        <p:tav tm="100000">
                                          <p:val>
                                            <p:strVal val="#ppt_w"/>
                                          </p:val>
                                        </p:tav>
                                      </p:tavLst>
                                    </p:anim>
                                    <p:anim calcmode="lin" valueType="num">
                                      <p:cBhvr>
                                        <p:cTn id="23" dur="500" fill="hold"/>
                                        <p:tgtEl>
                                          <p:spTgt spid="299"/>
                                        </p:tgtEl>
                                        <p:attrNameLst>
                                          <p:attrName>ppt_h</p:attrName>
                                        </p:attrNameLst>
                                      </p:cBhvr>
                                      <p:tavLst>
                                        <p:tav tm="0">
                                          <p:val>
                                            <p:fltVal val="0"/>
                                          </p:val>
                                        </p:tav>
                                        <p:tav tm="100000">
                                          <p:val>
                                            <p:strVal val="#ppt_h"/>
                                          </p:val>
                                        </p:tav>
                                      </p:tavLst>
                                    </p:anim>
                                    <p:animEffect transition="in" filter="fade">
                                      <p:cBhvr>
                                        <p:cTn id="24" dur="500"/>
                                        <p:tgtEl>
                                          <p:spTgt spid="299"/>
                                        </p:tgtEl>
                                      </p:cBhvr>
                                    </p:animEffect>
                                  </p:childTnLst>
                                </p:cTn>
                              </p:par>
                              <p:par>
                                <p:cTn id="25" presetID="53" presetClass="entr" presetSubtype="16"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anim calcmode="lin" valueType="num">
                                      <p:cBhvr>
                                        <p:cTn id="27" dur="500" fill="hold"/>
                                        <p:tgtEl>
                                          <p:spTgt spid="300"/>
                                        </p:tgtEl>
                                        <p:attrNameLst>
                                          <p:attrName>ppt_w</p:attrName>
                                        </p:attrNameLst>
                                      </p:cBhvr>
                                      <p:tavLst>
                                        <p:tav tm="0">
                                          <p:val>
                                            <p:fltVal val="0"/>
                                          </p:val>
                                        </p:tav>
                                        <p:tav tm="100000">
                                          <p:val>
                                            <p:strVal val="#ppt_w"/>
                                          </p:val>
                                        </p:tav>
                                      </p:tavLst>
                                    </p:anim>
                                    <p:anim calcmode="lin" valueType="num">
                                      <p:cBhvr>
                                        <p:cTn id="28" dur="500" fill="hold"/>
                                        <p:tgtEl>
                                          <p:spTgt spid="300"/>
                                        </p:tgtEl>
                                        <p:attrNameLst>
                                          <p:attrName>ppt_h</p:attrName>
                                        </p:attrNameLst>
                                      </p:cBhvr>
                                      <p:tavLst>
                                        <p:tav tm="0">
                                          <p:val>
                                            <p:fltVal val="0"/>
                                          </p:val>
                                        </p:tav>
                                        <p:tav tm="100000">
                                          <p:val>
                                            <p:strVal val="#ppt_h"/>
                                          </p:val>
                                        </p:tav>
                                      </p:tavLst>
                                    </p:anim>
                                    <p:animEffect transition="in" filter="fade">
                                      <p:cBhvr>
                                        <p:cTn id="29" dur="500"/>
                                        <p:tgtEl>
                                          <p:spTgt spid="30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8"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a:latin typeface="Times New Roman" panose="02020603050405020304" pitchFamily="18" charset="0"/>
                <a:cs typeface="Times New Roman" panose="02020603050405020304" pitchFamily="18" charset="0"/>
              </a:rPr>
              <a:t>1. Nội dung, nghệ thuật</a:t>
            </a:r>
            <a:endParaRPr sz="28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4">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4">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5">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718981" y="309803"/>
            <a:ext cx="5723810"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5" name="图片 3">
            <a:extLst>
              <a:ext uri="{FF2B5EF4-FFF2-40B4-BE49-F238E27FC236}">
                <a16:creationId xmlns:a16="http://schemas.microsoft.com/office/drawing/2014/main" xmlns="" id="{C563B3E8-8680-A4F1-322D-0A3A98EE0172}"/>
              </a:ext>
            </a:extLst>
          </p:cNvPr>
          <p:cNvPicPr>
            <a:picLocks noChangeAspect="1"/>
          </p:cNvPicPr>
          <p:nvPr/>
        </p:nvPicPr>
        <p:blipFill>
          <a:blip r:embed="rId6" cstate="email"/>
          <a:stretch>
            <a:fillRect/>
          </a:stretch>
        </p:blipFill>
        <p:spPr>
          <a:xfrm>
            <a:off x="4409450" y="742867"/>
            <a:ext cx="4038324" cy="3487645"/>
          </a:xfrm>
          <a:prstGeom prst="rect">
            <a:avLst/>
          </a:prstGeom>
        </p:spPr>
      </p:pic>
      <p:sp>
        <p:nvSpPr>
          <p:cNvPr id="226" name="Text Box 35">
            <a:extLst>
              <a:ext uri="{FF2B5EF4-FFF2-40B4-BE49-F238E27FC236}">
                <a16:creationId xmlns:a16="http://schemas.microsoft.com/office/drawing/2014/main" xmlns="" id="{827F1B15-17D8-4E8D-F757-821625693749}"/>
              </a:ext>
            </a:extLst>
          </p:cNvPr>
          <p:cNvSpPr txBox="1">
            <a:spLocks noChangeArrowheads="1"/>
          </p:cNvSpPr>
          <p:nvPr>
            <p:custDataLst>
              <p:tags r:id="rId1"/>
            </p:custDataLst>
          </p:nvPr>
        </p:nvSpPr>
        <p:spPr bwMode="auto">
          <a:xfrm>
            <a:off x="5225775" y="1852599"/>
            <a:ext cx="2693975" cy="1323439"/>
          </a:xfrm>
          <a:prstGeom prst="rect">
            <a:avLst/>
          </a:prstGeom>
          <a:noFill/>
          <a:ln w="9525">
            <a:noFill/>
            <a:miter lim="800000"/>
          </a:ln>
        </p:spPr>
        <p:txBody>
          <a:bodyPr wrap="square">
            <a:spAutoFit/>
          </a:bodyPr>
          <a:lstStyle/>
          <a:p>
            <a:pPr algn="ctr"/>
            <a:r>
              <a:rPr lang="en-US" sz="2000" i="1">
                <a:latin typeface="Times New Roman" panose="02020603050405020304" pitchFamily="18" charset="0"/>
                <a:cs typeface="Times New Roman" panose="02020603050405020304" pitchFamily="18" charset="0"/>
              </a:rPr>
              <a:t>Khái quát giá trị nội dung và nghệ thuật của văn bản theo PHT số 5 (Hs làm việc cá nhân)</a:t>
            </a:r>
            <a:endParaRPr lang="en-US" sz="2000">
              <a:latin typeface="Times New Roman" panose="02020603050405020304" pitchFamily="18" charset="0"/>
              <a:cs typeface="Times New Roman" panose="02020603050405020304" pitchFamily="18" charset="0"/>
            </a:endParaRPr>
          </a:p>
        </p:txBody>
      </p:sp>
      <p:sp>
        <p:nvSpPr>
          <p:cNvPr id="227" name="Freeform 10">
            <a:extLst>
              <a:ext uri="{FF2B5EF4-FFF2-40B4-BE49-F238E27FC236}">
                <a16:creationId xmlns:a16="http://schemas.microsoft.com/office/drawing/2014/main" xmlns="" id="{ADEF48CA-302F-5EC3-8546-F347730425F2}"/>
              </a:ext>
            </a:extLst>
          </p:cNvPr>
          <p:cNvSpPr/>
          <p:nvPr/>
        </p:nvSpPr>
        <p:spPr>
          <a:xfrm>
            <a:off x="773380" y="2865650"/>
            <a:ext cx="3246043" cy="2289936"/>
          </a:xfrm>
          <a:custGeom>
            <a:avLst/>
            <a:gdLst/>
            <a:ahLst/>
            <a:cxnLst/>
            <a:rect l="l" t="t" r="r" b="b"/>
            <a:pathLst>
              <a:path w="3246043" h="2289936">
                <a:moveTo>
                  <a:pt x="0" y="0"/>
                </a:moveTo>
                <a:lnTo>
                  <a:pt x="3246043" y="0"/>
                </a:lnTo>
                <a:lnTo>
                  <a:pt x="3246043" y="2289936"/>
                </a:lnTo>
                <a:lnTo>
                  <a:pt x="0" y="22899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67723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anim calcmode="lin" valueType="num">
                                      <p:cBhvr>
                                        <p:cTn id="8" dur="1000" fill="hold"/>
                                        <p:tgtEl>
                                          <p:spTgt spid="227"/>
                                        </p:tgtEl>
                                        <p:attrNameLst>
                                          <p:attrName>ppt_x</p:attrName>
                                        </p:attrNameLst>
                                      </p:cBhvr>
                                      <p:tavLst>
                                        <p:tav tm="0">
                                          <p:val>
                                            <p:strVal val="#ppt_x"/>
                                          </p:val>
                                        </p:tav>
                                        <p:tav tm="100000">
                                          <p:val>
                                            <p:strVal val="#ppt_x"/>
                                          </p:val>
                                        </p:tav>
                                      </p:tavLst>
                                    </p:anim>
                                    <p:anim calcmode="lin" valueType="num">
                                      <p:cBhvr>
                                        <p:cTn id="9" dur="1000" fill="hold"/>
                                        <p:tgtEl>
                                          <p:spTgt spid="22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25"/>
                                        </p:tgtEl>
                                        <p:attrNameLst>
                                          <p:attrName>style.visibility</p:attrName>
                                        </p:attrNameLst>
                                      </p:cBhvr>
                                      <p:to>
                                        <p:strVal val="visible"/>
                                      </p:to>
                                    </p:set>
                                    <p:anim calcmode="lin" valueType="num">
                                      <p:cBhvr additive="base">
                                        <p:cTn id="12" dur="500" fill="hold"/>
                                        <p:tgtEl>
                                          <p:spTgt spid="225"/>
                                        </p:tgtEl>
                                        <p:attrNameLst>
                                          <p:attrName>ppt_x</p:attrName>
                                        </p:attrNameLst>
                                      </p:cBhvr>
                                      <p:tavLst>
                                        <p:tav tm="0">
                                          <p:val>
                                            <p:strVal val="#ppt_x"/>
                                          </p:val>
                                        </p:tav>
                                        <p:tav tm="100000">
                                          <p:val>
                                            <p:strVal val="#ppt_x"/>
                                          </p:val>
                                        </p:tav>
                                      </p:tavLst>
                                    </p:anim>
                                    <p:anim calcmode="lin" valueType="num">
                                      <p:cBhvr additive="base">
                                        <p:cTn id="13"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6"/>
                                        </p:tgtEl>
                                        <p:attrNameLst>
                                          <p:attrName>style.visibility</p:attrName>
                                        </p:attrNameLst>
                                      </p:cBhvr>
                                      <p:to>
                                        <p:strVal val="visible"/>
                                      </p:to>
                                    </p:set>
                                    <p:anim calcmode="lin" valueType="num">
                                      <p:cBhvr additive="base">
                                        <p:cTn id="18" dur="500" fill="hold"/>
                                        <p:tgtEl>
                                          <p:spTgt spid="226"/>
                                        </p:tgtEl>
                                        <p:attrNameLst>
                                          <p:attrName>ppt_x</p:attrName>
                                        </p:attrNameLst>
                                      </p:cBhvr>
                                      <p:tavLst>
                                        <p:tav tm="0">
                                          <p:val>
                                            <p:strVal val="#ppt_x"/>
                                          </p:val>
                                        </p:tav>
                                        <p:tav tm="100000">
                                          <p:val>
                                            <p:strVal val="#ppt_x"/>
                                          </p:val>
                                        </p:tav>
                                      </p:tavLst>
                                    </p:anim>
                                    <p:anim calcmode="lin" valueType="num">
                                      <p:cBhvr additive="base">
                                        <p:cTn id="19"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14350"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5909" y="342714"/>
            <a:ext cx="2788958" cy="808798"/>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514349" y="423072"/>
            <a:ext cx="8330033" cy="586699"/>
          </a:xfrm>
          <a:prstGeom prst="rect">
            <a:avLst/>
          </a:prstGeom>
        </p:spPr>
        <p:txBody>
          <a:bodyPr lIns="0" tIns="0" rIns="0" bIns="0" rtlCol="0" anchor="t">
            <a:spAutoFit/>
          </a:bodyPr>
          <a:lstStyle/>
          <a:p>
            <a:pPr marL="0" marR="0" lvl="0" indent="0" algn="l" defTabSz="457200" rtl="0" eaLnBrk="1" fontAlgn="auto" latinLnBrk="0" hangingPunct="1">
              <a:lnSpc>
                <a:spcPts val="506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PHT số ...</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983894"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75727" y="1340086"/>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766618" y="4002712"/>
            <a:ext cx="3377382" cy="1140789"/>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2">
              <a:extLst>
                <a:ext uri="{96DAC541-7B7A-43D3-8B79-37D633B846F1}">
                  <asvg:svgBlip xmlns:asvg="http://schemas.microsoft.com/office/drawing/2016/SVG/main" xmlns="" r:embed="rId13"/>
                </a:ext>
              </a:extLst>
            </a:blip>
            <a:stretch>
              <a:fillRect b="-12131"/>
            </a:stretch>
          </a:blipFill>
        </p:spPr>
      </p:sp>
      <p:sp>
        <p:nvSpPr>
          <p:cNvPr id="11" name="Freeform 11"/>
          <p:cNvSpPr/>
          <p:nvPr/>
        </p:nvSpPr>
        <p:spPr>
          <a:xfrm rot="10531628">
            <a:off x="8024174" y="864086"/>
            <a:ext cx="882887" cy="733599"/>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1100902">
            <a:off x="379710" y="4235907"/>
            <a:ext cx="707862" cy="674399"/>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TextBox 5">
            <a:extLst>
              <a:ext uri="{FF2B5EF4-FFF2-40B4-BE49-F238E27FC236}">
                <a16:creationId xmlns:a16="http://schemas.microsoft.com/office/drawing/2014/main" xmlns="" id="{6C47137B-AAAD-78F6-5B8C-80A23FC9DF97}"/>
              </a:ext>
            </a:extLst>
          </p:cNvPr>
          <p:cNvSpPr txBox="1"/>
          <p:nvPr/>
        </p:nvSpPr>
        <p:spPr>
          <a:xfrm>
            <a:off x="1366537" y="1222910"/>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Nội dung</a:t>
            </a:r>
          </a:p>
        </p:txBody>
      </p:sp>
      <p:sp>
        <p:nvSpPr>
          <p:cNvPr id="14" name="Freeform 8">
            <a:extLst>
              <a:ext uri="{FF2B5EF4-FFF2-40B4-BE49-F238E27FC236}">
                <a16:creationId xmlns:a16="http://schemas.microsoft.com/office/drawing/2014/main" xmlns="" id="{DF407C2A-1542-5279-6F7F-F60E7E9DBB07}"/>
              </a:ext>
            </a:extLst>
          </p:cNvPr>
          <p:cNvSpPr/>
          <p:nvPr/>
        </p:nvSpPr>
        <p:spPr>
          <a:xfrm>
            <a:off x="5726405" y="1314112"/>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5">
            <a:extLst>
              <a:ext uri="{FF2B5EF4-FFF2-40B4-BE49-F238E27FC236}">
                <a16:creationId xmlns:a16="http://schemas.microsoft.com/office/drawing/2014/main" xmlns="" id="{AAD21B90-3EA8-C4AB-17CD-9C898F38F4FE}"/>
              </a:ext>
            </a:extLst>
          </p:cNvPr>
          <p:cNvSpPr txBox="1"/>
          <p:nvPr/>
        </p:nvSpPr>
        <p:spPr>
          <a:xfrm>
            <a:off x="5917215" y="1196936"/>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Nghệ thuật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1838"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75909" y="342714"/>
            <a:ext cx="2788958" cy="808798"/>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514349" y="423072"/>
            <a:ext cx="8330033" cy="586699"/>
          </a:xfrm>
          <a:prstGeom prst="rect">
            <a:avLst/>
          </a:prstGeom>
        </p:spPr>
        <p:txBody>
          <a:bodyPr lIns="0" tIns="0" rIns="0" bIns="0" rtlCol="0" anchor="t">
            <a:spAutoFit/>
          </a:bodyPr>
          <a:lstStyle/>
          <a:p>
            <a:pPr marL="0" marR="0" lvl="0" indent="0" algn="l" defTabSz="457200" rtl="0" eaLnBrk="1" fontAlgn="auto" latinLnBrk="0" hangingPunct="1">
              <a:lnSpc>
                <a:spcPts val="506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PHT số ...</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983894"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175727" y="1340086"/>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5766618" y="4002712"/>
            <a:ext cx="3377382" cy="1140789"/>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3">
              <a:extLst>
                <a:ext uri="{96DAC541-7B7A-43D3-8B79-37D633B846F1}">
                  <asvg:svgBlip xmlns:asvg="http://schemas.microsoft.com/office/drawing/2016/SVG/main" xmlns="" r:embed="rId14"/>
                </a:ext>
              </a:extLst>
            </a:blip>
            <a:stretch>
              <a:fillRect b="-12131"/>
            </a:stretch>
          </a:blipFill>
        </p:spPr>
      </p:sp>
      <p:sp>
        <p:nvSpPr>
          <p:cNvPr id="11" name="Freeform 11"/>
          <p:cNvSpPr/>
          <p:nvPr/>
        </p:nvSpPr>
        <p:spPr>
          <a:xfrm rot="10531628">
            <a:off x="8024174" y="864086"/>
            <a:ext cx="882887" cy="733599"/>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rot="1100902">
            <a:off x="379710" y="4235907"/>
            <a:ext cx="707862" cy="674399"/>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5">
            <a:extLst>
              <a:ext uri="{FF2B5EF4-FFF2-40B4-BE49-F238E27FC236}">
                <a16:creationId xmlns:a16="http://schemas.microsoft.com/office/drawing/2014/main" xmlns="" id="{6C47137B-AAAD-78F6-5B8C-80A23FC9DF97}"/>
              </a:ext>
            </a:extLst>
          </p:cNvPr>
          <p:cNvSpPr txBox="1"/>
          <p:nvPr/>
        </p:nvSpPr>
        <p:spPr>
          <a:xfrm>
            <a:off x="1366537" y="1222910"/>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Nội dung</a:t>
            </a:r>
          </a:p>
        </p:txBody>
      </p:sp>
      <p:sp>
        <p:nvSpPr>
          <p:cNvPr id="14" name="Freeform 8">
            <a:extLst>
              <a:ext uri="{FF2B5EF4-FFF2-40B4-BE49-F238E27FC236}">
                <a16:creationId xmlns:a16="http://schemas.microsoft.com/office/drawing/2014/main" xmlns="" id="{DF407C2A-1542-5279-6F7F-F60E7E9DBB07}"/>
              </a:ext>
            </a:extLst>
          </p:cNvPr>
          <p:cNvSpPr/>
          <p:nvPr/>
        </p:nvSpPr>
        <p:spPr>
          <a:xfrm>
            <a:off x="5726405" y="1314112"/>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5">
            <a:extLst>
              <a:ext uri="{FF2B5EF4-FFF2-40B4-BE49-F238E27FC236}">
                <a16:creationId xmlns:a16="http://schemas.microsoft.com/office/drawing/2014/main" xmlns="" id="{AAD21B90-3EA8-C4AB-17CD-9C898F38F4FE}"/>
              </a:ext>
            </a:extLst>
          </p:cNvPr>
          <p:cNvSpPr txBox="1"/>
          <p:nvPr/>
        </p:nvSpPr>
        <p:spPr>
          <a:xfrm>
            <a:off x="5917215" y="1196936"/>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Nghệ thuật</a:t>
            </a:r>
          </a:p>
        </p:txBody>
      </p:sp>
      <p:sp>
        <p:nvSpPr>
          <p:cNvPr id="16" name="TextBox 15">
            <a:extLst>
              <a:ext uri="{FF2B5EF4-FFF2-40B4-BE49-F238E27FC236}">
                <a16:creationId xmlns:a16="http://schemas.microsoft.com/office/drawing/2014/main" xmlns="" id="{6DD09BB6-409D-F75E-A01F-74E52B1CE963}"/>
              </a:ext>
            </a:extLst>
          </p:cNvPr>
          <p:cNvSpPr txBox="1"/>
          <p:nvPr/>
        </p:nvSpPr>
        <p:spPr>
          <a:xfrm>
            <a:off x="865425" y="2211129"/>
            <a:ext cx="2760277" cy="1631216"/>
          </a:xfrm>
          <a:prstGeom prst="rect">
            <a:avLst/>
          </a:prstGeom>
          <a:noFill/>
        </p:spPr>
        <p:txBody>
          <a:bodyPr wrap="square">
            <a:spAutoFit/>
          </a:bodyPr>
          <a:lstStyle/>
          <a:p>
            <a:pPr algn="just"/>
            <a:r>
              <a:rPr lang="vi-VN" sz="2000">
                <a:effectLst/>
                <a:latin typeface="Times New Roman" panose="02020603050405020304" pitchFamily="18" charset="0"/>
                <a:ea typeface="SimSun" panose="02010600030101010101" pitchFamily="2" charset="-122"/>
              </a:rPr>
              <a:t> Truyện ngắn Gió lạnh đầu mùa đề cao lòng yêu thương, sự cảm thông, sẻ chia giữa những con người trong cuộc sống</a:t>
            </a:r>
            <a:endParaRPr lang="en-US" sz="2000"/>
          </a:p>
        </p:txBody>
      </p:sp>
      <p:sp>
        <p:nvSpPr>
          <p:cNvPr id="18" name="TextBox 17">
            <a:extLst>
              <a:ext uri="{FF2B5EF4-FFF2-40B4-BE49-F238E27FC236}">
                <a16:creationId xmlns:a16="http://schemas.microsoft.com/office/drawing/2014/main" xmlns="" id="{237D3076-CD50-D5D2-1AAA-6BD8CA82A049}"/>
              </a:ext>
            </a:extLst>
          </p:cNvPr>
          <p:cNvSpPr txBox="1"/>
          <p:nvPr/>
        </p:nvSpPr>
        <p:spPr>
          <a:xfrm>
            <a:off x="5392970" y="2358391"/>
            <a:ext cx="2827603" cy="1631216"/>
          </a:xfrm>
          <a:prstGeom prst="rect">
            <a:avLst/>
          </a:prstGeom>
          <a:noFill/>
        </p:spPr>
        <p:txBody>
          <a:bodyPr wrap="square">
            <a:spAutoFit/>
          </a:bodyPr>
          <a:lstStyle/>
          <a:p>
            <a:pPr algn="just"/>
            <a:r>
              <a:rPr lang="vi-VN" sz="2000">
                <a:effectLst/>
                <a:latin typeface="Times New Roman" panose="02020603050405020304" pitchFamily="18" charset="0"/>
                <a:ea typeface="SimSun" panose="02010600030101010101" pitchFamily="2" charset="-122"/>
                <a:cs typeface="Times New Roman" panose="02020603050405020304" pitchFamily="18" charset="0"/>
              </a:rPr>
              <a:t>- Cốt truyện giản dị, đời thường nhưng ý nghĩa sâu sắc, thấm thía</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p>
            <a:pPr algn="just"/>
            <a:r>
              <a:rPr lang="vi-VN" sz="2000">
                <a:effectLst/>
                <a:latin typeface="Times New Roman" panose="02020603050405020304" pitchFamily="18" charset="0"/>
                <a:ea typeface="SimSun" panose="02010600030101010101" pitchFamily="2" charset="-122"/>
              </a:rPr>
              <a:t>- Lời văn nhẹ nhàng, ngôn ngữ giàu chất thơ</a:t>
            </a:r>
            <a:endParaRPr lang="en-US" sz="2000"/>
          </a:p>
        </p:txBody>
      </p:sp>
    </p:spTree>
    <p:extLst>
      <p:ext uri="{BB962C8B-B14F-4D97-AF65-F5344CB8AC3E}">
        <p14:creationId xmlns:p14="http://schemas.microsoft.com/office/powerpoint/2010/main" val="27560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2. Lưu ý về cách đọc hiểu văn bản theo thể loại</a:t>
            </a:r>
            <a:endParaRPr sz="24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3115716" y="208545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829804" y="388006"/>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362118" y="309803"/>
            <a:ext cx="637838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8">
            <a:extLst>
              <a:ext uri="{FF2B5EF4-FFF2-40B4-BE49-F238E27FC236}">
                <a16:creationId xmlns:a16="http://schemas.microsoft.com/office/drawing/2014/main" xmlns="" id="{353460B7-FD83-B820-B879-001B5553F625}"/>
              </a:ext>
            </a:extLst>
          </p:cNvPr>
          <p:cNvPicPr>
            <a:picLocks noChangeAspect="1"/>
          </p:cNvPicPr>
          <p:nvPr/>
        </p:nvPicPr>
        <p:blipFill>
          <a:blip r:embed="rId5"/>
          <a:stretch>
            <a:fillRect/>
          </a:stretch>
        </p:blipFill>
        <p:spPr>
          <a:xfrm>
            <a:off x="4405126" y="976506"/>
            <a:ext cx="4332840" cy="4027962"/>
          </a:xfrm>
          <a:prstGeom prst="rect">
            <a:avLst/>
          </a:prstGeom>
        </p:spPr>
      </p:pic>
      <p:sp>
        <p:nvSpPr>
          <p:cNvPr id="3" name="Rectangle 2">
            <a:extLst>
              <a:ext uri="{FF2B5EF4-FFF2-40B4-BE49-F238E27FC236}">
                <a16:creationId xmlns:a16="http://schemas.microsoft.com/office/drawing/2014/main" xmlns="" id="{C577E36C-40A1-06EE-80B5-AA97C730C551}"/>
              </a:ext>
            </a:extLst>
          </p:cNvPr>
          <p:cNvSpPr/>
          <p:nvPr/>
        </p:nvSpPr>
        <p:spPr>
          <a:xfrm>
            <a:off x="5202784" y="2533633"/>
            <a:ext cx="2737524" cy="193899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kern="100">
                <a:effectLst/>
                <a:latin typeface="Times New Roman" panose="02020603050405020304" pitchFamily="18" charset="0"/>
                <a:ea typeface="SimSun" panose="02010600030101010101" pitchFamily="2" charset="-122"/>
              </a:rPr>
              <a:t>Từ</a:t>
            </a:r>
            <a:r>
              <a:rPr lang="vi-VN" sz="2000" i="1" kern="100">
                <a:effectLst/>
                <a:latin typeface="Times New Roman" panose="02020603050405020304" pitchFamily="18" charset="0"/>
                <a:ea typeface="SimSun" panose="02010600030101010101" pitchFamily="2" charset="-122"/>
              </a:rPr>
              <a:t> việc đọc hiểu văn bản Gió lạnh đầu mùa, em hãy rút ra một số kĩ năng đọc hiểu kiểu văn bane truyện ngắn giàu chất thơ?</a:t>
            </a:r>
            <a:endParaRPr kumimoji="0" lang="en-US" sz="3600" b="0" i="0" u="none" strike="noStrike" kern="1200" cap="none" spc="0" normalizeH="0" baseline="0" noProof="0">
              <a:ln>
                <a:noFill/>
              </a:ln>
              <a:solidFill>
                <a:srgbClr val="191919"/>
              </a:solidFill>
              <a:effectLst/>
              <a:uLnTx/>
              <a:uFillTx/>
              <a:latin typeface="Arial"/>
              <a:ea typeface="+mn-ea"/>
              <a:cs typeface="+mn-cs"/>
            </a:endParaRPr>
          </a:p>
        </p:txBody>
      </p:sp>
      <p:sp>
        <p:nvSpPr>
          <p:cNvPr id="4" name="Rectangle 3">
            <a:extLst>
              <a:ext uri="{FF2B5EF4-FFF2-40B4-BE49-F238E27FC236}">
                <a16:creationId xmlns:a16="http://schemas.microsoft.com/office/drawing/2014/main" xmlns="" id="{B634F9E6-1A32-95CD-1B0C-2C7D10D9B5FA}"/>
              </a:ext>
            </a:extLst>
          </p:cNvPr>
          <p:cNvSpPr/>
          <p:nvPr/>
        </p:nvSpPr>
        <p:spPr>
          <a:xfrm>
            <a:off x="5464469" y="1510116"/>
            <a:ext cx="2060486" cy="52322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buFontTx/>
              <a:buNone/>
              <a:defRPr/>
            </a:pPr>
            <a:r>
              <a:rPr lang="en-US" sz="2800" b="1">
                <a:solidFill>
                  <a:sysClr val="window" lastClr="FFFFFF"/>
                </a:solidFill>
                <a:latin typeface="Times New Roman" panose="02020603050405020304" pitchFamily="18" charset="0"/>
                <a:ea typeface="Times New Roman" panose="02020603050405020304" pitchFamily="18" charset="0"/>
              </a:rPr>
              <a:t>Câu hỏi</a:t>
            </a:r>
          </a:p>
        </p:txBody>
      </p:sp>
      <p:pic>
        <p:nvPicPr>
          <p:cNvPr id="5" name="Picture 4">
            <a:extLst>
              <a:ext uri="{FF2B5EF4-FFF2-40B4-BE49-F238E27FC236}">
                <a16:creationId xmlns:a16="http://schemas.microsoft.com/office/drawing/2014/main" xmlns="" id="{7165807C-4F6C-2BBE-B368-419C85DD19B6}"/>
              </a:ext>
            </a:extLst>
          </p:cNvPr>
          <p:cNvPicPr>
            <a:picLocks noChangeAspect="1"/>
          </p:cNvPicPr>
          <p:nvPr/>
        </p:nvPicPr>
        <p:blipFill>
          <a:blip r:embed="rId6"/>
          <a:stretch>
            <a:fillRect/>
          </a:stretch>
        </p:blipFill>
        <p:spPr>
          <a:xfrm flipH="1">
            <a:off x="875086" y="2326614"/>
            <a:ext cx="3330611" cy="2947118"/>
          </a:xfrm>
          <a:prstGeom prst="rect">
            <a:avLst/>
          </a:prstGeom>
        </p:spPr>
      </p:pic>
    </p:spTree>
    <p:extLst>
      <p:ext uri="{BB962C8B-B14F-4D97-AF65-F5344CB8AC3E}">
        <p14:creationId xmlns:p14="http://schemas.microsoft.com/office/powerpoint/2010/main" val="22152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96226" y="403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2. Lưu ý về cách đọc hiểu văn bản theo thể loại</a:t>
            </a:r>
            <a:endParaRPr sz="2400">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954305" y="24261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829804" y="388006"/>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362118" y="309803"/>
            <a:ext cx="637838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060;p71">
            <a:extLst>
              <a:ext uri="{FF2B5EF4-FFF2-40B4-BE49-F238E27FC236}">
                <a16:creationId xmlns:a16="http://schemas.microsoft.com/office/drawing/2014/main" xmlns="" id="{5DC74FE7-2D0E-1530-8A51-58EA1CD120EB}"/>
              </a:ext>
            </a:extLst>
          </p:cNvPr>
          <p:cNvPicPr preferRelativeResize="0"/>
          <p:nvPr/>
        </p:nvPicPr>
        <p:blipFill rotWithShape="1">
          <a:blip r:embed="rId5">
            <a:alphaModFix/>
          </a:blip>
          <a:srcRect b="9616"/>
          <a:stretch/>
        </p:blipFill>
        <p:spPr>
          <a:xfrm>
            <a:off x="3190376" y="1420843"/>
            <a:ext cx="1103068" cy="1006274"/>
          </a:xfrm>
          <a:prstGeom prst="rect">
            <a:avLst/>
          </a:prstGeom>
          <a:noFill/>
          <a:ln>
            <a:noFill/>
          </a:ln>
        </p:spPr>
      </p:pic>
      <p:pic>
        <p:nvPicPr>
          <p:cNvPr id="3" name="Google Shape;1061;p71">
            <a:extLst>
              <a:ext uri="{FF2B5EF4-FFF2-40B4-BE49-F238E27FC236}">
                <a16:creationId xmlns:a16="http://schemas.microsoft.com/office/drawing/2014/main" xmlns="" id="{C6F7CB7F-FB1D-D990-83AD-B6BF6DA53E34}"/>
              </a:ext>
            </a:extLst>
          </p:cNvPr>
          <p:cNvPicPr preferRelativeResize="0"/>
          <p:nvPr/>
        </p:nvPicPr>
        <p:blipFill rotWithShape="1">
          <a:blip r:embed="rId6">
            <a:alphaModFix/>
          </a:blip>
          <a:srcRect t="6298" r="-5318" b="14568"/>
          <a:stretch/>
        </p:blipFill>
        <p:spPr>
          <a:xfrm>
            <a:off x="4888773" y="1492730"/>
            <a:ext cx="1063162" cy="922527"/>
          </a:xfrm>
          <a:prstGeom prst="rect">
            <a:avLst/>
          </a:prstGeom>
          <a:noFill/>
          <a:ln>
            <a:noFill/>
          </a:ln>
        </p:spPr>
      </p:pic>
      <p:pic>
        <p:nvPicPr>
          <p:cNvPr id="4" name="Google Shape;1062;p71">
            <a:extLst>
              <a:ext uri="{FF2B5EF4-FFF2-40B4-BE49-F238E27FC236}">
                <a16:creationId xmlns:a16="http://schemas.microsoft.com/office/drawing/2014/main" xmlns="" id="{7CE68090-E681-27B7-56B7-6D9EC29EE5C7}"/>
              </a:ext>
            </a:extLst>
          </p:cNvPr>
          <p:cNvPicPr preferRelativeResize="0"/>
          <p:nvPr/>
        </p:nvPicPr>
        <p:blipFill rotWithShape="1">
          <a:blip r:embed="rId6">
            <a:alphaModFix/>
          </a:blip>
          <a:srcRect t="6298" r="-5318" b="14568"/>
          <a:stretch/>
        </p:blipFill>
        <p:spPr>
          <a:xfrm>
            <a:off x="3230273" y="2976167"/>
            <a:ext cx="1063162" cy="922527"/>
          </a:xfrm>
          <a:prstGeom prst="rect">
            <a:avLst/>
          </a:prstGeom>
          <a:noFill/>
          <a:ln>
            <a:noFill/>
          </a:ln>
        </p:spPr>
      </p:pic>
      <p:pic>
        <p:nvPicPr>
          <p:cNvPr id="5" name="Google Shape;1063;p71">
            <a:extLst>
              <a:ext uri="{FF2B5EF4-FFF2-40B4-BE49-F238E27FC236}">
                <a16:creationId xmlns:a16="http://schemas.microsoft.com/office/drawing/2014/main" xmlns="" id="{926EDB3A-883C-A2F6-C0B5-F367FE3B7A15}"/>
              </a:ext>
            </a:extLst>
          </p:cNvPr>
          <p:cNvPicPr preferRelativeResize="0"/>
          <p:nvPr/>
        </p:nvPicPr>
        <p:blipFill rotWithShape="1">
          <a:blip r:embed="rId5">
            <a:alphaModFix/>
          </a:blip>
          <a:srcRect b="9616"/>
          <a:stretch/>
        </p:blipFill>
        <p:spPr>
          <a:xfrm>
            <a:off x="4888776" y="2934293"/>
            <a:ext cx="1103068" cy="1006274"/>
          </a:xfrm>
          <a:prstGeom prst="rect">
            <a:avLst/>
          </a:prstGeom>
          <a:noFill/>
          <a:ln>
            <a:noFill/>
          </a:ln>
        </p:spPr>
      </p:pic>
      <p:sp>
        <p:nvSpPr>
          <p:cNvPr id="6" name="Google Shape;1065;p71">
            <a:extLst>
              <a:ext uri="{FF2B5EF4-FFF2-40B4-BE49-F238E27FC236}">
                <a16:creationId xmlns:a16="http://schemas.microsoft.com/office/drawing/2014/main" xmlns="" id="{21C7A60D-4872-404D-58E6-5E5ACED2A59D}"/>
              </a:ext>
            </a:extLst>
          </p:cNvPr>
          <p:cNvSpPr/>
          <p:nvPr/>
        </p:nvSpPr>
        <p:spPr>
          <a:xfrm>
            <a:off x="4627816" y="1952064"/>
            <a:ext cx="28" cy="1434374"/>
          </a:xfrm>
          <a:custGeom>
            <a:avLst/>
            <a:gdLst/>
            <a:ahLst/>
            <a:cxnLst/>
            <a:rect l="l" t="t" r="r" b="b"/>
            <a:pathLst>
              <a:path w="1" h="50923" extrusionOk="0">
                <a:moveTo>
                  <a:pt x="1" y="50923"/>
                </a:moveTo>
                <a:lnTo>
                  <a:pt x="1"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66;p71">
            <a:extLst>
              <a:ext uri="{FF2B5EF4-FFF2-40B4-BE49-F238E27FC236}">
                <a16:creationId xmlns:a16="http://schemas.microsoft.com/office/drawing/2014/main" xmlns="" id="{482D3D8A-7DF0-D963-8182-3F02A130666A}"/>
              </a:ext>
            </a:extLst>
          </p:cNvPr>
          <p:cNvSpPr/>
          <p:nvPr/>
        </p:nvSpPr>
        <p:spPr>
          <a:xfrm>
            <a:off x="3866122" y="1914464"/>
            <a:ext cx="718046" cy="718046"/>
          </a:xfrm>
          <a:custGeom>
            <a:avLst/>
            <a:gdLst/>
            <a:ahLst/>
            <a:cxnLst/>
            <a:rect l="l" t="t" r="r" b="b"/>
            <a:pathLst>
              <a:path w="25492" h="25492" extrusionOk="0">
                <a:moveTo>
                  <a:pt x="25491" y="0"/>
                </a:moveTo>
                <a:cubicBezTo>
                  <a:pt x="24896" y="48"/>
                  <a:pt x="24277" y="107"/>
                  <a:pt x="23658" y="191"/>
                </a:cubicBezTo>
                <a:cubicBezTo>
                  <a:pt x="19955" y="643"/>
                  <a:pt x="16859" y="1608"/>
                  <a:pt x="14228" y="2810"/>
                </a:cubicBezTo>
                <a:cubicBezTo>
                  <a:pt x="12871" y="3429"/>
                  <a:pt x="11692" y="4203"/>
                  <a:pt x="10585" y="4953"/>
                </a:cubicBezTo>
                <a:lnTo>
                  <a:pt x="5394" y="4953"/>
                </a:lnTo>
                <a:lnTo>
                  <a:pt x="5394" y="9716"/>
                </a:lnTo>
                <a:cubicBezTo>
                  <a:pt x="3608" y="12014"/>
                  <a:pt x="2465" y="14478"/>
                  <a:pt x="1679" y="16717"/>
                </a:cubicBezTo>
                <a:cubicBezTo>
                  <a:pt x="0" y="21503"/>
                  <a:pt x="131" y="25491"/>
                  <a:pt x="131" y="25491"/>
                </a:cubicBezTo>
                <a:lnTo>
                  <a:pt x="25491" y="25491"/>
                </a:lnTo>
                <a:lnTo>
                  <a:pt x="25491" y="11859"/>
                </a:lnTo>
                <a:lnTo>
                  <a:pt x="25491" y="0"/>
                </a:lnTo>
                <a:close/>
              </a:path>
            </a:pathLst>
          </a:custGeom>
          <a:solidFill>
            <a:srgbClr val="164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ommissioner"/>
              <a:ea typeface="Commissioner"/>
              <a:cs typeface="Commissioner"/>
              <a:sym typeface="Commissioner"/>
            </a:endParaRPr>
          </a:p>
        </p:txBody>
      </p:sp>
      <p:sp>
        <p:nvSpPr>
          <p:cNvPr id="8" name="Google Shape;1067;p71">
            <a:extLst>
              <a:ext uri="{FF2B5EF4-FFF2-40B4-BE49-F238E27FC236}">
                <a16:creationId xmlns:a16="http://schemas.microsoft.com/office/drawing/2014/main" xmlns="" id="{9E21D147-A1DC-04CE-F19C-EF602C8CE383}"/>
              </a:ext>
            </a:extLst>
          </p:cNvPr>
          <p:cNvSpPr txBox="1"/>
          <p:nvPr/>
        </p:nvSpPr>
        <p:spPr>
          <a:xfrm>
            <a:off x="3987648" y="2069598"/>
            <a:ext cx="518700" cy="45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Manrope ExtraBold"/>
                <a:ea typeface="Manrope ExtraBold"/>
                <a:cs typeface="Manrope ExtraBold"/>
                <a:sym typeface="Manrope ExtraBold"/>
              </a:rPr>
              <a:t>4</a:t>
            </a:r>
            <a:endParaRPr sz="2200" b="1">
              <a:solidFill>
                <a:schemeClr val="lt1"/>
              </a:solidFill>
              <a:latin typeface="Commissioner"/>
              <a:ea typeface="Commissioner"/>
              <a:cs typeface="Commissioner"/>
              <a:sym typeface="Commissioner"/>
            </a:endParaRPr>
          </a:p>
        </p:txBody>
      </p:sp>
      <p:sp>
        <p:nvSpPr>
          <p:cNvPr id="9" name="Google Shape;1068;p71">
            <a:extLst>
              <a:ext uri="{FF2B5EF4-FFF2-40B4-BE49-F238E27FC236}">
                <a16:creationId xmlns:a16="http://schemas.microsoft.com/office/drawing/2014/main" xmlns="" id="{819B05FA-E060-1DA8-7D03-8AEF245F43F3}"/>
              </a:ext>
            </a:extLst>
          </p:cNvPr>
          <p:cNvSpPr/>
          <p:nvPr/>
        </p:nvSpPr>
        <p:spPr>
          <a:xfrm rot="5400000">
            <a:off x="4660372" y="1914464"/>
            <a:ext cx="718046" cy="718046"/>
          </a:xfrm>
          <a:custGeom>
            <a:avLst/>
            <a:gdLst/>
            <a:ahLst/>
            <a:cxnLst/>
            <a:rect l="l" t="t" r="r" b="b"/>
            <a:pathLst>
              <a:path w="25492" h="25492" extrusionOk="0">
                <a:moveTo>
                  <a:pt x="25491" y="0"/>
                </a:moveTo>
                <a:cubicBezTo>
                  <a:pt x="24896" y="48"/>
                  <a:pt x="24277" y="107"/>
                  <a:pt x="23658" y="191"/>
                </a:cubicBezTo>
                <a:cubicBezTo>
                  <a:pt x="19955" y="643"/>
                  <a:pt x="16859" y="1608"/>
                  <a:pt x="14228" y="2810"/>
                </a:cubicBezTo>
                <a:cubicBezTo>
                  <a:pt x="12871" y="3429"/>
                  <a:pt x="11692" y="4203"/>
                  <a:pt x="10585" y="4953"/>
                </a:cubicBezTo>
                <a:lnTo>
                  <a:pt x="5394" y="4953"/>
                </a:lnTo>
                <a:lnTo>
                  <a:pt x="5394" y="9716"/>
                </a:lnTo>
                <a:cubicBezTo>
                  <a:pt x="3608" y="12014"/>
                  <a:pt x="2465" y="14478"/>
                  <a:pt x="1679" y="16717"/>
                </a:cubicBezTo>
                <a:cubicBezTo>
                  <a:pt x="0" y="21503"/>
                  <a:pt x="131" y="25491"/>
                  <a:pt x="131" y="25491"/>
                </a:cubicBezTo>
                <a:lnTo>
                  <a:pt x="25491" y="25491"/>
                </a:lnTo>
                <a:lnTo>
                  <a:pt x="25491" y="11859"/>
                </a:lnTo>
                <a:lnTo>
                  <a:pt x="254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ommissioner"/>
              <a:ea typeface="Commissioner"/>
              <a:cs typeface="Commissioner"/>
              <a:sym typeface="Commissioner"/>
            </a:endParaRPr>
          </a:p>
        </p:txBody>
      </p:sp>
      <p:sp>
        <p:nvSpPr>
          <p:cNvPr id="10" name="Google Shape;1069;p71">
            <a:extLst>
              <a:ext uri="{FF2B5EF4-FFF2-40B4-BE49-F238E27FC236}">
                <a16:creationId xmlns:a16="http://schemas.microsoft.com/office/drawing/2014/main" xmlns="" id="{86E6E991-0987-09CB-A9E2-2D37C606C36E}"/>
              </a:ext>
            </a:extLst>
          </p:cNvPr>
          <p:cNvSpPr txBox="1"/>
          <p:nvPr/>
        </p:nvSpPr>
        <p:spPr>
          <a:xfrm>
            <a:off x="4736798" y="2069598"/>
            <a:ext cx="518700" cy="45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Manrope ExtraBold"/>
                <a:ea typeface="Manrope ExtraBold"/>
                <a:cs typeface="Manrope ExtraBold"/>
                <a:sym typeface="Manrope ExtraBold"/>
              </a:rPr>
              <a:t>1</a:t>
            </a:r>
            <a:endParaRPr sz="2200" b="1">
              <a:solidFill>
                <a:srgbClr val="F6EFDC"/>
              </a:solidFill>
              <a:latin typeface="Commissioner"/>
              <a:ea typeface="Commissioner"/>
              <a:cs typeface="Commissioner"/>
              <a:sym typeface="Commissioner"/>
            </a:endParaRPr>
          </a:p>
        </p:txBody>
      </p:sp>
      <p:sp>
        <p:nvSpPr>
          <p:cNvPr id="11" name="Google Shape;1070;p71">
            <a:extLst>
              <a:ext uri="{FF2B5EF4-FFF2-40B4-BE49-F238E27FC236}">
                <a16:creationId xmlns:a16="http://schemas.microsoft.com/office/drawing/2014/main" xmlns="" id="{99ECA98C-3AFC-00CD-3614-99CD8BDC2058}"/>
              </a:ext>
            </a:extLst>
          </p:cNvPr>
          <p:cNvSpPr/>
          <p:nvPr/>
        </p:nvSpPr>
        <p:spPr>
          <a:xfrm rot="10800000" flipH="1">
            <a:off x="3866122" y="2708689"/>
            <a:ext cx="718046" cy="718046"/>
          </a:xfrm>
          <a:custGeom>
            <a:avLst/>
            <a:gdLst/>
            <a:ahLst/>
            <a:cxnLst/>
            <a:rect l="l" t="t" r="r" b="b"/>
            <a:pathLst>
              <a:path w="25492" h="25492" extrusionOk="0">
                <a:moveTo>
                  <a:pt x="25491" y="0"/>
                </a:moveTo>
                <a:cubicBezTo>
                  <a:pt x="24896" y="48"/>
                  <a:pt x="24277" y="107"/>
                  <a:pt x="23658" y="191"/>
                </a:cubicBezTo>
                <a:cubicBezTo>
                  <a:pt x="19955" y="643"/>
                  <a:pt x="16859" y="1608"/>
                  <a:pt x="14228" y="2810"/>
                </a:cubicBezTo>
                <a:cubicBezTo>
                  <a:pt x="12871" y="3429"/>
                  <a:pt x="11692" y="4203"/>
                  <a:pt x="10585" y="4953"/>
                </a:cubicBezTo>
                <a:lnTo>
                  <a:pt x="5394" y="4953"/>
                </a:lnTo>
                <a:lnTo>
                  <a:pt x="5394" y="9716"/>
                </a:lnTo>
                <a:cubicBezTo>
                  <a:pt x="3608" y="12014"/>
                  <a:pt x="2465" y="14478"/>
                  <a:pt x="1679" y="16717"/>
                </a:cubicBezTo>
                <a:cubicBezTo>
                  <a:pt x="0" y="21503"/>
                  <a:pt x="131" y="25491"/>
                  <a:pt x="131" y="25491"/>
                </a:cubicBezTo>
                <a:lnTo>
                  <a:pt x="25491" y="25491"/>
                </a:lnTo>
                <a:lnTo>
                  <a:pt x="25491" y="11859"/>
                </a:lnTo>
                <a:lnTo>
                  <a:pt x="254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ommissioner"/>
              <a:ea typeface="Commissioner"/>
              <a:cs typeface="Commissioner"/>
              <a:sym typeface="Commissioner"/>
            </a:endParaRPr>
          </a:p>
        </p:txBody>
      </p:sp>
      <p:sp>
        <p:nvSpPr>
          <p:cNvPr id="12" name="Google Shape;1071;p71">
            <a:extLst>
              <a:ext uri="{FF2B5EF4-FFF2-40B4-BE49-F238E27FC236}">
                <a16:creationId xmlns:a16="http://schemas.microsoft.com/office/drawing/2014/main" xmlns="" id="{703CE115-B992-FA48-F625-8C31F761FB1B}"/>
              </a:ext>
            </a:extLst>
          </p:cNvPr>
          <p:cNvSpPr txBox="1"/>
          <p:nvPr/>
        </p:nvSpPr>
        <p:spPr>
          <a:xfrm>
            <a:off x="3987648" y="2837761"/>
            <a:ext cx="518700" cy="45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Manrope ExtraBold"/>
                <a:ea typeface="Manrope ExtraBold"/>
                <a:cs typeface="Manrope ExtraBold"/>
                <a:sym typeface="Manrope ExtraBold"/>
              </a:rPr>
              <a:t>3</a:t>
            </a:r>
            <a:endParaRPr sz="2200" b="1">
              <a:solidFill>
                <a:srgbClr val="F6EFDC"/>
              </a:solidFill>
              <a:latin typeface="Commissioner"/>
              <a:ea typeface="Commissioner"/>
              <a:cs typeface="Commissioner"/>
              <a:sym typeface="Commissioner"/>
            </a:endParaRPr>
          </a:p>
        </p:txBody>
      </p:sp>
      <p:sp>
        <p:nvSpPr>
          <p:cNvPr id="13" name="Google Shape;1072;p71">
            <a:extLst>
              <a:ext uri="{FF2B5EF4-FFF2-40B4-BE49-F238E27FC236}">
                <a16:creationId xmlns:a16="http://schemas.microsoft.com/office/drawing/2014/main" xmlns="" id="{182AA37C-42FB-6823-13C6-83853260FD26}"/>
              </a:ext>
            </a:extLst>
          </p:cNvPr>
          <p:cNvSpPr/>
          <p:nvPr/>
        </p:nvSpPr>
        <p:spPr>
          <a:xfrm rot="5400000" flipH="1">
            <a:off x="4660372" y="2708689"/>
            <a:ext cx="718046" cy="718046"/>
          </a:xfrm>
          <a:custGeom>
            <a:avLst/>
            <a:gdLst/>
            <a:ahLst/>
            <a:cxnLst/>
            <a:rect l="l" t="t" r="r" b="b"/>
            <a:pathLst>
              <a:path w="25492" h="25492" extrusionOk="0">
                <a:moveTo>
                  <a:pt x="25491" y="0"/>
                </a:moveTo>
                <a:cubicBezTo>
                  <a:pt x="24896" y="48"/>
                  <a:pt x="24277" y="107"/>
                  <a:pt x="23658" y="191"/>
                </a:cubicBezTo>
                <a:cubicBezTo>
                  <a:pt x="19955" y="643"/>
                  <a:pt x="16859" y="1608"/>
                  <a:pt x="14228" y="2810"/>
                </a:cubicBezTo>
                <a:cubicBezTo>
                  <a:pt x="12871" y="3429"/>
                  <a:pt x="11692" y="4203"/>
                  <a:pt x="10585" y="4953"/>
                </a:cubicBezTo>
                <a:lnTo>
                  <a:pt x="5394" y="4953"/>
                </a:lnTo>
                <a:lnTo>
                  <a:pt x="5394" y="9716"/>
                </a:lnTo>
                <a:cubicBezTo>
                  <a:pt x="3608" y="12014"/>
                  <a:pt x="2465" y="14478"/>
                  <a:pt x="1679" y="16717"/>
                </a:cubicBezTo>
                <a:cubicBezTo>
                  <a:pt x="0" y="21503"/>
                  <a:pt x="131" y="25491"/>
                  <a:pt x="131" y="25491"/>
                </a:cubicBezTo>
                <a:lnTo>
                  <a:pt x="25491" y="25491"/>
                </a:lnTo>
                <a:lnTo>
                  <a:pt x="25491" y="11859"/>
                </a:lnTo>
                <a:lnTo>
                  <a:pt x="25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ommissioner"/>
              <a:ea typeface="Commissioner"/>
              <a:cs typeface="Commissioner"/>
              <a:sym typeface="Commissioner"/>
            </a:endParaRPr>
          </a:p>
        </p:txBody>
      </p:sp>
      <p:sp>
        <p:nvSpPr>
          <p:cNvPr id="14" name="Google Shape;1073;p71">
            <a:extLst>
              <a:ext uri="{FF2B5EF4-FFF2-40B4-BE49-F238E27FC236}">
                <a16:creationId xmlns:a16="http://schemas.microsoft.com/office/drawing/2014/main" xmlns="" id="{70EADEBD-091B-68E9-8CDD-BBA24C797021}"/>
              </a:ext>
            </a:extLst>
          </p:cNvPr>
          <p:cNvSpPr txBox="1"/>
          <p:nvPr/>
        </p:nvSpPr>
        <p:spPr>
          <a:xfrm>
            <a:off x="4736798" y="2837761"/>
            <a:ext cx="518700" cy="45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Manrope ExtraBold"/>
                <a:ea typeface="Manrope ExtraBold"/>
                <a:cs typeface="Manrope ExtraBold"/>
                <a:sym typeface="Manrope ExtraBold"/>
              </a:rPr>
              <a:t>2</a:t>
            </a:r>
            <a:endParaRPr sz="2200" b="1">
              <a:solidFill>
                <a:srgbClr val="F6EFDC"/>
              </a:solidFill>
              <a:latin typeface="Commissioner"/>
              <a:ea typeface="Commissioner"/>
              <a:cs typeface="Commissioner"/>
              <a:sym typeface="Commissioner"/>
            </a:endParaRPr>
          </a:p>
        </p:txBody>
      </p:sp>
      <p:grpSp>
        <p:nvGrpSpPr>
          <p:cNvPr id="15" name="Google Shape;1074;p71">
            <a:extLst>
              <a:ext uri="{FF2B5EF4-FFF2-40B4-BE49-F238E27FC236}">
                <a16:creationId xmlns:a16="http://schemas.microsoft.com/office/drawing/2014/main" xmlns="" id="{C9539777-BB3D-3983-6E46-ACF8784EE476}"/>
              </a:ext>
            </a:extLst>
          </p:cNvPr>
          <p:cNvGrpSpPr/>
          <p:nvPr/>
        </p:nvGrpSpPr>
        <p:grpSpPr>
          <a:xfrm>
            <a:off x="5288711" y="3238808"/>
            <a:ext cx="303210" cy="397275"/>
            <a:chOff x="3131066" y="413161"/>
            <a:chExt cx="382696" cy="501357"/>
          </a:xfrm>
        </p:grpSpPr>
        <p:sp>
          <p:nvSpPr>
            <p:cNvPr id="16" name="Google Shape;1075;p71">
              <a:extLst>
                <a:ext uri="{FF2B5EF4-FFF2-40B4-BE49-F238E27FC236}">
                  <a16:creationId xmlns:a16="http://schemas.microsoft.com/office/drawing/2014/main" xmlns="" id="{75067518-04ED-C5AB-EEC0-FCA8DAB0EE32}"/>
                </a:ext>
              </a:extLst>
            </p:cNvPr>
            <p:cNvSpPr/>
            <p:nvPr/>
          </p:nvSpPr>
          <p:spPr>
            <a:xfrm>
              <a:off x="3205628" y="618225"/>
              <a:ext cx="57935" cy="58453"/>
            </a:xfrm>
            <a:custGeom>
              <a:avLst/>
              <a:gdLst/>
              <a:ahLst/>
              <a:cxnLst/>
              <a:rect l="l" t="t" r="r" b="b"/>
              <a:pathLst>
                <a:path w="1453" h="1466" extrusionOk="0">
                  <a:moveTo>
                    <a:pt x="726" y="1"/>
                  </a:moveTo>
                  <a:cubicBezTo>
                    <a:pt x="322" y="1"/>
                    <a:pt x="0" y="334"/>
                    <a:pt x="0" y="739"/>
                  </a:cubicBezTo>
                  <a:cubicBezTo>
                    <a:pt x="0" y="1132"/>
                    <a:pt x="322" y="1465"/>
                    <a:pt x="726" y="1465"/>
                  </a:cubicBezTo>
                  <a:cubicBezTo>
                    <a:pt x="1131" y="1465"/>
                    <a:pt x="1453" y="1132"/>
                    <a:pt x="1453" y="739"/>
                  </a:cubicBezTo>
                  <a:cubicBezTo>
                    <a:pt x="1453" y="334"/>
                    <a:pt x="1131" y="1"/>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6;p71">
              <a:extLst>
                <a:ext uri="{FF2B5EF4-FFF2-40B4-BE49-F238E27FC236}">
                  <a16:creationId xmlns:a16="http://schemas.microsoft.com/office/drawing/2014/main" xmlns="" id="{1F7953EE-13B1-CAA1-DB0D-3099DD5C4726}"/>
                </a:ext>
              </a:extLst>
            </p:cNvPr>
            <p:cNvSpPr/>
            <p:nvPr/>
          </p:nvSpPr>
          <p:spPr>
            <a:xfrm>
              <a:off x="3381266" y="618225"/>
              <a:ext cx="57935" cy="58453"/>
            </a:xfrm>
            <a:custGeom>
              <a:avLst/>
              <a:gdLst/>
              <a:ahLst/>
              <a:cxnLst/>
              <a:rect l="l" t="t" r="r" b="b"/>
              <a:pathLst>
                <a:path w="1453" h="1466" extrusionOk="0">
                  <a:moveTo>
                    <a:pt x="727" y="1"/>
                  </a:moveTo>
                  <a:cubicBezTo>
                    <a:pt x="322" y="1"/>
                    <a:pt x="0" y="334"/>
                    <a:pt x="0" y="739"/>
                  </a:cubicBezTo>
                  <a:cubicBezTo>
                    <a:pt x="0" y="1132"/>
                    <a:pt x="322" y="1465"/>
                    <a:pt x="727" y="1465"/>
                  </a:cubicBezTo>
                  <a:cubicBezTo>
                    <a:pt x="1131" y="1465"/>
                    <a:pt x="1453" y="1132"/>
                    <a:pt x="1453" y="739"/>
                  </a:cubicBezTo>
                  <a:cubicBezTo>
                    <a:pt x="1453" y="334"/>
                    <a:pt x="1131" y="1"/>
                    <a:pt x="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7;p71">
              <a:extLst>
                <a:ext uri="{FF2B5EF4-FFF2-40B4-BE49-F238E27FC236}">
                  <a16:creationId xmlns:a16="http://schemas.microsoft.com/office/drawing/2014/main" xmlns="" id="{3AF84FCE-E89B-B8F8-BB92-01E349F65C82}"/>
                </a:ext>
              </a:extLst>
            </p:cNvPr>
            <p:cNvSpPr/>
            <p:nvPr/>
          </p:nvSpPr>
          <p:spPr>
            <a:xfrm>
              <a:off x="3438723" y="413161"/>
              <a:ext cx="73126" cy="88318"/>
            </a:xfrm>
            <a:custGeom>
              <a:avLst/>
              <a:gdLst/>
              <a:ahLst/>
              <a:cxnLst/>
              <a:rect l="l" t="t" r="r" b="b"/>
              <a:pathLst>
                <a:path w="1834" h="2215" extrusionOk="0">
                  <a:moveTo>
                    <a:pt x="0" y="0"/>
                  </a:moveTo>
                  <a:lnTo>
                    <a:pt x="0" y="2215"/>
                  </a:lnTo>
                  <a:lnTo>
                    <a:pt x="1834" y="2215"/>
                  </a:ln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8;p71">
              <a:extLst>
                <a:ext uri="{FF2B5EF4-FFF2-40B4-BE49-F238E27FC236}">
                  <a16:creationId xmlns:a16="http://schemas.microsoft.com/office/drawing/2014/main" xmlns="" id="{588AE6AB-C8A3-6B9E-1C7D-2375B22F2F83}"/>
                </a:ext>
              </a:extLst>
            </p:cNvPr>
            <p:cNvSpPr/>
            <p:nvPr/>
          </p:nvSpPr>
          <p:spPr>
            <a:xfrm>
              <a:off x="3234575" y="413161"/>
              <a:ext cx="73126" cy="88318"/>
            </a:xfrm>
            <a:custGeom>
              <a:avLst/>
              <a:gdLst/>
              <a:ahLst/>
              <a:cxnLst/>
              <a:rect l="l" t="t" r="r" b="b"/>
              <a:pathLst>
                <a:path w="1834" h="2215" extrusionOk="0">
                  <a:moveTo>
                    <a:pt x="0" y="0"/>
                  </a:moveTo>
                  <a:lnTo>
                    <a:pt x="0" y="2215"/>
                  </a:lnTo>
                  <a:lnTo>
                    <a:pt x="1834" y="2215"/>
                  </a:ln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9;p71">
              <a:extLst>
                <a:ext uri="{FF2B5EF4-FFF2-40B4-BE49-F238E27FC236}">
                  <a16:creationId xmlns:a16="http://schemas.microsoft.com/office/drawing/2014/main" xmlns="" id="{A36AF5DF-66D4-0322-A356-9F84056DC3AF}"/>
                </a:ext>
              </a:extLst>
            </p:cNvPr>
            <p:cNvSpPr/>
            <p:nvPr/>
          </p:nvSpPr>
          <p:spPr>
            <a:xfrm>
              <a:off x="3338045" y="413161"/>
              <a:ext cx="72688" cy="88318"/>
            </a:xfrm>
            <a:custGeom>
              <a:avLst/>
              <a:gdLst/>
              <a:ahLst/>
              <a:cxnLst/>
              <a:rect l="l" t="t" r="r" b="b"/>
              <a:pathLst>
                <a:path w="1823" h="2215" extrusionOk="0">
                  <a:moveTo>
                    <a:pt x="1" y="0"/>
                  </a:moveTo>
                  <a:lnTo>
                    <a:pt x="1" y="2215"/>
                  </a:lnTo>
                  <a:lnTo>
                    <a:pt x="1823" y="2215"/>
                  </a:lnTo>
                  <a:lnTo>
                    <a:pt x="18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0;p71">
              <a:extLst>
                <a:ext uri="{FF2B5EF4-FFF2-40B4-BE49-F238E27FC236}">
                  <a16:creationId xmlns:a16="http://schemas.microsoft.com/office/drawing/2014/main" xmlns="" id="{A507FA2C-6131-F4AF-B2FB-41C29A385D9B}"/>
                </a:ext>
              </a:extLst>
            </p:cNvPr>
            <p:cNvSpPr/>
            <p:nvPr/>
          </p:nvSpPr>
          <p:spPr>
            <a:xfrm>
              <a:off x="3132502" y="413161"/>
              <a:ext cx="381261" cy="235048"/>
            </a:xfrm>
            <a:custGeom>
              <a:avLst/>
              <a:gdLst/>
              <a:ahLst/>
              <a:cxnLst/>
              <a:rect l="l" t="t" r="r" b="b"/>
              <a:pathLst>
                <a:path w="9562" h="5895" extrusionOk="0">
                  <a:moveTo>
                    <a:pt x="0" y="0"/>
                  </a:moveTo>
                  <a:lnTo>
                    <a:pt x="0" y="3679"/>
                  </a:lnTo>
                  <a:lnTo>
                    <a:pt x="715" y="3679"/>
                  </a:lnTo>
                  <a:lnTo>
                    <a:pt x="715" y="4418"/>
                  </a:lnTo>
                  <a:lnTo>
                    <a:pt x="0" y="4418"/>
                  </a:lnTo>
                  <a:lnTo>
                    <a:pt x="0" y="5894"/>
                  </a:lnTo>
                  <a:lnTo>
                    <a:pt x="1072" y="5894"/>
                  </a:lnTo>
                  <a:cubicBezTo>
                    <a:pt x="1072" y="5084"/>
                    <a:pt x="1715" y="4418"/>
                    <a:pt x="2501" y="4418"/>
                  </a:cubicBezTo>
                  <a:cubicBezTo>
                    <a:pt x="3287" y="4418"/>
                    <a:pt x="3930" y="5072"/>
                    <a:pt x="3930" y="5894"/>
                  </a:cubicBezTo>
                  <a:lnTo>
                    <a:pt x="5513" y="5894"/>
                  </a:lnTo>
                  <a:cubicBezTo>
                    <a:pt x="5513" y="5084"/>
                    <a:pt x="6168" y="4418"/>
                    <a:pt x="6978" y="4418"/>
                  </a:cubicBezTo>
                  <a:cubicBezTo>
                    <a:pt x="7799" y="4418"/>
                    <a:pt x="8454" y="5072"/>
                    <a:pt x="8454" y="5894"/>
                  </a:cubicBezTo>
                  <a:lnTo>
                    <a:pt x="9561" y="5894"/>
                  </a:lnTo>
                  <a:lnTo>
                    <a:pt x="9525" y="4418"/>
                  </a:lnTo>
                  <a:lnTo>
                    <a:pt x="8811" y="4418"/>
                  </a:lnTo>
                  <a:lnTo>
                    <a:pt x="8811" y="3679"/>
                  </a:lnTo>
                  <a:lnTo>
                    <a:pt x="9525" y="3679"/>
                  </a:lnTo>
                  <a:lnTo>
                    <a:pt x="9525" y="2965"/>
                  </a:lnTo>
                  <a:lnTo>
                    <a:pt x="1834" y="2965"/>
                  </a:ln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81;p71">
              <a:extLst>
                <a:ext uri="{FF2B5EF4-FFF2-40B4-BE49-F238E27FC236}">
                  <a16:creationId xmlns:a16="http://schemas.microsoft.com/office/drawing/2014/main" xmlns="" id="{F23C2998-556B-8999-928B-D2E6D3856256}"/>
                </a:ext>
              </a:extLst>
            </p:cNvPr>
            <p:cNvSpPr/>
            <p:nvPr/>
          </p:nvSpPr>
          <p:spPr>
            <a:xfrm>
              <a:off x="3131066" y="706064"/>
              <a:ext cx="381261" cy="205583"/>
            </a:xfrm>
            <a:custGeom>
              <a:avLst/>
              <a:gdLst/>
              <a:ahLst/>
              <a:cxnLst/>
              <a:rect l="l" t="t" r="r" b="b"/>
              <a:pathLst>
                <a:path w="9562" h="5156" extrusionOk="0">
                  <a:moveTo>
                    <a:pt x="1" y="1"/>
                  </a:moveTo>
                  <a:lnTo>
                    <a:pt x="1" y="382"/>
                  </a:lnTo>
                  <a:cubicBezTo>
                    <a:pt x="1" y="751"/>
                    <a:pt x="48" y="1120"/>
                    <a:pt x="144" y="1477"/>
                  </a:cubicBezTo>
                  <a:lnTo>
                    <a:pt x="2787" y="1477"/>
                  </a:lnTo>
                  <a:lnTo>
                    <a:pt x="3501" y="2227"/>
                  </a:lnTo>
                  <a:lnTo>
                    <a:pt x="4430" y="2227"/>
                  </a:lnTo>
                  <a:lnTo>
                    <a:pt x="4430" y="3191"/>
                  </a:lnTo>
                  <a:lnTo>
                    <a:pt x="5144" y="3930"/>
                  </a:lnTo>
                  <a:lnTo>
                    <a:pt x="5144" y="5156"/>
                  </a:lnTo>
                  <a:cubicBezTo>
                    <a:pt x="5668" y="5108"/>
                    <a:pt x="6156" y="4965"/>
                    <a:pt x="6597" y="4799"/>
                  </a:cubicBezTo>
                  <a:lnTo>
                    <a:pt x="5882" y="3394"/>
                  </a:lnTo>
                  <a:lnTo>
                    <a:pt x="5882" y="2429"/>
                  </a:lnTo>
                  <a:lnTo>
                    <a:pt x="6859" y="1477"/>
                  </a:lnTo>
                  <a:lnTo>
                    <a:pt x="9431" y="1477"/>
                  </a:lnTo>
                  <a:cubicBezTo>
                    <a:pt x="9514" y="1120"/>
                    <a:pt x="9561" y="763"/>
                    <a:pt x="9561" y="382"/>
                  </a:cubicBezTo>
                  <a:lnTo>
                    <a:pt x="95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82;p71">
              <a:extLst>
                <a:ext uri="{FF2B5EF4-FFF2-40B4-BE49-F238E27FC236}">
                  <a16:creationId xmlns:a16="http://schemas.microsoft.com/office/drawing/2014/main" xmlns="" id="{1ED7DBDE-8016-1210-F0DD-E733788B1D2A}"/>
                </a:ext>
              </a:extLst>
            </p:cNvPr>
            <p:cNvSpPr/>
            <p:nvPr/>
          </p:nvSpPr>
          <p:spPr>
            <a:xfrm>
              <a:off x="3395979" y="793425"/>
              <a:ext cx="102592" cy="89753"/>
            </a:xfrm>
            <a:custGeom>
              <a:avLst/>
              <a:gdLst/>
              <a:ahLst/>
              <a:cxnLst/>
              <a:rect l="l" t="t" r="r" b="b"/>
              <a:pathLst>
                <a:path w="2573" h="2251" extrusionOk="0">
                  <a:moveTo>
                    <a:pt x="524" y="0"/>
                  </a:moveTo>
                  <a:lnTo>
                    <a:pt x="0" y="524"/>
                  </a:lnTo>
                  <a:lnTo>
                    <a:pt x="0" y="1012"/>
                  </a:lnTo>
                  <a:lnTo>
                    <a:pt x="631" y="2251"/>
                  </a:lnTo>
                  <a:cubicBezTo>
                    <a:pt x="1489" y="1727"/>
                    <a:pt x="2191" y="941"/>
                    <a:pt x="2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83;p71">
              <a:extLst>
                <a:ext uri="{FF2B5EF4-FFF2-40B4-BE49-F238E27FC236}">
                  <a16:creationId xmlns:a16="http://schemas.microsoft.com/office/drawing/2014/main" xmlns="" id="{8CA49367-F6FC-6643-272D-0B526BF8D13C}"/>
                </a:ext>
              </a:extLst>
            </p:cNvPr>
            <p:cNvSpPr/>
            <p:nvPr/>
          </p:nvSpPr>
          <p:spPr>
            <a:xfrm>
              <a:off x="3142948" y="793904"/>
              <a:ext cx="164753" cy="120614"/>
            </a:xfrm>
            <a:custGeom>
              <a:avLst/>
              <a:gdLst/>
              <a:ahLst/>
              <a:cxnLst/>
              <a:rect l="l" t="t" r="r" b="b"/>
              <a:pathLst>
                <a:path w="4132" h="3025" extrusionOk="0">
                  <a:moveTo>
                    <a:pt x="0" y="0"/>
                  </a:moveTo>
                  <a:cubicBezTo>
                    <a:pt x="691" y="1655"/>
                    <a:pt x="2275" y="2893"/>
                    <a:pt x="4132" y="3024"/>
                  </a:cubicBezTo>
                  <a:lnTo>
                    <a:pt x="4132" y="2024"/>
                  </a:lnTo>
                  <a:lnTo>
                    <a:pt x="3382" y="1286"/>
                  </a:lnTo>
                  <a:lnTo>
                    <a:pt x="3382" y="750"/>
                  </a:lnTo>
                  <a:lnTo>
                    <a:pt x="2846" y="750"/>
                  </a:lnTo>
                  <a:lnTo>
                    <a:pt x="2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84;p71">
            <a:extLst>
              <a:ext uri="{FF2B5EF4-FFF2-40B4-BE49-F238E27FC236}">
                <a16:creationId xmlns:a16="http://schemas.microsoft.com/office/drawing/2014/main" xmlns="" id="{B68B9AD9-D230-6530-1F8E-EB9C06CAD9A9}"/>
              </a:ext>
            </a:extLst>
          </p:cNvPr>
          <p:cNvGrpSpPr/>
          <p:nvPr/>
        </p:nvGrpSpPr>
        <p:grpSpPr>
          <a:xfrm>
            <a:off x="5271446" y="1707923"/>
            <a:ext cx="302041" cy="396896"/>
            <a:chOff x="5827564" y="384692"/>
            <a:chExt cx="381221" cy="500878"/>
          </a:xfrm>
        </p:grpSpPr>
        <p:sp>
          <p:nvSpPr>
            <p:cNvPr id="26" name="Google Shape;1085;p71">
              <a:extLst>
                <a:ext uri="{FF2B5EF4-FFF2-40B4-BE49-F238E27FC236}">
                  <a16:creationId xmlns:a16="http://schemas.microsoft.com/office/drawing/2014/main" xmlns="" id="{F06878E1-92DE-73E1-FA6A-2747B7F730C3}"/>
                </a:ext>
              </a:extLst>
            </p:cNvPr>
            <p:cNvSpPr/>
            <p:nvPr/>
          </p:nvSpPr>
          <p:spPr>
            <a:xfrm>
              <a:off x="5858425" y="384692"/>
              <a:ext cx="322369" cy="263039"/>
            </a:xfrm>
            <a:custGeom>
              <a:avLst/>
              <a:gdLst/>
              <a:ahLst/>
              <a:cxnLst/>
              <a:rect l="l" t="t" r="r" b="b"/>
              <a:pathLst>
                <a:path w="8085" h="6597" extrusionOk="0">
                  <a:moveTo>
                    <a:pt x="1465" y="0"/>
                  </a:moveTo>
                  <a:lnTo>
                    <a:pt x="1465" y="1084"/>
                  </a:lnTo>
                  <a:cubicBezTo>
                    <a:pt x="1465" y="1691"/>
                    <a:pt x="1953" y="2167"/>
                    <a:pt x="2548" y="2167"/>
                  </a:cubicBezTo>
                  <a:lnTo>
                    <a:pt x="3679" y="2167"/>
                  </a:lnTo>
                  <a:lnTo>
                    <a:pt x="3679" y="2917"/>
                  </a:lnTo>
                  <a:lnTo>
                    <a:pt x="0" y="2917"/>
                  </a:lnTo>
                  <a:lnTo>
                    <a:pt x="0" y="4417"/>
                  </a:lnTo>
                  <a:lnTo>
                    <a:pt x="1512" y="4417"/>
                  </a:lnTo>
                  <a:lnTo>
                    <a:pt x="1512" y="5167"/>
                  </a:lnTo>
                  <a:lnTo>
                    <a:pt x="0" y="5167"/>
                  </a:lnTo>
                  <a:lnTo>
                    <a:pt x="0" y="6596"/>
                  </a:lnTo>
                  <a:lnTo>
                    <a:pt x="8085" y="6596"/>
                  </a:lnTo>
                  <a:lnTo>
                    <a:pt x="8085" y="5132"/>
                  </a:lnTo>
                  <a:lnTo>
                    <a:pt x="6608" y="5132"/>
                  </a:lnTo>
                  <a:lnTo>
                    <a:pt x="6608" y="4393"/>
                  </a:lnTo>
                  <a:lnTo>
                    <a:pt x="8073" y="4393"/>
                  </a:lnTo>
                  <a:lnTo>
                    <a:pt x="8073" y="2917"/>
                  </a:lnTo>
                  <a:lnTo>
                    <a:pt x="4394" y="2917"/>
                  </a:lnTo>
                  <a:lnTo>
                    <a:pt x="4394" y="2167"/>
                  </a:lnTo>
                  <a:lnTo>
                    <a:pt x="5525" y="2167"/>
                  </a:lnTo>
                  <a:cubicBezTo>
                    <a:pt x="6132" y="2167"/>
                    <a:pt x="6608" y="1679"/>
                    <a:pt x="6608" y="1084"/>
                  </a:cubicBezTo>
                  <a:lnTo>
                    <a:pt x="6608" y="0"/>
                  </a:lnTo>
                  <a:lnTo>
                    <a:pt x="5513" y="0"/>
                  </a:lnTo>
                  <a:cubicBezTo>
                    <a:pt x="4906" y="0"/>
                    <a:pt x="4382" y="298"/>
                    <a:pt x="4036" y="738"/>
                  </a:cubicBezTo>
                  <a:cubicBezTo>
                    <a:pt x="3691" y="298"/>
                    <a:pt x="3179" y="0"/>
                    <a:pt x="2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86;p71">
              <a:extLst>
                <a:ext uri="{FF2B5EF4-FFF2-40B4-BE49-F238E27FC236}">
                  <a16:creationId xmlns:a16="http://schemas.microsoft.com/office/drawing/2014/main" xmlns="" id="{AC3A20CC-457E-89A9-93ED-205AB3E64102}"/>
                </a:ext>
              </a:extLst>
            </p:cNvPr>
            <p:cNvSpPr/>
            <p:nvPr/>
          </p:nvSpPr>
          <p:spPr>
            <a:xfrm>
              <a:off x="5827564" y="677117"/>
              <a:ext cx="381221" cy="206061"/>
            </a:xfrm>
            <a:custGeom>
              <a:avLst/>
              <a:gdLst/>
              <a:ahLst/>
              <a:cxnLst/>
              <a:rect l="l" t="t" r="r" b="b"/>
              <a:pathLst>
                <a:path w="9561" h="5168" extrusionOk="0">
                  <a:moveTo>
                    <a:pt x="0" y="0"/>
                  </a:moveTo>
                  <a:lnTo>
                    <a:pt x="0" y="369"/>
                  </a:lnTo>
                  <a:cubicBezTo>
                    <a:pt x="0" y="750"/>
                    <a:pt x="48" y="1119"/>
                    <a:pt x="143" y="1477"/>
                  </a:cubicBezTo>
                  <a:lnTo>
                    <a:pt x="2786" y="1477"/>
                  </a:lnTo>
                  <a:lnTo>
                    <a:pt x="2786" y="1489"/>
                  </a:lnTo>
                  <a:lnTo>
                    <a:pt x="3501" y="2239"/>
                  </a:lnTo>
                  <a:lnTo>
                    <a:pt x="4429" y="2239"/>
                  </a:lnTo>
                  <a:lnTo>
                    <a:pt x="4429" y="3203"/>
                  </a:lnTo>
                  <a:lnTo>
                    <a:pt x="5144" y="3941"/>
                  </a:lnTo>
                  <a:lnTo>
                    <a:pt x="5144" y="5168"/>
                  </a:lnTo>
                  <a:cubicBezTo>
                    <a:pt x="5656" y="5120"/>
                    <a:pt x="6156" y="4977"/>
                    <a:pt x="6596" y="4799"/>
                  </a:cubicBezTo>
                  <a:lnTo>
                    <a:pt x="5882" y="3394"/>
                  </a:lnTo>
                  <a:lnTo>
                    <a:pt x="5882" y="2429"/>
                  </a:lnTo>
                  <a:lnTo>
                    <a:pt x="6846" y="1477"/>
                  </a:lnTo>
                  <a:lnTo>
                    <a:pt x="9430" y="1477"/>
                  </a:lnTo>
                  <a:cubicBezTo>
                    <a:pt x="9513" y="1119"/>
                    <a:pt x="9561" y="762"/>
                    <a:pt x="9561" y="369"/>
                  </a:cubicBezTo>
                  <a:lnTo>
                    <a:pt x="9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87;p71">
              <a:extLst>
                <a:ext uri="{FF2B5EF4-FFF2-40B4-BE49-F238E27FC236}">
                  <a16:creationId xmlns:a16="http://schemas.microsoft.com/office/drawing/2014/main" xmlns="" id="{41760B53-2E6C-C18D-2088-19BAFC3C50D6}"/>
                </a:ext>
              </a:extLst>
            </p:cNvPr>
            <p:cNvSpPr/>
            <p:nvPr/>
          </p:nvSpPr>
          <p:spPr>
            <a:xfrm>
              <a:off x="6092437" y="764916"/>
              <a:ext cx="102592" cy="89793"/>
            </a:xfrm>
            <a:custGeom>
              <a:avLst/>
              <a:gdLst/>
              <a:ahLst/>
              <a:cxnLst/>
              <a:rect l="l" t="t" r="r" b="b"/>
              <a:pathLst>
                <a:path w="2573" h="2252" extrusionOk="0">
                  <a:moveTo>
                    <a:pt x="525" y="1"/>
                  </a:moveTo>
                  <a:lnTo>
                    <a:pt x="1" y="525"/>
                  </a:lnTo>
                  <a:lnTo>
                    <a:pt x="1" y="1013"/>
                  </a:lnTo>
                  <a:lnTo>
                    <a:pt x="632" y="2251"/>
                  </a:lnTo>
                  <a:cubicBezTo>
                    <a:pt x="1501" y="1727"/>
                    <a:pt x="2192" y="942"/>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71">
              <a:extLst>
                <a:ext uri="{FF2B5EF4-FFF2-40B4-BE49-F238E27FC236}">
                  <a16:creationId xmlns:a16="http://schemas.microsoft.com/office/drawing/2014/main" xmlns="" id="{261E987E-24DA-9902-AF8D-838B1685CF9F}"/>
                </a:ext>
              </a:extLst>
            </p:cNvPr>
            <p:cNvSpPr/>
            <p:nvPr/>
          </p:nvSpPr>
          <p:spPr>
            <a:xfrm>
              <a:off x="5840363" y="764916"/>
              <a:ext cx="164315" cy="120654"/>
            </a:xfrm>
            <a:custGeom>
              <a:avLst/>
              <a:gdLst/>
              <a:ahLst/>
              <a:cxnLst/>
              <a:rect l="l" t="t" r="r" b="b"/>
              <a:pathLst>
                <a:path w="4121" h="3026" extrusionOk="0">
                  <a:moveTo>
                    <a:pt x="1" y="1"/>
                  </a:moveTo>
                  <a:cubicBezTo>
                    <a:pt x="679" y="1656"/>
                    <a:pt x="2263" y="2894"/>
                    <a:pt x="4120" y="3025"/>
                  </a:cubicBezTo>
                  <a:lnTo>
                    <a:pt x="4120" y="2025"/>
                  </a:lnTo>
                  <a:lnTo>
                    <a:pt x="3382" y="1287"/>
                  </a:lnTo>
                  <a:lnTo>
                    <a:pt x="3382" y="751"/>
                  </a:lnTo>
                  <a:lnTo>
                    <a:pt x="2846" y="751"/>
                  </a:lnTo>
                  <a:lnTo>
                    <a:pt x="20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89;p71">
            <a:extLst>
              <a:ext uri="{FF2B5EF4-FFF2-40B4-BE49-F238E27FC236}">
                <a16:creationId xmlns:a16="http://schemas.microsoft.com/office/drawing/2014/main" xmlns="" id="{C10B5B8E-4E7A-563E-3AB4-019879009679}"/>
              </a:ext>
            </a:extLst>
          </p:cNvPr>
          <p:cNvGrpSpPr/>
          <p:nvPr/>
        </p:nvGrpSpPr>
        <p:grpSpPr>
          <a:xfrm>
            <a:off x="3591061" y="1707923"/>
            <a:ext cx="301694" cy="396896"/>
            <a:chOff x="6328881" y="382300"/>
            <a:chExt cx="380782" cy="500878"/>
          </a:xfrm>
        </p:grpSpPr>
        <p:sp>
          <p:nvSpPr>
            <p:cNvPr id="31" name="Google Shape;1090;p71">
              <a:extLst>
                <a:ext uri="{FF2B5EF4-FFF2-40B4-BE49-F238E27FC236}">
                  <a16:creationId xmlns:a16="http://schemas.microsoft.com/office/drawing/2014/main" xmlns="" id="{64CE82AB-CCDE-7B2A-93E7-E997713740C3}"/>
                </a:ext>
              </a:extLst>
            </p:cNvPr>
            <p:cNvSpPr/>
            <p:nvPr/>
          </p:nvSpPr>
          <p:spPr>
            <a:xfrm>
              <a:off x="6328881" y="674725"/>
              <a:ext cx="380782" cy="206101"/>
            </a:xfrm>
            <a:custGeom>
              <a:avLst/>
              <a:gdLst/>
              <a:ahLst/>
              <a:cxnLst/>
              <a:rect l="l" t="t" r="r" b="b"/>
              <a:pathLst>
                <a:path w="9550" h="5169" extrusionOk="0">
                  <a:moveTo>
                    <a:pt x="0" y="1"/>
                  </a:moveTo>
                  <a:lnTo>
                    <a:pt x="0" y="370"/>
                  </a:lnTo>
                  <a:cubicBezTo>
                    <a:pt x="0" y="751"/>
                    <a:pt x="36" y="1120"/>
                    <a:pt x="131" y="1477"/>
                  </a:cubicBezTo>
                  <a:lnTo>
                    <a:pt x="2774" y="1477"/>
                  </a:lnTo>
                  <a:lnTo>
                    <a:pt x="2774" y="1489"/>
                  </a:lnTo>
                  <a:lnTo>
                    <a:pt x="3489" y="2227"/>
                  </a:lnTo>
                  <a:lnTo>
                    <a:pt x="4417" y="2227"/>
                  </a:lnTo>
                  <a:lnTo>
                    <a:pt x="4417" y="3204"/>
                  </a:lnTo>
                  <a:lnTo>
                    <a:pt x="5132" y="3942"/>
                  </a:lnTo>
                  <a:lnTo>
                    <a:pt x="5132" y="5168"/>
                  </a:lnTo>
                  <a:cubicBezTo>
                    <a:pt x="5656" y="5120"/>
                    <a:pt x="6144" y="4966"/>
                    <a:pt x="6584" y="4787"/>
                  </a:cubicBezTo>
                  <a:lnTo>
                    <a:pt x="5870" y="3394"/>
                  </a:lnTo>
                  <a:lnTo>
                    <a:pt x="5870" y="2430"/>
                  </a:lnTo>
                  <a:lnTo>
                    <a:pt x="6846" y="1477"/>
                  </a:lnTo>
                  <a:lnTo>
                    <a:pt x="9418" y="1477"/>
                  </a:lnTo>
                  <a:cubicBezTo>
                    <a:pt x="9501" y="1120"/>
                    <a:pt x="9549" y="763"/>
                    <a:pt x="9549" y="370"/>
                  </a:cubicBezTo>
                  <a:lnTo>
                    <a:pt x="95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1;p71">
              <a:extLst>
                <a:ext uri="{FF2B5EF4-FFF2-40B4-BE49-F238E27FC236}">
                  <a16:creationId xmlns:a16="http://schemas.microsoft.com/office/drawing/2014/main" xmlns="" id="{FC67EAE5-423A-3E24-4C85-6A44CB1AEF53}"/>
                </a:ext>
              </a:extLst>
            </p:cNvPr>
            <p:cNvSpPr/>
            <p:nvPr/>
          </p:nvSpPr>
          <p:spPr>
            <a:xfrm>
              <a:off x="6593315" y="762564"/>
              <a:ext cx="102552" cy="89753"/>
            </a:xfrm>
            <a:custGeom>
              <a:avLst/>
              <a:gdLst/>
              <a:ahLst/>
              <a:cxnLst/>
              <a:rect l="l" t="t" r="r" b="b"/>
              <a:pathLst>
                <a:path w="2572" h="2251" extrusionOk="0">
                  <a:moveTo>
                    <a:pt x="524" y="0"/>
                  </a:moveTo>
                  <a:lnTo>
                    <a:pt x="0" y="524"/>
                  </a:lnTo>
                  <a:lnTo>
                    <a:pt x="0" y="1012"/>
                  </a:lnTo>
                  <a:lnTo>
                    <a:pt x="631" y="2251"/>
                  </a:lnTo>
                  <a:cubicBezTo>
                    <a:pt x="1488" y="1727"/>
                    <a:pt x="2191" y="941"/>
                    <a:pt x="2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92;p71">
              <a:extLst>
                <a:ext uri="{FF2B5EF4-FFF2-40B4-BE49-F238E27FC236}">
                  <a16:creationId xmlns:a16="http://schemas.microsoft.com/office/drawing/2014/main" xmlns="" id="{E2D85DBF-50E6-28ED-2A80-8239F819B5BC}"/>
                </a:ext>
              </a:extLst>
            </p:cNvPr>
            <p:cNvSpPr/>
            <p:nvPr/>
          </p:nvSpPr>
          <p:spPr>
            <a:xfrm>
              <a:off x="6340723" y="762564"/>
              <a:ext cx="164315" cy="120614"/>
            </a:xfrm>
            <a:custGeom>
              <a:avLst/>
              <a:gdLst/>
              <a:ahLst/>
              <a:cxnLst/>
              <a:rect l="l" t="t" r="r" b="b"/>
              <a:pathLst>
                <a:path w="4121" h="3025" extrusionOk="0">
                  <a:moveTo>
                    <a:pt x="1" y="0"/>
                  </a:moveTo>
                  <a:cubicBezTo>
                    <a:pt x="680" y="1655"/>
                    <a:pt x="2263" y="2882"/>
                    <a:pt x="4120" y="3025"/>
                  </a:cubicBezTo>
                  <a:lnTo>
                    <a:pt x="4120" y="2024"/>
                  </a:lnTo>
                  <a:lnTo>
                    <a:pt x="3370" y="1286"/>
                  </a:lnTo>
                  <a:lnTo>
                    <a:pt x="3370" y="751"/>
                  </a:lnTo>
                  <a:lnTo>
                    <a:pt x="2835" y="751"/>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93;p71">
              <a:extLst>
                <a:ext uri="{FF2B5EF4-FFF2-40B4-BE49-F238E27FC236}">
                  <a16:creationId xmlns:a16="http://schemas.microsoft.com/office/drawing/2014/main" xmlns="" id="{9B94B7BF-9146-8DBF-9181-B0E9C1A869A7}"/>
                </a:ext>
              </a:extLst>
            </p:cNvPr>
            <p:cNvSpPr/>
            <p:nvPr/>
          </p:nvSpPr>
          <p:spPr>
            <a:xfrm>
              <a:off x="6504998" y="547970"/>
              <a:ext cx="29466" cy="49442"/>
            </a:xfrm>
            <a:custGeom>
              <a:avLst/>
              <a:gdLst/>
              <a:ahLst/>
              <a:cxnLst/>
              <a:rect l="l" t="t" r="r" b="b"/>
              <a:pathLst>
                <a:path w="739" h="1240" extrusionOk="0">
                  <a:moveTo>
                    <a:pt x="370" y="1"/>
                  </a:moveTo>
                  <a:cubicBezTo>
                    <a:pt x="191" y="156"/>
                    <a:pt x="0" y="394"/>
                    <a:pt x="0" y="620"/>
                  </a:cubicBezTo>
                  <a:cubicBezTo>
                    <a:pt x="0" y="846"/>
                    <a:pt x="191" y="1084"/>
                    <a:pt x="370" y="1239"/>
                  </a:cubicBezTo>
                  <a:cubicBezTo>
                    <a:pt x="548" y="1084"/>
                    <a:pt x="739" y="846"/>
                    <a:pt x="739" y="620"/>
                  </a:cubicBezTo>
                  <a:cubicBezTo>
                    <a:pt x="727" y="394"/>
                    <a:pt x="536" y="156"/>
                    <a:pt x="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94;p71">
              <a:extLst>
                <a:ext uri="{FF2B5EF4-FFF2-40B4-BE49-F238E27FC236}">
                  <a16:creationId xmlns:a16="http://schemas.microsoft.com/office/drawing/2014/main" xmlns="" id="{40E5F4A5-C58B-9C73-E376-53F88C2F64F7}"/>
                </a:ext>
              </a:extLst>
            </p:cNvPr>
            <p:cNvSpPr/>
            <p:nvPr/>
          </p:nvSpPr>
          <p:spPr>
            <a:xfrm>
              <a:off x="6415763" y="382300"/>
              <a:ext cx="264913" cy="264474"/>
            </a:xfrm>
            <a:custGeom>
              <a:avLst/>
              <a:gdLst/>
              <a:ahLst/>
              <a:cxnLst/>
              <a:rect l="l" t="t" r="r" b="b"/>
              <a:pathLst>
                <a:path w="6644" h="6633" extrusionOk="0">
                  <a:moveTo>
                    <a:pt x="24" y="1"/>
                  </a:moveTo>
                  <a:lnTo>
                    <a:pt x="24" y="1858"/>
                  </a:lnTo>
                  <a:lnTo>
                    <a:pt x="5167" y="1858"/>
                  </a:lnTo>
                  <a:lnTo>
                    <a:pt x="5167" y="1727"/>
                  </a:lnTo>
                  <a:lnTo>
                    <a:pt x="5918" y="2096"/>
                  </a:lnTo>
                  <a:lnTo>
                    <a:pt x="5918" y="4787"/>
                  </a:lnTo>
                  <a:cubicBezTo>
                    <a:pt x="5918" y="5001"/>
                    <a:pt x="5751" y="5168"/>
                    <a:pt x="5537" y="5168"/>
                  </a:cubicBezTo>
                  <a:lnTo>
                    <a:pt x="5156" y="5168"/>
                  </a:lnTo>
                  <a:lnTo>
                    <a:pt x="5156" y="2584"/>
                  </a:lnTo>
                  <a:lnTo>
                    <a:pt x="0" y="2584"/>
                  </a:lnTo>
                  <a:lnTo>
                    <a:pt x="0" y="6632"/>
                  </a:lnTo>
                  <a:lnTo>
                    <a:pt x="2227" y="6632"/>
                  </a:lnTo>
                  <a:lnTo>
                    <a:pt x="2227" y="6085"/>
                  </a:lnTo>
                  <a:cubicBezTo>
                    <a:pt x="1965" y="5870"/>
                    <a:pt x="1512" y="5394"/>
                    <a:pt x="1512" y="4799"/>
                  </a:cubicBezTo>
                  <a:cubicBezTo>
                    <a:pt x="1512" y="4037"/>
                    <a:pt x="2298" y="3465"/>
                    <a:pt x="2381" y="3406"/>
                  </a:cubicBezTo>
                  <a:lnTo>
                    <a:pt x="2584" y="3275"/>
                  </a:lnTo>
                  <a:lnTo>
                    <a:pt x="2774" y="3406"/>
                  </a:lnTo>
                  <a:cubicBezTo>
                    <a:pt x="2858" y="3465"/>
                    <a:pt x="3655" y="4025"/>
                    <a:pt x="3655" y="4799"/>
                  </a:cubicBezTo>
                  <a:cubicBezTo>
                    <a:pt x="3655" y="5394"/>
                    <a:pt x="3191" y="5870"/>
                    <a:pt x="2941" y="6085"/>
                  </a:cubicBezTo>
                  <a:lnTo>
                    <a:pt x="2941" y="6632"/>
                  </a:lnTo>
                  <a:lnTo>
                    <a:pt x="5156" y="6632"/>
                  </a:lnTo>
                  <a:lnTo>
                    <a:pt x="5156" y="5882"/>
                  </a:lnTo>
                  <a:lnTo>
                    <a:pt x="5537" y="5882"/>
                  </a:lnTo>
                  <a:cubicBezTo>
                    <a:pt x="6156" y="5858"/>
                    <a:pt x="6644" y="5370"/>
                    <a:pt x="6644" y="4775"/>
                  </a:cubicBezTo>
                  <a:lnTo>
                    <a:pt x="6644" y="1620"/>
                  </a:lnTo>
                  <a:lnTo>
                    <a:pt x="5167" y="893"/>
                  </a:lnTo>
                  <a:lnTo>
                    <a:pt x="51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095;p71">
            <a:extLst>
              <a:ext uri="{FF2B5EF4-FFF2-40B4-BE49-F238E27FC236}">
                <a16:creationId xmlns:a16="http://schemas.microsoft.com/office/drawing/2014/main" xmlns="" id="{7B76DB8C-8451-B710-D7EB-5D558425FCEA}"/>
              </a:ext>
            </a:extLst>
          </p:cNvPr>
          <p:cNvGrpSpPr/>
          <p:nvPr/>
        </p:nvGrpSpPr>
        <p:grpSpPr>
          <a:xfrm>
            <a:off x="3591061" y="3238634"/>
            <a:ext cx="301694" cy="397623"/>
            <a:chOff x="4295583" y="2485375"/>
            <a:chExt cx="380782" cy="501795"/>
          </a:xfrm>
        </p:grpSpPr>
        <p:sp>
          <p:nvSpPr>
            <p:cNvPr id="37" name="Google Shape;1096;p71">
              <a:extLst>
                <a:ext uri="{FF2B5EF4-FFF2-40B4-BE49-F238E27FC236}">
                  <a16:creationId xmlns:a16="http://schemas.microsoft.com/office/drawing/2014/main" xmlns="" id="{46FC7D11-F396-CE4D-71ED-A7274E68C509}"/>
                </a:ext>
              </a:extLst>
            </p:cNvPr>
            <p:cNvSpPr/>
            <p:nvPr/>
          </p:nvSpPr>
          <p:spPr>
            <a:xfrm>
              <a:off x="4295583" y="2779235"/>
              <a:ext cx="380782" cy="205104"/>
            </a:xfrm>
            <a:custGeom>
              <a:avLst/>
              <a:gdLst/>
              <a:ahLst/>
              <a:cxnLst/>
              <a:rect l="l" t="t" r="r" b="b"/>
              <a:pathLst>
                <a:path w="9550" h="5144" extrusionOk="0">
                  <a:moveTo>
                    <a:pt x="1" y="0"/>
                  </a:moveTo>
                  <a:lnTo>
                    <a:pt x="1" y="369"/>
                  </a:lnTo>
                  <a:lnTo>
                    <a:pt x="37" y="369"/>
                  </a:lnTo>
                  <a:cubicBezTo>
                    <a:pt x="37" y="738"/>
                    <a:pt x="72" y="1095"/>
                    <a:pt x="167" y="1441"/>
                  </a:cubicBezTo>
                  <a:lnTo>
                    <a:pt x="2787" y="1441"/>
                  </a:lnTo>
                  <a:lnTo>
                    <a:pt x="3501" y="2179"/>
                  </a:lnTo>
                  <a:lnTo>
                    <a:pt x="4418" y="2179"/>
                  </a:lnTo>
                  <a:lnTo>
                    <a:pt x="4418" y="3155"/>
                  </a:lnTo>
                  <a:lnTo>
                    <a:pt x="5132" y="3893"/>
                  </a:lnTo>
                  <a:lnTo>
                    <a:pt x="5132" y="5144"/>
                  </a:lnTo>
                  <a:cubicBezTo>
                    <a:pt x="5656" y="5096"/>
                    <a:pt x="6144" y="4953"/>
                    <a:pt x="6597" y="4774"/>
                  </a:cubicBezTo>
                  <a:lnTo>
                    <a:pt x="5882" y="3370"/>
                  </a:lnTo>
                  <a:lnTo>
                    <a:pt x="5882" y="2405"/>
                  </a:lnTo>
                  <a:lnTo>
                    <a:pt x="6847" y="1453"/>
                  </a:lnTo>
                  <a:lnTo>
                    <a:pt x="9419" y="1429"/>
                  </a:lnTo>
                  <a:cubicBezTo>
                    <a:pt x="9514" y="1084"/>
                    <a:pt x="9550" y="726"/>
                    <a:pt x="9550" y="357"/>
                  </a:cubicBezTo>
                  <a:lnTo>
                    <a:pt x="95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97;p71">
              <a:extLst>
                <a:ext uri="{FF2B5EF4-FFF2-40B4-BE49-F238E27FC236}">
                  <a16:creationId xmlns:a16="http://schemas.microsoft.com/office/drawing/2014/main" xmlns="" id="{C39F1788-3BC6-950F-E986-BD056DCD2DD6}"/>
                </a:ext>
              </a:extLst>
            </p:cNvPr>
            <p:cNvSpPr/>
            <p:nvPr/>
          </p:nvSpPr>
          <p:spPr>
            <a:xfrm>
              <a:off x="4559060" y="2866556"/>
              <a:ext cx="102592" cy="89793"/>
            </a:xfrm>
            <a:custGeom>
              <a:avLst/>
              <a:gdLst/>
              <a:ahLst/>
              <a:cxnLst/>
              <a:rect l="l" t="t" r="r" b="b"/>
              <a:pathLst>
                <a:path w="2573" h="2252" extrusionOk="0">
                  <a:moveTo>
                    <a:pt x="525" y="1"/>
                  </a:moveTo>
                  <a:lnTo>
                    <a:pt x="1" y="525"/>
                  </a:lnTo>
                  <a:lnTo>
                    <a:pt x="1" y="1013"/>
                  </a:lnTo>
                  <a:lnTo>
                    <a:pt x="632" y="2251"/>
                  </a:lnTo>
                  <a:cubicBezTo>
                    <a:pt x="1489" y="1739"/>
                    <a:pt x="2180" y="94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8;p71">
              <a:extLst>
                <a:ext uri="{FF2B5EF4-FFF2-40B4-BE49-F238E27FC236}">
                  <a16:creationId xmlns:a16="http://schemas.microsoft.com/office/drawing/2014/main" xmlns="" id="{C76FBDA0-6744-EE89-4D81-3ACB5F0289F5}"/>
                </a:ext>
              </a:extLst>
            </p:cNvPr>
            <p:cNvSpPr/>
            <p:nvPr/>
          </p:nvSpPr>
          <p:spPr>
            <a:xfrm>
              <a:off x="4307943" y="2866556"/>
              <a:ext cx="164753" cy="120614"/>
            </a:xfrm>
            <a:custGeom>
              <a:avLst/>
              <a:gdLst/>
              <a:ahLst/>
              <a:cxnLst/>
              <a:rect l="l" t="t" r="r" b="b"/>
              <a:pathLst>
                <a:path w="4132" h="3025" extrusionOk="0">
                  <a:moveTo>
                    <a:pt x="0" y="1"/>
                  </a:moveTo>
                  <a:cubicBezTo>
                    <a:pt x="691" y="1656"/>
                    <a:pt x="2263" y="2894"/>
                    <a:pt x="4132" y="3025"/>
                  </a:cubicBezTo>
                  <a:lnTo>
                    <a:pt x="4132" y="2025"/>
                  </a:lnTo>
                  <a:lnTo>
                    <a:pt x="3382" y="1287"/>
                  </a:lnTo>
                  <a:lnTo>
                    <a:pt x="3382" y="751"/>
                  </a:lnTo>
                  <a:lnTo>
                    <a:pt x="2846" y="751"/>
                  </a:lnTo>
                  <a:lnTo>
                    <a:pt x="2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9;p71">
              <a:extLst>
                <a:ext uri="{FF2B5EF4-FFF2-40B4-BE49-F238E27FC236}">
                  <a16:creationId xmlns:a16="http://schemas.microsoft.com/office/drawing/2014/main" xmlns="" id="{C8B9B77F-4BB4-CA10-E80D-B84204C7E6B1}"/>
                </a:ext>
              </a:extLst>
            </p:cNvPr>
            <p:cNvSpPr/>
            <p:nvPr/>
          </p:nvSpPr>
          <p:spPr>
            <a:xfrm>
              <a:off x="4443709" y="2580311"/>
              <a:ext cx="85965" cy="107815"/>
            </a:xfrm>
            <a:custGeom>
              <a:avLst/>
              <a:gdLst/>
              <a:ahLst/>
              <a:cxnLst/>
              <a:rect l="l" t="t" r="r" b="b"/>
              <a:pathLst>
                <a:path w="2156" h="2704" extrusionOk="0">
                  <a:moveTo>
                    <a:pt x="1072" y="0"/>
                  </a:moveTo>
                  <a:cubicBezTo>
                    <a:pt x="572" y="548"/>
                    <a:pt x="1" y="1298"/>
                    <a:pt x="1" y="1679"/>
                  </a:cubicBezTo>
                  <a:cubicBezTo>
                    <a:pt x="1" y="2155"/>
                    <a:pt x="298" y="2560"/>
                    <a:pt x="715" y="2703"/>
                  </a:cubicBezTo>
                  <a:lnTo>
                    <a:pt x="715" y="1310"/>
                  </a:lnTo>
                  <a:lnTo>
                    <a:pt x="1429" y="1310"/>
                  </a:lnTo>
                  <a:lnTo>
                    <a:pt x="1429" y="2703"/>
                  </a:lnTo>
                  <a:cubicBezTo>
                    <a:pt x="1858" y="2560"/>
                    <a:pt x="2156" y="2155"/>
                    <a:pt x="2156" y="1679"/>
                  </a:cubicBezTo>
                  <a:cubicBezTo>
                    <a:pt x="2156" y="1286"/>
                    <a:pt x="1584" y="536"/>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0;p71">
              <a:extLst>
                <a:ext uri="{FF2B5EF4-FFF2-40B4-BE49-F238E27FC236}">
                  <a16:creationId xmlns:a16="http://schemas.microsoft.com/office/drawing/2014/main" xmlns="" id="{A1BE1D33-5F8B-CF87-D5FC-4AE1460F5E47}"/>
                </a:ext>
              </a:extLst>
            </p:cNvPr>
            <p:cNvSpPr/>
            <p:nvPr/>
          </p:nvSpPr>
          <p:spPr>
            <a:xfrm>
              <a:off x="4302241" y="2485375"/>
              <a:ext cx="370336" cy="264434"/>
            </a:xfrm>
            <a:custGeom>
              <a:avLst/>
              <a:gdLst/>
              <a:ahLst/>
              <a:cxnLst/>
              <a:rect l="l" t="t" r="r" b="b"/>
              <a:pathLst>
                <a:path w="9288" h="6632" extrusionOk="0">
                  <a:moveTo>
                    <a:pt x="4644" y="0"/>
                  </a:moveTo>
                  <a:lnTo>
                    <a:pt x="0" y="3774"/>
                  </a:lnTo>
                  <a:lnTo>
                    <a:pt x="453" y="4346"/>
                  </a:lnTo>
                  <a:lnTo>
                    <a:pt x="1334" y="3643"/>
                  </a:lnTo>
                  <a:lnTo>
                    <a:pt x="1334" y="6632"/>
                  </a:lnTo>
                  <a:lnTo>
                    <a:pt x="4275" y="6632"/>
                  </a:lnTo>
                  <a:lnTo>
                    <a:pt x="4275" y="5858"/>
                  </a:lnTo>
                  <a:cubicBezTo>
                    <a:pt x="3453" y="5691"/>
                    <a:pt x="2834" y="4953"/>
                    <a:pt x="2834" y="4060"/>
                  </a:cubicBezTo>
                  <a:cubicBezTo>
                    <a:pt x="2834" y="3131"/>
                    <a:pt x="4132" y="1846"/>
                    <a:pt x="4382" y="1584"/>
                  </a:cubicBezTo>
                  <a:lnTo>
                    <a:pt x="4644" y="1346"/>
                  </a:lnTo>
                  <a:lnTo>
                    <a:pt x="4894" y="1584"/>
                  </a:lnTo>
                  <a:cubicBezTo>
                    <a:pt x="5144" y="1846"/>
                    <a:pt x="6442" y="3131"/>
                    <a:pt x="6442" y="4060"/>
                  </a:cubicBezTo>
                  <a:cubicBezTo>
                    <a:pt x="6442" y="4941"/>
                    <a:pt x="5835" y="5679"/>
                    <a:pt x="5013" y="5858"/>
                  </a:cubicBezTo>
                  <a:lnTo>
                    <a:pt x="5013" y="6632"/>
                  </a:lnTo>
                  <a:lnTo>
                    <a:pt x="7978" y="6632"/>
                  </a:lnTo>
                  <a:lnTo>
                    <a:pt x="7978" y="3672"/>
                  </a:lnTo>
                  <a:lnTo>
                    <a:pt x="7978" y="3672"/>
                  </a:lnTo>
                  <a:lnTo>
                    <a:pt x="8823" y="4346"/>
                  </a:lnTo>
                  <a:lnTo>
                    <a:pt x="9287" y="3774"/>
                  </a:lnTo>
                  <a:lnTo>
                    <a:pt x="46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a:extLst>
              <a:ext uri="{FF2B5EF4-FFF2-40B4-BE49-F238E27FC236}">
                <a16:creationId xmlns:a16="http://schemas.microsoft.com/office/drawing/2014/main" xmlns="" id="{444846B2-8653-6F9E-1308-2DEA1E4BF40C}"/>
              </a:ext>
            </a:extLst>
          </p:cNvPr>
          <p:cNvSpPr txBox="1"/>
          <p:nvPr/>
        </p:nvSpPr>
        <p:spPr>
          <a:xfrm>
            <a:off x="293126" y="1433131"/>
            <a:ext cx="3080618" cy="1200329"/>
          </a:xfrm>
          <a:prstGeom prst="rect">
            <a:avLst/>
          </a:prstGeom>
          <a:noFill/>
        </p:spPr>
        <p:txBody>
          <a:bodyPr wrap="square">
            <a:spAutoFit/>
          </a:bodyPr>
          <a:lstStyle/>
          <a:p>
            <a:r>
              <a:rPr lang="en-US" sz="1800">
                <a:effectLst/>
                <a:latin typeface="Times New Roman" panose="02020603050405020304" pitchFamily="18" charset="0"/>
                <a:ea typeface="SimSun" panose="02010600030101010101" pitchFamily="2" charset="-122"/>
              </a:rPr>
              <a:t>Liên hệ, kết nối với kinh nghiệm của bản thân để hiểu sâu sắc về nội dung tư tưởng của truyện.</a:t>
            </a:r>
            <a:endParaRPr lang="en-US" sz="1800"/>
          </a:p>
        </p:txBody>
      </p:sp>
      <p:sp>
        <p:nvSpPr>
          <p:cNvPr id="45" name="TextBox 44">
            <a:extLst>
              <a:ext uri="{FF2B5EF4-FFF2-40B4-BE49-F238E27FC236}">
                <a16:creationId xmlns:a16="http://schemas.microsoft.com/office/drawing/2014/main" xmlns="" id="{51DF083F-BA89-14A9-D3A1-DA8C47A4C309}"/>
              </a:ext>
            </a:extLst>
          </p:cNvPr>
          <p:cNvSpPr txBox="1"/>
          <p:nvPr/>
        </p:nvSpPr>
        <p:spPr>
          <a:xfrm>
            <a:off x="326369" y="3184338"/>
            <a:ext cx="3167221" cy="1200329"/>
          </a:xfrm>
          <a:prstGeom prst="rect">
            <a:avLst/>
          </a:prstGeom>
          <a:noFill/>
        </p:spPr>
        <p:txBody>
          <a:bodyPr wrap="square">
            <a:spAutoFit/>
          </a:bodyPr>
          <a:lstStyle/>
          <a:p>
            <a:r>
              <a:rPr lang="en-US" sz="1800">
                <a:effectLst/>
                <a:latin typeface="Times New Roman" panose="02020603050405020304" pitchFamily="18" charset="0"/>
                <a:ea typeface="SimSun" panose="02010600030101010101" pitchFamily="2" charset="-122"/>
                <a:cs typeface="Times New Roman" panose="02020603050405020304" pitchFamily="18" charset="0"/>
              </a:rPr>
              <a:t>Tìm hiểu một số yếu tố cơ bản để thấy rõ đặc điểm của truyện ngắn giàu chất thơ (nội dung, hình thức, ngôn ngữ).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7" name="TextBox 46">
            <a:extLst>
              <a:ext uri="{FF2B5EF4-FFF2-40B4-BE49-F238E27FC236}">
                <a16:creationId xmlns:a16="http://schemas.microsoft.com/office/drawing/2014/main" xmlns="" id="{8F897B31-056A-F34C-BDE8-56F192B42302}"/>
              </a:ext>
            </a:extLst>
          </p:cNvPr>
          <p:cNvSpPr txBox="1"/>
          <p:nvPr/>
        </p:nvSpPr>
        <p:spPr>
          <a:xfrm>
            <a:off x="5850839" y="3079371"/>
            <a:ext cx="3322612" cy="1754326"/>
          </a:xfrm>
          <a:prstGeom prst="rect">
            <a:avLst/>
          </a:prstGeom>
          <a:noFill/>
        </p:spPr>
        <p:txBody>
          <a:bodyPr wrap="square">
            <a:spAutoFit/>
          </a:bodyPr>
          <a:lstStyle/>
          <a:p>
            <a:r>
              <a:rPr lang="en-US" sz="1800">
                <a:effectLst/>
                <a:latin typeface="Times New Roman" panose="02020603050405020304" pitchFamily="18" charset="0"/>
                <a:ea typeface="SimSun" panose="02010600030101010101" pitchFamily="2" charset="-122"/>
              </a:rPr>
              <a:t>Xác định được nhân vật chính và phân tích các phương diện mà nhân vật được miêu tả như: ngoại hình, lời nói, hành động, mối quan hệ với các nhân vật khác, đặc biệt là tâm trạng, cảm xúc.</a:t>
            </a:r>
            <a:endParaRPr lang="en-US" sz="1800"/>
          </a:p>
        </p:txBody>
      </p:sp>
      <p:sp>
        <p:nvSpPr>
          <p:cNvPr id="52" name="TextBox 51">
            <a:extLst>
              <a:ext uri="{FF2B5EF4-FFF2-40B4-BE49-F238E27FC236}">
                <a16:creationId xmlns:a16="http://schemas.microsoft.com/office/drawing/2014/main" xmlns="" id="{922F6680-05A7-ED8F-CD03-964BBBF6A725}"/>
              </a:ext>
            </a:extLst>
          </p:cNvPr>
          <p:cNvSpPr txBox="1"/>
          <p:nvPr/>
        </p:nvSpPr>
        <p:spPr>
          <a:xfrm>
            <a:off x="5968307" y="1477976"/>
            <a:ext cx="2779178" cy="923330"/>
          </a:xfrm>
          <a:prstGeom prst="rect">
            <a:avLst/>
          </a:prstGeom>
          <a:noFill/>
        </p:spPr>
        <p:txBody>
          <a:bodyPr wrap="square">
            <a:spAutoFit/>
          </a:bodyPr>
          <a:lstStyle/>
          <a:p>
            <a:r>
              <a:rPr lang="en-US" sz="1800">
                <a:effectLst/>
                <a:latin typeface="Times New Roman" panose="02020603050405020304" pitchFamily="18" charset="0"/>
                <a:ea typeface="SimSun" panose="02010600030101010101" pitchFamily="2" charset="-122"/>
                <a:cs typeface="Times New Roman" panose="02020603050405020304" pitchFamily="18" charset="0"/>
              </a:rPr>
              <a:t>Tóm tắt truyện, chú ý các yếu tố: đặc điểm cốt truyện, chi tiết, ngôi kể,...</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915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Effect transition="in" filter="fade">
                                      <p:cBhvr>
                                        <p:cTn id="84" dur="500"/>
                                        <p:tgtEl>
                                          <p:spTgt spid="30"/>
                                        </p:tgtEl>
                                      </p:cBhvr>
                                    </p:animEffect>
                                  </p:childTnLst>
                                </p:cTn>
                              </p:par>
                              <p:par>
                                <p:cTn id="85" presetID="53" presetClass="entr" presetSubtype="16"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
                                          </p:val>
                                        </p:tav>
                                        <p:tav tm="100000">
                                          <p:val>
                                            <p:strVal val="#ppt_w"/>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Effect transition="in" filter="fade">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circle(in)">
                                      <p:cBhvr>
                                        <p:cTn id="94" dur="2000"/>
                                        <p:tgtEl>
                                          <p:spTgt spid="52"/>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circle(in)">
                                      <p:cBhvr>
                                        <p:cTn id="99" dur="20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circle(in)">
                                      <p:cBhvr>
                                        <p:cTn id="104" dur="20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circle(in)">
                                      <p:cBhvr>
                                        <p:cTn id="109"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11" grpId="0" animBg="1"/>
      <p:bldP spid="12" grpId="0"/>
      <p:bldP spid="13" grpId="0" animBg="1"/>
      <p:bldP spid="14" grpId="0"/>
      <p:bldP spid="43" grpId="0"/>
      <p:bldP spid="45" grpId="0"/>
      <p:bldP spid="47"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8214768_755152418647325_7075863104494293403_n">
            <a:extLst>
              <a:ext uri="{FF2B5EF4-FFF2-40B4-BE49-F238E27FC236}">
                <a16:creationId xmlns:a16="http://schemas.microsoft.com/office/drawing/2014/main" xmlns="" id="{BD5BF7C7-6314-8C69-D217-597FE1F202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63655" cy="2346443"/>
          </a:xfrm>
          <a:prstGeom prst="rect">
            <a:avLst/>
          </a:prstGeom>
          <a:ln>
            <a:noFill/>
          </a:ln>
          <a:effectLst>
            <a:softEdge rad="112500"/>
          </a:effectLst>
        </p:spPr>
      </p:pic>
      <p:pic>
        <p:nvPicPr>
          <p:cNvPr id="4" name="Picture 3" descr="121114465_342728017002178_166207562522612130_n">
            <a:extLst>
              <a:ext uri="{FF2B5EF4-FFF2-40B4-BE49-F238E27FC236}">
                <a16:creationId xmlns:a16="http://schemas.microsoft.com/office/drawing/2014/main" xmlns="" id="{48784075-EDE3-234F-E958-0EA7526AEB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6307" y="-1"/>
            <a:ext cx="4667693" cy="2629253"/>
          </a:xfrm>
          <a:prstGeom prst="rect">
            <a:avLst/>
          </a:prstGeom>
          <a:ln>
            <a:noFill/>
          </a:ln>
          <a:effectLst>
            <a:softEdge rad="112500"/>
          </a:effectLst>
        </p:spPr>
      </p:pic>
      <p:pic>
        <p:nvPicPr>
          <p:cNvPr id="5" name="Picture 4" descr="218228537_596703527985964_6074332127007090373_n">
            <a:extLst>
              <a:ext uri="{FF2B5EF4-FFF2-40B4-BE49-F238E27FC236}">
                <a16:creationId xmlns:a16="http://schemas.microsoft.com/office/drawing/2014/main" xmlns="" id="{DEDFCD23-E432-9F32-111A-C78DFBD8FF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14249"/>
            <a:ext cx="4263656" cy="2629252"/>
          </a:xfrm>
          <a:prstGeom prst="rect">
            <a:avLst/>
          </a:prstGeom>
          <a:ln>
            <a:noFill/>
          </a:ln>
          <a:effectLst>
            <a:softEdge rad="112500"/>
          </a:effectLst>
        </p:spPr>
      </p:pic>
      <p:pic>
        <p:nvPicPr>
          <p:cNvPr id="6" name="Picture 5" descr="Sài Gòn bao dung, nghĩa hiệp những ngày giãn cách lên tranh vẽ - Ảnh 5.">
            <a:extLst>
              <a:ext uri="{FF2B5EF4-FFF2-40B4-BE49-F238E27FC236}">
                <a16:creationId xmlns:a16="http://schemas.microsoft.com/office/drawing/2014/main" xmlns="" id="{842B3F6B-89B5-8EB2-D9CB-9657512E7F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800557"/>
            <a:ext cx="4564381" cy="2342943"/>
          </a:xfrm>
          <a:prstGeom prst="rect">
            <a:avLst/>
          </a:prstGeom>
          <a:ln>
            <a:noFill/>
          </a:ln>
          <a:effectLst>
            <a:softEdge rad="112500"/>
          </a:effectLst>
        </p:spPr>
      </p:pic>
    </p:spTree>
    <p:extLst>
      <p:ext uri="{BB962C8B-B14F-4D97-AF65-F5344CB8AC3E}">
        <p14:creationId xmlns:p14="http://schemas.microsoft.com/office/powerpoint/2010/main" val="5671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577009" y="861350"/>
            <a:ext cx="4250171" cy="76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600">
                <a:latin typeface="Times New Roman" panose="02020603050405020304" pitchFamily="18" charset="0"/>
                <a:cs typeface="Times New Roman" panose="02020603050405020304" pitchFamily="18" charset="0"/>
              </a:rPr>
              <a:t>Hoạt động luyện tập</a:t>
            </a:r>
            <a:endParaRPr sz="6600">
              <a:latin typeface="Times New Roman" panose="02020603050405020304" pitchFamily="18" charset="0"/>
              <a:cs typeface="Times New Roman" panose="02020603050405020304" pitchFamily="18" charset="0"/>
            </a:endParaRPr>
          </a:p>
        </p:txBody>
      </p:sp>
      <p:pic>
        <p:nvPicPr>
          <p:cNvPr id="308" name="Google Shape;308;p49"/>
          <p:cNvPicPr preferRelativeResize="0"/>
          <p:nvPr/>
        </p:nvPicPr>
        <p:blipFill>
          <a:blip r:embed="rId3">
            <a:alphaModFix/>
          </a:blip>
          <a:stretch>
            <a:fillRect/>
          </a:stretch>
        </p:blipFill>
        <p:spPr>
          <a:xfrm>
            <a:off x="5359911" y="929706"/>
            <a:ext cx="1189695" cy="486299"/>
          </a:xfrm>
          <a:prstGeom prst="rect">
            <a:avLst/>
          </a:prstGeom>
          <a:noFill/>
          <a:ln>
            <a:noFill/>
          </a:ln>
        </p:spPr>
      </p:pic>
      <p:pic>
        <p:nvPicPr>
          <p:cNvPr id="309" name="Google Shape;309;p49"/>
          <p:cNvPicPr preferRelativeResize="0"/>
          <p:nvPr/>
        </p:nvPicPr>
        <p:blipFill rotWithShape="1">
          <a:blip r:embed="rId4">
            <a:alphaModFix/>
          </a:blip>
          <a:srcRect t="835" b="826"/>
          <a:stretch/>
        </p:blipFill>
        <p:spPr>
          <a:xfrm>
            <a:off x="7754504" y="1455303"/>
            <a:ext cx="1189695" cy="486299"/>
          </a:xfrm>
          <a:prstGeom prst="rect">
            <a:avLst/>
          </a:prstGeom>
          <a:noFill/>
          <a:ln>
            <a:noFill/>
          </a:ln>
        </p:spPr>
      </p:pic>
      <p:pic>
        <p:nvPicPr>
          <p:cNvPr id="310" name="Google Shape;310;p49"/>
          <p:cNvPicPr preferRelativeResize="0"/>
          <p:nvPr/>
        </p:nvPicPr>
        <p:blipFill>
          <a:blip r:embed="rId5">
            <a:alphaModFix/>
          </a:blip>
          <a:stretch>
            <a:fillRect/>
          </a:stretch>
        </p:blipFill>
        <p:spPr>
          <a:xfrm>
            <a:off x="3328846" y="3654275"/>
            <a:ext cx="1865234" cy="619500"/>
          </a:xfrm>
          <a:prstGeom prst="rect">
            <a:avLst/>
          </a:prstGeom>
          <a:noFill/>
          <a:ln>
            <a:noFill/>
          </a:ln>
        </p:spPr>
      </p:pic>
      <p:grpSp>
        <p:nvGrpSpPr>
          <p:cNvPr id="4" name="Google Shape;1834;p40">
            <a:extLst>
              <a:ext uri="{FF2B5EF4-FFF2-40B4-BE49-F238E27FC236}">
                <a16:creationId xmlns:a16="http://schemas.microsoft.com/office/drawing/2014/main" xmlns="" id="{EB743ED2-1744-20E0-25B0-DDDA44BEDA23}"/>
              </a:ext>
            </a:extLst>
          </p:cNvPr>
          <p:cNvGrpSpPr/>
          <p:nvPr/>
        </p:nvGrpSpPr>
        <p:grpSpPr>
          <a:xfrm>
            <a:off x="5871426" y="1870051"/>
            <a:ext cx="2449871" cy="3173981"/>
            <a:chOff x="-3277636" y="1390875"/>
            <a:chExt cx="2030523" cy="2658470"/>
          </a:xfrm>
        </p:grpSpPr>
        <p:grpSp>
          <p:nvGrpSpPr>
            <p:cNvPr id="5" name="Google Shape;1835;p40">
              <a:extLst>
                <a:ext uri="{FF2B5EF4-FFF2-40B4-BE49-F238E27FC236}">
                  <a16:creationId xmlns:a16="http://schemas.microsoft.com/office/drawing/2014/main" xmlns="" id="{4E4760EE-7179-3313-C635-BF3A1189AB07}"/>
                </a:ext>
              </a:extLst>
            </p:cNvPr>
            <p:cNvGrpSpPr/>
            <p:nvPr/>
          </p:nvGrpSpPr>
          <p:grpSpPr>
            <a:xfrm>
              <a:off x="-3140702" y="1390875"/>
              <a:ext cx="1893589" cy="1413705"/>
              <a:chOff x="-3140702" y="1390875"/>
              <a:chExt cx="1893589" cy="1413705"/>
            </a:xfrm>
          </p:grpSpPr>
          <p:sp>
            <p:nvSpPr>
              <p:cNvPr id="30" name="Google Shape;1836;p40">
                <a:extLst>
                  <a:ext uri="{FF2B5EF4-FFF2-40B4-BE49-F238E27FC236}">
                    <a16:creationId xmlns:a16="http://schemas.microsoft.com/office/drawing/2014/main" xmlns="" id="{9204EBD9-A3BA-1BA8-CA80-5D001C4A3FD4}"/>
                  </a:ext>
                </a:extLst>
              </p:cNvPr>
              <p:cNvSpPr/>
              <p:nvPr/>
            </p:nvSpPr>
            <p:spPr>
              <a:xfrm>
                <a:off x="-3136096" y="1390875"/>
                <a:ext cx="1888983" cy="1413705"/>
              </a:xfrm>
              <a:custGeom>
                <a:avLst/>
                <a:gdLst/>
                <a:ahLst/>
                <a:cxnLst/>
                <a:rect l="l" t="t" r="r" b="b"/>
                <a:pathLst>
                  <a:path w="16816" h="12585" extrusionOk="0">
                    <a:moveTo>
                      <a:pt x="2437" y="0"/>
                    </a:moveTo>
                    <a:cubicBezTo>
                      <a:pt x="370" y="0"/>
                      <a:pt x="200" y="1610"/>
                      <a:pt x="200" y="1610"/>
                    </a:cubicBezTo>
                    <a:lnTo>
                      <a:pt x="208" y="1610"/>
                    </a:lnTo>
                    <a:cubicBezTo>
                      <a:pt x="1" y="4802"/>
                      <a:pt x="1999" y="5515"/>
                      <a:pt x="3077" y="6286"/>
                    </a:cubicBezTo>
                    <a:cubicBezTo>
                      <a:pt x="4155" y="7057"/>
                      <a:pt x="5456" y="7265"/>
                      <a:pt x="6542" y="9097"/>
                    </a:cubicBezTo>
                    <a:cubicBezTo>
                      <a:pt x="7470" y="10662"/>
                      <a:pt x="10316" y="12584"/>
                      <a:pt x="12945" y="12584"/>
                    </a:cubicBezTo>
                    <a:cubicBezTo>
                      <a:pt x="13394" y="12584"/>
                      <a:pt x="13836" y="12528"/>
                      <a:pt x="14261" y="12405"/>
                    </a:cubicBezTo>
                    <a:cubicBezTo>
                      <a:pt x="16666" y="11709"/>
                      <a:pt x="16815" y="8069"/>
                      <a:pt x="16019" y="6435"/>
                    </a:cubicBezTo>
                    <a:cubicBezTo>
                      <a:pt x="15223" y="4810"/>
                      <a:pt x="11749" y="4371"/>
                      <a:pt x="10680" y="4130"/>
                    </a:cubicBezTo>
                    <a:cubicBezTo>
                      <a:pt x="9618" y="3898"/>
                      <a:pt x="9013" y="3227"/>
                      <a:pt x="9784" y="2961"/>
                    </a:cubicBezTo>
                    <a:cubicBezTo>
                      <a:pt x="10547" y="2704"/>
                      <a:pt x="11219" y="2033"/>
                      <a:pt x="10547" y="1768"/>
                    </a:cubicBezTo>
                    <a:cubicBezTo>
                      <a:pt x="9884" y="1502"/>
                      <a:pt x="8375" y="1535"/>
                      <a:pt x="7438" y="1345"/>
                    </a:cubicBezTo>
                    <a:cubicBezTo>
                      <a:pt x="6509" y="1154"/>
                      <a:pt x="5266" y="225"/>
                      <a:pt x="2828" y="18"/>
                    </a:cubicBezTo>
                    <a:cubicBezTo>
                      <a:pt x="2691" y="6"/>
                      <a:pt x="2561" y="0"/>
                      <a:pt x="2437" y="0"/>
                    </a:cubicBez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837;p40">
                <a:extLst>
                  <a:ext uri="{FF2B5EF4-FFF2-40B4-BE49-F238E27FC236}">
                    <a16:creationId xmlns:a16="http://schemas.microsoft.com/office/drawing/2014/main" xmlns="" id="{B139F8AB-C9C0-2580-C00A-F8764E12D8B1}"/>
                  </a:ext>
                </a:extLst>
              </p:cNvPr>
              <p:cNvSpPr/>
              <p:nvPr/>
            </p:nvSpPr>
            <p:spPr>
              <a:xfrm>
                <a:off x="-3077346" y="1538144"/>
                <a:ext cx="1398090" cy="991110"/>
              </a:xfrm>
              <a:custGeom>
                <a:avLst/>
                <a:gdLst/>
                <a:ahLst/>
                <a:cxnLst/>
                <a:rect l="l" t="t" r="r" b="b"/>
                <a:pathLst>
                  <a:path w="12446" h="8823" extrusionOk="0">
                    <a:moveTo>
                      <a:pt x="141" y="1816"/>
                    </a:moveTo>
                    <a:cubicBezTo>
                      <a:pt x="116" y="1833"/>
                      <a:pt x="83" y="1833"/>
                      <a:pt x="50" y="1841"/>
                    </a:cubicBezTo>
                    <a:lnTo>
                      <a:pt x="17" y="1841"/>
                    </a:lnTo>
                    <a:lnTo>
                      <a:pt x="0" y="1833"/>
                    </a:lnTo>
                    <a:lnTo>
                      <a:pt x="0" y="1833"/>
                    </a:lnTo>
                    <a:cubicBezTo>
                      <a:pt x="42" y="2397"/>
                      <a:pt x="207" y="2936"/>
                      <a:pt x="630" y="3259"/>
                    </a:cubicBezTo>
                    <a:lnTo>
                      <a:pt x="680" y="3300"/>
                    </a:lnTo>
                    <a:cubicBezTo>
                      <a:pt x="796" y="3201"/>
                      <a:pt x="862" y="3060"/>
                      <a:pt x="871" y="2911"/>
                    </a:cubicBezTo>
                    <a:lnTo>
                      <a:pt x="879" y="2753"/>
                    </a:lnTo>
                    <a:cubicBezTo>
                      <a:pt x="531" y="2538"/>
                      <a:pt x="274" y="2206"/>
                      <a:pt x="141" y="1825"/>
                    </a:cubicBezTo>
                    <a:lnTo>
                      <a:pt x="141" y="1816"/>
                    </a:lnTo>
                    <a:close/>
                    <a:moveTo>
                      <a:pt x="4917" y="0"/>
                    </a:moveTo>
                    <a:cubicBezTo>
                      <a:pt x="4195" y="0"/>
                      <a:pt x="3598" y="523"/>
                      <a:pt x="2935" y="730"/>
                    </a:cubicBezTo>
                    <a:cubicBezTo>
                      <a:pt x="2894" y="738"/>
                      <a:pt x="2852" y="755"/>
                      <a:pt x="2811" y="763"/>
                    </a:cubicBezTo>
                    <a:cubicBezTo>
                      <a:pt x="2827" y="838"/>
                      <a:pt x="2836" y="921"/>
                      <a:pt x="2844" y="1012"/>
                    </a:cubicBezTo>
                    <a:cubicBezTo>
                      <a:pt x="2927" y="1899"/>
                      <a:pt x="2280" y="2737"/>
                      <a:pt x="1791" y="2894"/>
                    </a:cubicBezTo>
                    <a:lnTo>
                      <a:pt x="1774" y="2894"/>
                    </a:lnTo>
                    <a:lnTo>
                      <a:pt x="1783" y="3159"/>
                    </a:lnTo>
                    <a:cubicBezTo>
                      <a:pt x="1791" y="3226"/>
                      <a:pt x="1816" y="3292"/>
                      <a:pt x="1866" y="3342"/>
                    </a:cubicBezTo>
                    <a:cubicBezTo>
                      <a:pt x="1990" y="3358"/>
                      <a:pt x="2114" y="3416"/>
                      <a:pt x="2205" y="3508"/>
                    </a:cubicBezTo>
                    <a:lnTo>
                      <a:pt x="2239" y="3524"/>
                    </a:lnTo>
                    <a:cubicBezTo>
                      <a:pt x="2255" y="3541"/>
                      <a:pt x="2272" y="3566"/>
                      <a:pt x="2288" y="3591"/>
                    </a:cubicBezTo>
                    <a:cubicBezTo>
                      <a:pt x="2454" y="3790"/>
                      <a:pt x="2570" y="4022"/>
                      <a:pt x="2637" y="4270"/>
                    </a:cubicBezTo>
                    <a:cubicBezTo>
                      <a:pt x="2653" y="4328"/>
                      <a:pt x="2662" y="4395"/>
                      <a:pt x="2678" y="4461"/>
                    </a:cubicBezTo>
                    <a:cubicBezTo>
                      <a:pt x="3333" y="4784"/>
                      <a:pt x="3971" y="5075"/>
                      <a:pt x="4519" y="5398"/>
                    </a:cubicBezTo>
                    <a:cubicBezTo>
                      <a:pt x="5655" y="6070"/>
                      <a:pt x="6633" y="7753"/>
                      <a:pt x="8208" y="8449"/>
                    </a:cubicBezTo>
                    <a:cubicBezTo>
                      <a:pt x="8689" y="8681"/>
                      <a:pt x="9211" y="8806"/>
                      <a:pt x="9742" y="8822"/>
                    </a:cubicBezTo>
                    <a:cubicBezTo>
                      <a:pt x="12279" y="8822"/>
                      <a:pt x="12445" y="5100"/>
                      <a:pt x="10944" y="4387"/>
                    </a:cubicBezTo>
                    <a:cubicBezTo>
                      <a:pt x="9187" y="3541"/>
                      <a:pt x="6417" y="2596"/>
                      <a:pt x="6956" y="1783"/>
                    </a:cubicBezTo>
                    <a:cubicBezTo>
                      <a:pt x="7437" y="1070"/>
                      <a:pt x="6509" y="564"/>
                      <a:pt x="5646" y="117"/>
                    </a:cubicBezTo>
                    <a:lnTo>
                      <a:pt x="5597" y="108"/>
                    </a:lnTo>
                    <a:cubicBezTo>
                      <a:pt x="5364" y="67"/>
                      <a:pt x="5157" y="0"/>
                      <a:pt x="4925"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838;p40">
                <a:extLst>
                  <a:ext uri="{FF2B5EF4-FFF2-40B4-BE49-F238E27FC236}">
                    <a16:creationId xmlns:a16="http://schemas.microsoft.com/office/drawing/2014/main" xmlns="" id="{2296580E-9832-87B7-0C21-6A27C582F494}"/>
                  </a:ext>
                </a:extLst>
              </p:cNvPr>
              <p:cNvSpPr/>
              <p:nvPr/>
            </p:nvSpPr>
            <p:spPr>
              <a:xfrm>
                <a:off x="-3112843" y="1784939"/>
                <a:ext cx="322394" cy="441242"/>
              </a:xfrm>
              <a:custGeom>
                <a:avLst/>
                <a:gdLst/>
                <a:ahLst/>
                <a:cxnLst/>
                <a:rect l="l" t="t" r="r" b="b"/>
                <a:pathLst>
                  <a:path w="2870" h="3928" extrusionOk="0">
                    <a:moveTo>
                      <a:pt x="1228" y="1"/>
                    </a:moveTo>
                    <a:lnTo>
                      <a:pt x="1187" y="705"/>
                    </a:lnTo>
                    <a:cubicBezTo>
                      <a:pt x="1170" y="987"/>
                      <a:pt x="954" y="1211"/>
                      <a:pt x="673" y="1236"/>
                    </a:cubicBezTo>
                    <a:lnTo>
                      <a:pt x="490" y="1244"/>
                    </a:lnTo>
                    <a:cubicBezTo>
                      <a:pt x="192" y="1269"/>
                      <a:pt x="1" y="1576"/>
                      <a:pt x="109" y="1850"/>
                    </a:cubicBezTo>
                    <a:lnTo>
                      <a:pt x="814" y="3649"/>
                    </a:lnTo>
                    <a:cubicBezTo>
                      <a:pt x="880" y="3823"/>
                      <a:pt x="1046" y="3928"/>
                      <a:pt x="1221" y="3928"/>
                    </a:cubicBezTo>
                    <a:cubicBezTo>
                      <a:pt x="1288" y="3928"/>
                      <a:pt x="1355" y="3913"/>
                      <a:pt x="1419" y="3881"/>
                    </a:cubicBezTo>
                    <a:lnTo>
                      <a:pt x="2248" y="3466"/>
                    </a:lnTo>
                    <a:cubicBezTo>
                      <a:pt x="2347" y="3417"/>
                      <a:pt x="2430" y="3334"/>
                      <a:pt x="2472" y="3226"/>
                    </a:cubicBezTo>
                    <a:cubicBezTo>
                      <a:pt x="2472" y="3226"/>
                      <a:pt x="2870" y="1609"/>
                      <a:pt x="2538" y="1327"/>
                    </a:cubicBezTo>
                    <a:lnTo>
                      <a:pt x="2546" y="1327"/>
                    </a:lnTo>
                    <a:lnTo>
                      <a:pt x="2339" y="1228"/>
                    </a:lnTo>
                    <a:cubicBezTo>
                      <a:pt x="2206" y="1211"/>
                      <a:pt x="2099" y="1103"/>
                      <a:pt x="2099" y="971"/>
                    </a:cubicBezTo>
                    <a:lnTo>
                      <a:pt x="2065" y="9"/>
                    </a:lnTo>
                    <a:lnTo>
                      <a:pt x="1228"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839;p40">
                <a:extLst>
                  <a:ext uri="{FF2B5EF4-FFF2-40B4-BE49-F238E27FC236}">
                    <a16:creationId xmlns:a16="http://schemas.microsoft.com/office/drawing/2014/main" xmlns="" id="{D5EEDE92-D78D-5D40-C58C-2920EBBDC27B}"/>
                  </a:ext>
                </a:extLst>
              </p:cNvPr>
              <p:cNvSpPr/>
              <p:nvPr/>
            </p:nvSpPr>
            <p:spPr>
              <a:xfrm>
                <a:off x="-3087681" y="1470856"/>
                <a:ext cx="340143" cy="396646"/>
              </a:xfrm>
              <a:custGeom>
                <a:avLst/>
                <a:gdLst/>
                <a:ahLst/>
                <a:cxnLst/>
                <a:rect l="l" t="t" r="r" b="b"/>
                <a:pathLst>
                  <a:path w="3028" h="3531" extrusionOk="0">
                    <a:moveTo>
                      <a:pt x="1578" y="0"/>
                    </a:moveTo>
                    <a:cubicBezTo>
                      <a:pt x="1501" y="0"/>
                      <a:pt x="1423" y="6"/>
                      <a:pt x="1344" y="19"/>
                    </a:cubicBezTo>
                    <a:cubicBezTo>
                      <a:pt x="573" y="135"/>
                      <a:pt x="1" y="1114"/>
                      <a:pt x="142" y="2042"/>
                    </a:cubicBezTo>
                    <a:cubicBezTo>
                      <a:pt x="270" y="2892"/>
                      <a:pt x="895" y="3530"/>
                      <a:pt x="1586" y="3530"/>
                    </a:cubicBezTo>
                    <a:cubicBezTo>
                      <a:pt x="1657" y="3530"/>
                      <a:pt x="1728" y="3524"/>
                      <a:pt x="1800" y="3510"/>
                    </a:cubicBezTo>
                    <a:cubicBezTo>
                      <a:pt x="2297" y="3418"/>
                      <a:pt x="3027" y="2548"/>
                      <a:pt x="2944" y="1611"/>
                    </a:cubicBezTo>
                    <a:cubicBezTo>
                      <a:pt x="2840" y="501"/>
                      <a:pt x="2260" y="0"/>
                      <a:pt x="1578"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840;p40">
                <a:extLst>
                  <a:ext uri="{FF2B5EF4-FFF2-40B4-BE49-F238E27FC236}">
                    <a16:creationId xmlns:a16="http://schemas.microsoft.com/office/drawing/2014/main" xmlns="" id="{872E4D80-00AF-5463-C314-C489037B7952}"/>
                  </a:ext>
                </a:extLst>
              </p:cNvPr>
              <p:cNvSpPr/>
              <p:nvPr/>
            </p:nvSpPr>
            <p:spPr>
              <a:xfrm>
                <a:off x="-3140702" y="1457151"/>
                <a:ext cx="185461" cy="176137"/>
              </a:xfrm>
              <a:custGeom>
                <a:avLst/>
                <a:gdLst/>
                <a:ahLst/>
                <a:cxnLst/>
                <a:rect l="l" t="t" r="r" b="b"/>
                <a:pathLst>
                  <a:path w="1651" h="1568" extrusionOk="0">
                    <a:moveTo>
                      <a:pt x="1012" y="0"/>
                    </a:moveTo>
                    <a:cubicBezTo>
                      <a:pt x="1012" y="0"/>
                      <a:pt x="0" y="1567"/>
                      <a:pt x="564" y="1567"/>
                    </a:cubicBezTo>
                    <a:cubicBezTo>
                      <a:pt x="1136" y="1567"/>
                      <a:pt x="1650" y="705"/>
                      <a:pt x="1650" y="705"/>
                    </a:cubicBezTo>
                    <a:lnTo>
                      <a:pt x="1012" y="0"/>
                    </a:ln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841;p40">
                <a:extLst>
                  <a:ext uri="{FF2B5EF4-FFF2-40B4-BE49-F238E27FC236}">
                    <a16:creationId xmlns:a16="http://schemas.microsoft.com/office/drawing/2014/main" xmlns="" id="{E86FB7F7-4263-49CD-40B0-4A4873B946E6}"/>
                  </a:ext>
                </a:extLst>
              </p:cNvPr>
              <p:cNvSpPr/>
              <p:nvPr/>
            </p:nvSpPr>
            <p:spPr>
              <a:xfrm>
                <a:off x="-3126773" y="1620821"/>
                <a:ext cx="85822" cy="118061"/>
              </a:xfrm>
              <a:custGeom>
                <a:avLst/>
                <a:gdLst/>
                <a:ahLst/>
                <a:cxnLst/>
                <a:rect l="l" t="t" r="r" b="b"/>
                <a:pathLst>
                  <a:path w="764" h="1051" extrusionOk="0">
                    <a:moveTo>
                      <a:pt x="384" y="0"/>
                    </a:moveTo>
                    <a:cubicBezTo>
                      <a:pt x="311" y="0"/>
                      <a:pt x="238" y="45"/>
                      <a:pt x="183" y="177"/>
                    </a:cubicBezTo>
                    <a:cubicBezTo>
                      <a:pt x="1" y="591"/>
                      <a:pt x="266" y="1014"/>
                      <a:pt x="457" y="1047"/>
                    </a:cubicBezTo>
                    <a:cubicBezTo>
                      <a:pt x="469" y="1049"/>
                      <a:pt x="482" y="1050"/>
                      <a:pt x="494" y="1050"/>
                    </a:cubicBezTo>
                    <a:cubicBezTo>
                      <a:pt x="662" y="1050"/>
                      <a:pt x="763" y="848"/>
                      <a:pt x="763" y="848"/>
                    </a:cubicBezTo>
                    <a:lnTo>
                      <a:pt x="705" y="210"/>
                    </a:lnTo>
                    <a:cubicBezTo>
                      <a:pt x="705" y="210"/>
                      <a:pt x="543" y="0"/>
                      <a:pt x="384"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842;p40">
                <a:extLst>
                  <a:ext uri="{FF2B5EF4-FFF2-40B4-BE49-F238E27FC236}">
                    <a16:creationId xmlns:a16="http://schemas.microsoft.com/office/drawing/2014/main" xmlns="" id="{D6EB37BD-C586-712E-9BB3-7B18CD50C75A}"/>
                  </a:ext>
                </a:extLst>
              </p:cNvPr>
              <p:cNvSpPr/>
              <p:nvPr/>
            </p:nvSpPr>
            <p:spPr>
              <a:xfrm>
                <a:off x="-3051285" y="1410870"/>
                <a:ext cx="594239" cy="205681"/>
              </a:xfrm>
              <a:custGeom>
                <a:avLst/>
                <a:gdLst/>
                <a:ahLst/>
                <a:cxnLst/>
                <a:rect l="l" t="t" r="r" b="b"/>
                <a:pathLst>
                  <a:path w="5290" h="1831" extrusionOk="0">
                    <a:moveTo>
                      <a:pt x="2289" y="0"/>
                    </a:moveTo>
                    <a:cubicBezTo>
                      <a:pt x="1502" y="0"/>
                      <a:pt x="585" y="173"/>
                      <a:pt x="17" y="852"/>
                    </a:cubicBezTo>
                    <a:cubicBezTo>
                      <a:pt x="0" y="868"/>
                      <a:pt x="672" y="1316"/>
                      <a:pt x="713" y="1341"/>
                    </a:cubicBezTo>
                    <a:cubicBezTo>
                      <a:pt x="1161" y="1601"/>
                      <a:pt x="1673" y="1830"/>
                      <a:pt x="2202" y="1830"/>
                    </a:cubicBezTo>
                    <a:cubicBezTo>
                      <a:pt x="2212" y="1830"/>
                      <a:pt x="2221" y="1830"/>
                      <a:pt x="2231" y="1830"/>
                    </a:cubicBezTo>
                    <a:cubicBezTo>
                      <a:pt x="2769" y="1822"/>
                      <a:pt x="3176" y="1473"/>
                      <a:pt x="3632" y="1241"/>
                    </a:cubicBezTo>
                    <a:cubicBezTo>
                      <a:pt x="3951" y="1079"/>
                      <a:pt x="4254" y="1026"/>
                      <a:pt x="4575" y="1026"/>
                    </a:cubicBezTo>
                    <a:cubicBezTo>
                      <a:pt x="4712" y="1026"/>
                      <a:pt x="4853" y="1036"/>
                      <a:pt x="5000" y="1051"/>
                    </a:cubicBezTo>
                    <a:cubicBezTo>
                      <a:pt x="5035" y="1051"/>
                      <a:pt x="5113" y="1072"/>
                      <a:pt x="5170" y="1072"/>
                    </a:cubicBezTo>
                    <a:cubicBezTo>
                      <a:pt x="5192" y="1072"/>
                      <a:pt x="5212" y="1068"/>
                      <a:pt x="5224" y="1059"/>
                    </a:cubicBezTo>
                    <a:cubicBezTo>
                      <a:pt x="5290" y="1017"/>
                      <a:pt x="5248" y="984"/>
                      <a:pt x="5190" y="935"/>
                    </a:cubicBezTo>
                    <a:cubicBezTo>
                      <a:pt x="4950" y="719"/>
                      <a:pt x="4602" y="578"/>
                      <a:pt x="4320" y="437"/>
                    </a:cubicBezTo>
                    <a:cubicBezTo>
                      <a:pt x="4146" y="338"/>
                      <a:pt x="3972" y="255"/>
                      <a:pt x="3789" y="188"/>
                    </a:cubicBezTo>
                    <a:cubicBezTo>
                      <a:pt x="3789" y="188"/>
                      <a:pt x="3109" y="0"/>
                      <a:pt x="2289"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oogle Shape;1843;p40">
              <a:extLst>
                <a:ext uri="{FF2B5EF4-FFF2-40B4-BE49-F238E27FC236}">
                  <a16:creationId xmlns:a16="http://schemas.microsoft.com/office/drawing/2014/main" xmlns="" id="{7A15CEE9-84EE-4BAB-1414-518CFA77B836}"/>
                </a:ext>
              </a:extLst>
            </p:cNvPr>
            <p:cNvGrpSpPr/>
            <p:nvPr/>
          </p:nvGrpSpPr>
          <p:grpSpPr>
            <a:xfrm>
              <a:off x="-3277636" y="1904124"/>
              <a:ext cx="1523791" cy="2145221"/>
              <a:chOff x="-3277636" y="1904124"/>
              <a:chExt cx="1523791" cy="2145221"/>
            </a:xfrm>
          </p:grpSpPr>
          <p:grpSp>
            <p:nvGrpSpPr>
              <p:cNvPr id="7" name="Google Shape;1844;p40">
                <a:extLst>
                  <a:ext uri="{FF2B5EF4-FFF2-40B4-BE49-F238E27FC236}">
                    <a16:creationId xmlns:a16="http://schemas.microsoft.com/office/drawing/2014/main" xmlns="" id="{00B6E0F1-1100-DE24-ABCD-E814FB982B80}"/>
                  </a:ext>
                </a:extLst>
              </p:cNvPr>
              <p:cNvGrpSpPr/>
              <p:nvPr/>
            </p:nvGrpSpPr>
            <p:grpSpPr>
              <a:xfrm>
                <a:off x="-3093185" y="3036665"/>
                <a:ext cx="422933" cy="1012680"/>
                <a:chOff x="-3093185" y="3036665"/>
                <a:chExt cx="422933" cy="1012680"/>
              </a:xfrm>
            </p:grpSpPr>
            <p:sp>
              <p:nvSpPr>
                <p:cNvPr id="20" name="Google Shape;1846;p40">
                  <a:extLst>
                    <a:ext uri="{FF2B5EF4-FFF2-40B4-BE49-F238E27FC236}">
                      <a16:creationId xmlns:a16="http://schemas.microsoft.com/office/drawing/2014/main" xmlns="" id="{5D308250-FFB9-724C-48E3-229C609E6797}"/>
                    </a:ext>
                  </a:extLst>
                </p:cNvPr>
                <p:cNvSpPr/>
                <p:nvPr/>
              </p:nvSpPr>
              <p:spPr>
                <a:xfrm>
                  <a:off x="-2937716" y="3659327"/>
                  <a:ext cx="154794" cy="62345"/>
                </a:xfrm>
                <a:custGeom>
                  <a:avLst/>
                  <a:gdLst/>
                  <a:ahLst/>
                  <a:cxnLst/>
                  <a:rect l="l" t="t" r="r" b="b"/>
                  <a:pathLst>
                    <a:path w="1378" h="555" extrusionOk="0">
                      <a:moveTo>
                        <a:pt x="382" y="0"/>
                      </a:moveTo>
                      <a:cubicBezTo>
                        <a:pt x="193" y="0"/>
                        <a:pt x="49" y="40"/>
                        <a:pt x="34" y="112"/>
                      </a:cubicBezTo>
                      <a:cubicBezTo>
                        <a:pt x="1" y="229"/>
                        <a:pt x="283" y="452"/>
                        <a:pt x="623" y="527"/>
                      </a:cubicBezTo>
                      <a:cubicBezTo>
                        <a:pt x="710" y="546"/>
                        <a:pt x="799" y="554"/>
                        <a:pt x="882" y="554"/>
                      </a:cubicBezTo>
                      <a:cubicBezTo>
                        <a:pt x="1129" y="554"/>
                        <a:pt x="1334" y="481"/>
                        <a:pt x="1352" y="394"/>
                      </a:cubicBezTo>
                      <a:cubicBezTo>
                        <a:pt x="1377" y="278"/>
                        <a:pt x="1095" y="121"/>
                        <a:pt x="755" y="46"/>
                      </a:cubicBezTo>
                      <a:cubicBezTo>
                        <a:pt x="627" y="15"/>
                        <a:pt x="496" y="0"/>
                        <a:pt x="382"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847;p40">
                  <a:extLst>
                    <a:ext uri="{FF2B5EF4-FFF2-40B4-BE49-F238E27FC236}">
                      <a16:creationId xmlns:a16="http://schemas.microsoft.com/office/drawing/2014/main" xmlns="" id="{453A0E4C-752D-BA22-8C70-1BC176D2E805}"/>
                    </a:ext>
                  </a:extLst>
                </p:cNvPr>
                <p:cNvSpPr/>
                <p:nvPr/>
              </p:nvSpPr>
              <p:spPr>
                <a:xfrm>
                  <a:off x="-2932099" y="3036665"/>
                  <a:ext cx="184562" cy="838337"/>
                </a:xfrm>
                <a:custGeom>
                  <a:avLst/>
                  <a:gdLst/>
                  <a:ahLst/>
                  <a:cxnLst/>
                  <a:rect l="l" t="t" r="r" b="b"/>
                  <a:pathLst>
                    <a:path w="1643" h="7463" extrusionOk="0">
                      <a:moveTo>
                        <a:pt x="821" y="1"/>
                      </a:moveTo>
                      <a:cubicBezTo>
                        <a:pt x="821" y="1"/>
                        <a:pt x="67" y="1112"/>
                        <a:pt x="34" y="1974"/>
                      </a:cubicBezTo>
                      <a:cubicBezTo>
                        <a:pt x="0" y="2828"/>
                        <a:pt x="233" y="7463"/>
                        <a:pt x="233" y="7463"/>
                      </a:cubicBezTo>
                      <a:lnTo>
                        <a:pt x="879" y="7463"/>
                      </a:lnTo>
                      <a:lnTo>
                        <a:pt x="1642" y="424"/>
                      </a:lnTo>
                      <a:lnTo>
                        <a:pt x="821" y="9"/>
                      </a:lnTo>
                      <a:lnTo>
                        <a:pt x="821"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848;p40">
                  <a:extLst>
                    <a:ext uri="{FF2B5EF4-FFF2-40B4-BE49-F238E27FC236}">
                      <a16:creationId xmlns:a16="http://schemas.microsoft.com/office/drawing/2014/main" xmlns="" id="{5AA2FCB9-56C4-3142-8554-B65F7ED1C7C8}"/>
                    </a:ext>
                  </a:extLst>
                </p:cNvPr>
                <p:cNvSpPr/>
                <p:nvPr/>
              </p:nvSpPr>
              <p:spPr>
                <a:xfrm>
                  <a:off x="-2952544" y="3669998"/>
                  <a:ext cx="282292" cy="377887"/>
                </a:xfrm>
                <a:custGeom>
                  <a:avLst/>
                  <a:gdLst/>
                  <a:ahLst/>
                  <a:cxnLst/>
                  <a:rect l="l" t="t" r="r" b="b"/>
                  <a:pathLst>
                    <a:path w="2513" h="3364" extrusionOk="0">
                      <a:moveTo>
                        <a:pt x="158" y="1"/>
                      </a:moveTo>
                      <a:cubicBezTo>
                        <a:pt x="158" y="1"/>
                        <a:pt x="0" y="2754"/>
                        <a:pt x="158" y="3077"/>
                      </a:cubicBezTo>
                      <a:cubicBezTo>
                        <a:pt x="205" y="3172"/>
                        <a:pt x="262" y="3205"/>
                        <a:pt x="324" y="3205"/>
                      </a:cubicBezTo>
                      <a:cubicBezTo>
                        <a:pt x="392" y="3205"/>
                        <a:pt x="465" y="3166"/>
                        <a:pt x="539" y="3127"/>
                      </a:cubicBezTo>
                      <a:cubicBezTo>
                        <a:pt x="614" y="3077"/>
                        <a:pt x="697" y="3052"/>
                        <a:pt x="779" y="3052"/>
                      </a:cubicBezTo>
                      <a:cubicBezTo>
                        <a:pt x="933" y="3070"/>
                        <a:pt x="1586" y="3363"/>
                        <a:pt x="1996" y="3363"/>
                      </a:cubicBezTo>
                      <a:cubicBezTo>
                        <a:pt x="2139" y="3363"/>
                        <a:pt x="2252" y="3328"/>
                        <a:pt x="2305" y="3234"/>
                      </a:cubicBezTo>
                      <a:cubicBezTo>
                        <a:pt x="2512" y="2870"/>
                        <a:pt x="1650" y="3002"/>
                        <a:pt x="1410" y="2480"/>
                      </a:cubicBezTo>
                      <a:cubicBezTo>
                        <a:pt x="1169" y="1949"/>
                        <a:pt x="1492" y="283"/>
                        <a:pt x="1492" y="283"/>
                      </a:cubicBezTo>
                      <a:lnTo>
                        <a:pt x="1492" y="283"/>
                      </a:lnTo>
                      <a:cubicBezTo>
                        <a:pt x="1341" y="353"/>
                        <a:pt x="1193" y="381"/>
                        <a:pt x="1055" y="381"/>
                      </a:cubicBezTo>
                      <a:cubicBezTo>
                        <a:pt x="543" y="381"/>
                        <a:pt x="158" y="1"/>
                        <a:pt x="158"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849;p40">
                  <a:extLst>
                    <a:ext uri="{FF2B5EF4-FFF2-40B4-BE49-F238E27FC236}">
                      <a16:creationId xmlns:a16="http://schemas.microsoft.com/office/drawing/2014/main" xmlns="" id="{97099EC0-DBA8-60D3-36FA-7B610E826FFB}"/>
                    </a:ext>
                  </a:extLst>
                </p:cNvPr>
                <p:cNvSpPr/>
                <p:nvPr/>
              </p:nvSpPr>
              <p:spPr>
                <a:xfrm>
                  <a:off x="-2934009" y="3671009"/>
                  <a:ext cx="19658" cy="14940"/>
                </a:xfrm>
                <a:custGeom>
                  <a:avLst/>
                  <a:gdLst/>
                  <a:ahLst/>
                  <a:cxnLst/>
                  <a:rect l="l" t="t" r="r" b="b"/>
                  <a:pathLst>
                    <a:path w="175" h="133" extrusionOk="0">
                      <a:moveTo>
                        <a:pt x="1" y="0"/>
                      </a:moveTo>
                      <a:lnTo>
                        <a:pt x="1" y="0"/>
                      </a:lnTo>
                      <a:cubicBezTo>
                        <a:pt x="51" y="50"/>
                        <a:pt x="109" y="91"/>
                        <a:pt x="175" y="133"/>
                      </a:cubicBezTo>
                      <a:lnTo>
                        <a:pt x="175" y="133"/>
                      </a:lnTo>
                      <a:cubicBezTo>
                        <a:pt x="109" y="91"/>
                        <a:pt x="51" y="50"/>
                        <a:pt x="1" y="0"/>
                      </a:cubicBezTo>
                      <a:close/>
                    </a:path>
                  </a:pathLst>
                </a:custGeom>
                <a:solidFill>
                  <a:srgbClr val="371D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850;p40">
                  <a:extLst>
                    <a:ext uri="{FF2B5EF4-FFF2-40B4-BE49-F238E27FC236}">
                      <a16:creationId xmlns:a16="http://schemas.microsoft.com/office/drawing/2014/main" xmlns="" id="{0D1D9B66-54CD-B5C0-7692-04F6195F4F3E}"/>
                    </a:ext>
                  </a:extLst>
                </p:cNvPr>
                <p:cNvSpPr/>
                <p:nvPr/>
              </p:nvSpPr>
              <p:spPr>
                <a:xfrm>
                  <a:off x="-2914463" y="3685837"/>
                  <a:ext cx="44821" cy="22467"/>
                </a:xfrm>
                <a:custGeom>
                  <a:avLst/>
                  <a:gdLst/>
                  <a:ahLst/>
                  <a:cxnLst/>
                  <a:rect l="l" t="t" r="r" b="b"/>
                  <a:pathLst>
                    <a:path w="399" h="200" extrusionOk="0">
                      <a:moveTo>
                        <a:pt x="1" y="1"/>
                      </a:moveTo>
                      <a:lnTo>
                        <a:pt x="1" y="1"/>
                      </a:lnTo>
                      <a:cubicBezTo>
                        <a:pt x="125" y="84"/>
                        <a:pt x="258" y="150"/>
                        <a:pt x="399" y="200"/>
                      </a:cubicBezTo>
                      <a:lnTo>
                        <a:pt x="399" y="200"/>
                      </a:lnTo>
                      <a:cubicBezTo>
                        <a:pt x="258" y="150"/>
                        <a:pt x="125" y="84"/>
                        <a:pt x="1" y="1"/>
                      </a:cubicBezTo>
                      <a:close/>
                    </a:path>
                  </a:pathLst>
                </a:custGeom>
                <a:solidFill>
                  <a:srgbClr val="AF71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851;p40">
                  <a:extLst>
                    <a:ext uri="{FF2B5EF4-FFF2-40B4-BE49-F238E27FC236}">
                      <a16:creationId xmlns:a16="http://schemas.microsoft.com/office/drawing/2014/main" xmlns="" id="{462C07E6-18C2-331B-F417-902CF423D8A4}"/>
                    </a:ext>
                  </a:extLst>
                </p:cNvPr>
                <p:cNvSpPr/>
                <p:nvPr/>
              </p:nvSpPr>
              <p:spPr>
                <a:xfrm>
                  <a:off x="-3075549" y="3659327"/>
                  <a:ext cx="154682" cy="62345"/>
                </a:xfrm>
                <a:custGeom>
                  <a:avLst/>
                  <a:gdLst/>
                  <a:ahLst/>
                  <a:cxnLst/>
                  <a:rect l="l" t="t" r="r" b="b"/>
                  <a:pathLst>
                    <a:path w="1377" h="555" extrusionOk="0">
                      <a:moveTo>
                        <a:pt x="378" y="0"/>
                      </a:moveTo>
                      <a:cubicBezTo>
                        <a:pt x="189" y="0"/>
                        <a:pt x="46" y="40"/>
                        <a:pt x="26" y="112"/>
                      </a:cubicBezTo>
                      <a:cubicBezTo>
                        <a:pt x="1" y="229"/>
                        <a:pt x="283" y="452"/>
                        <a:pt x="622" y="527"/>
                      </a:cubicBezTo>
                      <a:cubicBezTo>
                        <a:pt x="708" y="546"/>
                        <a:pt x="795" y="554"/>
                        <a:pt x="877" y="554"/>
                      </a:cubicBezTo>
                      <a:cubicBezTo>
                        <a:pt x="1121" y="554"/>
                        <a:pt x="1325" y="481"/>
                        <a:pt x="1344" y="394"/>
                      </a:cubicBezTo>
                      <a:lnTo>
                        <a:pt x="1352" y="394"/>
                      </a:lnTo>
                      <a:cubicBezTo>
                        <a:pt x="1377" y="278"/>
                        <a:pt x="1095" y="121"/>
                        <a:pt x="755" y="46"/>
                      </a:cubicBezTo>
                      <a:cubicBezTo>
                        <a:pt x="624" y="15"/>
                        <a:pt x="492" y="0"/>
                        <a:pt x="378"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852;p40">
                  <a:extLst>
                    <a:ext uri="{FF2B5EF4-FFF2-40B4-BE49-F238E27FC236}">
                      <a16:creationId xmlns:a16="http://schemas.microsoft.com/office/drawing/2014/main" xmlns="" id="{D004E289-11DF-75CF-5C2A-EC7675CB25E2}"/>
                    </a:ext>
                  </a:extLst>
                </p:cNvPr>
                <p:cNvSpPr/>
                <p:nvPr/>
              </p:nvSpPr>
              <p:spPr>
                <a:xfrm>
                  <a:off x="-3066225" y="3036665"/>
                  <a:ext cx="183551" cy="838337"/>
                </a:xfrm>
                <a:custGeom>
                  <a:avLst/>
                  <a:gdLst/>
                  <a:ahLst/>
                  <a:cxnLst/>
                  <a:rect l="l" t="t" r="r" b="b"/>
                  <a:pathLst>
                    <a:path w="1634" h="7463" extrusionOk="0">
                      <a:moveTo>
                        <a:pt x="813" y="1"/>
                      </a:moveTo>
                      <a:cubicBezTo>
                        <a:pt x="813" y="1"/>
                        <a:pt x="59" y="1112"/>
                        <a:pt x="34" y="1974"/>
                      </a:cubicBezTo>
                      <a:cubicBezTo>
                        <a:pt x="1" y="2828"/>
                        <a:pt x="224" y="7463"/>
                        <a:pt x="224" y="7463"/>
                      </a:cubicBezTo>
                      <a:lnTo>
                        <a:pt x="879" y="7463"/>
                      </a:lnTo>
                      <a:lnTo>
                        <a:pt x="1634" y="424"/>
                      </a:lnTo>
                      <a:lnTo>
                        <a:pt x="813" y="9"/>
                      </a:lnTo>
                      <a:lnTo>
                        <a:pt x="813"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853;p40">
                  <a:extLst>
                    <a:ext uri="{FF2B5EF4-FFF2-40B4-BE49-F238E27FC236}">
                      <a16:creationId xmlns:a16="http://schemas.microsoft.com/office/drawing/2014/main" xmlns="" id="{422DEDAC-2EB5-AA3F-F55F-DE5E5BEE2751}"/>
                    </a:ext>
                  </a:extLst>
                </p:cNvPr>
                <p:cNvSpPr/>
                <p:nvPr/>
              </p:nvSpPr>
              <p:spPr>
                <a:xfrm>
                  <a:off x="-3093185" y="3669998"/>
                  <a:ext cx="284089" cy="379347"/>
                </a:xfrm>
                <a:custGeom>
                  <a:avLst/>
                  <a:gdLst/>
                  <a:ahLst/>
                  <a:cxnLst/>
                  <a:rect l="l" t="t" r="r" b="b"/>
                  <a:pathLst>
                    <a:path w="2529" h="3377" extrusionOk="0">
                      <a:moveTo>
                        <a:pt x="183" y="1"/>
                      </a:moveTo>
                      <a:cubicBezTo>
                        <a:pt x="183" y="1"/>
                        <a:pt x="0" y="2762"/>
                        <a:pt x="183" y="3077"/>
                      </a:cubicBezTo>
                      <a:cubicBezTo>
                        <a:pt x="233" y="3169"/>
                        <a:pt x="311" y="3197"/>
                        <a:pt x="401" y="3197"/>
                      </a:cubicBezTo>
                      <a:cubicBezTo>
                        <a:pt x="473" y="3197"/>
                        <a:pt x="552" y="3178"/>
                        <a:pt x="630" y="3160"/>
                      </a:cubicBezTo>
                      <a:cubicBezTo>
                        <a:pt x="713" y="3135"/>
                        <a:pt x="788" y="3127"/>
                        <a:pt x="879" y="3127"/>
                      </a:cubicBezTo>
                      <a:cubicBezTo>
                        <a:pt x="1027" y="3144"/>
                        <a:pt x="1596" y="3377"/>
                        <a:pt x="1985" y="3377"/>
                      </a:cubicBezTo>
                      <a:cubicBezTo>
                        <a:pt x="2142" y="3377"/>
                        <a:pt x="2270" y="3339"/>
                        <a:pt x="2330" y="3234"/>
                      </a:cubicBezTo>
                      <a:cubicBezTo>
                        <a:pt x="2529" y="2870"/>
                        <a:pt x="1675" y="3002"/>
                        <a:pt x="1434" y="2480"/>
                      </a:cubicBezTo>
                      <a:cubicBezTo>
                        <a:pt x="1194" y="1949"/>
                        <a:pt x="1509" y="283"/>
                        <a:pt x="1509" y="283"/>
                      </a:cubicBezTo>
                      <a:lnTo>
                        <a:pt x="1509" y="283"/>
                      </a:lnTo>
                      <a:cubicBezTo>
                        <a:pt x="1359" y="353"/>
                        <a:pt x="1213" y="381"/>
                        <a:pt x="1076" y="381"/>
                      </a:cubicBezTo>
                      <a:cubicBezTo>
                        <a:pt x="568" y="381"/>
                        <a:pt x="183" y="1"/>
                        <a:pt x="183"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854;p40">
                  <a:extLst>
                    <a:ext uri="{FF2B5EF4-FFF2-40B4-BE49-F238E27FC236}">
                      <a16:creationId xmlns:a16="http://schemas.microsoft.com/office/drawing/2014/main" xmlns="" id="{4AAB93CB-CEC2-2C34-157E-D079CD908CE8}"/>
                    </a:ext>
                  </a:extLst>
                </p:cNvPr>
                <p:cNvSpPr/>
                <p:nvPr/>
              </p:nvSpPr>
              <p:spPr>
                <a:xfrm>
                  <a:off x="-3072740" y="3671009"/>
                  <a:ext cx="23365" cy="17749"/>
                </a:xfrm>
                <a:custGeom>
                  <a:avLst/>
                  <a:gdLst/>
                  <a:ahLst/>
                  <a:cxnLst/>
                  <a:rect l="l" t="t" r="r" b="b"/>
                  <a:pathLst>
                    <a:path w="208" h="158" extrusionOk="0">
                      <a:moveTo>
                        <a:pt x="1" y="0"/>
                      </a:moveTo>
                      <a:lnTo>
                        <a:pt x="1" y="0"/>
                      </a:lnTo>
                      <a:cubicBezTo>
                        <a:pt x="67" y="58"/>
                        <a:pt x="133" y="108"/>
                        <a:pt x="208" y="158"/>
                      </a:cubicBezTo>
                      <a:lnTo>
                        <a:pt x="208" y="158"/>
                      </a:lnTo>
                      <a:cubicBezTo>
                        <a:pt x="133" y="108"/>
                        <a:pt x="67" y="58"/>
                        <a:pt x="1" y="0"/>
                      </a:cubicBezTo>
                      <a:close/>
                    </a:path>
                  </a:pathLst>
                </a:custGeom>
                <a:solidFill>
                  <a:srgbClr val="4024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855;p40">
                  <a:extLst>
                    <a:ext uri="{FF2B5EF4-FFF2-40B4-BE49-F238E27FC236}">
                      <a16:creationId xmlns:a16="http://schemas.microsoft.com/office/drawing/2014/main" xmlns="" id="{FE0F2376-F0F2-B748-A7EB-471FF248E51D}"/>
                    </a:ext>
                  </a:extLst>
                </p:cNvPr>
                <p:cNvSpPr/>
                <p:nvPr/>
              </p:nvSpPr>
              <p:spPr>
                <a:xfrm>
                  <a:off x="-3049488" y="3688646"/>
                  <a:ext cx="19658" cy="11346"/>
                </a:xfrm>
                <a:custGeom>
                  <a:avLst/>
                  <a:gdLst/>
                  <a:ahLst/>
                  <a:cxnLst/>
                  <a:rect l="l" t="t" r="r" b="b"/>
                  <a:pathLst>
                    <a:path w="175" h="101" extrusionOk="0">
                      <a:moveTo>
                        <a:pt x="1" y="1"/>
                      </a:moveTo>
                      <a:lnTo>
                        <a:pt x="1" y="1"/>
                      </a:lnTo>
                      <a:cubicBezTo>
                        <a:pt x="59" y="34"/>
                        <a:pt x="117" y="67"/>
                        <a:pt x="175" y="100"/>
                      </a:cubicBezTo>
                      <a:lnTo>
                        <a:pt x="175" y="100"/>
                      </a:lnTo>
                      <a:cubicBezTo>
                        <a:pt x="117" y="67"/>
                        <a:pt x="59" y="34"/>
                        <a:pt x="1" y="1"/>
                      </a:cubicBezTo>
                      <a:close/>
                    </a:path>
                  </a:pathLst>
                </a:custGeom>
                <a:solidFill>
                  <a:srgbClr val="CD8C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1856;p40">
                <a:extLst>
                  <a:ext uri="{FF2B5EF4-FFF2-40B4-BE49-F238E27FC236}">
                    <a16:creationId xmlns:a16="http://schemas.microsoft.com/office/drawing/2014/main" xmlns="" id="{69B093C8-E39F-9FFB-49B8-DD1C7F6B4E69}"/>
                  </a:ext>
                </a:extLst>
              </p:cNvPr>
              <p:cNvGrpSpPr/>
              <p:nvPr/>
            </p:nvGrpSpPr>
            <p:grpSpPr>
              <a:xfrm>
                <a:off x="-3277636" y="1904124"/>
                <a:ext cx="1523791" cy="1422356"/>
                <a:chOff x="-3277636" y="1904124"/>
                <a:chExt cx="1523791" cy="1422356"/>
              </a:xfrm>
            </p:grpSpPr>
            <p:sp>
              <p:nvSpPr>
                <p:cNvPr id="9" name="Google Shape;1857;p40">
                  <a:extLst>
                    <a:ext uri="{FF2B5EF4-FFF2-40B4-BE49-F238E27FC236}">
                      <a16:creationId xmlns:a16="http://schemas.microsoft.com/office/drawing/2014/main" xmlns="" id="{A5973C95-B75D-0B43-07B6-5BA325E5E87C}"/>
                    </a:ext>
                  </a:extLst>
                </p:cNvPr>
                <p:cNvSpPr/>
                <p:nvPr/>
              </p:nvSpPr>
              <p:spPr>
                <a:xfrm>
                  <a:off x="-3159349" y="2470395"/>
                  <a:ext cx="1405504" cy="856086"/>
                </a:xfrm>
                <a:custGeom>
                  <a:avLst/>
                  <a:gdLst/>
                  <a:ahLst/>
                  <a:cxnLst/>
                  <a:rect l="l" t="t" r="r" b="b"/>
                  <a:pathLst>
                    <a:path w="12512" h="7621" extrusionOk="0">
                      <a:moveTo>
                        <a:pt x="4013" y="1"/>
                      </a:moveTo>
                      <a:lnTo>
                        <a:pt x="75" y="391"/>
                      </a:lnTo>
                      <a:cubicBezTo>
                        <a:pt x="75" y="391"/>
                        <a:pt x="0" y="5821"/>
                        <a:pt x="1078" y="6750"/>
                      </a:cubicBezTo>
                      <a:cubicBezTo>
                        <a:pt x="1834" y="7402"/>
                        <a:pt x="2425" y="7620"/>
                        <a:pt x="3156" y="7620"/>
                      </a:cubicBezTo>
                      <a:cubicBezTo>
                        <a:pt x="3475" y="7620"/>
                        <a:pt x="3822" y="7578"/>
                        <a:pt x="4221" y="7513"/>
                      </a:cubicBezTo>
                      <a:cubicBezTo>
                        <a:pt x="5476" y="7315"/>
                        <a:pt x="7506" y="6562"/>
                        <a:pt x="9078" y="6562"/>
                      </a:cubicBezTo>
                      <a:cubicBezTo>
                        <a:pt x="9157" y="6562"/>
                        <a:pt x="9235" y="6564"/>
                        <a:pt x="9311" y="6567"/>
                      </a:cubicBezTo>
                      <a:cubicBezTo>
                        <a:pt x="10912" y="6642"/>
                        <a:pt x="11807" y="6485"/>
                        <a:pt x="12512" y="7115"/>
                      </a:cubicBezTo>
                      <a:cubicBezTo>
                        <a:pt x="12512" y="7115"/>
                        <a:pt x="12288" y="5233"/>
                        <a:pt x="10696" y="4810"/>
                      </a:cubicBezTo>
                      <a:cubicBezTo>
                        <a:pt x="3466" y="2886"/>
                        <a:pt x="4013" y="1"/>
                        <a:pt x="4013" y="1"/>
                      </a:cubicBezTo>
                      <a:close/>
                    </a:path>
                  </a:pathLst>
                </a:custGeom>
                <a:solidFill>
                  <a:srgbClr val="4558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1858;p40">
                  <a:extLst>
                    <a:ext uri="{FF2B5EF4-FFF2-40B4-BE49-F238E27FC236}">
                      <a16:creationId xmlns:a16="http://schemas.microsoft.com/office/drawing/2014/main" xmlns="" id="{635E0EF1-5F58-216D-6AF4-D9E86DB274FD}"/>
                    </a:ext>
                  </a:extLst>
                </p:cNvPr>
                <p:cNvGrpSpPr/>
                <p:nvPr/>
              </p:nvGrpSpPr>
              <p:grpSpPr>
                <a:xfrm>
                  <a:off x="-3277636" y="1904124"/>
                  <a:ext cx="770376" cy="784755"/>
                  <a:chOff x="-3277636" y="1904124"/>
                  <a:chExt cx="770376" cy="784755"/>
                </a:xfrm>
              </p:grpSpPr>
              <p:sp>
                <p:nvSpPr>
                  <p:cNvPr id="11" name="Google Shape;1859;p40">
                    <a:extLst>
                      <a:ext uri="{FF2B5EF4-FFF2-40B4-BE49-F238E27FC236}">
                        <a16:creationId xmlns:a16="http://schemas.microsoft.com/office/drawing/2014/main" xmlns="" id="{E8A1AC8B-C2EA-6CCC-203A-30E8593D5821}"/>
                      </a:ext>
                    </a:extLst>
                  </p:cNvPr>
                  <p:cNvSpPr/>
                  <p:nvPr/>
                </p:nvSpPr>
                <p:spPr>
                  <a:xfrm>
                    <a:off x="-2829651" y="1941419"/>
                    <a:ext cx="120308" cy="375415"/>
                  </a:xfrm>
                  <a:custGeom>
                    <a:avLst/>
                    <a:gdLst/>
                    <a:ahLst/>
                    <a:cxnLst/>
                    <a:rect l="l" t="t" r="r" b="b"/>
                    <a:pathLst>
                      <a:path w="1071" h="3342" extrusionOk="0">
                        <a:moveTo>
                          <a:pt x="0" y="1"/>
                        </a:moveTo>
                        <a:lnTo>
                          <a:pt x="432" y="3342"/>
                        </a:lnTo>
                        <a:lnTo>
                          <a:pt x="1070" y="3077"/>
                        </a:lnTo>
                        <a:cubicBezTo>
                          <a:pt x="1070" y="3077"/>
                          <a:pt x="879" y="1949"/>
                          <a:pt x="647" y="1534"/>
                        </a:cubicBezTo>
                        <a:cubicBezTo>
                          <a:pt x="415" y="1128"/>
                          <a:pt x="1" y="1"/>
                          <a:pt x="0" y="1"/>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1860;p40">
                    <a:extLst>
                      <a:ext uri="{FF2B5EF4-FFF2-40B4-BE49-F238E27FC236}">
                        <a16:creationId xmlns:a16="http://schemas.microsoft.com/office/drawing/2014/main" xmlns="" id="{222C2BB7-121F-D4B6-71FC-F43366A4790F}"/>
                      </a:ext>
                    </a:extLst>
                  </p:cNvPr>
                  <p:cNvGrpSpPr/>
                  <p:nvPr/>
                </p:nvGrpSpPr>
                <p:grpSpPr>
                  <a:xfrm>
                    <a:off x="-3277636" y="1904124"/>
                    <a:ext cx="770376" cy="784755"/>
                    <a:chOff x="-3277636" y="1904124"/>
                    <a:chExt cx="770376" cy="784755"/>
                  </a:xfrm>
                </p:grpSpPr>
                <p:sp>
                  <p:nvSpPr>
                    <p:cNvPr id="13" name="Google Shape;1861;p40">
                      <a:extLst>
                        <a:ext uri="{FF2B5EF4-FFF2-40B4-BE49-F238E27FC236}">
                          <a16:creationId xmlns:a16="http://schemas.microsoft.com/office/drawing/2014/main" xmlns="" id="{42ABEA97-90DB-5C46-2C47-06368D139285}"/>
                        </a:ext>
                      </a:extLst>
                    </p:cNvPr>
                    <p:cNvSpPr/>
                    <p:nvPr/>
                  </p:nvSpPr>
                  <p:spPr>
                    <a:xfrm>
                      <a:off x="-3277636" y="1904124"/>
                      <a:ext cx="770376" cy="784755"/>
                    </a:xfrm>
                    <a:custGeom>
                      <a:avLst/>
                      <a:gdLst/>
                      <a:ahLst/>
                      <a:cxnLst/>
                      <a:rect l="l" t="t" r="r" b="b"/>
                      <a:pathLst>
                        <a:path w="6858" h="6986" extrusionOk="0">
                          <a:moveTo>
                            <a:pt x="2413" y="1"/>
                          </a:moveTo>
                          <a:cubicBezTo>
                            <a:pt x="0" y="158"/>
                            <a:pt x="954" y="6402"/>
                            <a:pt x="1219" y="6675"/>
                          </a:cubicBezTo>
                          <a:cubicBezTo>
                            <a:pt x="1299" y="6755"/>
                            <a:pt x="1415" y="6786"/>
                            <a:pt x="1562" y="6786"/>
                          </a:cubicBezTo>
                          <a:cubicBezTo>
                            <a:pt x="1905" y="6786"/>
                            <a:pt x="2415" y="6617"/>
                            <a:pt x="3018" y="6501"/>
                          </a:cubicBezTo>
                          <a:cubicBezTo>
                            <a:pt x="3157" y="6473"/>
                            <a:pt x="3291" y="6461"/>
                            <a:pt x="3422" y="6461"/>
                          </a:cubicBezTo>
                          <a:cubicBezTo>
                            <a:pt x="4106" y="6461"/>
                            <a:pt x="4718" y="6790"/>
                            <a:pt x="5580" y="6916"/>
                          </a:cubicBezTo>
                          <a:cubicBezTo>
                            <a:pt x="5923" y="6968"/>
                            <a:pt x="6177" y="6986"/>
                            <a:pt x="6364" y="6986"/>
                          </a:cubicBezTo>
                          <a:cubicBezTo>
                            <a:pt x="6737" y="6986"/>
                            <a:pt x="6841" y="6916"/>
                            <a:pt x="6841" y="6916"/>
                          </a:cubicBezTo>
                          <a:cubicBezTo>
                            <a:pt x="6857" y="6650"/>
                            <a:pt x="6409" y="5349"/>
                            <a:pt x="5431" y="4652"/>
                          </a:cubicBezTo>
                          <a:cubicBezTo>
                            <a:pt x="4320" y="3865"/>
                            <a:pt x="4635" y="2364"/>
                            <a:pt x="4478" y="1352"/>
                          </a:cubicBezTo>
                          <a:cubicBezTo>
                            <a:pt x="4461" y="1236"/>
                            <a:pt x="4436" y="1129"/>
                            <a:pt x="4411" y="1012"/>
                          </a:cubicBezTo>
                          <a:cubicBezTo>
                            <a:pt x="4138" y="84"/>
                            <a:pt x="3624" y="84"/>
                            <a:pt x="3624" y="84"/>
                          </a:cubicBezTo>
                          <a:cubicBezTo>
                            <a:pt x="3415" y="211"/>
                            <a:pt x="3225" y="256"/>
                            <a:pt x="3059" y="256"/>
                          </a:cubicBezTo>
                          <a:cubicBezTo>
                            <a:pt x="2664" y="256"/>
                            <a:pt x="2413" y="1"/>
                            <a:pt x="2413" y="1"/>
                          </a:cubicBezTo>
                          <a:close/>
                        </a:path>
                      </a:pathLst>
                    </a:custGeom>
                    <a:solidFill>
                      <a:srgbClr val="A00A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Google Shape;1862;p40">
                      <a:extLst>
                        <a:ext uri="{FF2B5EF4-FFF2-40B4-BE49-F238E27FC236}">
                          <a16:creationId xmlns:a16="http://schemas.microsoft.com/office/drawing/2014/main" xmlns="" id="{FB4A56B8-B239-6872-F464-8116CE6D88AB}"/>
                        </a:ext>
                      </a:extLst>
                    </p:cNvPr>
                    <p:cNvGrpSpPr/>
                    <p:nvPr/>
                  </p:nvGrpSpPr>
                  <p:grpSpPr>
                    <a:xfrm>
                      <a:off x="-3177098" y="1918952"/>
                      <a:ext cx="475168" cy="608282"/>
                      <a:chOff x="-3177098" y="1918952"/>
                      <a:chExt cx="475168" cy="608282"/>
                    </a:xfrm>
                  </p:grpSpPr>
                  <p:sp>
                    <p:nvSpPr>
                      <p:cNvPr id="15" name="Google Shape;1863;p40">
                        <a:extLst>
                          <a:ext uri="{FF2B5EF4-FFF2-40B4-BE49-F238E27FC236}">
                            <a16:creationId xmlns:a16="http://schemas.microsoft.com/office/drawing/2014/main" xmlns="" id="{92EB66CA-CFC7-E987-DA9C-738E90E7D980}"/>
                          </a:ext>
                        </a:extLst>
                      </p:cNvPr>
                      <p:cNvSpPr/>
                      <p:nvPr/>
                    </p:nvSpPr>
                    <p:spPr>
                      <a:xfrm>
                        <a:off x="-3058811" y="2392211"/>
                        <a:ext cx="176137" cy="130980"/>
                      </a:xfrm>
                      <a:custGeom>
                        <a:avLst/>
                        <a:gdLst/>
                        <a:ahLst/>
                        <a:cxnLst/>
                        <a:rect l="l" t="t" r="r" b="b"/>
                        <a:pathLst>
                          <a:path w="1568" h="1166" extrusionOk="0">
                            <a:moveTo>
                              <a:pt x="971" y="0"/>
                            </a:moveTo>
                            <a:cubicBezTo>
                              <a:pt x="722" y="150"/>
                              <a:pt x="482" y="316"/>
                              <a:pt x="258" y="506"/>
                            </a:cubicBezTo>
                            <a:cubicBezTo>
                              <a:pt x="167" y="597"/>
                              <a:pt x="1" y="738"/>
                              <a:pt x="258" y="1020"/>
                            </a:cubicBezTo>
                            <a:cubicBezTo>
                              <a:pt x="352" y="1126"/>
                              <a:pt x="489" y="1166"/>
                              <a:pt x="616" y="1166"/>
                            </a:cubicBezTo>
                            <a:cubicBezTo>
                              <a:pt x="838" y="1166"/>
                              <a:pt x="1032" y="1046"/>
                              <a:pt x="921" y="946"/>
                            </a:cubicBezTo>
                            <a:cubicBezTo>
                              <a:pt x="623" y="689"/>
                              <a:pt x="1568" y="166"/>
                              <a:pt x="1568" y="166"/>
                            </a:cubicBezTo>
                            <a:lnTo>
                              <a:pt x="971" y="0"/>
                            </a:lnTo>
                            <a:close/>
                          </a:path>
                        </a:pathLst>
                      </a:custGeom>
                      <a:solidFill>
                        <a:srgbClr val="F1B6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864;p40">
                        <a:extLst>
                          <a:ext uri="{FF2B5EF4-FFF2-40B4-BE49-F238E27FC236}">
                            <a16:creationId xmlns:a16="http://schemas.microsoft.com/office/drawing/2014/main" xmlns="" id="{A9FE2B17-312A-02D3-13B9-1CD20E996DE0}"/>
                          </a:ext>
                        </a:extLst>
                      </p:cNvPr>
                      <p:cNvSpPr/>
                      <p:nvPr/>
                    </p:nvSpPr>
                    <p:spPr>
                      <a:xfrm>
                        <a:off x="-2988940" y="2231013"/>
                        <a:ext cx="287010" cy="228372"/>
                      </a:xfrm>
                      <a:custGeom>
                        <a:avLst/>
                        <a:gdLst/>
                        <a:ahLst/>
                        <a:cxnLst/>
                        <a:rect l="l" t="t" r="r" b="b"/>
                        <a:pathLst>
                          <a:path w="2555" h="2033" extrusionOk="0">
                            <a:moveTo>
                              <a:pt x="2118" y="0"/>
                            </a:moveTo>
                            <a:cubicBezTo>
                              <a:pt x="2068" y="0"/>
                              <a:pt x="2018" y="14"/>
                              <a:pt x="1974" y="43"/>
                            </a:cubicBezTo>
                            <a:cubicBezTo>
                              <a:pt x="1535" y="316"/>
                              <a:pt x="390" y="1037"/>
                              <a:pt x="1" y="1552"/>
                            </a:cubicBezTo>
                            <a:cubicBezTo>
                              <a:pt x="1" y="1552"/>
                              <a:pt x="92" y="1759"/>
                              <a:pt x="689" y="2032"/>
                            </a:cubicBezTo>
                            <a:cubicBezTo>
                              <a:pt x="689" y="2032"/>
                              <a:pt x="2554" y="930"/>
                              <a:pt x="2488" y="499"/>
                            </a:cubicBezTo>
                            <a:cubicBezTo>
                              <a:pt x="2471" y="358"/>
                              <a:pt x="2413" y="225"/>
                              <a:pt x="2331" y="109"/>
                            </a:cubicBezTo>
                            <a:cubicBezTo>
                              <a:pt x="2279" y="37"/>
                              <a:pt x="2199" y="0"/>
                              <a:pt x="2118" y="0"/>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865;p40">
                        <a:extLst>
                          <a:ext uri="{FF2B5EF4-FFF2-40B4-BE49-F238E27FC236}">
                            <a16:creationId xmlns:a16="http://schemas.microsoft.com/office/drawing/2014/main" xmlns="" id="{0FCB659E-038F-DA1C-6979-23A98B8E2515}"/>
                          </a:ext>
                        </a:extLst>
                      </p:cNvPr>
                      <p:cNvSpPr/>
                      <p:nvPr/>
                    </p:nvSpPr>
                    <p:spPr>
                      <a:xfrm>
                        <a:off x="-2872450" y="2401535"/>
                        <a:ext cx="163107" cy="125700"/>
                      </a:xfrm>
                      <a:custGeom>
                        <a:avLst/>
                        <a:gdLst/>
                        <a:ahLst/>
                        <a:cxnLst/>
                        <a:rect l="l" t="t" r="r" b="b"/>
                        <a:pathLst>
                          <a:path w="1452" h="1119" extrusionOk="0">
                            <a:moveTo>
                              <a:pt x="597" y="0"/>
                            </a:moveTo>
                            <a:lnTo>
                              <a:pt x="0" y="158"/>
                            </a:lnTo>
                            <a:cubicBezTo>
                              <a:pt x="0" y="158"/>
                              <a:pt x="630" y="373"/>
                              <a:pt x="655" y="763"/>
                            </a:cubicBezTo>
                            <a:cubicBezTo>
                              <a:pt x="661" y="869"/>
                              <a:pt x="882" y="1119"/>
                              <a:pt x="1103" y="1119"/>
                            </a:cubicBezTo>
                            <a:cubicBezTo>
                              <a:pt x="1178" y="1119"/>
                              <a:pt x="1252" y="1091"/>
                              <a:pt x="1318" y="1020"/>
                            </a:cubicBezTo>
                            <a:cubicBezTo>
                              <a:pt x="1451" y="871"/>
                              <a:pt x="1451" y="647"/>
                              <a:pt x="1318" y="498"/>
                            </a:cubicBezTo>
                            <a:cubicBezTo>
                              <a:pt x="1095" y="307"/>
                              <a:pt x="854" y="141"/>
                              <a:pt x="597"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866;p40">
                        <a:extLst>
                          <a:ext uri="{FF2B5EF4-FFF2-40B4-BE49-F238E27FC236}">
                            <a16:creationId xmlns:a16="http://schemas.microsoft.com/office/drawing/2014/main" xmlns="" id="{0552B934-A0B3-E711-D61E-555A01A922D9}"/>
                          </a:ext>
                        </a:extLst>
                      </p:cNvPr>
                      <p:cNvSpPr/>
                      <p:nvPr/>
                    </p:nvSpPr>
                    <p:spPr>
                      <a:xfrm>
                        <a:off x="-3177098" y="1918952"/>
                        <a:ext cx="396871" cy="551553"/>
                      </a:xfrm>
                      <a:custGeom>
                        <a:avLst/>
                        <a:gdLst/>
                        <a:ahLst/>
                        <a:cxnLst/>
                        <a:rect l="l" t="t" r="r" b="b"/>
                        <a:pathLst>
                          <a:path w="3533" h="4910" extrusionOk="0">
                            <a:moveTo>
                              <a:pt x="1184" y="1"/>
                            </a:moveTo>
                            <a:cubicBezTo>
                              <a:pt x="836" y="1"/>
                              <a:pt x="328" y="649"/>
                              <a:pt x="100" y="1585"/>
                            </a:cubicBezTo>
                            <a:cubicBezTo>
                              <a:pt x="17" y="1958"/>
                              <a:pt x="1" y="2331"/>
                              <a:pt x="42" y="2713"/>
                            </a:cubicBezTo>
                            <a:cubicBezTo>
                              <a:pt x="67" y="2970"/>
                              <a:pt x="84" y="3285"/>
                              <a:pt x="291" y="3467"/>
                            </a:cubicBezTo>
                            <a:cubicBezTo>
                              <a:pt x="515" y="3675"/>
                              <a:pt x="789" y="3791"/>
                              <a:pt x="1046" y="3948"/>
                            </a:cubicBezTo>
                            <a:cubicBezTo>
                              <a:pt x="1303" y="4097"/>
                              <a:pt x="1593" y="4247"/>
                              <a:pt x="1875" y="4379"/>
                            </a:cubicBezTo>
                            <a:cubicBezTo>
                              <a:pt x="2157" y="4520"/>
                              <a:pt x="2414" y="4636"/>
                              <a:pt x="2687" y="4761"/>
                            </a:cubicBezTo>
                            <a:cubicBezTo>
                              <a:pt x="2720" y="4777"/>
                              <a:pt x="3017" y="4868"/>
                              <a:pt x="3027" y="4910"/>
                            </a:cubicBezTo>
                            <a:lnTo>
                              <a:pt x="3027" y="4910"/>
                            </a:lnTo>
                            <a:cubicBezTo>
                              <a:pt x="2928" y="4454"/>
                              <a:pt x="3533" y="4106"/>
                              <a:pt x="3533" y="4106"/>
                            </a:cubicBezTo>
                            <a:cubicBezTo>
                              <a:pt x="3533" y="4106"/>
                              <a:pt x="3276" y="3840"/>
                              <a:pt x="2339" y="3409"/>
                            </a:cubicBezTo>
                            <a:cubicBezTo>
                              <a:pt x="1725" y="3119"/>
                              <a:pt x="1286" y="2928"/>
                              <a:pt x="1012" y="2812"/>
                            </a:cubicBezTo>
                            <a:cubicBezTo>
                              <a:pt x="1137" y="2505"/>
                              <a:pt x="1228" y="2199"/>
                              <a:pt x="1303" y="1884"/>
                            </a:cubicBezTo>
                            <a:cubicBezTo>
                              <a:pt x="1535" y="922"/>
                              <a:pt x="1775" y="35"/>
                              <a:pt x="1203" y="2"/>
                            </a:cubicBezTo>
                            <a:cubicBezTo>
                              <a:pt x="1197" y="1"/>
                              <a:pt x="1190" y="1"/>
                              <a:pt x="1184" y="1"/>
                            </a:cubicBezTo>
                            <a:close/>
                            <a:moveTo>
                              <a:pt x="3027" y="4910"/>
                            </a:moveTo>
                            <a:lnTo>
                              <a:pt x="3027" y="4910"/>
                            </a:lnTo>
                            <a:cubicBezTo>
                              <a:pt x="3027" y="4910"/>
                              <a:pt x="3027" y="4910"/>
                              <a:pt x="3027" y="4910"/>
                            </a:cubicBezTo>
                            <a:cubicBezTo>
                              <a:pt x="3027" y="4910"/>
                              <a:pt x="3027" y="4910"/>
                              <a:pt x="3027" y="4910"/>
                            </a:cubicBezTo>
                            <a:close/>
                          </a:path>
                        </a:pathLst>
                      </a:custGeom>
                      <a:solidFill>
                        <a:srgbClr val="B9070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grpSp>
      </p:grpSp>
      <p:pic>
        <p:nvPicPr>
          <p:cNvPr id="37" name="Google Shape;2382;p107">
            <a:extLst>
              <a:ext uri="{FF2B5EF4-FFF2-40B4-BE49-F238E27FC236}">
                <a16:creationId xmlns:a16="http://schemas.microsoft.com/office/drawing/2014/main" xmlns="" id="{07338CBA-6DF4-8CC9-5053-8CC6E7322824}"/>
              </a:ext>
            </a:extLst>
          </p:cNvPr>
          <p:cNvPicPr preferRelativeResize="0"/>
          <p:nvPr/>
        </p:nvPicPr>
        <p:blipFill>
          <a:blip r:embed="rId6">
            <a:alphaModFix/>
          </a:blip>
          <a:stretch>
            <a:fillRect/>
          </a:stretch>
        </p:blipFill>
        <p:spPr>
          <a:xfrm>
            <a:off x="8443094" y="-165649"/>
            <a:ext cx="787189" cy="1119474"/>
          </a:xfrm>
          <a:prstGeom prst="rect">
            <a:avLst/>
          </a:prstGeom>
          <a:noFill/>
          <a:ln>
            <a:noFill/>
          </a:ln>
        </p:spPr>
      </p:pic>
      <p:pic>
        <p:nvPicPr>
          <p:cNvPr id="39" name="Google Shape;2386;p107">
            <a:extLst>
              <a:ext uri="{FF2B5EF4-FFF2-40B4-BE49-F238E27FC236}">
                <a16:creationId xmlns:a16="http://schemas.microsoft.com/office/drawing/2014/main" xmlns="" id="{C9B4E3C1-301B-3BD2-5EB4-162D23CB6868}"/>
              </a:ext>
            </a:extLst>
          </p:cNvPr>
          <p:cNvPicPr preferRelativeResize="0"/>
          <p:nvPr/>
        </p:nvPicPr>
        <p:blipFill>
          <a:blip r:embed="rId7">
            <a:alphaModFix/>
          </a:blip>
          <a:stretch>
            <a:fillRect/>
          </a:stretch>
        </p:blipFill>
        <p:spPr>
          <a:xfrm>
            <a:off x="1633831" y="394088"/>
            <a:ext cx="973374" cy="486299"/>
          </a:xfrm>
          <a:prstGeom prst="rect">
            <a:avLst/>
          </a:prstGeom>
          <a:noFill/>
          <a:ln>
            <a:noFill/>
          </a:ln>
        </p:spPr>
      </p:pic>
    </p:spTree>
    <p:extLst>
      <p:ext uri="{BB962C8B-B14F-4D97-AF65-F5344CB8AC3E}">
        <p14:creationId xmlns:p14="http://schemas.microsoft.com/office/powerpoint/2010/main" val="7996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Hoạt động luyện tập</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图片 1" descr="微信截图_20220503125252">
            <a:extLst>
              <a:ext uri="{FF2B5EF4-FFF2-40B4-BE49-F238E27FC236}">
                <a16:creationId xmlns:a16="http://schemas.microsoft.com/office/drawing/2014/main" xmlns="" id="{AB34BD4B-1963-7B82-3751-F23E2A4AF83B}"/>
              </a:ext>
            </a:extLst>
          </p:cNvPr>
          <p:cNvPicPr>
            <a:picLocks noChangeAspect="1"/>
          </p:cNvPicPr>
          <p:nvPr/>
        </p:nvPicPr>
        <p:blipFill>
          <a:blip r:embed="rId5"/>
          <a:stretch>
            <a:fillRect/>
          </a:stretch>
        </p:blipFill>
        <p:spPr>
          <a:xfrm flipH="1">
            <a:off x="591974" y="2723490"/>
            <a:ext cx="4015088" cy="2144239"/>
          </a:xfrm>
          <a:prstGeom prst="rect">
            <a:avLst/>
          </a:prstGeom>
        </p:spPr>
      </p:pic>
      <p:pic>
        <p:nvPicPr>
          <p:cNvPr id="14" name="图片 2">
            <a:extLst>
              <a:ext uri="{FF2B5EF4-FFF2-40B4-BE49-F238E27FC236}">
                <a16:creationId xmlns:a16="http://schemas.microsoft.com/office/drawing/2014/main" xmlns="" id="{489981A7-D158-8DE1-FFD7-0696B3AA05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7772" y="927203"/>
            <a:ext cx="4357919" cy="3366097"/>
          </a:xfrm>
          <a:prstGeom prst="rect">
            <a:avLst/>
          </a:prstGeom>
        </p:spPr>
      </p:pic>
      <p:sp>
        <p:nvSpPr>
          <p:cNvPr id="15" name="文本框 5">
            <a:extLst>
              <a:ext uri="{FF2B5EF4-FFF2-40B4-BE49-F238E27FC236}">
                <a16:creationId xmlns:a16="http://schemas.microsoft.com/office/drawing/2014/main" xmlns="" id="{4646C2B4-414A-1261-C3F2-8E64136C9FF3}"/>
              </a:ext>
            </a:extLst>
          </p:cNvPr>
          <p:cNvSpPr txBox="1"/>
          <p:nvPr/>
        </p:nvSpPr>
        <p:spPr>
          <a:xfrm>
            <a:off x="5298711" y="1396265"/>
            <a:ext cx="2260102" cy="20621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FDF7E4"/>
                </a:solidFill>
                <a:effectLst/>
                <a:uLnTx/>
                <a:uFillTx/>
                <a:latin typeface="Times New Roman" panose="02020603050405020304" pitchFamily="18" charset="0"/>
                <a:ea typeface="Times New Roman" panose="02020603050405020304" pitchFamily="18" charset="0"/>
                <a:cs typeface="+mn-cs"/>
                <a:sym typeface="Arial"/>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rPr>
              <a:t>Ô chữ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rPr>
              <a:t>bí mật</a:t>
            </a:r>
            <a:endParaRPr kumimoji="0" lang="en-US" sz="9600" b="1" i="0" u="none" strike="noStrike" kern="1200" cap="none" spc="0" normalizeH="0" baseline="0" noProof="0" dirty="0">
              <a:ln>
                <a:noFill/>
              </a:ln>
              <a:solidFill>
                <a:srgbClr val="FF9166">
                  <a:lumMod val="60000"/>
                  <a:lumOff val="4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43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82E91AA1-07F7-AE08-542B-2ACF3A5F1754}"/>
              </a:ext>
            </a:extLst>
          </p:cNvPr>
          <p:cNvPicPr>
            <a:picLocks noChangeAspect="1"/>
          </p:cNvPicPr>
          <p:nvPr/>
        </p:nvPicPr>
        <p:blipFill>
          <a:blip r:embed="rId2"/>
          <a:stretch>
            <a:fillRect/>
          </a:stretch>
        </p:blipFill>
        <p:spPr>
          <a:xfrm>
            <a:off x="0" y="1255"/>
            <a:ext cx="9144000" cy="5140990"/>
          </a:xfrm>
          <a:prstGeom prst="rect">
            <a:avLst/>
          </a:prstGeom>
        </p:spPr>
      </p:pic>
      <p:pic>
        <p:nvPicPr>
          <p:cNvPr id="337" name="Picture 336">
            <a:extLst>
              <a:ext uri="{FF2B5EF4-FFF2-40B4-BE49-F238E27FC236}">
                <a16:creationId xmlns:a16="http://schemas.microsoft.com/office/drawing/2014/main" xmlns="" id="{ABE4FF16-9AE6-7DCC-55DE-182C0F9974F1}"/>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xmlns="" id="{1CFC5A20-BA0B-4162-9E16-429FC24184F7}"/>
              </a:ext>
            </a:extLst>
          </p:cNvPr>
          <p:cNvSpPr txBox="1"/>
          <p:nvPr/>
        </p:nvSpPr>
        <p:spPr>
          <a:xfrm>
            <a:off x="1574776" y="3944563"/>
            <a:ext cx="4668747" cy="707886"/>
          </a:xfrm>
          <a:prstGeom prst="rect">
            <a:avLst/>
          </a:prstGeom>
          <a:noFill/>
        </p:spPr>
        <p:txBody>
          <a:bodyPr wrap="square" rtlCol="0">
            <a:spAutoFit/>
          </a:bodyPr>
          <a:lstStyle/>
          <a:p>
            <a:pPr marL="0" marR="0" lvl="0" indent="0" algn="l" defTabSz="685515"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sym typeface="Arial"/>
              </a:rPr>
              <a:t>Ô CHỮ BÍ MẬT</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7" name="1">
            <a:hlinkClick r:id="rId4" action="ppaction://hlinksldjump"/>
            <a:extLst>
              <a:ext uri="{FF2B5EF4-FFF2-40B4-BE49-F238E27FC236}">
                <a16:creationId xmlns:a16="http://schemas.microsoft.com/office/drawing/2014/main" xmlns="" id="{085B5DAF-86EA-423F-A5CF-4DD1D08A311B}"/>
              </a:ext>
            </a:extLst>
          </p:cNvPr>
          <p:cNvSpPr/>
          <p:nvPr/>
        </p:nvSpPr>
        <p:spPr>
          <a:xfrm>
            <a:off x="347386" y="429247"/>
            <a:ext cx="368971" cy="40263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5" action="ppaction://hlinksldjump"/>
            <a:extLst>
              <a:ext uri="{FF2B5EF4-FFF2-40B4-BE49-F238E27FC236}">
                <a16:creationId xmlns:a16="http://schemas.microsoft.com/office/drawing/2014/main" xmlns="" id="{931A09A5-9A29-424A-913C-F2C520B9B63E}"/>
              </a:ext>
            </a:extLst>
          </p:cNvPr>
          <p:cNvSpPr/>
          <p:nvPr/>
        </p:nvSpPr>
        <p:spPr>
          <a:xfrm>
            <a:off x="347386" y="883559"/>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6" action="ppaction://hlinksldjump"/>
            <a:extLst>
              <a:ext uri="{FF2B5EF4-FFF2-40B4-BE49-F238E27FC236}">
                <a16:creationId xmlns:a16="http://schemas.microsoft.com/office/drawing/2014/main" xmlns="" id="{0D4ED5D8-BC13-4EF2-8D0E-EE1275291C7E}"/>
              </a:ext>
            </a:extLst>
          </p:cNvPr>
          <p:cNvSpPr/>
          <p:nvPr/>
        </p:nvSpPr>
        <p:spPr>
          <a:xfrm>
            <a:off x="347386" y="1317803"/>
            <a:ext cx="361350" cy="29122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7" action="ppaction://hlinksldjump"/>
            <a:extLst>
              <a:ext uri="{FF2B5EF4-FFF2-40B4-BE49-F238E27FC236}">
                <a16:creationId xmlns:a16="http://schemas.microsoft.com/office/drawing/2014/main" xmlns="" id="{4101175E-5E96-4CFF-85B7-5FD306AA3E23}"/>
              </a:ext>
            </a:extLst>
          </p:cNvPr>
          <p:cNvSpPr/>
          <p:nvPr/>
        </p:nvSpPr>
        <p:spPr>
          <a:xfrm>
            <a:off x="347386" y="1661990"/>
            <a:ext cx="361350" cy="2981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8" action="ppaction://hlinksldjump"/>
            <a:extLst>
              <a:ext uri="{FF2B5EF4-FFF2-40B4-BE49-F238E27FC236}">
                <a16:creationId xmlns:a16="http://schemas.microsoft.com/office/drawing/2014/main" xmlns="" id="{02A18C46-F52F-467D-AAA9-10AC060BF971}"/>
              </a:ext>
            </a:extLst>
          </p:cNvPr>
          <p:cNvSpPr/>
          <p:nvPr/>
        </p:nvSpPr>
        <p:spPr>
          <a:xfrm>
            <a:off x="347386" y="2064002"/>
            <a:ext cx="360492" cy="2976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785" name="Rectangle: Rounded Corners 784">
            <a:hlinkClick r:id="rId9" action="ppaction://hlinksldjump"/>
            <a:extLst>
              <a:ext uri="{FF2B5EF4-FFF2-40B4-BE49-F238E27FC236}">
                <a16:creationId xmlns:a16="http://schemas.microsoft.com/office/drawing/2014/main" xmlns="" id="{8F854299-043F-7308-BB29-07D3941DD1D0}"/>
              </a:ext>
            </a:extLst>
          </p:cNvPr>
          <p:cNvSpPr/>
          <p:nvPr/>
        </p:nvSpPr>
        <p:spPr>
          <a:xfrm>
            <a:off x="7902169" y="184672"/>
            <a:ext cx="1155875" cy="37699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19"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Arial"/>
              </a:rPr>
              <a:t>Vận dụng</a:t>
            </a:r>
          </a:p>
        </p:txBody>
      </p:sp>
      <p:sp>
        <p:nvSpPr>
          <p:cNvPr id="5" name="1">
            <a:hlinkClick r:id="rId10" action="ppaction://hlinksldjump"/>
            <a:extLst>
              <a:ext uri="{FF2B5EF4-FFF2-40B4-BE49-F238E27FC236}">
                <a16:creationId xmlns:a16="http://schemas.microsoft.com/office/drawing/2014/main" xmlns="" id="{97130834-CF12-E5CB-A291-8D0AFCA2DFFA}"/>
              </a:ext>
            </a:extLst>
          </p:cNvPr>
          <p:cNvSpPr/>
          <p:nvPr/>
        </p:nvSpPr>
        <p:spPr>
          <a:xfrm>
            <a:off x="355865" y="2422195"/>
            <a:ext cx="360492" cy="2834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17" name="Table 16">
            <a:extLst>
              <a:ext uri="{FF2B5EF4-FFF2-40B4-BE49-F238E27FC236}">
                <a16:creationId xmlns:a16="http://schemas.microsoft.com/office/drawing/2014/main" xmlns="" id="{4EA42237-C023-3D45-E8A0-58962570D607}"/>
              </a:ext>
            </a:extLst>
          </p:cNvPr>
          <p:cNvGraphicFramePr>
            <a:graphicFrameLocks noGrp="1"/>
          </p:cNvGraphicFramePr>
          <p:nvPr>
            <p:extLst>
              <p:ext uri="{D42A27DB-BD31-4B8C-83A1-F6EECF244321}">
                <p14:modId xmlns:p14="http://schemas.microsoft.com/office/powerpoint/2010/main" val="2232065860"/>
              </p:ext>
            </p:extLst>
          </p:nvPr>
        </p:nvGraphicFramePr>
        <p:xfrm>
          <a:off x="1686761" y="3168561"/>
          <a:ext cx="5122390" cy="412864"/>
        </p:xfrm>
        <a:graphic>
          <a:graphicData uri="http://schemas.openxmlformats.org/drawingml/2006/table">
            <a:tbl>
              <a:tblPr firstRow="1" bandRow="1">
                <a:tableStyleId>{775DCB02-9BB8-47FD-8907-85C794F793BA}</a:tableStyleId>
              </a:tblPr>
              <a:tblGrid>
                <a:gridCol w="394030">
                  <a:extLst>
                    <a:ext uri="{9D8B030D-6E8A-4147-A177-3AD203B41FA5}">
                      <a16:colId xmlns:a16="http://schemas.microsoft.com/office/drawing/2014/main" xmlns="" val="2896393"/>
                    </a:ext>
                  </a:extLst>
                </a:gridCol>
                <a:gridCol w="394030">
                  <a:extLst>
                    <a:ext uri="{9D8B030D-6E8A-4147-A177-3AD203B41FA5}">
                      <a16:colId xmlns:a16="http://schemas.microsoft.com/office/drawing/2014/main" xmlns="" val="2081199932"/>
                    </a:ext>
                  </a:extLst>
                </a:gridCol>
                <a:gridCol w="394030">
                  <a:extLst>
                    <a:ext uri="{9D8B030D-6E8A-4147-A177-3AD203B41FA5}">
                      <a16:colId xmlns:a16="http://schemas.microsoft.com/office/drawing/2014/main" xmlns="" val="966045064"/>
                    </a:ext>
                  </a:extLst>
                </a:gridCol>
                <a:gridCol w="394030">
                  <a:extLst>
                    <a:ext uri="{9D8B030D-6E8A-4147-A177-3AD203B41FA5}">
                      <a16:colId xmlns:a16="http://schemas.microsoft.com/office/drawing/2014/main" xmlns="" val="3901606642"/>
                    </a:ext>
                  </a:extLst>
                </a:gridCol>
                <a:gridCol w="394030">
                  <a:extLst>
                    <a:ext uri="{9D8B030D-6E8A-4147-A177-3AD203B41FA5}">
                      <a16:colId xmlns:a16="http://schemas.microsoft.com/office/drawing/2014/main" xmlns="" val="1906712821"/>
                    </a:ext>
                  </a:extLst>
                </a:gridCol>
                <a:gridCol w="394030">
                  <a:extLst>
                    <a:ext uri="{9D8B030D-6E8A-4147-A177-3AD203B41FA5}">
                      <a16:colId xmlns:a16="http://schemas.microsoft.com/office/drawing/2014/main" xmlns="" val="3297212985"/>
                    </a:ext>
                  </a:extLst>
                </a:gridCol>
                <a:gridCol w="394030">
                  <a:extLst>
                    <a:ext uri="{9D8B030D-6E8A-4147-A177-3AD203B41FA5}">
                      <a16:colId xmlns:a16="http://schemas.microsoft.com/office/drawing/2014/main" xmlns="" val="1779078880"/>
                    </a:ext>
                  </a:extLst>
                </a:gridCol>
                <a:gridCol w="394030">
                  <a:extLst>
                    <a:ext uri="{9D8B030D-6E8A-4147-A177-3AD203B41FA5}">
                      <a16:colId xmlns:a16="http://schemas.microsoft.com/office/drawing/2014/main" xmlns="" val="3981877208"/>
                    </a:ext>
                  </a:extLst>
                </a:gridCol>
                <a:gridCol w="394030">
                  <a:extLst>
                    <a:ext uri="{9D8B030D-6E8A-4147-A177-3AD203B41FA5}">
                      <a16:colId xmlns:a16="http://schemas.microsoft.com/office/drawing/2014/main" xmlns="" val="2404520948"/>
                    </a:ext>
                  </a:extLst>
                </a:gridCol>
                <a:gridCol w="394030">
                  <a:extLst>
                    <a:ext uri="{9D8B030D-6E8A-4147-A177-3AD203B41FA5}">
                      <a16:colId xmlns:a16="http://schemas.microsoft.com/office/drawing/2014/main" xmlns="" val="362038863"/>
                    </a:ext>
                  </a:extLst>
                </a:gridCol>
                <a:gridCol w="394030">
                  <a:extLst>
                    <a:ext uri="{9D8B030D-6E8A-4147-A177-3AD203B41FA5}">
                      <a16:colId xmlns:a16="http://schemas.microsoft.com/office/drawing/2014/main" xmlns="" val="1983408825"/>
                    </a:ext>
                  </a:extLst>
                </a:gridCol>
                <a:gridCol w="394030">
                  <a:extLst>
                    <a:ext uri="{9D8B030D-6E8A-4147-A177-3AD203B41FA5}">
                      <a16:colId xmlns:a16="http://schemas.microsoft.com/office/drawing/2014/main" xmlns="" val="3036951935"/>
                    </a:ext>
                  </a:extLst>
                </a:gridCol>
                <a:gridCol w="394030">
                  <a:extLst>
                    <a:ext uri="{9D8B030D-6E8A-4147-A177-3AD203B41FA5}">
                      <a16:colId xmlns:a16="http://schemas.microsoft.com/office/drawing/2014/main" xmlns="" val="540839987"/>
                    </a:ext>
                  </a:extLst>
                </a:gridCol>
              </a:tblGrid>
              <a:tr h="412864">
                <a:tc>
                  <a:txBody>
                    <a:bodyPr/>
                    <a:lstStyle/>
                    <a:p>
                      <a:pPr algn="ctr"/>
                      <a:r>
                        <a:rPr lang="en-US" sz="2000">
                          <a:solidFill>
                            <a:srgbClr val="ED7D3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a:solidFill>
                            <a:srgbClr val="ED7D3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2000" dirty="0">
                        <a:solidFill>
                          <a:srgbClr val="ED7D3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658296104"/>
                  </a:ext>
                </a:extLst>
              </a:tr>
            </a:tbl>
          </a:graphicData>
        </a:graphic>
      </p:graphicFrame>
      <p:sp>
        <p:nvSpPr>
          <p:cNvPr id="18" name="1">
            <a:extLst>
              <a:ext uri="{FF2B5EF4-FFF2-40B4-BE49-F238E27FC236}">
                <a16:creationId xmlns:a16="http://schemas.microsoft.com/office/drawing/2014/main" xmlns="" id="{1DB7D25D-B92C-6100-A21D-FACA09889255}"/>
              </a:ext>
            </a:extLst>
          </p:cNvPr>
          <p:cNvSpPr/>
          <p:nvPr/>
        </p:nvSpPr>
        <p:spPr>
          <a:xfrm>
            <a:off x="177409" y="3169298"/>
            <a:ext cx="1378471" cy="422565"/>
          </a:xfrm>
          <a:prstGeom prst="round2DiagRect">
            <a:avLst>
              <a:gd name="adj1" fmla="val 39988"/>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mn-ea"/>
                <a:cs typeface="+mn-cs"/>
                <a:sym typeface="Arial"/>
              </a:rPr>
              <a:t>Từ khóa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Arial"/>
            </a:endParaRPr>
          </a:p>
        </p:txBody>
      </p:sp>
      <p:graphicFrame>
        <p:nvGraphicFramePr>
          <p:cNvPr id="338" name="Table 338">
            <a:extLst>
              <a:ext uri="{FF2B5EF4-FFF2-40B4-BE49-F238E27FC236}">
                <a16:creationId xmlns:a16="http://schemas.microsoft.com/office/drawing/2014/main" xmlns="" id="{395B1A2E-F6A2-0FD6-F1BD-AD2C9AE34DE3}"/>
              </a:ext>
            </a:extLst>
          </p:cNvPr>
          <p:cNvGraphicFramePr>
            <a:graphicFrameLocks noGrp="1"/>
          </p:cNvGraphicFramePr>
          <p:nvPr>
            <p:extLst>
              <p:ext uri="{D42A27DB-BD31-4B8C-83A1-F6EECF244321}">
                <p14:modId xmlns:p14="http://schemas.microsoft.com/office/powerpoint/2010/main" val="2589464529"/>
              </p:ext>
            </p:extLst>
          </p:nvPr>
        </p:nvGraphicFramePr>
        <p:xfrm>
          <a:off x="3187643" y="499182"/>
          <a:ext cx="3145821"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39" name="Table 338">
            <a:extLst>
              <a:ext uri="{FF2B5EF4-FFF2-40B4-BE49-F238E27FC236}">
                <a16:creationId xmlns:a16="http://schemas.microsoft.com/office/drawing/2014/main" xmlns="" id="{CE22C640-C8E2-3606-5459-6C6166A0F7F9}"/>
              </a:ext>
            </a:extLst>
          </p:cNvPr>
          <p:cNvGraphicFramePr>
            <a:graphicFrameLocks noGrp="1"/>
          </p:cNvGraphicFramePr>
          <p:nvPr>
            <p:extLst>
              <p:ext uri="{D42A27DB-BD31-4B8C-83A1-F6EECF244321}">
                <p14:modId xmlns:p14="http://schemas.microsoft.com/office/powerpoint/2010/main" val="107636443"/>
              </p:ext>
            </p:extLst>
          </p:nvPr>
        </p:nvGraphicFramePr>
        <p:xfrm>
          <a:off x="1847164" y="867403"/>
          <a:ext cx="2247015"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xmlns="" val="1542989367"/>
                  </a:ext>
                </a:extLst>
              </a:tr>
            </a:tbl>
          </a:graphicData>
        </a:graphic>
      </p:graphicFrame>
      <p:graphicFrame>
        <p:nvGraphicFramePr>
          <p:cNvPr id="340" name="Table 339">
            <a:extLst>
              <a:ext uri="{FF2B5EF4-FFF2-40B4-BE49-F238E27FC236}">
                <a16:creationId xmlns:a16="http://schemas.microsoft.com/office/drawing/2014/main" xmlns="" id="{FE320EAF-BEB9-7471-16FA-7DF8A1E9AD22}"/>
              </a:ext>
            </a:extLst>
          </p:cNvPr>
          <p:cNvGraphicFramePr>
            <a:graphicFrameLocks noGrp="1"/>
          </p:cNvGraphicFramePr>
          <p:nvPr>
            <p:extLst>
              <p:ext uri="{D42A27DB-BD31-4B8C-83A1-F6EECF244321}">
                <p14:modId xmlns:p14="http://schemas.microsoft.com/office/powerpoint/2010/main" val="3098436415"/>
              </p:ext>
            </p:extLst>
          </p:nvPr>
        </p:nvGraphicFramePr>
        <p:xfrm>
          <a:off x="3191891" y="1237222"/>
          <a:ext cx="3595224"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800" b="1">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542989367"/>
                  </a:ext>
                </a:extLst>
              </a:tr>
            </a:tbl>
          </a:graphicData>
        </a:graphic>
      </p:graphicFrame>
      <p:graphicFrame>
        <p:nvGraphicFramePr>
          <p:cNvPr id="341" name="Table 340">
            <a:extLst>
              <a:ext uri="{FF2B5EF4-FFF2-40B4-BE49-F238E27FC236}">
                <a16:creationId xmlns:a16="http://schemas.microsoft.com/office/drawing/2014/main" xmlns="" id="{8F6B8A65-2C59-82E8-4160-CC7ED7B06644}"/>
              </a:ext>
            </a:extLst>
          </p:cNvPr>
          <p:cNvGraphicFramePr>
            <a:graphicFrameLocks noGrp="1"/>
          </p:cNvGraphicFramePr>
          <p:nvPr>
            <p:extLst>
              <p:ext uri="{D42A27DB-BD31-4B8C-83A1-F6EECF244321}">
                <p14:modId xmlns:p14="http://schemas.microsoft.com/office/powerpoint/2010/main" val="470339641"/>
              </p:ext>
            </p:extLst>
          </p:nvPr>
        </p:nvGraphicFramePr>
        <p:xfrm>
          <a:off x="1398521" y="1609502"/>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1">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1800" b="1">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2" name="Table 341">
            <a:extLst>
              <a:ext uri="{FF2B5EF4-FFF2-40B4-BE49-F238E27FC236}">
                <a16:creationId xmlns:a16="http://schemas.microsoft.com/office/drawing/2014/main" xmlns="" id="{B048809D-856A-4D0F-A74E-AB16E6914116}"/>
              </a:ext>
            </a:extLst>
          </p:cNvPr>
          <p:cNvGraphicFramePr>
            <a:graphicFrameLocks noGrp="1"/>
          </p:cNvGraphicFramePr>
          <p:nvPr>
            <p:extLst>
              <p:ext uri="{D42A27DB-BD31-4B8C-83A1-F6EECF244321}">
                <p14:modId xmlns:p14="http://schemas.microsoft.com/office/powerpoint/2010/main" val="2300506523"/>
              </p:ext>
            </p:extLst>
          </p:nvPr>
        </p:nvGraphicFramePr>
        <p:xfrm>
          <a:off x="3198276" y="1983227"/>
          <a:ext cx="2696418"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1800" b="1">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1" dirty="0">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3" name="Table 342">
            <a:extLst>
              <a:ext uri="{FF2B5EF4-FFF2-40B4-BE49-F238E27FC236}">
                <a16:creationId xmlns:a16="http://schemas.microsoft.com/office/drawing/2014/main" xmlns="" id="{BE1CCC11-09AD-0DEF-69F7-AB4053A0454E}"/>
              </a:ext>
            </a:extLst>
          </p:cNvPr>
          <p:cNvGraphicFramePr>
            <a:graphicFrameLocks noGrp="1"/>
          </p:cNvGraphicFramePr>
          <p:nvPr>
            <p:extLst>
              <p:ext uri="{D42A27DB-BD31-4B8C-83A1-F6EECF244321}">
                <p14:modId xmlns:p14="http://schemas.microsoft.com/office/powerpoint/2010/main" val="60656072"/>
              </p:ext>
            </p:extLst>
          </p:nvPr>
        </p:nvGraphicFramePr>
        <p:xfrm>
          <a:off x="958990" y="2358518"/>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b="1">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542989367"/>
                  </a:ext>
                </a:extLst>
              </a:tr>
            </a:tbl>
          </a:graphicData>
        </a:graphic>
      </p:graphicFrame>
      <p:graphicFrame>
        <p:nvGraphicFramePr>
          <p:cNvPr id="344" name="Table 338">
            <a:extLst>
              <a:ext uri="{FF2B5EF4-FFF2-40B4-BE49-F238E27FC236}">
                <a16:creationId xmlns:a16="http://schemas.microsoft.com/office/drawing/2014/main" xmlns="" id="{DD0E83F0-6D0B-B7AB-FFBD-471008819930}"/>
              </a:ext>
            </a:extLst>
          </p:cNvPr>
          <p:cNvGraphicFramePr>
            <a:graphicFrameLocks noGrp="1"/>
          </p:cNvGraphicFramePr>
          <p:nvPr>
            <p:extLst>
              <p:ext uri="{D42A27DB-BD31-4B8C-83A1-F6EECF244321}">
                <p14:modId xmlns:p14="http://schemas.microsoft.com/office/powerpoint/2010/main" val="796090510"/>
              </p:ext>
            </p:extLst>
          </p:nvPr>
        </p:nvGraphicFramePr>
        <p:xfrm>
          <a:off x="3187643" y="496166"/>
          <a:ext cx="3145821"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5" name="Table 344">
            <a:extLst>
              <a:ext uri="{FF2B5EF4-FFF2-40B4-BE49-F238E27FC236}">
                <a16:creationId xmlns:a16="http://schemas.microsoft.com/office/drawing/2014/main" xmlns="" id="{BBD34B1D-90AA-E842-463A-C59D392F3F66}"/>
              </a:ext>
            </a:extLst>
          </p:cNvPr>
          <p:cNvGraphicFramePr>
            <a:graphicFrameLocks noGrp="1"/>
          </p:cNvGraphicFramePr>
          <p:nvPr>
            <p:extLst>
              <p:ext uri="{D42A27DB-BD31-4B8C-83A1-F6EECF244321}">
                <p14:modId xmlns:p14="http://schemas.microsoft.com/office/powerpoint/2010/main" val="3801830833"/>
              </p:ext>
            </p:extLst>
          </p:nvPr>
        </p:nvGraphicFramePr>
        <p:xfrm>
          <a:off x="1847164" y="864387"/>
          <a:ext cx="2247015"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6" name="Table 345">
            <a:extLst>
              <a:ext uri="{FF2B5EF4-FFF2-40B4-BE49-F238E27FC236}">
                <a16:creationId xmlns:a16="http://schemas.microsoft.com/office/drawing/2014/main" xmlns="" id="{79DF5A48-0E77-51A9-7F82-9B813C78A07A}"/>
              </a:ext>
            </a:extLst>
          </p:cNvPr>
          <p:cNvGraphicFramePr>
            <a:graphicFrameLocks noGrp="1"/>
          </p:cNvGraphicFramePr>
          <p:nvPr>
            <p:extLst>
              <p:ext uri="{D42A27DB-BD31-4B8C-83A1-F6EECF244321}">
                <p14:modId xmlns:p14="http://schemas.microsoft.com/office/powerpoint/2010/main" val="4124292029"/>
              </p:ext>
            </p:extLst>
          </p:nvPr>
        </p:nvGraphicFramePr>
        <p:xfrm>
          <a:off x="3191891" y="1234206"/>
          <a:ext cx="3595224"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7" name="Table 346">
            <a:extLst>
              <a:ext uri="{FF2B5EF4-FFF2-40B4-BE49-F238E27FC236}">
                <a16:creationId xmlns:a16="http://schemas.microsoft.com/office/drawing/2014/main" xmlns="" id="{8A1EE9DF-6688-0A9F-5D00-69257539115E}"/>
              </a:ext>
            </a:extLst>
          </p:cNvPr>
          <p:cNvGraphicFramePr>
            <a:graphicFrameLocks noGrp="1"/>
          </p:cNvGraphicFramePr>
          <p:nvPr>
            <p:extLst>
              <p:ext uri="{D42A27DB-BD31-4B8C-83A1-F6EECF244321}">
                <p14:modId xmlns:p14="http://schemas.microsoft.com/office/powerpoint/2010/main" val="1183321155"/>
              </p:ext>
            </p:extLst>
          </p:nvPr>
        </p:nvGraphicFramePr>
        <p:xfrm>
          <a:off x="1398521" y="1606486"/>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48" name="Table 347">
            <a:extLst>
              <a:ext uri="{FF2B5EF4-FFF2-40B4-BE49-F238E27FC236}">
                <a16:creationId xmlns:a16="http://schemas.microsoft.com/office/drawing/2014/main" xmlns="" id="{EFCA8D4F-D85D-F118-B6B2-9E482AF8F2B8}"/>
              </a:ext>
            </a:extLst>
          </p:cNvPr>
          <p:cNvGraphicFramePr>
            <a:graphicFrameLocks noGrp="1"/>
          </p:cNvGraphicFramePr>
          <p:nvPr>
            <p:extLst>
              <p:ext uri="{D42A27DB-BD31-4B8C-83A1-F6EECF244321}">
                <p14:modId xmlns:p14="http://schemas.microsoft.com/office/powerpoint/2010/main" val="156965369"/>
              </p:ext>
            </p:extLst>
          </p:nvPr>
        </p:nvGraphicFramePr>
        <p:xfrm>
          <a:off x="3198276" y="1980211"/>
          <a:ext cx="2696418"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350" name="Table 349">
            <a:extLst>
              <a:ext uri="{FF2B5EF4-FFF2-40B4-BE49-F238E27FC236}">
                <a16:creationId xmlns:a16="http://schemas.microsoft.com/office/drawing/2014/main" xmlns="" id="{CB8ED424-142D-0C0A-79F0-5286AA7727D7}"/>
              </a:ext>
            </a:extLst>
          </p:cNvPr>
          <p:cNvGraphicFramePr>
            <a:graphicFrameLocks noGrp="1"/>
          </p:cNvGraphicFramePr>
          <p:nvPr>
            <p:extLst>
              <p:ext uri="{D42A27DB-BD31-4B8C-83A1-F6EECF244321}">
                <p14:modId xmlns:p14="http://schemas.microsoft.com/office/powerpoint/2010/main" val="958009023"/>
              </p:ext>
            </p:extLst>
          </p:nvPr>
        </p:nvGraphicFramePr>
        <p:xfrm>
          <a:off x="958990" y="2355502"/>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
        <p:nvSpPr>
          <p:cNvPr id="351" name="TextBox 350">
            <a:extLst>
              <a:ext uri="{FF2B5EF4-FFF2-40B4-BE49-F238E27FC236}">
                <a16:creationId xmlns:a16="http://schemas.microsoft.com/office/drawing/2014/main" xmlns="" id="{E041EB13-00E1-2AFC-0469-3CD09326A002}"/>
              </a:ext>
            </a:extLst>
          </p:cNvPr>
          <p:cNvSpPr txBox="1"/>
          <p:nvPr/>
        </p:nvSpPr>
        <p:spPr>
          <a:xfrm>
            <a:off x="1685401" y="3138582"/>
            <a:ext cx="38985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T</a:t>
            </a:r>
          </a:p>
        </p:txBody>
      </p:sp>
      <p:sp>
        <p:nvSpPr>
          <p:cNvPr id="352" name="TextBox 351">
            <a:extLst>
              <a:ext uri="{FF2B5EF4-FFF2-40B4-BE49-F238E27FC236}">
                <a16:creationId xmlns:a16="http://schemas.microsoft.com/office/drawing/2014/main" xmlns="" id="{E743CE01-2F40-DC43-1B3E-B108B07BB2E6}"/>
              </a:ext>
            </a:extLst>
          </p:cNvPr>
          <p:cNvSpPr txBox="1"/>
          <p:nvPr/>
        </p:nvSpPr>
        <p:spPr>
          <a:xfrm>
            <a:off x="2075251" y="3141598"/>
            <a:ext cx="304892"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Ì</a:t>
            </a:r>
          </a:p>
        </p:txBody>
      </p:sp>
      <p:sp>
        <p:nvSpPr>
          <p:cNvPr id="353" name="TextBox 352">
            <a:extLst>
              <a:ext uri="{FF2B5EF4-FFF2-40B4-BE49-F238E27FC236}">
                <a16:creationId xmlns:a16="http://schemas.microsoft.com/office/drawing/2014/main" xmlns="" id="{EBCD1CFD-E5BE-A86B-1CC9-8A59D1763373}"/>
              </a:ext>
            </a:extLst>
          </p:cNvPr>
          <p:cNvSpPr txBox="1"/>
          <p:nvPr/>
        </p:nvSpPr>
        <p:spPr>
          <a:xfrm>
            <a:off x="2465101" y="3144614"/>
            <a:ext cx="40748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N</a:t>
            </a:r>
          </a:p>
        </p:txBody>
      </p:sp>
      <p:sp>
        <p:nvSpPr>
          <p:cNvPr id="354" name="TextBox 353">
            <a:extLst>
              <a:ext uri="{FF2B5EF4-FFF2-40B4-BE49-F238E27FC236}">
                <a16:creationId xmlns:a16="http://schemas.microsoft.com/office/drawing/2014/main" xmlns="" id="{93FDBB03-A111-01B2-9039-10BDA387B282}"/>
              </a:ext>
            </a:extLst>
          </p:cNvPr>
          <p:cNvSpPr txBox="1"/>
          <p:nvPr/>
        </p:nvSpPr>
        <p:spPr>
          <a:xfrm>
            <a:off x="2854951" y="3147630"/>
            <a:ext cx="42351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H</a:t>
            </a:r>
          </a:p>
        </p:txBody>
      </p:sp>
      <p:sp>
        <p:nvSpPr>
          <p:cNvPr id="355" name="TextBox 354">
            <a:extLst>
              <a:ext uri="{FF2B5EF4-FFF2-40B4-BE49-F238E27FC236}">
                <a16:creationId xmlns:a16="http://schemas.microsoft.com/office/drawing/2014/main" xmlns="" id="{9E4C0E46-5DC6-9E2C-1ED4-8FCBAC034849}"/>
              </a:ext>
            </a:extLst>
          </p:cNvPr>
          <p:cNvSpPr txBox="1"/>
          <p:nvPr/>
        </p:nvSpPr>
        <p:spPr>
          <a:xfrm>
            <a:off x="3244801" y="3150646"/>
            <a:ext cx="40748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Y</a:t>
            </a:r>
          </a:p>
        </p:txBody>
      </p:sp>
      <p:sp>
        <p:nvSpPr>
          <p:cNvPr id="356" name="TextBox 355">
            <a:extLst>
              <a:ext uri="{FF2B5EF4-FFF2-40B4-BE49-F238E27FC236}">
                <a16:creationId xmlns:a16="http://schemas.microsoft.com/office/drawing/2014/main" xmlns="" id="{B9D5F350-F16C-E79C-7381-794EF2D3D430}"/>
              </a:ext>
            </a:extLst>
          </p:cNvPr>
          <p:cNvSpPr txBox="1"/>
          <p:nvPr/>
        </p:nvSpPr>
        <p:spPr>
          <a:xfrm>
            <a:off x="3634651" y="3153662"/>
            <a:ext cx="38985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Ê</a:t>
            </a:r>
          </a:p>
        </p:txBody>
      </p:sp>
      <p:sp>
        <p:nvSpPr>
          <p:cNvPr id="357" name="TextBox 356">
            <a:extLst>
              <a:ext uri="{FF2B5EF4-FFF2-40B4-BE49-F238E27FC236}">
                <a16:creationId xmlns:a16="http://schemas.microsoft.com/office/drawing/2014/main" xmlns="" id="{9CD124FB-81A0-1267-6171-3B9CB1C19DAB}"/>
              </a:ext>
            </a:extLst>
          </p:cNvPr>
          <p:cNvSpPr txBox="1"/>
          <p:nvPr/>
        </p:nvSpPr>
        <p:spPr>
          <a:xfrm>
            <a:off x="4024501" y="3126698"/>
            <a:ext cx="40748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U</a:t>
            </a:r>
          </a:p>
        </p:txBody>
      </p:sp>
      <p:sp>
        <p:nvSpPr>
          <p:cNvPr id="358" name="TextBox 357">
            <a:extLst>
              <a:ext uri="{FF2B5EF4-FFF2-40B4-BE49-F238E27FC236}">
                <a16:creationId xmlns:a16="http://schemas.microsoft.com/office/drawing/2014/main" xmlns="" id="{284F3DBE-F15F-CAA8-4D5F-A8141211235C}"/>
              </a:ext>
            </a:extLst>
          </p:cNvPr>
          <p:cNvSpPr txBox="1"/>
          <p:nvPr/>
        </p:nvSpPr>
        <p:spPr>
          <a:xfrm>
            <a:off x="4414351" y="3129714"/>
            <a:ext cx="38985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T</a:t>
            </a:r>
          </a:p>
        </p:txBody>
      </p:sp>
      <p:sp>
        <p:nvSpPr>
          <p:cNvPr id="359" name="TextBox 358">
            <a:extLst>
              <a:ext uri="{FF2B5EF4-FFF2-40B4-BE49-F238E27FC236}">
                <a16:creationId xmlns:a16="http://schemas.microsoft.com/office/drawing/2014/main" xmlns="" id="{63FD474D-5E52-8DEB-8270-034F084FF7D6}"/>
              </a:ext>
            </a:extLst>
          </p:cNvPr>
          <p:cNvSpPr txBox="1"/>
          <p:nvPr/>
        </p:nvSpPr>
        <p:spPr>
          <a:xfrm>
            <a:off x="4804201" y="3132730"/>
            <a:ext cx="42351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H</a:t>
            </a:r>
          </a:p>
        </p:txBody>
      </p:sp>
      <p:sp>
        <p:nvSpPr>
          <p:cNvPr id="360" name="TextBox 359">
            <a:extLst>
              <a:ext uri="{FF2B5EF4-FFF2-40B4-BE49-F238E27FC236}">
                <a16:creationId xmlns:a16="http://schemas.microsoft.com/office/drawing/2014/main" xmlns="" id="{DC4DD002-F8CF-E09C-A46D-5A588AA0CBBE}"/>
              </a:ext>
            </a:extLst>
          </p:cNvPr>
          <p:cNvSpPr txBox="1"/>
          <p:nvPr/>
        </p:nvSpPr>
        <p:spPr>
          <a:xfrm>
            <a:off x="5194051" y="3150736"/>
            <a:ext cx="42992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Ư</a:t>
            </a:r>
          </a:p>
        </p:txBody>
      </p:sp>
      <p:sp>
        <p:nvSpPr>
          <p:cNvPr id="361" name="TextBox 360">
            <a:extLst>
              <a:ext uri="{FF2B5EF4-FFF2-40B4-BE49-F238E27FC236}">
                <a16:creationId xmlns:a16="http://schemas.microsoft.com/office/drawing/2014/main" xmlns="" id="{3F0C44A8-D890-B929-49A7-BEA7166C24D8}"/>
              </a:ext>
            </a:extLst>
          </p:cNvPr>
          <p:cNvSpPr txBox="1"/>
          <p:nvPr/>
        </p:nvSpPr>
        <p:spPr>
          <a:xfrm>
            <a:off x="5583901" y="3138762"/>
            <a:ext cx="42351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Ơ</a:t>
            </a:r>
          </a:p>
        </p:txBody>
      </p:sp>
      <p:sp>
        <p:nvSpPr>
          <p:cNvPr id="362" name="TextBox 361">
            <a:extLst>
              <a:ext uri="{FF2B5EF4-FFF2-40B4-BE49-F238E27FC236}">
                <a16:creationId xmlns:a16="http://schemas.microsoft.com/office/drawing/2014/main" xmlns="" id="{6191A68C-1E63-690D-7730-A83933F0CF85}"/>
              </a:ext>
            </a:extLst>
          </p:cNvPr>
          <p:cNvSpPr txBox="1"/>
          <p:nvPr/>
        </p:nvSpPr>
        <p:spPr>
          <a:xfrm>
            <a:off x="5973751" y="3126788"/>
            <a:ext cx="40748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N</a:t>
            </a:r>
          </a:p>
        </p:txBody>
      </p:sp>
      <p:sp>
        <p:nvSpPr>
          <p:cNvPr id="363" name="TextBox 362">
            <a:extLst>
              <a:ext uri="{FF2B5EF4-FFF2-40B4-BE49-F238E27FC236}">
                <a16:creationId xmlns:a16="http://schemas.microsoft.com/office/drawing/2014/main" xmlns="" id="{594D99C3-118F-B67C-770D-743A8406ED65}"/>
              </a:ext>
            </a:extLst>
          </p:cNvPr>
          <p:cNvSpPr txBox="1"/>
          <p:nvPr/>
        </p:nvSpPr>
        <p:spPr>
          <a:xfrm>
            <a:off x="6363601" y="3129804"/>
            <a:ext cx="42351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417919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344"/>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44"/>
                                        </p:tgtEl>
                                      </p:cBhvr>
                                    </p:animEffect>
                                    <p:set>
                                      <p:cBhvr>
                                        <p:cTn id="49" dur="1" fill="hold">
                                          <p:stCondLst>
                                            <p:cond delay="499"/>
                                          </p:stCondLst>
                                        </p:cTn>
                                        <p:tgtEl>
                                          <p:spTgt spid="344"/>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361"/>
                                        </p:tgtEl>
                                        <p:attrNameLst>
                                          <p:attrName>style.visibility</p:attrName>
                                        </p:attrNameLst>
                                      </p:cBhvr>
                                      <p:to>
                                        <p:strVal val="visible"/>
                                      </p:to>
                                    </p:set>
                                    <p:animEffect transition="in" filter="barn(inVertical)">
                                      <p:cBhvr>
                                        <p:cTn id="53" dur="500"/>
                                        <p:tgtEl>
                                          <p:spTgt spid="361"/>
                                        </p:tgtEl>
                                      </p:cBhvr>
                                    </p:animEffect>
                                  </p:childTnLst>
                                </p:cTn>
                              </p:par>
                            </p:childTnLst>
                          </p:cTn>
                        </p:par>
                      </p:childTnLst>
                    </p:cTn>
                  </p:par>
                </p:childTnLst>
              </p:cTn>
              <p:nextCondLst>
                <p:cond evt="onClick" delay="0">
                  <p:tgtEl>
                    <p:spTgt spid="344"/>
                  </p:tgtEl>
                </p:cond>
              </p:nextCondLst>
            </p:seq>
            <p:seq concurrent="1" nextAc="seek">
              <p:cTn id="54" restart="whenNotActive" fill="hold" evtFilter="cancelBubble" nodeType="interactiveSeq">
                <p:stCondLst>
                  <p:cond evt="onClick" delay="0">
                    <p:tgtEl>
                      <p:spTgt spid="345"/>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45"/>
                                        </p:tgtEl>
                                      </p:cBhvr>
                                    </p:animEffect>
                                    <p:set>
                                      <p:cBhvr>
                                        <p:cTn id="59" dur="1" fill="hold">
                                          <p:stCondLst>
                                            <p:cond delay="499"/>
                                          </p:stCondLst>
                                        </p:cTn>
                                        <p:tgtEl>
                                          <p:spTgt spid="345"/>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353"/>
                                        </p:tgtEl>
                                        <p:attrNameLst>
                                          <p:attrName>style.visibility</p:attrName>
                                        </p:attrNameLst>
                                      </p:cBhvr>
                                      <p:to>
                                        <p:strVal val="visible"/>
                                      </p:to>
                                    </p:set>
                                    <p:animEffect transition="in" filter="barn(inVertical)">
                                      <p:cBhvr>
                                        <p:cTn id="63" dur="500"/>
                                        <p:tgtEl>
                                          <p:spTgt spid="353"/>
                                        </p:tgtEl>
                                      </p:cBhvr>
                                    </p:animEffect>
                                  </p:childTnLst>
                                </p:cTn>
                              </p:par>
                            </p:childTnLst>
                          </p:cTn>
                        </p:par>
                        <p:par>
                          <p:cTn id="64" fill="hold">
                            <p:stCondLst>
                              <p:cond delay="1000"/>
                            </p:stCondLst>
                            <p:childTnLst>
                              <p:par>
                                <p:cTn id="65" presetID="16" presetClass="entr" presetSubtype="21" fill="hold" grpId="0" nodeType="afterEffect">
                                  <p:stCondLst>
                                    <p:cond delay="0"/>
                                  </p:stCondLst>
                                  <p:childTnLst>
                                    <p:set>
                                      <p:cBhvr>
                                        <p:cTn id="66" dur="1" fill="hold">
                                          <p:stCondLst>
                                            <p:cond delay="0"/>
                                          </p:stCondLst>
                                        </p:cTn>
                                        <p:tgtEl>
                                          <p:spTgt spid="357"/>
                                        </p:tgtEl>
                                        <p:attrNameLst>
                                          <p:attrName>style.visibility</p:attrName>
                                        </p:attrNameLst>
                                      </p:cBhvr>
                                      <p:to>
                                        <p:strVal val="visible"/>
                                      </p:to>
                                    </p:set>
                                    <p:animEffect transition="in" filter="barn(inVertical)">
                                      <p:cBhvr>
                                        <p:cTn id="67" dur="500"/>
                                        <p:tgtEl>
                                          <p:spTgt spid="357"/>
                                        </p:tgtEl>
                                      </p:cBhvr>
                                    </p:animEffect>
                                  </p:childTnLst>
                                </p:cTn>
                              </p:par>
                            </p:childTnLst>
                          </p:cTn>
                        </p:par>
                      </p:childTnLst>
                    </p:cTn>
                  </p:par>
                </p:childTnLst>
              </p:cTn>
              <p:nextCondLst>
                <p:cond evt="onClick" delay="0">
                  <p:tgtEl>
                    <p:spTgt spid="345"/>
                  </p:tgtEl>
                </p:cond>
              </p:nextCondLst>
            </p:seq>
            <p:seq concurrent="1" nextAc="seek">
              <p:cTn id="68" restart="whenNotActive" fill="hold" evtFilter="cancelBubble" nodeType="interactiveSeq">
                <p:stCondLst>
                  <p:cond evt="onClick" delay="0">
                    <p:tgtEl>
                      <p:spTgt spid="346"/>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46"/>
                                        </p:tgtEl>
                                      </p:cBhvr>
                                    </p:animEffect>
                                    <p:set>
                                      <p:cBhvr>
                                        <p:cTn id="73" dur="1" fill="hold">
                                          <p:stCondLst>
                                            <p:cond delay="499"/>
                                          </p:stCondLst>
                                        </p:cTn>
                                        <p:tgtEl>
                                          <p:spTgt spid="346"/>
                                        </p:tgtEl>
                                        <p:attrNameLst>
                                          <p:attrName>style.visibility</p:attrName>
                                        </p:attrNameLst>
                                      </p:cBhvr>
                                      <p:to>
                                        <p:strVal val="hidden"/>
                                      </p:to>
                                    </p:set>
                                  </p:childTnLst>
                                </p:cTn>
                              </p:par>
                            </p:childTnLst>
                          </p:cTn>
                        </p:par>
                        <p:par>
                          <p:cTn id="74" fill="hold">
                            <p:stCondLst>
                              <p:cond delay="500"/>
                            </p:stCondLst>
                            <p:childTnLst>
                              <p:par>
                                <p:cTn id="75" presetID="16" presetClass="entr" presetSubtype="21" fill="hold" grpId="0" nodeType="afterEffect">
                                  <p:stCondLst>
                                    <p:cond delay="0"/>
                                  </p:stCondLst>
                                  <p:childTnLst>
                                    <p:set>
                                      <p:cBhvr>
                                        <p:cTn id="76" dur="1" fill="hold">
                                          <p:stCondLst>
                                            <p:cond delay="0"/>
                                          </p:stCondLst>
                                        </p:cTn>
                                        <p:tgtEl>
                                          <p:spTgt spid="358"/>
                                        </p:tgtEl>
                                        <p:attrNameLst>
                                          <p:attrName>style.visibility</p:attrName>
                                        </p:attrNameLst>
                                      </p:cBhvr>
                                      <p:to>
                                        <p:strVal val="visible"/>
                                      </p:to>
                                    </p:set>
                                    <p:animEffect transition="in" filter="barn(inVertical)">
                                      <p:cBhvr>
                                        <p:cTn id="77" dur="500"/>
                                        <p:tgtEl>
                                          <p:spTgt spid="358"/>
                                        </p:tgtEl>
                                      </p:cBhvr>
                                    </p:animEffect>
                                  </p:childTnLst>
                                </p:cTn>
                              </p:par>
                            </p:childTnLst>
                          </p:cTn>
                        </p:par>
                        <p:par>
                          <p:cTn id="78" fill="hold">
                            <p:stCondLst>
                              <p:cond delay="1000"/>
                            </p:stCondLst>
                            <p:childTnLst>
                              <p:par>
                                <p:cTn id="79" presetID="16" presetClass="entr" presetSubtype="21" fill="hold" grpId="0" nodeType="afterEffect">
                                  <p:stCondLst>
                                    <p:cond delay="0"/>
                                  </p:stCondLst>
                                  <p:childTnLst>
                                    <p:set>
                                      <p:cBhvr>
                                        <p:cTn id="80" dur="1" fill="hold">
                                          <p:stCondLst>
                                            <p:cond delay="0"/>
                                          </p:stCondLst>
                                        </p:cTn>
                                        <p:tgtEl>
                                          <p:spTgt spid="362"/>
                                        </p:tgtEl>
                                        <p:attrNameLst>
                                          <p:attrName>style.visibility</p:attrName>
                                        </p:attrNameLst>
                                      </p:cBhvr>
                                      <p:to>
                                        <p:strVal val="visible"/>
                                      </p:to>
                                    </p:set>
                                    <p:animEffect transition="in" filter="barn(inVertical)">
                                      <p:cBhvr>
                                        <p:cTn id="81" dur="500"/>
                                        <p:tgtEl>
                                          <p:spTgt spid="362"/>
                                        </p:tgtEl>
                                      </p:cBhvr>
                                    </p:animEffect>
                                  </p:childTnLst>
                                </p:cTn>
                              </p:par>
                            </p:childTnLst>
                          </p:cTn>
                        </p:par>
                        <p:par>
                          <p:cTn id="82" fill="hold">
                            <p:stCondLst>
                              <p:cond delay="1500"/>
                            </p:stCondLst>
                            <p:childTnLst>
                              <p:par>
                                <p:cTn id="83" presetID="16" presetClass="entr" presetSubtype="21" fill="hold" grpId="0" nodeType="afterEffect">
                                  <p:stCondLst>
                                    <p:cond delay="0"/>
                                  </p:stCondLst>
                                  <p:childTnLst>
                                    <p:set>
                                      <p:cBhvr>
                                        <p:cTn id="84" dur="1" fill="hold">
                                          <p:stCondLst>
                                            <p:cond delay="0"/>
                                          </p:stCondLst>
                                        </p:cTn>
                                        <p:tgtEl>
                                          <p:spTgt spid="363"/>
                                        </p:tgtEl>
                                        <p:attrNameLst>
                                          <p:attrName>style.visibility</p:attrName>
                                        </p:attrNameLst>
                                      </p:cBhvr>
                                      <p:to>
                                        <p:strVal val="visible"/>
                                      </p:to>
                                    </p:set>
                                    <p:animEffect transition="in" filter="barn(inVertical)">
                                      <p:cBhvr>
                                        <p:cTn id="85" dur="500"/>
                                        <p:tgtEl>
                                          <p:spTgt spid="363"/>
                                        </p:tgtEl>
                                      </p:cBhvr>
                                    </p:animEffect>
                                  </p:childTnLst>
                                </p:cTn>
                              </p:par>
                            </p:childTnLst>
                          </p:cTn>
                        </p:par>
                      </p:childTnLst>
                    </p:cTn>
                  </p:par>
                </p:childTnLst>
              </p:cTn>
              <p:nextCondLst>
                <p:cond evt="onClick" delay="0">
                  <p:tgtEl>
                    <p:spTgt spid="346"/>
                  </p:tgtEl>
                </p:cond>
              </p:nextCondLst>
            </p:seq>
            <p:seq concurrent="1" nextAc="seek">
              <p:cTn id="86" restart="whenNotActive" fill="hold" evtFilter="cancelBubble" nodeType="interactiveSeq">
                <p:stCondLst>
                  <p:cond evt="onClick" delay="0">
                    <p:tgtEl>
                      <p:spTgt spid="347"/>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347"/>
                                        </p:tgtEl>
                                      </p:cBhvr>
                                    </p:animEffect>
                                    <p:set>
                                      <p:cBhvr>
                                        <p:cTn id="91" dur="1" fill="hold">
                                          <p:stCondLst>
                                            <p:cond delay="499"/>
                                          </p:stCondLst>
                                        </p:cTn>
                                        <p:tgtEl>
                                          <p:spTgt spid="347"/>
                                        </p:tgtEl>
                                        <p:attrNameLst>
                                          <p:attrName>style.visibility</p:attrName>
                                        </p:attrNameLst>
                                      </p:cBhvr>
                                      <p:to>
                                        <p:strVal val="hidden"/>
                                      </p:to>
                                    </p:set>
                                  </p:childTnLst>
                                </p:cTn>
                              </p:par>
                            </p:childTnLst>
                          </p:cTn>
                        </p:par>
                        <p:par>
                          <p:cTn id="92" fill="hold">
                            <p:stCondLst>
                              <p:cond delay="500"/>
                            </p:stCondLst>
                            <p:childTnLst>
                              <p:par>
                                <p:cTn id="93" presetID="16" presetClass="entr" presetSubtype="21" fill="hold" grpId="0" nodeType="afterEffect">
                                  <p:stCondLst>
                                    <p:cond delay="0"/>
                                  </p:stCondLst>
                                  <p:childTnLst>
                                    <p:set>
                                      <p:cBhvr>
                                        <p:cTn id="94" dur="1" fill="hold">
                                          <p:stCondLst>
                                            <p:cond delay="0"/>
                                          </p:stCondLst>
                                        </p:cTn>
                                        <p:tgtEl>
                                          <p:spTgt spid="351"/>
                                        </p:tgtEl>
                                        <p:attrNameLst>
                                          <p:attrName>style.visibility</p:attrName>
                                        </p:attrNameLst>
                                      </p:cBhvr>
                                      <p:to>
                                        <p:strVal val="visible"/>
                                      </p:to>
                                    </p:set>
                                    <p:animEffect transition="in" filter="barn(inVertical)">
                                      <p:cBhvr>
                                        <p:cTn id="95" dur="500"/>
                                        <p:tgtEl>
                                          <p:spTgt spid="351"/>
                                        </p:tgtEl>
                                      </p:cBhvr>
                                    </p:animEffect>
                                  </p:childTnLst>
                                </p:cTn>
                              </p:par>
                            </p:childTnLst>
                          </p:cTn>
                        </p:par>
                        <p:par>
                          <p:cTn id="96" fill="hold">
                            <p:stCondLst>
                              <p:cond delay="1000"/>
                            </p:stCondLst>
                            <p:childTnLst>
                              <p:par>
                                <p:cTn id="97" presetID="16" presetClass="entr" presetSubtype="21" fill="hold" grpId="0" nodeType="afterEffect">
                                  <p:stCondLst>
                                    <p:cond delay="0"/>
                                  </p:stCondLst>
                                  <p:childTnLst>
                                    <p:set>
                                      <p:cBhvr>
                                        <p:cTn id="98" dur="1" fill="hold">
                                          <p:stCondLst>
                                            <p:cond delay="0"/>
                                          </p:stCondLst>
                                        </p:cTn>
                                        <p:tgtEl>
                                          <p:spTgt spid="355"/>
                                        </p:tgtEl>
                                        <p:attrNameLst>
                                          <p:attrName>style.visibility</p:attrName>
                                        </p:attrNameLst>
                                      </p:cBhvr>
                                      <p:to>
                                        <p:strVal val="visible"/>
                                      </p:to>
                                    </p:set>
                                    <p:animEffect transition="in" filter="barn(inVertical)">
                                      <p:cBhvr>
                                        <p:cTn id="99" dur="500"/>
                                        <p:tgtEl>
                                          <p:spTgt spid="355"/>
                                        </p:tgtEl>
                                      </p:cBhvr>
                                    </p:animEffect>
                                  </p:childTnLst>
                                </p:cTn>
                              </p:par>
                            </p:childTnLst>
                          </p:cTn>
                        </p:par>
                      </p:childTnLst>
                    </p:cTn>
                  </p:par>
                </p:childTnLst>
              </p:cTn>
              <p:nextCondLst>
                <p:cond evt="onClick" delay="0">
                  <p:tgtEl>
                    <p:spTgt spid="347"/>
                  </p:tgtEl>
                </p:cond>
              </p:nextCondLst>
            </p:seq>
            <p:seq concurrent="1" nextAc="seek">
              <p:cTn id="100" restart="whenNotActive" fill="hold" evtFilter="cancelBubble" nodeType="interactiveSeq">
                <p:stCondLst>
                  <p:cond evt="onClick" delay="0">
                    <p:tgtEl>
                      <p:spTgt spid="348"/>
                    </p:tgtEl>
                  </p:cond>
                </p:stCondLst>
                <p:endSync evt="end" delay="0">
                  <p:rtn val="all"/>
                </p:endSync>
                <p:childTnLst>
                  <p:par>
                    <p:cTn id="101" fill="hold">
                      <p:stCondLst>
                        <p:cond delay="0"/>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348"/>
                                        </p:tgtEl>
                                      </p:cBhvr>
                                    </p:animEffect>
                                    <p:set>
                                      <p:cBhvr>
                                        <p:cTn id="105" dur="1" fill="hold">
                                          <p:stCondLst>
                                            <p:cond delay="499"/>
                                          </p:stCondLst>
                                        </p:cTn>
                                        <p:tgtEl>
                                          <p:spTgt spid="348"/>
                                        </p:tgtEl>
                                        <p:attrNameLst>
                                          <p:attrName>style.visibility</p:attrName>
                                        </p:attrNameLst>
                                      </p:cBhvr>
                                      <p:to>
                                        <p:strVal val="hidden"/>
                                      </p:to>
                                    </p:set>
                                  </p:childTnLst>
                                </p:cTn>
                              </p:par>
                            </p:childTnLst>
                          </p:cTn>
                        </p:par>
                        <p:par>
                          <p:cTn id="106" fill="hold">
                            <p:stCondLst>
                              <p:cond delay="500"/>
                            </p:stCondLst>
                            <p:childTnLst>
                              <p:par>
                                <p:cTn id="107" presetID="16" presetClass="entr" presetSubtype="21" fill="hold" grpId="0" nodeType="afterEffect">
                                  <p:stCondLst>
                                    <p:cond delay="0"/>
                                  </p:stCondLst>
                                  <p:childTnLst>
                                    <p:set>
                                      <p:cBhvr>
                                        <p:cTn id="108" dur="1" fill="hold">
                                          <p:stCondLst>
                                            <p:cond delay="0"/>
                                          </p:stCondLst>
                                        </p:cTn>
                                        <p:tgtEl>
                                          <p:spTgt spid="354"/>
                                        </p:tgtEl>
                                        <p:attrNameLst>
                                          <p:attrName>style.visibility</p:attrName>
                                        </p:attrNameLst>
                                      </p:cBhvr>
                                      <p:to>
                                        <p:strVal val="visible"/>
                                      </p:to>
                                    </p:set>
                                    <p:animEffect transition="in" filter="barn(inVertical)">
                                      <p:cBhvr>
                                        <p:cTn id="109" dur="500"/>
                                        <p:tgtEl>
                                          <p:spTgt spid="354"/>
                                        </p:tgtEl>
                                      </p:cBhvr>
                                    </p:animEffect>
                                  </p:childTnLst>
                                </p:cTn>
                              </p:par>
                            </p:childTnLst>
                          </p:cTn>
                        </p:par>
                        <p:par>
                          <p:cTn id="110" fill="hold">
                            <p:stCondLst>
                              <p:cond delay="1000"/>
                            </p:stCondLst>
                            <p:childTnLst>
                              <p:par>
                                <p:cTn id="111" presetID="16" presetClass="entr" presetSubtype="21" fill="hold" grpId="0" nodeType="afterEffect">
                                  <p:stCondLst>
                                    <p:cond delay="0"/>
                                  </p:stCondLst>
                                  <p:childTnLst>
                                    <p:set>
                                      <p:cBhvr>
                                        <p:cTn id="112" dur="1" fill="hold">
                                          <p:stCondLst>
                                            <p:cond delay="0"/>
                                          </p:stCondLst>
                                        </p:cTn>
                                        <p:tgtEl>
                                          <p:spTgt spid="356"/>
                                        </p:tgtEl>
                                        <p:attrNameLst>
                                          <p:attrName>style.visibility</p:attrName>
                                        </p:attrNameLst>
                                      </p:cBhvr>
                                      <p:to>
                                        <p:strVal val="visible"/>
                                      </p:to>
                                    </p:set>
                                    <p:animEffect transition="in" filter="barn(inVertical)">
                                      <p:cBhvr>
                                        <p:cTn id="113" dur="500"/>
                                        <p:tgtEl>
                                          <p:spTgt spid="356"/>
                                        </p:tgtEl>
                                      </p:cBhvr>
                                    </p:animEffect>
                                  </p:childTnLst>
                                </p:cTn>
                              </p:par>
                            </p:childTnLst>
                          </p:cTn>
                        </p:par>
                      </p:childTnLst>
                    </p:cTn>
                  </p:par>
                </p:childTnLst>
              </p:cTn>
              <p:nextCondLst>
                <p:cond evt="onClick" delay="0">
                  <p:tgtEl>
                    <p:spTgt spid="348"/>
                  </p:tgtEl>
                </p:cond>
              </p:nextCondLst>
            </p:seq>
            <p:seq concurrent="1" nextAc="seek">
              <p:cTn id="114" restart="whenNotActive" fill="hold" evtFilter="cancelBubble" nodeType="interactiveSeq">
                <p:stCondLst>
                  <p:cond evt="onClick" delay="0">
                    <p:tgtEl>
                      <p:spTgt spid="350"/>
                    </p:tgtEl>
                  </p:cond>
                </p:stCondLst>
                <p:endSync evt="end" delay="0">
                  <p:rtn val="all"/>
                </p:endSync>
                <p:childTnLst>
                  <p:par>
                    <p:cTn id="115" fill="hold">
                      <p:stCondLst>
                        <p:cond delay="0"/>
                      </p:stCondLst>
                      <p:childTnLst>
                        <p:par>
                          <p:cTn id="116" fill="hold">
                            <p:stCondLst>
                              <p:cond delay="0"/>
                            </p:stCondLst>
                            <p:childTnLst>
                              <p:par>
                                <p:cTn id="117" presetID="16" presetClass="exit" presetSubtype="21" fill="hold" nodeType="clickEffect">
                                  <p:stCondLst>
                                    <p:cond delay="0"/>
                                  </p:stCondLst>
                                  <p:childTnLst>
                                    <p:animEffect transition="out" filter="barn(inVertical)">
                                      <p:cBhvr>
                                        <p:cTn id="118" dur="500"/>
                                        <p:tgtEl>
                                          <p:spTgt spid="350"/>
                                        </p:tgtEl>
                                      </p:cBhvr>
                                    </p:animEffect>
                                    <p:set>
                                      <p:cBhvr>
                                        <p:cTn id="119" dur="1" fill="hold">
                                          <p:stCondLst>
                                            <p:cond delay="499"/>
                                          </p:stCondLst>
                                        </p:cTn>
                                        <p:tgtEl>
                                          <p:spTgt spid="350"/>
                                        </p:tgtEl>
                                        <p:attrNameLst>
                                          <p:attrName>style.visibility</p:attrName>
                                        </p:attrNameLst>
                                      </p:cBhvr>
                                      <p:to>
                                        <p:strVal val="hidden"/>
                                      </p:to>
                                    </p:set>
                                  </p:childTnLst>
                                </p:cTn>
                              </p:par>
                            </p:childTnLst>
                          </p:cTn>
                        </p:par>
                        <p:par>
                          <p:cTn id="120" fill="hold">
                            <p:stCondLst>
                              <p:cond delay="500"/>
                            </p:stCondLst>
                            <p:childTnLst>
                              <p:par>
                                <p:cTn id="121" presetID="16" presetClass="entr" presetSubtype="21" fill="hold" grpId="0" nodeType="afterEffect">
                                  <p:stCondLst>
                                    <p:cond delay="0"/>
                                  </p:stCondLst>
                                  <p:childTnLst>
                                    <p:set>
                                      <p:cBhvr>
                                        <p:cTn id="122" dur="1" fill="hold">
                                          <p:stCondLst>
                                            <p:cond delay="0"/>
                                          </p:stCondLst>
                                        </p:cTn>
                                        <p:tgtEl>
                                          <p:spTgt spid="352"/>
                                        </p:tgtEl>
                                        <p:attrNameLst>
                                          <p:attrName>style.visibility</p:attrName>
                                        </p:attrNameLst>
                                      </p:cBhvr>
                                      <p:to>
                                        <p:strVal val="visible"/>
                                      </p:to>
                                    </p:set>
                                    <p:animEffect transition="in" filter="barn(inVertical)">
                                      <p:cBhvr>
                                        <p:cTn id="123" dur="500"/>
                                        <p:tgtEl>
                                          <p:spTgt spid="352"/>
                                        </p:tgtEl>
                                      </p:cBhvr>
                                    </p:animEffect>
                                  </p:childTnLst>
                                </p:cTn>
                              </p:par>
                            </p:childTnLst>
                          </p:cTn>
                        </p:par>
                        <p:par>
                          <p:cTn id="124" fill="hold">
                            <p:stCondLst>
                              <p:cond delay="1000"/>
                            </p:stCondLst>
                            <p:childTnLst>
                              <p:par>
                                <p:cTn id="125" presetID="16" presetClass="entr" presetSubtype="21" fill="hold" grpId="0" nodeType="afterEffect">
                                  <p:stCondLst>
                                    <p:cond delay="0"/>
                                  </p:stCondLst>
                                  <p:childTnLst>
                                    <p:set>
                                      <p:cBhvr>
                                        <p:cTn id="126" dur="1" fill="hold">
                                          <p:stCondLst>
                                            <p:cond delay="0"/>
                                          </p:stCondLst>
                                        </p:cTn>
                                        <p:tgtEl>
                                          <p:spTgt spid="359"/>
                                        </p:tgtEl>
                                        <p:attrNameLst>
                                          <p:attrName>style.visibility</p:attrName>
                                        </p:attrNameLst>
                                      </p:cBhvr>
                                      <p:to>
                                        <p:strVal val="visible"/>
                                      </p:to>
                                    </p:set>
                                    <p:animEffect transition="in" filter="barn(inVertical)">
                                      <p:cBhvr>
                                        <p:cTn id="127" dur="500"/>
                                        <p:tgtEl>
                                          <p:spTgt spid="359"/>
                                        </p:tgtEl>
                                      </p:cBhvr>
                                    </p:animEffect>
                                  </p:childTnLst>
                                </p:cTn>
                              </p:par>
                            </p:childTnLst>
                          </p:cTn>
                        </p:par>
                        <p:par>
                          <p:cTn id="128" fill="hold">
                            <p:stCondLst>
                              <p:cond delay="1500"/>
                            </p:stCondLst>
                            <p:childTnLst>
                              <p:par>
                                <p:cTn id="129" presetID="16" presetClass="entr" presetSubtype="21" fill="hold" grpId="0" nodeType="afterEffect">
                                  <p:stCondLst>
                                    <p:cond delay="0"/>
                                  </p:stCondLst>
                                  <p:childTnLst>
                                    <p:set>
                                      <p:cBhvr>
                                        <p:cTn id="130" dur="1" fill="hold">
                                          <p:stCondLst>
                                            <p:cond delay="0"/>
                                          </p:stCondLst>
                                        </p:cTn>
                                        <p:tgtEl>
                                          <p:spTgt spid="360"/>
                                        </p:tgtEl>
                                        <p:attrNameLst>
                                          <p:attrName>style.visibility</p:attrName>
                                        </p:attrNameLst>
                                      </p:cBhvr>
                                      <p:to>
                                        <p:strVal val="visible"/>
                                      </p:to>
                                    </p:set>
                                    <p:animEffect transition="in" filter="barn(inVertical)">
                                      <p:cBhvr>
                                        <p:cTn id="131" dur="500"/>
                                        <p:tgtEl>
                                          <p:spTgt spid="360"/>
                                        </p:tgtEl>
                                      </p:cBhvr>
                                    </p:animEffect>
                                  </p:childTnLst>
                                </p:cTn>
                              </p:par>
                            </p:childTnLst>
                          </p:cTn>
                        </p:par>
                      </p:childTnLst>
                    </p:cTn>
                  </p:par>
                </p:childTnLst>
              </p:cTn>
              <p:nextCondLst>
                <p:cond evt="onClick" delay="0">
                  <p:tgtEl>
                    <p:spTgt spid="350"/>
                  </p:tgtEl>
                </p:cond>
              </p:nextCondLst>
            </p:seq>
          </p:childTnLst>
        </p:cTn>
      </p:par>
    </p:tnLst>
    <p:bldLst>
      <p:bldP spid="117" grpId="0" animBg="1"/>
      <p:bldP spid="119" grpId="0" animBg="1"/>
      <p:bldP spid="120" grpId="0" animBg="1"/>
      <p:bldP spid="121" grpId="0" animBg="1"/>
      <p:bldP spid="349" grpId="0" animBg="1"/>
      <p:bldP spid="5" grpId="0" animBg="1"/>
      <p:bldP spid="18" grpId="0" animBg="1"/>
      <p:bldP spid="351" grpId="0"/>
      <p:bldP spid="352" grpId="0"/>
      <p:bldP spid="353" grpId="0"/>
      <p:bldP spid="354" grpId="0"/>
      <p:bldP spid="355" grpId="0"/>
      <p:bldP spid="356" grpId="0"/>
      <p:bldP spid="357" grpId="0"/>
      <p:bldP spid="358" grpId="0"/>
      <p:bldP spid="359" grpId="0"/>
      <p:bldP spid="360" grpId="0"/>
      <p:bldP spid="361" grpId="0"/>
      <p:bldP spid="362" grpId="0"/>
      <p:bldP spid="3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FAE389-3032-FC9E-5C4A-8C38533A7A6C}"/>
              </a:ext>
            </a:extLst>
          </p:cNvPr>
          <p:cNvPicPr>
            <a:picLocks noChangeAspect="1"/>
          </p:cNvPicPr>
          <p:nvPr/>
        </p:nvPicPr>
        <p:blipFill>
          <a:blip r:embed="rId2"/>
          <a:stretch>
            <a:fillRect/>
          </a:stretch>
        </p:blipFill>
        <p:spPr>
          <a:xfrm>
            <a:off x="0" y="1255"/>
            <a:ext cx="9144000" cy="5140990"/>
          </a:xfrm>
          <a:prstGeom prst="rect">
            <a:avLst/>
          </a:prstGeom>
        </p:spPr>
      </p:pic>
      <p:pic>
        <p:nvPicPr>
          <p:cNvPr id="6" name="图片 37">
            <a:extLst>
              <a:ext uri="{FF2B5EF4-FFF2-40B4-BE49-F238E27FC236}">
                <a16:creationId xmlns:a16="http://schemas.microsoft.com/office/drawing/2014/main" xmlns="" id="{ED128366-7C87-8987-6D59-BEC64E020EAE}"/>
              </a:ext>
            </a:extLst>
          </p:cNvPr>
          <p:cNvPicPr>
            <a:picLocks noChangeAspect="1"/>
          </p:cNvPicPr>
          <p:nvPr/>
        </p:nvPicPr>
        <p:blipFill>
          <a:blip r:embed="rId3"/>
          <a:stretch>
            <a:fillRect/>
          </a:stretch>
        </p:blipFill>
        <p:spPr>
          <a:xfrm>
            <a:off x="2757233" y="3901895"/>
            <a:ext cx="1718823" cy="822841"/>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1935088" y="1385830"/>
            <a:ext cx="5387139" cy="232231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581600" y="147526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349630" y="1468600"/>
            <a:ext cx="4576118" cy="206828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445788" y="1531983"/>
            <a:ext cx="4576118" cy="3585597"/>
          </a:xfrm>
          <a:prstGeom prst="rect">
            <a:avLst/>
          </a:prstGeom>
          <a:noFill/>
        </p:spPr>
        <p:txBody>
          <a:bodyPr wrap="square" rtlCol="0">
            <a:spAutoFit/>
          </a:bodyPr>
          <a:lstStyle/>
          <a:p>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1:  Điền từ còn thiếu vào chỗ trống “Ngôn ngữ trong truyện ngắn Gió lạnh đầu mùa giàu...”</a:t>
            </a:r>
            <a:endParaRPr lang="en-US" sz="28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just" defTabSz="685800" rtl="0" eaLnBrk="1" fontAlgn="auto" latinLnBrk="0" hangingPunct="1">
              <a:spcBef>
                <a:spcPts val="0"/>
              </a:spcBef>
              <a:spcAft>
                <a:spcPts val="0"/>
              </a:spcAft>
              <a:buClrTx/>
              <a:buSzTx/>
              <a:buFont typeface="Arial"/>
              <a:buNone/>
              <a:tabLst/>
              <a:defRPr/>
            </a:pPr>
            <a:endParaRPr kumimoji="0" lang="en-US" sz="11500" b="0"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1" name="Graphic 20" descr="Home">
            <a:hlinkClick r:id="rId4" action="ppaction://hlinksldjump"/>
            <a:extLst>
              <a:ext uri="{FF2B5EF4-FFF2-40B4-BE49-F238E27FC236}">
                <a16:creationId xmlns:a16="http://schemas.microsoft.com/office/drawing/2014/main" xmlns="" id="{80E7BF02-E7AD-4CEB-AAF4-90930AB673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70827" y="747155"/>
            <a:ext cx="908404" cy="908404"/>
          </a:xfrm>
          <a:prstGeom prst="rect">
            <a:avLst/>
          </a:prstGeom>
        </p:spPr>
      </p:pic>
      <p:sp>
        <p:nvSpPr>
          <p:cNvPr id="8" name="1">
            <a:hlinkClick r:id="rId7" action="ppaction://hlinksldjump"/>
            <a:extLst>
              <a:ext uri="{FF2B5EF4-FFF2-40B4-BE49-F238E27FC236}">
                <a16:creationId xmlns:a16="http://schemas.microsoft.com/office/drawing/2014/main" xmlns="" id="{2E63410A-9FB2-8931-71D7-8AE99ADC6DBA}"/>
              </a:ext>
            </a:extLst>
          </p:cNvPr>
          <p:cNvSpPr/>
          <p:nvPr/>
        </p:nvSpPr>
        <p:spPr>
          <a:xfrm>
            <a:off x="397853" y="504721"/>
            <a:ext cx="368971" cy="40263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9" name="Table 338">
            <a:extLst>
              <a:ext uri="{FF2B5EF4-FFF2-40B4-BE49-F238E27FC236}">
                <a16:creationId xmlns:a16="http://schemas.microsoft.com/office/drawing/2014/main" xmlns="" id="{C9412F73-FDFD-A55E-9C16-43A409ED62D4}"/>
              </a:ext>
            </a:extLst>
          </p:cNvPr>
          <p:cNvGraphicFramePr>
            <a:graphicFrameLocks noGrp="1"/>
          </p:cNvGraphicFramePr>
          <p:nvPr>
            <p:extLst>
              <p:ext uri="{D42A27DB-BD31-4B8C-83A1-F6EECF244321}">
                <p14:modId xmlns:p14="http://schemas.microsoft.com/office/powerpoint/2010/main" val="2104875822"/>
              </p:ext>
            </p:extLst>
          </p:nvPr>
        </p:nvGraphicFramePr>
        <p:xfrm>
          <a:off x="3238110" y="574656"/>
          <a:ext cx="3145821"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10" name="Table 338">
            <a:extLst>
              <a:ext uri="{FF2B5EF4-FFF2-40B4-BE49-F238E27FC236}">
                <a16:creationId xmlns:a16="http://schemas.microsoft.com/office/drawing/2014/main" xmlns="" id="{2839EDF5-2B19-1BCB-D5D1-67B11FFD081C}"/>
              </a:ext>
            </a:extLst>
          </p:cNvPr>
          <p:cNvGraphicFramePr>
            <a:graphicFrameLocks noGrp="1"/>
          </p:cNvGraphicFramePr>
          <p:nvPr>
            <p:extLst>
              <p:ext uri="{D42A27DB-BD31-4B8C-83A1-F6EECF244321}">
                <p14:modId xmlns:p14="http://schemas.microsoft.com/office/powerpoint/2010/main" val="3445213480"/>
              </p:ext>
            </p:extLst>
          </p:nvPr>
        </p:nvGraphicFramePr>
        <p:xfrm>
          <a:off x="3238110" y="571640"/>
          <a:ext cx="3145821"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5194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711C2DE-8AA0-4E6D-2C16-EDD6A0781DCD}"/>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1763789" y="1420053"/>
            <a:ext cx="5370658" cy="266984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410304" y="1244766"/>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144973" y="1619153"/>
            <a:ext cx="4728311" cy="216491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211493" y="1798371"/>
            <a:ext cx="4595269" cy="4632037"/>
          </a:xfrm>
          <a:prstGeom prst="rect">
            <a:avLst/>
          </a:prstGeom>
          <a:noFill/>
        </p:spPr>
        <p:txBody>
          <a:bodyPr wrap="square" rtlCol="0">
            <a:spAutoFit/>
          </a:bodyPr>
          <a:lstStyle/>
          <a:p>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2: Nhân vật Sơn đã lấy chiếc áo của ai để tặng cho Hiên?</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just" defTabSz="685600" rtl="0" eaLnBrk="1" fontAlgn="auto" latinLnBrk="0" hangingPunct="1">
              <a:spcBef>
                <a:spcPts val="0"/>
              </a:spcBef>
              <a:spcAft>
                <a:spcPts val="0"/>
              </a:spcAft>
              <a:buClrTx/>
              <a:buSzTx/>
              <a:buFont typeface="Arial"/>
              <a:buNone/>
              <a:tabLst/>
              <a:defRPr/>
            </a:pPr>
            <a:endParaRPr kumimoji="0" lang="en-US" sz="19900" b="0" i="0" u="none" strike="noStrike" kern="1200" cap="none" spc="0" normalizeH="0" baseline="0" noProof="0">
              <a:ln>
                <a:noFill/>
              </a:ln>
              <a:solidFill>
                <a:schemeClr val="bg1"/>
              </a:solidFill>
              <a:effectLst/>
              <a:uLnTx/>
              <a:uFillTx/>
              <a:latin typeface="Calibri Light" panose="020F0302020204030204"/>
              <a:ea typeface="Times New Roman" panose="02020603050405020304" pitchFamily="18" charset="0"/>
              <a:cs typeface="Times New Roman" panose="02020603050405020304" pitchFamily="18" charset="0"/>
              <a:sym typeface="Arial"/>
            </a:endParaRPr>
          </a:p>
        </p:txBody>
      </p:sp>
      <p:pic>
        <p:nvPicPr>
          <p:cNvPr id="20" name="Graphic 19" descr="Home">
            <a:hlinkClick r:id="rId3" action="ppaction://hlinksldjump"/>
            <a:extLst>
              <a:ext uri="{FF2B5EF4-FFF2-40B4-BE49-F238E27FC236}">
                <a16:creationId xmlns:a16="http://schemas.microsoft.com/office/drawing/2014/main" xmlns=""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26228" y="1352357"/>
            <a:ext cx="892027" cy="892027"/>
          </a:xfrm>
          <a:prstGeom prst="rect">
            <a:avLst/>
          </a:prstGeom>
        </p:spPr>
      </p:pic>
      <p:sp>
        <p:nvSpPr>
          <p:cNvPr id="9" name="1">
            <a:hlinkClick r:id="rId6" action="ppaction://hlinksldjump"/>
            <a:extLst>
              <a:ext uri="{FF2B5EF4-FFF2-40B4-BE49-F238E27FC236}">
                <a16:creationId xmlns:a16="http://schemas.microsoft.com/office/drawing/2014/main" xmlns="" id="{23B8D080-36AC-8494-4A58-6714932EEDD4}"/>
              </a:ext>
            </a:extLst>
          </p:cNvPr>
          <p:cNvSpPr/>
          <p:nvPr/>
        </p:nvSpPr>
        <p:spPr>
          <a:xfrm>
            <a:off x="2586418" y="543409"/>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1" name="Table 10">
            <a:extLst>
              <a:ext uri="{FF2B5EF4-FFF2-40B4-BE49-F238E27FC236}">
                <a16:creationId xmlns:a16="http://schemas.microsoft.com/office/drawing/2014/main" xmlns="" id="{220B0386-DB60-C583-437D-687579728359}"/>
              </a:ext>
            </a:extLst>
          </p:cNvPr>
          <p:cNvGraphicFramePr>
            <a:graphicFrameLocks noGrp="1"/>
          </p:cNvGraphicFramePr>
          <p:nvPr>
            <p:extLst>
              <p:ext uri="{D42A27DB-BD31-4B8C-83A1-F6EECF244321}">
                <p14:modId xmlns:p14="http://schemas.microsoft.com/office/powerpoint/2010/main" val="786708970"/>
              </p:ext>
            </p:extLst>
          </p:nvPr>
        </p:nvGraphicFramePr>
        <p:xfrm>
          <a:off x="4086196" y="527253"/>
          <a:ext cx="2247015"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xmlns="" val="1542989367"/>
                  </a:ext>
                </a:extLst>
              </a:tr>
            </a:tbl>
          </a:graphicData>
        </a:graphic>
      </p:graphicFrame>
      <p:graphicFrame>
        <p:nvGraphicFramePr>
          <p:cNvPr id="12" name="Table 11">
            <a:extLst>
              <a:ext uri="{FF2B5EF4-FFF2-40B4-BE49-F238E27FC236}">
                <a16:creationId xmlns:a16="http://schemas.microsoft.com/office/drawing/2014/main" xmlns="" id="{2ADF9D03-C548-BD8A-97EE-2B103D5CEA4C}"/>
              </a:ext>
            </a:extLst>
          </p:cNvPr>
          <p:cNvGraphicFramePr>
            <a:graphicFrameLocks noGrp="1"/>
          </p:cNvGraphicFramePr>
          <p:nvPr>
            <p:extLst>
              <p:ext uri="{D42A27DB-BD31-4B8C-83A1-F6EECF244321}">
                <p14:modId xmlns:p14="http://schemas.microsoft.com/office/powerpoint/2010/main" val="5732857"/>
              </p:ext>
            </p:extLst>
          </p:nvPr>
        </p:nvGraphicFramePr>
        <p:xfrm>
          <a:off x="4086196" y="524237"/>
          <a:ext cx="2247015"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135232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6D90AA0-CE80-F022-C81C-A57509258645}"/>
              </a:ext>
            </a:extLst>
          </p:cNvPr>
          <p:cNvPicPr>
            <a:picLocks noChangeAspect="1"/>
          </p:cNvPicPr>
          <p:nvPr/>
        </p:nvPicPr>
        <p:blipFill>
          <a:blip r:embed="rId2"/>
          <a:stretch>
            <a:fillRect/>
          </a:stretch>
        </p:blipFill>
        <p:spPr>
          <a:xfrm>
            <a:off x="0" y="1255"/>
            <a:ext cx="9144000" cy="5140990"/>
          </a:xfrm>
          <a:prstGeom prst="rect">
            <a:avLst/>
          </a:prstGeom>
        </p:spPr>
      </p:pic>
      <p:pic>
        <p:nvPicPr>
          <p:cNvPr id="7" name="图片 37">
            <a:extLst>
              <a:ext uri="{FF2B5EF4-FFF2-40B4-BE49-F238E27FC236}">
                <a16:creationId xmlns:a16="http://schemas.microsoft.com/office/drawing/2014/main" xmlns="" id="{56C28059-5608-0DD3-D39F-7C52ED3EB90A}"/>
              </a:ext>
            </a:extLst>
          </p:cNvPr>
          <p:cNvPicPr>
            <a:picLocks noChangeAspect="1"/>
          </p:cNvPicPr>
          <p:nvPr/>
        </p:nvPicPr>
        <p:blipFill>
          <a:blip r:embed="rId3"/>
          <a:stretch>
            <a:fillRect/>
          </a:stretch>
        </p:blipFill>
        <p:spPr>
          <a:xfrm>
            <a:off x="2757233" y="3901895"/>
            <a:ext cx="1718823" cy="822841"/>
          </a:xfrm>
          <a:prstGeom prst="rect">
            <a:avLst/>
          </a:prstGeom>
        </p:spPr>
      </p:pic>
      <p:grpSp>
        <p:nvGrpSpPr>
          <p:cNvPr id="2" name="Group 1">
            <a:extLst>
              <a:ext uri="{FF2B5EF4-FFF2-40B4-BE49-F238E27FC236}">
                <a16:creationId xmlns:a16="http://schemas.microsoft.com/office/drawing/2014/main" xmlns="" id="{BEE233A9-D7B4-40D9-ACF3-C787E24B451A}"/>
              </a:ext>
            </a:extLst>
          </p:cNvPr>
          <p:cNvGrpSpPr/>
          <p:nvPr/>
        </p:nvGrpSpPr>
        <p:grpSpPr>
          <a:xfrm>
            <a:off x="1275907" y="1117461"/>
            <a:ext cx="6098211" cy="2157367"/>
            <a:chOff x="2286002" y="1494701"/>
            <a:chExt cx="5986461" cy="3791674"/>
          </a:xfrm>
        </p:grpSpPr>
        <p:sp>
          <p:nvSpPr>
            <p:cNvPr id="15" name="Rectangle: Folded Corner 14">
              <a:extLst>
                <a:ext uri="{FF2B5EF4-FFF2-40B4-BE49-F238E27FC236}">
                  <a16:creationId xmlns:a16="http://schemas.microsoft.com/office/drawing/2014/main" xmlns=""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054636" y="1929326"/>
              <a:ext cx="4920678" cy="306810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xmlns="" id="{D3298975-E4D6-4EF0-A0DD-C34A6B315261}"/>
              </a:ext>
            </a:extLst>
          </p:cNvPr>
          <p:cNvSpPr txBox="1"/>
          <p:nvPr/>
        </p:nvSpPr>
        <p:spPr>
          <a:xfrm>
            <a:off x="2058890" y="1404450"/>
            <a:ext cx="5158356" cy="3339376"/>
          </a:xfrm>
          <a:prstGeom prst="rect">
            <a:avLst/>
          </a:prstGeom>
          <a:noFill/>
        </p:spPr>
        <p:txBody>
          <a:bodyPr wrap="square" rtlCol="0">
            <a:spAutoFit/>
          </a:bodyPr>
          <a:lstStyle/>
          <a:p>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3: Thạch Lam khai thác nhân vật Sơn ở khía cạnh nào trong câu văn: “Sơn đứng lặng yên đợi, trong lòng tự nhiên thấy ấm áp vui vui” </a:t>
            </a:r>
            <a:endParaRPr lang="en-US" sz="24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just" defTabSz="685600" rtl="0" eaLnBrk="1" fontAlgn="auto" latinLnBrk="0" hangingPunct="1">
              <a:spcBef>
                <a:spcPts val="0"/>
              </a:spcBef>
              <a:spcAft>
                <a:spcPts val="0"/>
              </a:spcAft>
              <a:buClrTx/>
              <a:buSzTx/>
              <a:buFont typeface="Arial"/>
              <a:buNone/>
              <a:tabLst/>
              <a:defRPr/>
            </a:pPr>
            <a:endParaRPr kumimoji="0" lang="en-US" sz="11500" b="0" i="0" u="none" strike="noStrike" kern="1200" cap="none" spc="0" normalizeH="0" baseline="0" noProof="0">
              <a:ln>
                <a:noFill/>
              </a:ln>
              <a:solidFill>
                <a:schemeClr val="bg1"/>
              </a:solidFill>
              <a:effectLst/>
              <a:uLnTx/>
              <a:uFillTx/>
              <a:latin typeface="Calibri Light" panose="020F0302020204030204"/>
              <a:ea typeface="Times New Roman" panose="02020603050405020304" pitchFamily="18" charset="0"/>
              <a:cs typeface="Times New Roman" panose="02020603050405020304" pitchFamily="18" charset="0"/>
              <a:sym typeface="Arial"/>
            </a:endParaRPr>
          </a:p>
        </p:txBody>
      </p:sp>
      <p:pic>
        <p:nvPicPr>
          <p:cNvPr id="20" name="Graphic 19" descr="Home">
            <a:hlinkClick r:id="rId4" action="ppaction://hlinksldjump"/>
            <a:extLst>
              <a:ext uri="{FF2B5EF4-FFF2-40B4-BE49-F238E27FC236}">
                <a16:creationId xmlns:a16="http://schemas.microsoft.com/office/drawing/2014/main" xmlns="" id="{09017410-7EC0-4BAB-B6DE-051CCC55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20933" y="825951"/>
            <a:ext cx="904252" cy="904252"/>
          </a:xfrm>
          <a:prstGeom prst="rect">
            <a:avLst/>
          </a:prstGeom>
        </p:spPr>
      </p:pic>
      <p:sp>
        <p:nvSpPr>
          <p:cNvPr id="12" name="1">
            <a:hlinkClick r:id="rId7" action="ppaction://hlinksldjump"/>
            <a:extLst>
              <a:ext uri="{FF2B5EF4-FFF2-40B4-BE49-F238E27FC236}">
                <a16:creationId xmlns:a16="http://schemas.microsoft.com/office/drawing/2014/main" xmlns="" id="{6CF0E5DC-70EF-ED61-D7BE-E3BFD76CD273}"/>
              </a:ext>
            </a:extLst>
          </p:cNvPr>
          <p:cNvSpPr/>
          <p:nvPr/>
        </p:nvSpPr>
        <p:spPr>
          <a:xfrm>
            <a:off x="1293620" y="490042"/>
            <a:ext cx="361350" cy="29122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3" name="Table 12">
            <a:extLst>
              <a:ext uri="{FF2B5EF4-FFF2-40B4-BE49-F238E27FC236}">
                <a16:creationId xmlns:a16="http://schemas.microsoft.com/office/drawing/2014/main" xmlns="" id="{0072ECE4-90F2-67AB-88E7-A1CCEA19A46A}"/>
              </a:ext>
            </a:extLst>
          </p:cNvPr>
          <p:cNvGraphicFramePr>
            <a:graphicFrameLocks noGrp="1"/>
          </p:cNvGraphicFramePr>
          <p:nvPr>
            <p:extLst>
              <p:ext uri="{D42A27DB-BD31-4B8C-83A1-F6EECF244321}">
                <p14:modId xmlns:p14="http://schemas.microsoft.com/office/powerpoint/2010/main" val="1852209164"/>
              </p:ext>
            </p:extLst>
          </p:nvPr>
        </p:nvGraphicFramePr>
        <p:xfrm>
          <a:off x="3092457" y="493058"/>
          <a:ext cx="3595224"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800" b="1">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542989367"/>
                  </a:ext>
                </a:extLst>
              </a:tr>
            </a:tbl>
          </a:graphicData>
        </a:graphic>
      </p:graphicFrame>
      <p:graphicFrame>
        <p:nvGraphicFramePr>
          <p:cNvPr id="14" name="Table 13">
            <a:extLst>
              <a:ext uri="{FF2B5EF4-FFF2-40B4-BE49-F238E27FC236}">
                <a16:creationId xmlns:a16="http://schemas.microsoft.com/office/drawing/2014/main" xmlns="" id="{B75E1DEB-D130-7EE8-42DC-11FEE21991C8}"/>
              </a:ext>
            </a:extLst>
          </p:cNvPr>
          <p:cNvGraphicFramePr>
            <a:graphicFrameLocks noGrp="1"/>
          </p:cNvGraphicFramePr>
          <p:nvPr>
            <p:extLst>
              <p:ext uri="{D42A27DB-BD31-4B8C-83A1-F6EECF244321}">
                <p14:modId xmlns:p14="http://schemas.microsoft.com/office/powerpoint/2010/main" val="2071156321"/>
              </p:ext>
            </p:extLst>
          </p:nvPr>
        </p:nvGraphicFramePr>
        <p:xfrm>
          <a:off x="3092457" y="490042"/>
          <a:ext cx="3595224"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11123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60BA371-4074-DA20-3855-4E46F7281C25}"/>
              </a:ext>
            </a:extLst>
          </p:cNvPr>
          <p:cNvPicPr>
            <a:picLocks noChangeAspect="1"/>
          </p:cNvPicPr>
          <p:nvPr/>
        </p:nvPicPr>
        <p:blipFill>
          <a:blip r:embed="rId2"/>
          <a:stretch>
            <a:fillRect/>
          </a:stretch>
        </p:blipFill>
        <p:spPr>
          <a:xfrm>
            <a:off x="0" y="1255"/>
            <a:ext cx="9144000" cy="5140990"/>
          </a:xfrm>
          <a:prstGeom prst="rect">
            <a:avLst/>
          </a:prstGeom>
        </p:spPr>
      </p:pic>
      <p:sp>
        <p:nvSpPr>
          <p:cNvPr id="19" name="TextBox 18">
            <a:extLst>
              <a:ext uri="{FF2B5EF4-FFF2-40B4-BE49-F238E27FC236}">
                <a16:creationId xmlns:a16="http://schemas.microsoft.com/office/drawing/2014/main" xmlns="" id="{D3298975-E4D6-4EF0-A0DD-C34A6B315261}"/>
              </a:ext>
            </a:extLst>
          </p:cNvPr>
          <p:cNvSpPr txBox="1"/>
          <p:nvPr/>
        </p:nvSpPr>
        <p:spPr>
          <a:xfrm>
            <a:off x="2558730" y="1920930"/>
            <a:ext cx="4033013" cy="1488484"/>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1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1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pic>
        <p:nvPicPr>
          <p:cNvPr id="10" name="图片 43">
            <a:extLst>
              <a:ext uri="{FF2B5EF4-FFF2-40B4-BE49-F238E27FC236}">
                <a16:creationId xmlns:a16="http://schemas.microsoft.com/office/drawing/2014/main" xmlns="" id="{B4148E5A-913A-BC2C-EA80-3379F54903C4}"/>
              </a:ext>
            </a:extLst>
          </p:cNvPr>
          <p:cNvPicPr>
            <a:picLocks noChangeAspect="1"/>
          </p:cNvPicPr>
          <p:nvPr/>
        </p:nvPicPr>
        <p:blipFill>
          <a:blip r:embed="rId3"/>
          <a:stretch>
            <a:fillRect/>
          </a:stretch>
        </p:blipFill>
        <p:spPr>
          <a:xfrm>
            <a:off x="-19217" y="1270135"/>
            <a:ext cx="792366" cy="457134"/>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069022" y="973233"/>
            <a:ext cx="5209106" cy="27518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450204" y="1269410"/>
            <a:ext cx="4438888" cy="230832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4"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53840" y="841184"/>
            <a:ext cx="856452" cy="856452"/>
          </a:xfrm>
          <a:prstGeom prst="rect">
            <a:avLst/>
          </a:prstGeom>
        </p:spPr>
      </p:pic>
      <p:sp>
        <p:nvSpPr>
          <p:cNvPr id="23" name="TextBox 22">
            <a:extLst>
              <a:ext uri="{FF2B5EF4-FFF2-40B4-BE49-F238E27FC236}">
                <a16:creationId xmlns:a16="http://schemas.microsoft.com/office/drawing/2014/main" xmlns="" id="{96A9080A-9F71-02EA-8D7F-544D4E71FFFA}"/>
              </a:ext>
            </a:extLst>
          </p:cNvPr>
          <p:cNvSpPr txBox="1"/>
          <p:nvPr/>
        </p:nvSpPr>
        <p:spPr>
          <a:xfrm>
            <a:off x="2459931" y="1486313"/>
            <a:ext cx="4339447" cy="1938992"/>
          </a:xfrm>
          <a:prstGeom prst="rect">
            <a:avLst/>
          </a:prstGeom>
          <a:noFill/>
        </p:spPr>
        <p:txBody>
          <a:bodyPr wrap="square">
            <a:spAutoFit/>
          </a:bodyPr>
          <a:lstStyle/>
          <a:p>
            <a:pPr algn="just"/>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4: </a:t>
            </a:r>
            <a:r>
              <a:rPr lang="en-US" sz="24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Điền</a:t>
            </a:r>
            <a:r>
              <a:rPr lang="vi-VN" sz="24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từ còn thiếu và chỗ trống:”...</a:t>
            </a:r>
            <a:r>
              <a:rPr lang="en-US" sz="24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là một hệ thống sự kiện được sắp xếp theo một ý đồ nhất định nhằm thể hiện nội dung, ý nghĩa của tác phẩm</a:t>
            </a:r>
            <a:r>
              <a:rPr lang="vi-VN" sz="24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1" name="1">
            <a:hlinkClick r:id="rId7" action="ppaction://hlinksldjump"/>
            <a:extLst>
              <a:ext uri="{FF2B5EF4-FFF2-40B4-BE49-F238E27FC236}">
                <a16:creationId xmlns:a16="http://schemas.microsoft.com/office/drawing/2014/main" xmlns="" id="{0F178572-BB92-70B1-111A-CA184875589C}"/>
              </a:ext>
            </a:extLst>
          </p:cNvPr>
          <p:cNvSpPr/>
          <p:nvPr/>
        </p:nvSpPr>
        <p:spPr>
          <a:xfrm>
            <a:off x="1495981" y="447513"/>
            <a:ext cx="361350" cy="2981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2" name="Table 11">
            <a:extLst>
              <a:ext uri="{FF2B5EF4-FFF2-40B4-BE49-F238E27FC236}">
                <a16:creationId xmlns:a16="http://schemas.microsoft.com/office/drawing/2014/main" xmlns="" id="{67EAAA94-25D5-611E-34C0-705EFDB9A410}"/>
              </a:ext>
            </a:extLst>
          </p:cNvPr>
          <p:cNvGraphicFramePr>
            <a:graphicFrameLocks noGrp="1"/>
          </p:cNvGraphicFramePr>
          <p:nvPr>
            <p:extLst>
              <p:ext uri="{D42A27DB-BD31-4B8C-83A1-F6EECF244321}">
                <p14:modId xmlns:p14="http://schemas.microsoft.com/office/powerpoint/2010/main" val="2674029603"/>
              </p:ext>
            </p:extLst>
          </p:nvPr>
        </p:nvGraphicFramePr>
        <p:xfrm>
          <a:off x="2547116" y="395025"/>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1">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1800" b="1">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13" name="Table 12">
            <a:extLst>
              <a:ext uri="{FF2B5EF4-FFF2-40B4-BE49-F238E27FC236}">
                <a16:creationId xmlns:a16="http://schemas.microsoft.com/office/drawing/2014/main" xmlns="" id="{DD218D5E-EB31-6A3A-003C-C3822AFEF734}"/>
              </a:ext>
            </a:extLst>
          </p:cNvPr>
          <p:cNvGraphicFramePr>
            <a:graphicFrameLocks noGrp="1"/>
          </p:cNvGraphicFramePr>
          <p:nvPr>
            <p:extLst>
              <p:ext uri="{D42A27DB-BD31-4B8C-83A1-F6EECF244321}">
                <p14:modId xmlns:p14="http://schemas.microsoft.com/office/powerpoint/2010/main" val="892073724"/>
              </p:ext>
            </p:extLst>
          </p:nvPr>
        </p:nvGraphicFramePr>
        <p:xfrm>
          <a:off x="2547116" y="392009"/>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356425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F98596A-0BAD-AAF7-3DB5-C644A949956C}"/>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106970" y="995583"/>
            <a:ext cx="5229495" cy="272947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400142" y="1207258"/>
            <a:ext cx="4636887" cy="221326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463505" y="1394840"/>
            <a:ext cx="4636886" cy="1569660"/>
          </a:xfrm>
          <a:prstGeom prst="rect">
            <a:avLst/>
          </a:prstGeom>
          <a:noFill/>
        </p:spPr>
        <p:txBody>
          <a:bodyPr wrap="square" rtlCol="0">
            <a:spAutoFit/>
          </a:bodyPr>
          <a:lstStyle/>
          <a:p>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5: Lời thoại “- Bẩm nhà cháu độ này khổ lắm, chẳng để dành được đồng nào may áo cho con cả” là lời của nhân vật nào?</a:t>
            </a:r>
            <a:endParaRPr lang="en-US" sz="24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78623" y="768893"/>
            <a:ext cx="876730" cy="876730"/>
          </a:xfrm>
          <a:prstGeom prst="rect">
            <a:avLst/>
          </a:prstGeom>
        </p:spPr>
      </p:pic>
      <p:sp>
        <p:nvSpPr>
          <p:cNvPr id="11" name="1">
            <a:hlinkClick r:id="rId6" action="ppaction://hlinksldjump"/>
            <a:extLst>
              <a:ext uri="{FF2B5EF4-FFF2-40B4-BE49-F238E27FC236}">
                <a16:creationId xmlns:a16="http://schemas.microsoft.com/office/drawing/2014/main" xmlns="" id="{C01A49D4-1AD0-4D3F-A382-C7E255F4DAA3}"/>
              </a:ext>
            </a:extLst>
          </p:cNvPr>
          <p:cNvSpPr/>
          <p:nvPr/>
        </p:nvSpPr>
        <p:spPr>
          <a:xfrm>
            <a:off x="1596759" y="479081"/>
            <a:ext cx="360492" cy="2976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12" name="Table 11">
            <a:extLst>
              <a:ext uri="{FF2B5EF4-FFF2-40B4-BE49-F238E27FC236}">
                <a16:creationId xmlns:a16="http://schemas.microsoft.com/office/drawing/2014/main" xmlns="" id="{DFA77AD6-E217-6762-719D-13754543E24F}"/>
              </a:ext>
            </a:extLst>
          </p:cNvPr>
          <p:cNvGraphicFramePr>
            <a:graphicFrameLocks noGrp="1"/>
          </p:cNvGraphicFramePr>
          <p:nvPr>
            <p:extLst>
              <p:ext uri="{D42A27DB-BD31-4B8C-83A1-F6EECF244321}">
                <p14:modId xmlns:p14="http://schemas.microsoft.com/office/powerpoint/2010/main" val="4276795207"/>
              </p:ext>
            </p:extLst>
          </p:nvPr>
        </p:nvGraphicFramePr>
        <p:xfrm>
          <a:off x="3529605" y="443163"/>
          <a:ext cx="2696418"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1800" b="1">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1" dirty="0">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542989367"/>
                  </a:ext>
                </a:extLst>
              </a:tr>
            </a:tbl>
          </a:graphicData>
        </a:graphic>
      </p:graphicFrame>
      <p:graphicFrame>
        <p:nvGraphicFramePr>
          <p:cNvPr id="13" name="Table 12">
            <a:extLst>
              <a:ext uri="{FF2B5EF4-FFF2-40B4-BE49-F238E27FC236}">
                <a16:creationId xmlns:a16="http://schemas.microsoft.com/office/drawing/2014/main" xmlns="" id="{935ED60F-508D-A1D4-C39F-F781D27B082A}"/>
              </a:ext>
            </a:extLst>
          </p:cNvPr>
          <p:cNvGraphicFramePr>
            <a:graphicFrameLocks noGrp="1"/>
          </p:cNvGraphicFramePr>
          <p:nvPr>
            <p:extLst>
              <p:ext uri="{D42A27DB-BD31-4B8C-83A1-F6EECF244321}">
                <p14:modId xmlns:p14="http://schemas.microsoft.com/office/powerpoint/2010/main" val="1934145888"/>
              </p:ext>
            </p:extLst>
          </p:nvPr>
        </p:nvGraphicFramePr>
        <p:xfrm>
          <a:off x="3529605" y="440147"/>
          <a:ext cx="2696418"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362765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B67C783-851A-4DB4-2FE3-800E6BBAAAF3}"/>
              </a:ext>
            </a:extLst>
          </p:cNvPr>
          <p:cNvPicPr>
            <a:picLocks noChangeAspect="1"/>
          </p:cNvPicPr>
          <p:nvPr/>
        </p:nvPicPr>
        <p:blipFill>
          <a:blip r:embed="rId2"/>
          <a:stretch>
            <a:fillRect/>
          </a:stretch>
        </p:blipFill>
        <p:spPr>
          <a:xfrm>
            <a:off x="0" y="1255"/>
            <a:ext cx="9144000" cy="514099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090576" y="1549450"/>
            <a:ext cx="5005957"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715537" y="1400274"/>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323170" y="1727025"/>
            <a:ext cx="4286698"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323170" y="1865717"/>
            <a:ext cx="4097858" cy="1815882"/>
          </a:xfrm>
          <a:prstGeom prst="rect">
            <a:avLst/>
          </a:prstGeom>
          <a:noFill/>
        </p:spPr>
        <p:txBody>
          <a:bodyPr wrap="square" rtlCol="0">
            <a:spAutoFit/>
          </a:bodyPr>
          <a:lstStyle/>
          <a:p>
            <a:pPr algn="just"/>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 ngang 6: Truyện Gió lạnh đầu mùa được khắc họa vào thời gian nào trong năm?</a:t>
            </a:r>
            <a:endParaRPr lang="en-US" sz="28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54187" y="703838"/>
            <a:ext cx="876730" cy="876730"/>
          </a:xfrm>
          <a:prstGeom prst="rect">
            <a:avLst/>
          </a:prstGeom>
        </p:spPr>
      </p:pic>
      <p:sp>
        <p:nvSpPr>
          <p:cNvPr id="4" name="1">
            <a:hlinkClick r:id="rId6" action="ppaction://hlinksldjump"/>
            <a:extLst>
              <a:ext uri="{FF2B5EF4-FFF2-40B4-BE49-F238E27FC236}">
                <a16:creationId xmlns:a16="http://schemas.microsoft.com/office/drawing/2014/main" xmlns="" id="{5CE848F3-7066-BFE6-BE2A-F78AA0A7FCEF}"/>
              </a:ext>
            </a:extLst>
          </p:cNvPr>
          <p:cNvSpPr/>
          <p:nvPr/>
        </p:nvSpPr>
        <p:spPr>
          <a:xfrm>
            <a:off x="1791134" y="520958"/>
            <a:ext cx="416440" cy="35014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1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11" name="Table 10">
            <a:extLst>
              <a:ext uri="{FF2B5EF4-FFF2-40B4-BE49-F238E27FC236}">
                <a16:creationId xmlns:a16="http://schemas.microsoft.com/office/drawing/2014/main" xmlns="" id="{ED4167BC-692A-5712-AA61-BCDA684D49EE}"/>
              </a:ext>
            </a:extLst>
          </p:cNvPr>
          <p:cNvGraphicFramePr>
            <a:graphicFrameLocks noGrp="1"/>
          </p:cNvGraphicFramePr>
          <p:nvPr>
            <p:extLst>
              <p:ext uri="{D42A27DB-BD31-4B8C-83A1-F6EECF244321}">
                <p14:modId xmlns:p14="http://schemas.microsoft.com/office/powerpoint/2010/main" val="3523858051"/>
              </p:ext>
            </p:extLst>
          </p:nvPr>
        </p:nvGraphicFramePr>
        <p:xfrm>
          <a:off x="2450207" y="523974"/>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b="1">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800" b="1" dirty="0">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542989367"/>
                  </a:ext>
                </a:extLst>
              </a:tr>
            </a:tbl>
          </a:graphicData>
        </a:graphic>
      </p:graphicFrame>
      <p:graphicFrame>
        <p:nvGraphicFramePr>
          <p:cNvPr id="12" name="Table 11">
            <a:extLst>
              <a:ext uri="{FF2B5EF4-FFF2-40B4-BE49-F238E27FC236}">
                <a16:creationId xmlns:a16="http://schemas.microsoft.com/office/drawing/2014/main" xmlns="" id="{B073D373-83AF-7666-6EDA-93C6BC1A28ED}"/>
              </a:ext>
            </a:extLst>
          </p:cNvPr>
          <p:cNvGraphicFramePr>
            <a:graphicFrameLocks noGrp="1"/>
          </p:cNvGraphicFramePr>
          <p:nvPr>
            <p:extLst>
              <p:ext uri="{D42A27DB-BD31-4B8C-83A1-F6EECF244321}">
                <p14:modId xmlns:p14="http://schemas.microsoft.com/office/powerpoint/2010/main" val="3571465698"/>
              </p:ext>
            </p:extLst>
          </p:nvPr>
        </p:nvGraphicFramePr>
        <p:xfrm>
          <a:off x="2450207" y="520958"/>
          <a:ext cx="4044627" cy="365760"/>
        </p:xfrm>
        <a:graphic>
          <a:graphicData uri="http://schemas.openxmlformats.org/drawingml/2006/table">
            <a:tbl>
              <a:tblPr firstRow="1" bandRow="1">
                <a:tableStyleId>{7D457BD4-A109-4164-A7F1-B89D5F1F9B8C}</a:tableStyleId>
              </a:tblPr>
              <a:tblGrid>
                <a:gridCol w="449403">
                  <a:extLst>
                    <a:ext uri="{9D8B030D-6E8A-4147-A177-3AD203B41FA5}">
                      <a16:colId xmlns:a16="http://schemas.microsoft.com/office/drawing/2014/main" xmlns="" val="1245128018"/>
                    </a:ext>
                  </a:extLst>
                </a:gridCol>
                <a:gridCol w="449403">
                  <a:extLst>
                    <a:ext uri="{9D8B030D-6E8A-4147-A177-3AD203B41FA5}">
                      <a16:colId xmlns:a16="http://schemas.microsoft.com/office/drawing/2014/main" xmlns="" val="1040570670"/>
                    </a:ext>
                  </a:extLst>
                </a:gridCol>
                <a:gridCol w="449403">
                  <a:extLst>
                    <a:ext uri="{9D8B030D-6E8A-4147-A177-3AD203B41FA5}">
                      <a16:colId xmlns:a16="http://schemas.microsoft.com/office/drawing/2014/main" xmlns="" val="4251131892"/>
                    </a:ext>
                  </a:extLst>
                </a:gridCol>
                <a:gridCol w="449403">
                  <a:extLst>
                    <a:ext uri="{9D8B030D-6E8A-4147-A177-3AD203B41FA5}">
                      <a16:colId xmlns:a16="http://schemas.microsoft.com/office/drawing/2014/main" xmlns="" val="944822093"/>
                    </a:ext>
                  </a:extLst>
                </a:gridCol>
                <a:gridCol w="449403">
                  <a:extLst>
                    <a:ext uri="{9D8B030D-6E8A-4147-A177-3AD203B41FA5}">
                      <a16:colId xmlns:a16="http://schemas.microsoft.com/office/drawing/2014/main" xmlns="" val="1157811404"/>
                    </a:ext>
                  </a:extLst>
                </a:gridCol>
                <a:gridCol w="449403">
                  <a:extLst>
                    <a:ext uri="{9D8B030D-6E8A-4147-A177-3AD203B41FA5}">
                      <a16:colId xmlns:a16="http://schemas.microsoft.com/office/drawing/2014/main" xmlns="" val="1414250038"/>
                    </a:ext>
                  </a:extLst>
                </a:gridCol>
                <a:gridCol w="449403">
                  <a:extLst>
                    <a:ext uri="{9D8B030D-6E8A-4147-A177-3AD203B41FA5}">
                      <a16:colId xmlns:a16="http://schemas.microsoft.com/office/drawing/2014/main" xmlns="" val="1575182254"/>
                    </a:ext>
                  </a:extLst>
                </a:gridCol>
                <a:gridCol w="449403">
                  <a:extLst>
                    <a:ext uri="{9D8B030D-6E8A-4147-A177-3AD203B41FA5}">
                      <a16:colId xmlns:a16="http://schemas.microsoft.com/office/drawing/2014/main" xmlns="" val="2070968316"/>
                    </a:ext>
                  </a:extLst>
                </a:gridCol>
                <a:gridCol w="449403">
                  <a:extLst>
                    <a:ext uri="{9D8B030D-6E8A-4147-A177-3AD203B41FA5}">
                      <a16:colId xmlns:a16="http://schemas.microsoft.com/office/drawing/2014/main" xmlns="" val="886053356"/>
                    </a:ext>
                  </a:extLst>
                </a:gridCol>
              </a:tblGrid>
              <a:tr h="348919">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a:solidFill>
                            <a:srgbClr val="FFD966"/>
                          </a:solidFill>
                          <a:latin typeface="Times New Roman" panose="02020603050405020304" pitchFamily="18" charset="0"/>
                          <a:cs typeface="Times New Roman" panose="02020603050405020304" pitchFamily="18" charset="0"/>
                        </a:rPr>
                        <a:t>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b="1" dirty="0">
                          <a:solidFill>
                            <a:srgbClr val="FFD966"/>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42989367"/>
                  </a:ext>
                </a:extLst>
              </a:tr>
            </a:tbl>
          </a:graphicData>
        </a:graphic>
      </p:graphicFrame>
    </p:spTree>
    <p:extLst>
      <p:ext uri="{BB962C8B-B14F-4D97-AF65-F5344CB8AC3E}">
        <p14:creationId xmlns:p14="http://schemas.microsoft.com/office/powerpoint/2010/main" val="372097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577010" y="861350"/>
            <a:ext cx="3776400" cy="76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600">
                <a:latin typeface="Times New Roman" panose="02020603050405020304" pitchFamily="18" charset="0"/>
                <a:cs typeface="Times New Roman" panose="02020603050405020304" pitchFamily="18" charset="0"/>
              </a:rPr>
              <a:t>Hoạt động vận dụng</a:t>
            </a:r>
            <a:endParaRPr sz="6600">
              <a:latin typeface="Times New Roman" panose="02020603050405020304" pitchFamily="18" charset="0"/>
              <a:cs typeface="Times New Roman" panose="02020603050405020304" pitchFamily="18" charset="0"/>
            </a:endParaRPr>
          </a:p>
        </p:txBody>
      </p:sp>
      <p:pic>
        <p:nvPicPr>
          <p:cNvPr id="308" name="Google Shape;308;p49"/>
          <p:cNvPicPr preferRelativeResize="0"/>
          <p:nvPr/>
        </p:nvPicPr>
        <p:blipFill>
          <a:blip r:embed="rId3">
            <a:alphaModFix/>
          </a:blip>
          <a:stretch>
            <a:fillRect/>
          </a:stretch>
        </p:blipFill>
        <p:spPr>
          <a:xfrm>
            <a:off x="5359911" y="929706"/>
            <a:ext cx="1189695" cy="486299"/>
          </a:xfrm>
          <a:prstGeom prst="rect">
            <a:avLst/>
          </a:prstGeom>
          <a:noFill/>
          <a:ln>
            <a:noFill/>
          </a:ln>
        </p:spPr>
      </p:pic>
      <p:pic>
        <p:nvPicPr>
          <p:cNvPr id="309" name="Google Shape;309;p49"/>
          <p:cNvPicPr preferRelativeResize="0"/>
          <p:nvPr/>
        </p:nvPicPr>
        <p:blipFill rotWithShape="1">
          <a:blip r:embed="rId4">
            <a:alphaModFix/>
          </a:blip>
          <a:srcRect t="835" b="826"/>
          <a:stretch/>
        </p:blipFill>
        <p:spPr>
          <a:xfrm>
            <a:off x="7754504" y="1455303"/>
            <a:ext cx="1189695" cy="486299"/>
          </a:xfrm>
          <a:prstGeom prst="rect">
            <a:avLst/>
          </a:prstGeom>
          <a:noFill/>
          <a:ln>
            <a:noFill/>
          </a:ln>
        </p:spPr>
      </p:pic>
      <p:pic>
        <p:nvPicPr>
          <p:cNvPr id="310" name="Google Shape;310;p49"/>
          <p:cNvPicPr preferRelativeResize="0"/>
          <p:nvPr/>
        </p:nvPicPr>
        <p:blipFill>
          <a:blip r:embed="rId5">
            <a:alphaModFix/>
          </a:blip>
          <a:stretch>
            <a:fillRect/>
          </a:stretch>
        </p:blipFill>
        <p:spPr>
          <a:xfrm>
            <a:off x="3328846" y="3654275"/>
            <a:ext cx="1865234" cy="619500"/>
          </a:xfrm>
          <a:prstGeom prst="rect">
            <a:avLst/>
          </a:prstGeom>
          <a:noFill/>
          <a:ln>
            <a:noFill/>
          </a:ln>
        </p:spPr>
      </p:pic>
      <p:grpSp>
        <p:nvGrpSpPr>
          <p:cNvPr id="4" name="Google Shape;1834;p40">
            <a:extLst>
              <a:ext uri="{FF2B5EF4-FFF2-40B4-BE49-F238E27FC236}">
                <a16:creationId xmlns:a16="http://schemas.microsoft.com/office/drawing/2014/main" xmlns="" id="{EB743ED2-1744-20E0-25B0-DDDA44BEDA23}"/>
              </a:ext>
            </a:extLst>
          </p:cNvPr>
          <p:cNvGrpSpPr/>
          <p:nvPr/>
        </p:nvGrpSpPr>
        <p:grpSpPr>
          <a:xfrm>
            <a:off x="5871426" y="1870051"/>
            <a:ext cx="2449871" cy="3173981"/>
            <a:chOff x="-3277636" y="1390875"/>
            <a:chExt cx="2030523" cy="2658470"/>
          </a:xfrm>
        </p:grpSpPr>
        <p:grpSp>
          <p:nvGrpSpPr>
            <p:cNvPr id="5" name="Google Shape;1835;p40">
              <a:extLst>
                <a:ext uri="{FF2B5EF4-FFF2-40B4-BE49-F238E27FC236}">
                  <a16:creationId xmlns:a16="http://schemas.microsoft.com/office/drawing/2014/main" xmlns="" id="{4E4760EE-7179-3313-C635-BF3A1189AB07}"/>
                </a:ext>
              </a:extLst>
            </p:cNvPr>
            <p:cNvGrpSpPr/>
            <p:nvPr/>
          </p:nvGrpSpPr>
          <p:grpSpPr>
            <a:xfrm>
              <a:off x="-3140702" y="1390875"/>
              <a:ext cx="1893589" cy="1413705"/>
              <a:chOff x="-3140702" y="1390875"/>
              <a:chExt cx="1893589" cy="1413705"/>
            </a:xfrm>
          </p:grpSpPr>
          <p:sp>
            <p:nvSpPr>
              <p:cNvPr id="30" name="Google Shape;1836;p40">
                <a:extLst>
                  <a:ext uri="{FF2B5EF4-FFF2-40B4-BE49-F238E27FC236}">
                    <a16:creationId xmlns:a16="http://schemas.microsoft.com/office/drawing/2014/main" xmlns="" id="{9204EBD9-A3BA-1BA8-CA80-5D001C4A3FD4}"/>
                  </a:ext>
                </a:extLst>
              </p:cNvPr>
              <p:cNvSpPr/>
              <p:nvPr/>
            </p:nvSpPr>
            <p:spPr>
              <a:xfrm>
                <a:off x="-3136096" y="1390875"/>
                <a:ext cx="1888983" cy="1413705"/>
              </a:xfrm>
              <a:custGeom>
                <a:avLst/>
                <a:gdLst/>
                <a:ahLst/>
                <a:cxnLst/>
                <a:rect l="l" t="t" r="r" b="b"/>
                <a:pathLst>
                  <a:path w="16816" h="12585" extrusionOk="0">
                    <a:moveTo>
                      <a:pt x="2437" y="0"/>
                    </a:moveTo>
                    <a:cubicBezTo>
                      <a:pt x="370" y="0"/>
                      <a:pt x="200" y="1610"/>
                      <a:pt x="200" y="1610"/>
                    </a:cubicBezTo>
                    <a:lnTo>
                      <a:pt x="208" y="1610"/>
                    </a:lnTo>
                    <a:cubicBezTo>
                      <a:pt x="1" y="4802"/>
                      <a:pt x="1999" y="5515"/>
                      <a:pt x="3077" y="6286"/>
                    </a:cubicBezTo>
                    <a:cubicBezTo>
                      <a:pt x="4155" y="7057"/>
                      <a:pt x="5456" y="7265"/>
                      <a:pt x="6542" y="9097"/>
                    </a:cubicBezTo>
                    <a:cubicBezTo>
                      <a:pt x="7470" y="10662"/>
                      <a:pt x="10316" y="12584"/>
                      <a:pt x="12945" y="12584"/>
                    </a:cubicBezTo>
                    <a:cubicBezTo>
                      <a:pt x="13394" y="12584"/>
                      <a:pt x="13836" y="12528"/>
                      <a:pt x="14261" y="12405"/>
                    </a:cubicBezTo>
                    <a:cubicBezTo>
                      <a:pt x="16666" y="11709"/>
                      <a:pt x="16815" y="8069"/>
                      <a:pt x="16019" y="6435"/>
                    </a:cubicBezTo>
                    <a:cubicBezTo>
                      <a:pt x="15223" y="4810"/>
                      <a:pt x="11749" y="4371"/>
                      <a:pt x="10680" y="4130"/>
                    </a:cubicBezTo>
                    <a:cubicBezTo>
                      <a:pt x="9618" y="3898"/>
                      <a:pt x="9013" y="3227"/>
                      <a:pt x="9784" y="2961"/>
                    </a:cubicBezTo>
                    <a:cubicBezTo>
                      <a:pt x="10547" y="2704"/>
                      <a:pt x="11219" y="2033"/>
                      <a:pt x="10547" y="1768"/>
                    </a:cubicBezTo>
                    <a:cubicBezTo>
                      <a:pt x="9884" y="1502"/>
                      <a:pt x="8375" y="1535"/>
                      <a:pt x="7438" y="1345"/>
                    </a:cubicBezTo>
                    <a:cubicBezTo>
                      <a:pt x="6509" y="1154"/>
                      <a:pt x="5266" y="225"/>
                      <a:pt x="2828" y="18"/>
                    </a:cubicBezTo>
                    <a:cubicBezTo>
                      <a:pt x="2691" y="6"/>
                      <a:pt x="2561" y="0"/>
                      <a:pt x="2437" y="0"/>
                    </a:cubicBez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837;p40">
                <a:extLst>
                  <a:ext uri="{FF2B5EF4-FFF2-40B4-BE49-F238E27FC236}">
                    <a16:creationId xmlns:a16="http://schemas.microsoft.com/office/drawing/2014/main" xmlns="" id="{B139F8AB-C9C0-2580-C00A-F8764E12D8B1}"/>
                  </a:ext>
                </a:extLst>
              </p:cNvPr>
              <p:cNvSpPr/>
              <p:nvPr/>
            </p:nvSpPr>
            <p:spPr>
              <a:xfrm>
                <a:off x="-3077346" y="1538144"/>
                <a:ext cx="1398090" cy="991110"/>
              </a:xfrm>
              <a:custGeom>
                <a:avLst/>
                <a:gdLst/>
                <a:ahLst/>
                <a:cxnLst/>
                <a:rect l="l" t="t" r="r" b="b"/>
                <a:pathLst>
                  <a:path w="12446" h="8823" extrusionOk="0">
                    <a:moveTo>
                      <a:pt x="141" y="1816"/>
                    </a:moveTo>
                    <a:cubicBezTo>
                      <a:pt x="116" y="1833"/>
                      <a:pt x="83" y="1833"/>
                      <a:pt x="50" y="1841"/>
                    </a:cubicBezTo>
                    <a:lnTo>
                      <a:pt x="17" y="1841"/>
                    </a:lnTo>
                    <a:lnTo>
                      <a:pt x="0" y="1833"/>
                    </a:lnTo>
                    <a:lnTo>
                      <a:pt x="0" y="1833"/>
                    </a:lnTo>
                    <a:cubicBezTo>
                      <a:pt x="42" y="2397"/>
                      <a:pt x="207" y="2936"/>
                      <a:pt x="630" y="3259"/>
                    </a:cubicBezTo>
                    <a:lnTo>
                      <a:pt x="680" y="3300"/>
                    </a:lnTo>
                    <a:cubicBezTo>
                      <a:pt x="796" y="3201"/>
                      <a:pt x="862" y="3060"/>
                      <a:pt x="871" y="2911"/>
                    </a:cubicBezTo>
                    <a:lnTo>
                      <a:pt x="879" y="2753"/>
                    </a:lnTo>
                    <a:cubicBezTo>
                      <a:pt x="531" y="2538"/>
                      <a:pt x="274" y="2206"/>
                      <a:pt x="141" y="1825"/>
                    </a:cubicBezTo>
                    <a:lnTo>
                      <a:pt x="141" y="1816"/>
                    </a:lnTo>
                    <a:close/>
                    <a:moveTo>
                      <a:pt x="4917" y="0"/>
                    </a:moveTo>
                    <a:cubicBezTo>
                      <a:pt x="4195" y="0"/>
                      <a:pt x="3598" y="523"/>
                      <a:pt x="2935" y="730"/>
                    </a:cubicBezTo>
                    <a:cubicBezTo>
                      <a:pt x="2894" y="738"/>
                      <a:pt x="2852" y="755"/>
                      <a:pt x="2811" y="763"/>
                    </a:cubicBezTo>
                    <a:cubicBezTo>
                      <a:pt x="2827" y="838"/>
                      <a:pt x="2836" y="921"/>
                      <a:pt x="2844" y="1012"/>
                    </a:cubicBezTo>
                    <a:cubicBezTo>
                      <a:pt x="2927" y="1899"/>
                      <a:pt x="2280" y="2737"/>
                      <a:pt x="1791" y="2894"/>
                    </a:cubicBezTo>
                    <a:lnTo>
                      <a:pt x="1774" y="2894"/>
                    </a:lnTo>
                    <a:lnTo>
                      <a:pt x="1783" y="3159"/>
                    </a:lnTo>
                    <a:cubicBezTo>
                      <a:pt x="1791" y="3226"/>
                      <a:pt x="1816" y="3292"/>
                      <a:pt x="1866" y="3342"/>
                    </a:cubicBezTo>
                    <a:cubicBezTo>
                      <a:pt x="1990" y="3358"/>
                      <a:pt x="2114" y="3416"/>
                      <a:pt x="2205" y="3508"/>
                    </a:cubicBezTo>
                    <a:lnTo>
                      <a:pt x="2239" y="3524"/>
                    </a:lnTo>
                    <a:cubicBezTo>
                      <a:pt x="2255" y="3541"/>
                      <a:pt x="2272" y="3566"/>
                      <a:pt x="2288" y="3591"/>
                    </a:cubicBezTo>
                    <a:cubicBezTo>
                      <a:pt x="2454" y="3790"/>
                      <a:pt x="2570" y="4022"/>
                      <a:pt x="2637" y="4270"/>
                    </a:cubicBezTo>
                    <a:cubicBezTo>
                      <a:pt x="2653" y="4328"/>
                      <a:pt x="2662" y="4395"/>
                      <a:pt x="2678" y="4461"/>
                    </a:cubicBezTo>
                    <a:cubicBezTo>
                      <a:pt x="3333" y="4784"/>
                      <a:pt x="3971" y="5075"/>
                      <a:pt x="4519" y="5398"/>
                    </a:cubicBezTo>
                    <a:cubicBezTo>
                      <a:pt x="5655" y="6070"/>
                      <a:pt x="6633" y="7753"/>
                      <a:pt x="8208" y="8449"/>
                    </a:cubicBezTo>
                    <a:cubicBezTo>
                      <a:pt x="8689" y="8681"/>
                      <a:pt x="9211" y="8806"/>
                      <a:pt x="9742" y="8822"/>
                    </a:cubicBezTo>
                    <a:cubicBezTo>
                      <a:pt x="12279" y="8822"/>
                      <a:pt x="12445" y="5100"/>
                      <a:pt x="10944" y="4387"/>
                    </a:cubicBezTo>
                    <a:cubicBezTo>
                      <a:pt x="9187" y="3541"/>
                      <a:pt x="6417" y="2596"/>
                      <a:pt x="6956" y="1783"/>
                    </a:cubicBezTo>
                    <a:cubicBezTo>
                      <a:pt x="7437" y="1070"/>
                      <a:pt x="6509" y="564"/>
                      <a:pt x="5646" y="117"/>
                    </a:cubicBezTo>
                    <a:lnTo>
                      <a:pt x="5597" y="108"/>
                    </a:lnTo>
                    <a:cubicBezTo>
                      <a:pt x="5364" y="67"/>
                      <a:pt x="5157" y="0"/>
                      <a:pt x="4925"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838;p40">
                <a:extLst>
                  <a:ext uri="{FF2B5EF4-FFF2-40B4-BE49-F238E27FC236}">
                    <a16:creationId xmlns:a16="http://schemas.microsoft.com/office/drawing/2014/main" xmlns="" id="{2296580E-9832-87B7-0C21-6A27C582F494}"/>
                  </a:ext>
                </a:extLst>
              </p:cNvPr>
              <p:cNvSpPr/>
              <p:nvPr/>
            </p:nvSpPr>
            <p:spPr>
              <a:xfrm>
                <a:off x="-3112843" y="1784939"/>
                <a:ext cx="322394" cy="441242"/>
              </a:xfrm>
              <a:custGeom>
                <a:avLst/>
                <a:gdLst/>
                <a:ahLst/>
                <a:cxnLst/>
                <a:rect l="l" t="t" r="r" b="b"/>
                <a:pathLst>
                  <a:path w="2870" h="3928" extrusionOk="0">
                    <a:moveTo>
                      <a:pt x="1228" y="1"/>
                    </a:moveTo>
                    <a:lnTo>
                      <a:pt x="1187" y="705"/>
                    </a:lnTo>
                    <a:cubicBezTo>
                      <a:pt x="1170" y="987"/>
                      <a:pt x="954" y="1211"/>
                      <a:pt x="673" y="1236"/>
                    </a:cubicBezTo>
                    <a:lnTo>
                      <a:pt x="490" y="1244"/>
                    </a:lnTo>
                    <a:cubicBezTo>
                      <a:pt x="192" y="1269"/>
                      <a:pt x="1" y="1576"/>
                      <a:pt x="109" y="1850"/>
                    </a:cubicBezTo>
                    <a:lnTo>
                      <a:pt x="814" y="3649"/>
                    </a:lnTo>
                    <a:cubicBezTo>
                      <a:pt x="880" y="3823"/>
                      <a:pt x="1046" y="3928"/>
                      <a:pt x="1221" y="3928"/>
                    </a:cubicBezTo>
                    <a:cubicBezTo>
                      <a:pt x="1288" y="3928"/>
                      <a:pt x="1355" y="3913"/>
                      <a:pt x="1419" y="3881"/>
                    </a:cubicBezTo>
                    <a:lnTo>
                      <a:pt x="2248" y="3466"/>
                    </a:lnTo>
                    <a:cubicBezTo>
                      <a:pt x="2347" y="3417"/>
                      <a:pt x="2430" y="3334"/>
                      <a:pt x="2472" y="3226"/>
                    </a:cubicBezTo>
                    <a:cubicBezTo>
                      <a:pt x="2472" y="3226"/>
                      <a:pt x="2870" y="1609"/>
                      <a:pt x="2538" y="1327"/>
                    </a:cubicBezTo>
                    <a:lnTo>
                      <a:pt x="2546" y="1327"/>
                    </a:lnTo>
                    <a:lnTo>
                      <a:pt x="2339" y="1228"/>
                    </a:lnTo>
                    <a:cubicBezTo>
                      <a:pt x="2206" y="1211"/>
                      <a:pt x="2099" y="1103"/>
                      <a:pt x="2099" y="971"/>
                    </a:cubicBezTo>
                    <a:lnTo>
                      <a:pt x="2065" y="9"/>
                    </a:lnTo>
                    <a:lnTo>
                      <a:pt x="1228"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839;p40">
                <a:extLst>
                  <a:ext uri="{FF2B5EF4-FFF2-40B4-BE49-F238E27FC236}">
                    <a16:creationId xmlns:a16="http://schemas.microsoft.com/office/drawing/2014/main" xmlns="" id="{D5EEDE92-D78D-5D40-C58C-2920EBBDC27B}"/>
                  </a:ext>
                </a:extLst>
              </p:cNvPr>
              <p:cNvSpPr/>
              <p:nvPr/>
            </p:nvSpPr>
            <p:spPr>
              <a:xfrm>
                <a:off x="-3087681" y="1470856"/>
                <a:ext cx="340143" cy="396646"/>
              </a:xfrm>
              <a:custGeom>
                <a:avLst/>
                <a:gdLst/>
                <a:ahLst/>
                <a:cxnLst/>
                <a:rect l="l" t="t" r="r" b="b"/>
                <a:pathLst>
                  <a:path w="3028" h="3531" extrusionOk="0">
                    <a:moveTo>
                      <a:pt x="1578" y="0"/>
                    </a:moveTo>
                    <a:cubicBezTo>
                      <a:pt x="1501" y="0"/>
                      <a:pt x="1423" y="6"/>
                      <a:pt x="1344" y="19"/>
                    </a:cubicBezTo>
                    <a:cubicBezTo>
                      <a:pt x="573" y="135"/>
                      <a:pt x="1" y="1114"/>
                      <a:pt x="142" y="2042"/>
                    </a:cubicBezTo>
                    <a:cubicBezTo>
                      <a:pt x="270" y="2892"/>
                      <a:pt x="895" y="3530"/>
                      <a:pt x="1586" y="3530"/>
                    </a:cubicBezTo>
                    <a:cubicBezTo>
                      <a:pt x="1657" y="3530"/>
                      <a:pt x="1728" y="3524"/>
                      <a:pt x="1800" y="3510"/>
                    </a:cubicBezTo>
                    <a:cubicBezTo>
                      <a:pt x="2297" y="3418"/>
                      <a:pt x="3027" y="2548"/>
                      <a:pt x="2944" y="1611"/>
                    </a:cubicBezTo>
                    <a:cubicBezTo>
                      <a:pt x="2840" y="501"/>
                      <a:pt x="2260" y="0"/>
                      <a:pt x="1578"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840;p40">
                <a:extLst>
                  <a:ext uri="{FF2B5EF4-FFF2-40B4-BE49-F238E27FC236}">
                    <a16:creationId xmlns:a16="http://schemas.microsoft.com/office/drawing/2014/main" xmlns="" id="{872E4D80-00AF-5463-C314-C489037B7952}"/>
                  </a:ext>
                </a:extLst>
              </p:cNvPr>
              <p:cNvSpPr/>
              <p:nvPr/>
            </p:nvSpPr>
            <p:spPr>
              <a:xfrm>
                <a:off x="-3140702" y="1457151"/>
                <a:ext cx="185461" cy="176137"/>
              </a:xfrm>
              <a:custGeom>
                <a:avLst/>
                <a:gdLst/>
                <a:ahLst/>
                <a:cxnLst/>
                <a:rect l="l" t="t" r="r" b="b"/>
                <a:pathLst>
                  <a:path w="1651" h="1568" extrusionOk="0">
                    <a:moveTo>
                      <a:pt x="1012" y="0"/>
                    </a:moveTo>
                    <a:cubicBezTo>
                      <a:pt x="1012" y="0"/>
                      <a:pt x="0" y="1567"/>
                      <a:pt x="564" y="1567"/>
                    </a:cubicBezTo>
                    <a:cubicBezTo>
                      <a:pt x="1136" y="1567"/>
                      <a:pt x="1650" y="705"/>
                      <a:pt x="1650" y="705"/>
                    </a:cubicBezTo>
                    <a:lnTo>
                      <a:pt x="1012" y="0"/>
                    </a:lnTo>
                    <a:close/>
                  </a:path>
                </a:pathLst>
              </a:custGeom>
              <a:solidFill>
                <a:srgbClr val="6627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841;p40">
                <a:extLst>
                  <a:ext uri="{FF2B5EF4-FFF2-40B4-BE49-F238E27FC236}">
                    <a16:creationId xmlns:a16="http://schemas.microsoft.com/office/drawing/2014/main" xmlns="" id="{E86FB7F7-4263-49CD-40B0-4A4873B946E6}"/>
                  </a:ext>
                </a:extLst>
              </p:cNvPr>
              <p:cNvSpPr/>
              <p:nvPr/>
            </p:nvSpPr>
            <p:spPr>
              <a:xfrm>
                <a:off x="-3126773" y="1620821"/>
                <a:ext cx="85822" cy="118061"/>
              </a:xfrm>
              <a:custGeom>
                <a:avLst/>
                <a:gdLst/>
                <a:ahLst/>
                <a:cxnLst/>
                <a:rect l="l" t="t" r="r" b="b"/>
                <a:pathLst>
                  <a:path w="764" h="1051" extrusionOk="0">
                    <a:moveTo>
                      <a:pt x="384" y="0"/>
                    </a:moveTo>
                    <a:cubicBezTo>
                      <a:pt x="311" y="0"/>
                      <a:pt x="238" y="45"/>
                      <a:pt x="183" y="177"/>
                    </a:cubicBezTo>
                    <a:cubicBezTo>
                      <a:pt x="1" y="591"/>
                      <a:pt x="266" y="1014"/>
                      <a:pt x="457" y="1047"/>
                    </a:cubicBezTo>
                    <a:cubicBezTo>
                      <a:pt x="469" y="1049"/>
                      <a:pt x="482" y="1050"/>
                      <a:pt x="494" y="1050"/>
                    </a:cubicBezTo>
                    <a:cubicBezTo>
                      <a:pt x="662" y="1050"/>
                      <a:pt x="763" y="848"/>
                      <a:pt x="763" y="848"/>
                    </a:cubicBezTo>
                    <a:lnTo>
                      <a:pt x="705" y="210"/>
                    </a:lnTo>
                    <a:cubicBezTo>
                      <a:pt x="705" y="210"/>
                      <a:pt x="543" y="0"/>
                      <a:pt x="384"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842;p40">
                <a:extLst>
                  <a:ext uri="{FF2B5EF4-FFF2-40B4-BE49-F238E27FC236}">
                    <a16:creationId xmlns:a16="http://schemas.microsoft.com/office/drawing/2014/main" xmlns="" id="{D6EB37BD-C586-712E-9BB3-7B18CD50C75A}"/>
                  </a:ext>
                </a:extLst>
              </p:cNvPr>
              <p:cNvSpPr/>
              <p:nvPr/>
            </p:nvSpPr>
            <p:spPr>
              <a:xfrm>
                <a:off x="-3051285" y="1410870"/>
                <a:ext cx="594239" cy="205681"/>
              </a:xfrm>
              <a:custGeom>
                <a:avLst/>
                <a:gdLst/>
                <a:ahLst/>
                <a:cxnLst/>
                <a:rect l="l" t="t" r="r" b="b"/>
                <a:pathLst>
                  <a:path w="5290" h="1831" extrusionOk="0">
                    <a:moveTo>
                      <a:pt x="2289" y="0"/>
                    </a:moveTo>
                    <a:cubicBezTo>
                      <a:pt x="1502" y="0"/>
                      <a:pt x="585" y="173"/>
                      <a:pt x="17" y="852"/>
                    </a:cubicBezTo>
                    <a:cubicBezTo>
                      <a:pt x="0" y="868"/>
                      <a:pt x="672" y="1316"/>
                      <a:pt x="713" y="1341"/>
                    </a:cubicBezTo>
                    <a:cubicBezTo>
                      <a:pt x="1161" y="1601"/>
                      <a:pt x="1673" y="1830"/>
                      <a:pt x="2202" y="1830"/>
                    </a:cubicBezTo>
                    <a:cubicBezTo>
                      <a:pt x="2212" y="1830"/>
                      <a:pt x="2221" y="1830"/>
                      <a:pt x="2231" y="1830"/>
                    </a:cubicBezTo>
                    <a:cubicBezTo>
                      <a:pt x="2769" y="1822"/>
                      <a:pt x="3176" y="1473"/>
                      <a:pt x="3632" y="1241"/>
                    </a:cubicBezTo>
                    <a:cubicBezTo>
                      <a:pt x="3951" y="1079"/>
                      <a:pt x="4254" y="1026"/>
                      <a:pt x="4575" y="1026"/>
                    </a:cubicBezTo>
                    <a:cubicBezTo>
                      <a:pt x="4712" y="1026"/>
                      <a:pt x="4853" y="1036"/>
                      <a:pt x="5000" y="1051"/>
                    </a:cubicBezTo>
                    <a:cubicBezTo>
                      <a:pt x="5035" y="1051"/>
                      <a:pt x="5113" y="1072"/>
                      <a:pt x="5170" y="1072"/>
                    </a:cubicBezTo>
                    <a:cubicBezTo>
                      <a:pt x="5192" y="1072"/>
                      <a:pt x="5212" y="1068"/>
                      <a:pt x="5224" y="1059"/>
                    </a:cubicBezTo>
                    <a:cubicBezTo>
                      <a:pt x="5290" y="1017"/>
                      <a:pt x="5248" y="984"/>
                      <a:pt x="5190" y="935"/>
                    </a:cubicBezTo>
                    <a:cubicBezTo>
                      <a:pt x="4950" y="719"/>
                      <a:pt x="4602" y="578"/>
                      <a:pt x="4320" y="437"/>
                    </a:cubicBezTo>
                    <a:cubicBezTo>
                      <a:pt x="4146" y="338"/>
                      <a:pt x="3972" y="255"/>
                      <a:pt x="3789" y="188"/>
                    </a:cubicBezTo>
                    <a:cubicBezTo>
                      <a:pt x="3789" y="188"/>
                      <a:pt x="3109" y="0"/>
                      <a:pt x="2289" y="0"/>
                    </a:cubicBezTo>
                    <a:close/>
                  </a:path>
                </a:pathLst>
              </a:custGeom>
              <a:solidFill>
                <a:srgbClr val="541A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oogle Shape;1843;p40">
              <a:extLst>
                <a:ext uri="{FF2B5EF4-FFF2-40B4-BE49-F238E27FC236}">
                  <a16:creationId xmlns:a16="http://schemas.microsoft.com/office/drawing/2014/main" xmlns="" id="{7A15CEE9-84EE-4BAB-1414-518CFA77B836}"/>
                </a:ext>
              </a:extLst>
            </p:cNvPr>
            <p:cNvGrpSpPr/>
            <p:nvPr/>
          </p:nvGrpSpPr>
          <p:grpSpPr>
            <a:xfrm>
              <a:off x="-3277636" y="1904124"/>
              <a:ext cx="1523791" cy="2145221"/>
              <a:chOff x="-3277636" y="1904124"/>
              <a:chExt cx="1523791" cy="2145221"/>
            </a:xfrm>
          </p:grpSpPr>
          <p:grpSp>
            <p:nvGrpSpPr>
              <p:cNvPr id="7" name="Google Shape;1844;p40">
                <a:extLst>
                  <a:ext uri="{FF2B5EF4-FFF2-40B4-BE49-F238E27FC236}">
                    <a16:creationId xmlns:a16="http://schemas.microsoft.com/office/drawing/2014/main" xmlns="" id="{00B6E0F1-1100-DE24-ABCD-E814FB982B80}"/>
                  </a:ext>
                </a:extLst>
              </p:cNvPr>
              <p:cNvGrpSpPr/>
              <p:nvPr/>
            </p:nvGrpSpPr>
            <p:grpSpPr>
              <a:xfrm>
                <a:off x="-3093185" y="3036665"/>
                <a:ext cx="422933" cy="1012680"/>
                <a:chOff x="-3093185" y="3036665"/>
                <a:chExt cx="422933" cy="1012680"/>
              </a:xfrm>
            </p:grpSpPr>
            <p:sp>
              <p:nvSpPr>
                <p:cNvPr id="20" name="Google Shape;1846;p40">
                  <a:extLst>
                    <a:ext uri="{FF2B5EF4-FFF2-40B4-BE49-F238E27FC236}">
                      <a16:creationId xmlns:a16="http://schemas.microsoft.com/office/drawing/2014/main" xmlns="" id="{5D308250-FFB9-724C-48E3-229C609E6797}"/>
                    </a:ext>
                  </a:extLst>
                </p:cNvPr>
                <p:cNvSpPr/>
                <p:nvPr/>
              </p:nvSpPr>
              <p:spPr>
                <a:xfrm>
                  <a:off x="-2937716" y="3659327"/>
                  <a:ext cx="154794" cy="62345"/>
                </a:xfrm>
                <a:custGeom>
                  <a:avLst/>
                  <a:gdLst/>
                  <a:ahLst/>
                  <a:cxnLst/>
                  <a:rect l="l" t="t" r="r" b="b"/>
                  <a:pathLst>
                    <a:path w="1378" h="555" extrusionOk="0">
                      <a:moveTo>
                        <a:pt x="382" y="0"/>
                      </a:moveTo>
                      <a:cubicBezTo>
                        <a:pt x="193" y="0"/>
                        <a:pt x="49" y="40"/>
                        <a:pt x="34" y="112"/>
                      </a:cubicBezTo>
                      <a:cubicBezTo>
                        <a:pt x="1" y="229"/>
                        <a:pt x="283" y="452"/>
                        <a:pt x="623" y="527"/>
                      </a:cubicBezTo>
                      <a:cubicBezTo>
                        <a:pt x="710" y="546"/>
                        <a:pt x="799" y="554"/>
                        <a:pt x="882" y="554"/>
                      </a:cubicBezTo>
                      <a:cubicBezTo>
                        <a:pt x="1129" y="554"/>
                        <a:pt x="1334" y="481"/>
                        <a:pt x="1352" y="394"/>
                      </a:cubicBezTo>
                      <a:cubicBezTo>
                        <a:pt x="1377" y="278"/>
                        <a:pt x="1095" y="121"/>
                        <a:pt x="755" y="46"/>
                      </a:cubicBezTo>
                      <a:cubicBezTo>
                        <a:pt x="627" y="15"/>
                        <a:pt x="496" y="0"/>
                        <a:pt x="382"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847;p40">
                  <a:extLst>
                    <a:ext uri="{FF2B5EF4-FFF2-40B4-BE49-F238E27FC236}">
                      <a16:creationId xmlns:a16="http://schemas.microsoft.com/office/drawing/2014/main" xmlns="" id="{453A0E4C-752D-BA22-8C70-1BC176D2E805}"/>
                    </a:ext>
                  </a:extLst>
                </p:cNvPr>
                <p:cNvSpPr/>
                <p:nvPr/>
              </p:nvSpPr>
              <p:spPr>
                <a:xfrm>
                  <a:off x="-2932099" y="3036665"/>
                  <a:ext cx="184562" cy="838337"/>
                </a:xfrm>
                <a:custGeom>
                  <a:avLst/>
                  <a:gdLst/>
                  <a:ahLst/>
                  <a:cxnLst/>
                  <a:rect l="l" t="t" r="r" b="b"/>
                  <a:pathLst>
                    <a:path w="1643" h="7463" extrusionOk="0">
                      <a:moveTo>
                        <a:pt x="821" y="1"/>
                      </a:moveTo>
                      <a:cubicBezTo>
                        <a:pt x="821" y="1"/>
                        <a:pt x="67" y="1112"/>
                        <a:pt x="34" y="1974"/>
                      </a:cubicBezTo>
                      <a:cubicBezTo>
                        <a:pt x="0" y="2828"/>
                        <a:pt x="233" y="7463"/>
                        <a:pt x="233" y="7463"/>
                      </a:cubicBezTo>
                      <a:lnTo>
                        <a:pt x="879" y="7463"/>
                      </a:lnTo>
                      <a:lnTo>
                        <a:pt x="1642" y="424"/>
                      </a:lnTo>
                      <a:lnTo>
                        <a:pt x="821" y="9"/>
                      </a:lnTo>
                      <a:lnTo>
                        <a:pt x="821"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848;p40">
                  <a:extLst>
                    <a:ext uri="{FF2B5EF4-FFF2-40B4-BE49-F238E27FC236}">
                      <a16:creationId xmlns:a16="http://schemas.microsoft.com/office/drawing/2014/main" xmlns="" id="{5AA2FCB9-56C4-3142-8554-B65F7ED1C7C8}"/>
                    </a:ext>
                  </a:extLst>
                </p:cNvPr>
                <p:cNvSpPr/>
                <p:nvPr/>
              </p:nvSpPr>
              <p:spPr>
                <a:xfrm>
                  <a:off x="-2952544" y="3669998"/>
                  <a:ext cx="282292" cy="377887"/>
                </a:xfrm>
                <a:custGeom>
                  <a:avLst/>
                  <a:gdLst/>
                  <a:ahLst/>
                  <a:cxnLst/>
                  <a:rect l="l" t="t" r="r" b="b"/>
                  <a:pathLst>
                    <a:path w="2513" h="3364" extrusionOk="0">
                      <a:moveTo>
                        <a:pt x="158" y="1"/>
                      </a:moveTo>
                      <a:cubicBezTo>
                        <a:pt x="158" y="1"/>
                        <a:pt x="0" y="2754"/>
                        <a:pt x="158" y="3077"/>
                      </a:cubicBezTo>
                      <a:cubicBezTo>
                        <a:pt x="205" y="3172"/>
                        <a:pt x="262" y="3205"/>
                        <a:pt x="324" y="3205"/>
                      </a:cubicBezTo>
                      <a:cubicBezTo>
                        <a:pt x="392" y="3205"/>
                        <a:pt x="465" y="3166"/>
                        <a:pt x="539" y="3127"/>
                      </a:cubicBezTo>
                      <a:cubicBezTo>
                        <a:pt x="614" y="3077"/>
                        <a:pt x="697" y="3052"/>
                        <a:pt x="779" y="3052"/>
                      </a:cubicBezTo>
                      <a:cubicBezTo>
                        <a:pt x="933" y="3070"/>
                        <a:pt x="1586" y="3363"/>
                        <a:pt x="1996" y="3363"/>
                      </a:cubicBezTo>
                      <a:cubicBezTo>
                        <a:pt x="2139" y="3363"/>
                        <a:pt x="2252" y="3328"/>
                        <a:pt x="2305" y="3234"/>
                      </a:cubicBezTo>
                      <a:cubicBezTo>
                        <a:pt x="2512" y="2870"/>
                        <a:pt x="1650" y="3002"/>
                        <a:pt x="1410" y="2480"/>
                      </a:cubicBezTo>
                      <a:cubicBezTo>
                        <a:pt x="1169" y="1949"/>
                        <a:pt x="1492" y="283"/>
                        <a:pt x="1492" y="283"/>
                      </a:cubicBezTo>
                      <a:lnTo>
                        <a:pt x="1492" y="283"/>
                      </a:lnTo>
                      <a:cubicBezTo>
                        <a:pt x="1341" y="353"/>
                        <a:pt x="1193" y="381"/>
                        <a:pt x="1055" y="381"/>
                      </a:cubicBezTo>
                      <a:cubicBezTo>
                        <a:pt x="543" y="381"/>
                        <a:pt x="158" y="1"/>
                        <a:pt x="158"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849;p40">
                  <a:extLst>
                    <a:ext uri="{FF2B5EF4-FFF2-40B4-BE49-F238E27FC236}">
                      <a16:creationId xmlns:a16="http://schemas.microsoft.com/office/drawing/2014/main" xmlns="" id="{97099EC0-DBA8-60D3-36FA-7B610E826FFB}"/>
                    </a:ext>
                  </a:extLst>
                </p:cNvPr>
                <p:cNvSpPr/>
                <p:nvPr/>
              </p:nvSpPr>
              <p:spPr>
                <a:xfrm>
                  <a:off x="-2934009" y="3671009"/>
                  <a:ext cx="19658" cy="14940"/>
                </a:xfrm>
                <a:custGeom>
                  <a:avLst/>
                  <a:gdLst/>
                  <a:ahLst/>
                  <a:cxnLst/>
                  <a:rect l="l" t="t" r="r" b="b"/>
                  <a:pathLst>
                    <a:path w="175" h="133" extrusionOk="0">
                      <a:moveTo>
                        <a:pt x="1" y="0"/>
                      </a:moveTo>
                      <a:lnTo>
                        <a:pt x="1" y="0"/>
                      </a:lnTo>
                      <a:cubicBezTo>
                        <a:pt x="51" y="50"/>
                        <a:pt x="109" y="91"/>
                        <a:pt x="175" y="133"/>
                      </a:cubicBezTo>
                      <a:lnTo>
                        <a:pt x="175" y="133"/>
                      </a:lnTo>
                      <a:cubicBezTo>
                        <a:pt x="109" y="91"/>
                        <a:pt x="51" y="50"/>
                        <a:pt x="1" y="0"/>
                      </a:cubicBezTo>
                      <a:close/>
                    </a:path>
                  </a:pathLst>
                </a:custGeom>
                <a:solidFill>
                  <a:srgbClr val="371D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850;p40">
                  <a:extLst>
                    <a:ext uri="{FF2B5EF4-FFF2-40B4-BE49-F238E27FC236}">
                      <a16:creationId xmlns:a16="http://schemas.microsoft.com/office/drawing/2014/main" xmlns="" id="{0D1D9B66-54CD-B5C0-7692-04F6195F4F3E}"/>
                    </a:ext>
                  </a:extLst>
                </p:cNvPr>
                <p:cNvSpPr/>
                <p:nvPr/>
              </p:nvSpPr>
              <p:spPr>
                <a:xfrm>
                  <a:off x="-2914463" y="3685837"/>
                  <a:ext cx="44821" cy="22467"/>
                </a:xfrm>
                <a:custGeom>
                  <a:avLst/>
                  <a:gdLst/>
                  <a:ahLst/>
                  <a:cxnLst/>
                  <a:rect l="l" t="t" r="r" b="b"/>
                  <a:pathLst>
                    <a:path w="399" h="200" extrusionOk="0">
                      <a:moveTo>
                        <a:pt x="1" y="1"/>
                      </a:moveTo>
                      <a:lnTo>
                        <a:pt x="1" y="1"/>
                      </a:lnTo>
                      <a:cubicBezTo>
                        <a:pt x="125" y="84"/>
                        <a:pt x="258" y="150"/>
                        <a:pt x="399" y="200"/>
                      </a:cubicBezTo>
                      <a:lnTo>
                        <a:pt x="399" y="200"/>
                      </a:lnTo>
                      <a:cubicBezTo>
                        <a:pt x="258" y="150"/>
                        <a:pt x="125" y="84"/>
                        <a:pt x="1" y="1"/>
                      </a:cubicBezTo>
                      <a:close/>
                    </a:path>
                  </a:pathLst>
                </a:custGeom>
                <a:solidFill>
                  <a:srgbClr val="AF71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851;p40">
                  <a:extLst>
                    <a:ext uri="{FF2B5EF4-FFF2-40B4-BE49-F238E27FC236}">
                      <a16:creationId xmlns:a16="http://schemas.microsoft.com/office/drawing/2014/main" xmlns="" id="{462C07E6-18C2-331B-F417-902CF423D8A4}"/>
                    </a:ext>
                  </a:extLst>
                </p:cNvPr>
                <p:cNvSpPr/>
                <p:nvPr/>
              </p:nvSpPr>
              <p:spPr>
                <a:xfrm>
                  <a:off x="-3075549" y="3659327"/>
                  <a:ext cx="154682" cy="62345"/>
                </a:xfrm>
                <a:custGeom>
                  <a:avLst/>
                  <a:gdLst/>
                  <a:ahLst/>
                  <a:cxnLst/>
                  <a:rect l="l" t="t" r="r" b="b"/>
                  <a:pathLst>
                    <a:path w="1377" h="555" extrusionOk="0">
                      <a:moveTo>
                        <a:pt x="378" y="0"/>
                      </a:moveTo>
                      <a:cubicBezTo>
                        <a:pt x="189" y="0"/>
                        <a:pt x="46" y="40"/>
                        <a:pt x="26" y="112"/>
                      </a:cubicBezTo>
                      <a:cubicBezTo>
                        <a:pt x="1" y="229"/>
                        <a:pt x="283" y="452"/>
                        <a:pt x="622" y="527"/>
                      </a:cubicBezTo>
                      <a:cubicBezTo>
                        <a:pt x="708" y="546"/>
                        <a:pt x="795" y="554"/>
                        <a:pt x="877" y="554"/>
                      </a:cubicBezTo>
                      <a:cubicBezTo>
                        <a:pt x="1121" y="554"/>
                        <a:pt x="1325" y="481"/>
                        <a:pt x="1344" y="394"/>
                      </a:cubicBezTo>
                      <a:lnTo>
                        <a:pt x="1352" y="394"/>
                      </a:lnTo>
                      <a:cubicBezTo>
                        <a:pt x="1377" y="278"/>
                        <a:pt x="1095" y="121"/>
                        <a:pt x="755" y="46"/>
                      </a:cubicBezTo>
                      <a:cubicBezTo>
                        <a:pt x="624" y="15"/>
                        <a:pt x="492" y="0"/>
                        <a:pt x="378" y="0"/>
                      </a:cubicBezTo>
                      <a:close/>
                    </a:path>
                  </a:pathLst>
                </a:custGeom>
                <a:solidFill>
                  <a:srgbClr val="4E2F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852;p40">
                  <a:extLst>
                    <a:ext uri="{FF2B5EF4-FFF2-40B4-BE49-F238E27FC236}">
                      <a16:creationId xmlns:a16="http://schemas.microsoft.com/office/drawing/2014/main" xmlns="" id="{D004E289-11DF-75CF-5C2A-EC7675CB25E2}"/>
                    </a:ext>
                  </a:extLst>
                </p:cNvPr>
                <p:cNvSpPr/>
                <p:nvPr/>
              </p:nvSpPr>
              <p:spPr>
                <a:xfrm>
                  <a:off x="-3066225" y="3036665"/>
                  <a:ext cx="183551" cy="838337"/>
                </a:xfrm>
                <a:custGeom>
                  <a:avLst/>
                  <a:gdLst/>
                  <a:ahLst/>
                  <a:cxnLst/>
                  <a:rect l="l" t="t" r="r" b="b"/>
                  <a:pathLst>
                    <a:path w="1634" h="7463" extrusionOk="0">
                      <a:moveTo>
                        <a:pt x="813" y="1"/>
                      </a:moveTo>
                      <a:cubicBezTo>
                        <a:pt x="813" y="1"/>
                        <a:pt x="59" y="1112"/>
                        <a:pt x="34" y="1974"/>
                      </a:cubicBezTo>
                      <a:cubicBezTo>
                        <a:pt x="1" y="2828"/>
                        <a:pt x="224" y="7463"/>
                        <a:pt x="224" y="7463"/>
                      </a:cubicBezTo>
                      <a:lnTo>
                        <a:pt x="879" y="7463"/>
                      </a:lnTo>
                      <a:lnTo>
                        <a:pt x="1634" y="424"/>
                      </a:lnTo>
                      <a:lnTo>
                        <a:pt x="813" y="9"/>
                      </a:lnTo>
                      <a:lnTo>
                        <a:pt x="813" y="1"/>
                      </a:ln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853;p40">
                  <a:extLst>
                    <a:ext uri="{FF2B5EF4-FFF2-40B4-BE49-F238E27FC236}">
                      <a16:creationId xmlns:a16="http://schemas.microsoft.com/office/drawing/2014/main" xmlns="" id="{422DEDAC-2EB5-AA3F-F55F-DE5E5BEE2751}"/>
                    </a:ext>
                  </a:extLst>
                </p:cNvPr>
                <p:cNvSpPr/>
                <p:nvPr/>
              </p:nvSpPr>
              <p:spPr>
                <a:xfrm>
                  <a:off x="-3093185" y="3669998"/>
                  <a:ext cx="284089" cy="379347"/>
                </a:xfrm>
                <a:custGeom>
                  <a:avLst/>
                  <a:gdLst/>
                  <a:ahLst/>
                  <a:cxnLst/>
                  <a:rect l="l" t="t" r="r" b="b"/>
                  <a:pathLst>
                    <a:path w="2529" h="3377" extrusionOk="0">
                      <a:moveTo>
                        <a:pt x="183" y="1"/>
                      </a:moveTo>
                      <a:cubicBezTo>
                        <a:pt x="183" y="1"/>
                        <a:pt x="0" y="2762"/>
                        <a:pt x="183" y="3077"/>
                      </a:cubicBezTo>
                      <a:cubicBezTo>
                        <a:pt x="233" y="3169"/>
                        <a:pt x="311" y="3197"/>
                        <a:pt x="401" y="3197"/>
                      </a:cubicBezTo>
                      <a:cubicBezTo>
                        <a:pt x="473" y="3197"/>
                        <a:pt x="552" y="3178"/>
                        <a:pt x="630" y="3160"/>
                      </a:cubicBezTo>
                      <a:cubicBezTo>
                        <a:pt x="713" y="3135"/>
                        <a:pt x="788" y="3127"/>
                        <a:pt x="879" y="3127"/>
                      </a:cubicBezTo>
                      <a:cubicBezTo>
                        <a:pt x="1027" y="3144"/>
                        <a:pt x="1596" y="3377"/>
                        <a:pt x="1985" y="3377"/>
                      </a:cubicBezTo>
                      <a:cubicBezTo>
                        <a:pt x="2142" y="3377"/>
                        <a:pt x="2270" y="3339"/>
                        <a:pt x="2330" y="3234"/>
                      </a:cubicBezTo>
                      <a:cubicBezTo>
                        <a:pt x="2529" y="2870"/>
                        <a:pt x="1675" y="3002"/>
                        <a:pt x="1434" y="2480"/>
                      </a:cubicBezTo>
                      <a:cubicBezTo>
                        <a:pt x="1194" y="1949"/>
                        <a:pt x="1509" y="283"/>
                        <a:pt x="1509" y="283"/>
                      </a:cubicBezTo>
                      <a:lnTo>
                        <a:pt x="1509" y="283"/>
                      </a:lnTo>
                      <a:cubicBezTo>
                        <a:pt x="1359" y="353"/>
                        <a:pt x="1213" y="381"/>
                        <a:pt x="1076" y="381"/>
                      </a:cubicBezTo>
                      <a:cubicBezTo>
                        <a:pt x="568" y="381"/>
                        <a:pt x="183" y="1"/>
                        <a:pt x="183" y="1"/>
                      </a:cubicBezTo>
                      <a:close/>
                    </a:path>
                  </a:pathLst>
                </a:custGeom>
                <a:solidFill>
                  <a:srgbClr val="3C3C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854;p40">
                  <a:extLst>
                    <a:ext uri="{FF2B5EF4-FFF2-40B4-BE49-F238E27FC236}">
                      <a16:creationId xmlns:a16="http://schemas.microsoft.com/office/drawing/2014/main" xmlns="" id="{4AAB93CB-CEC2-2C34-157E-D079CD908CE8}"/>
                    </a:ext>
                  </a:extLst>
                </p:cNvPr>
                <p:cNvSpPr/>
                <p:nvPr/>
              </p:nvSpPr>
              <p:spPr>
                <a:xfrm>
                  <a:off x="-3072740" y="3671009"/>
                  <a:ext cx="23365" cy="17749"/>
                </a:xfrm>
                <a:custGeom>
                  <a:avLst/>
                  <a:gdLst/>
                  <a:ahLst/>
                  <a:cxnLst/>
                  <a:rect l="l" t="t" r="r" b="b"/>
                  <a:pathLst>
                    <a:path w="208" h="158" extrusionOk="0">
                      <a:moveTo>
                        <a:pt x="1" y="0"/>
                      </a:moveTo>
                      <a:lnTo>
                        <a:pt x="1" y="0"/>
                      </a:lnTo>
                      <a:cubicBezTo>
                        <a:pt x="67" y="58"/>
                        <a:pt x="133" y="108"/>
                        <a:pt x="208" y="158"/>
                      </a:cubicBezTo>
                      <a:lnTo>
                        <a:pt x="208" y="158"/>
                      </a:lnTo>
                      <a:cubicBezTo>
                        <a:pt x="133" y="108"/>
                        <a:pt x="67" y="58"/>
                        <a:pt x="1" y="0"/>
                      </a:cubicBezTo>
                      <a:close/>
                    </a:path>
                  </a:pathLst>
                </a:custGeom>
                <a:solidFill>
                  <a:srgbClr val="4024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855;p40">
                  <a:extLst>
                    <a:ext uri="{FF2B5EF4-FFF2-40B4-BE49-F238E27FC236}">
                      <a16:creationId xmlns:a16="http://schemas.microsoft.com/office/drawing/2014/main" xmlns="" id="{FE0F2376-F0F2-B748-A7EB-471FF248E51D}"/>
                    </a:ext>
                  </a:extLst>
                </p:cNvPr>
                <p:cNvSpPr/>
                <p:nvPr/>
              </p:nvSpPr>
              <p:spPr>
                <a:xfrm>
                  <a:off x="-3049488" y="3688646"/>
                  <a:ext cx="19658" cy="11346"/>
                </a:xfrm>
                <a:custGeom>
                  <a:avLst/>
                  <a:gdLst/>
                  <a:ahLst/>
                  <a:cxnLst/>
                  <a:rect l="l" t="t" r="r" b="b"/>
                  <a:pathLst>
                    <a:path w="175" h="101" extrusionOk="0">
                      <a:moveTo>
                        <a:pt x="1" y="1"/>
                      </a:moveTo>
                      <a:lnTo>
                        <a:pt x="1" y="1"/>
                      </a:lnTo>
                      <a:cubicBezTo>
                        <a:pt x="59" y="34"/>
                        <a:pt x="117" y="67"/>
                        <a:pt x="175" y="100"/>
                      </a:cubicBezTo>
                      <a:lnTo>
                        <a:pt x="175" y="100"/>
                      </a:lnTo>
                      <a:cubicBezTo>
                        <a:pt x="117" y="67"/>
                        <a:pt x="59" y="34"/>
                        <a:pt x="1" y="1"/>
                      </a:cubicBezTo>
                      <a:close/>
                    </a:path>
                  </a:pathLst>
                </a:custGeom>
                <a:solidFill>
                  <a:srgbClr val="CD8C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1856;p40">
                <a:extLst>
                  <a:ext uri="{FF2B5EF4-FFF2-40B4-BE49-F238E27FC236}">
                    <a16:creationId xmlns:a16="http://schemas.microsoft.com/office/drawing/2014/main" xmlns="" id="{69B093C8-E39F-9FFB-49B8-DD1C7F6B4E69}"/>
                  </a:ext>
                </a:extLst>
              </p:cNvPr>
              <p:cNvGrpSpPr/>
              <p:nvPr/>
            </p:nvGrpSpPr>
            <p:grpSpPr>
              <a:xfrm>
                <a:off x="-3277636" y="1904124"/>
                <a:ext cx="1523791" cy="1422356"/>
                <a:chOff x="-3277636" y="1904124"/>
                <a:chExt cx="1523791" cy="1422356"/>
              </a:xfrm>
            </p:grpSpPr>
            <p:sp>
              <p:nvSpPr>
                <p:cNvPr id="9" name="Google Shape;1857;p40">
                  <a:extLst>
                    <a:ext uri="{FF2B5EF4-FFF2-40B4-BE49-F238E27FC236}">
                      <a16:creationId xmlns:a16="http://schemas.microsoft.com/office/drawing/2014/main" xmlns="" id="{A5973C95-B75D-0B43-07B6-5BA325E5E87C}"/>
                    </a:ext>
                  </a:extLst>
                </p:cNvPr>
                <p:cNvSpPr/>
                <p:nvPr/>
              </p:nvSpPr>
              <p:spPr>
                <a:xfrm>
                  <a:off x="-3159349" y="2470395"/>
                  <a:ext cx="1405504" cy="856086"/>
                </a:xfrm>
                <a:custGeom>
                  <a:avLst/>
                  <a:gdLst/>
                  <a:ahLst/>
                  <a:cxnLst/>
                  <a:rect l="l" t="t" r="r" b="b"/>
                  <a:pathLst>
                    <a:path w="12512" h="7621" extrusionOk="0">
                      <a:moveTo>
                        <a:pt x="4013" y="1"/>
                      </a:moveTo>
                      <a:lnTo>
                        <a:pt x="75" y="391"/>
                      </a:lnTo>
                      <a:cubicBezTo>
                        <a:pt x="75" y="391"/>
                        <a:pt x="0" y="5821"/>
                        <a:pt x="1078" y="6750"/>
                      </a:cubicBezTo>
                      <a:cubicBezTo>
                        <a:pt x="1834" y="7402"/>
                        <a:pt x="2425" y="7620"/>
                        <a:pt x="3156" y="7620"/>
                      </a:cubicBezTo>
                      <a:cubicBezTo>
                        <a:pt x="3475" y="7620"/>
                        <a:pt x="3822" y="7578"/>
                        <a:pt x="4221" y="7513"/>
                      </a:cubicBezTo>
                      <a:cubicBezTo>
                        <a:pt x="5476" y="7315"/>
                        <a:pt x="7506" y="6562"/>
                        <a:pt x="9078" y="6562"/>
                      </a:cubicBezTo>
                      <a:cubicBezTo>
                        <a:pt x="9157" y="6562"/>
                        <a:pt x="9235" y="6564"/>
                        <a:pt x="9311" y="6567"/>
                      </a:cubicBezTo>
                      <a:cubicBezTo>
                        <a:pt x="10912" y="6642"/>
                        <a:pt x="11807" y="6485"/>
                        <a:pt x="12512" y="7115"/>
                      </a:cubicBezTo>
                      <a:cubicBezTo>
                        <a:pt x="12512" y="7115"/>
                        <a:pt x="12288" y="5233"/>
                        <a:pt x="10696" y="4810"/>
                      </a:cubicBezTo>
                      <a:cubicBezTo>
                        <a:pt x="3466" y="2886"/>
                        <a:pt x="4013" y="1"/>
                        <a:pt x="4013" y="1"/>
                      </a:cubicBezTo>
                      <a:close/>
                    </a:path>
                  </a:pathLst>
                </a:custGeom>
                <a:solidFill>
                  <a:srgbClr val="4558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1858;p40">
                  <a:extLst>
                    <a:ext uri="{FF2B5EF4-FFF2-40B4-BE49-F238E27FC236}">
                      <a16:creationId xmlns:a16="http://schemas.microsoft.com/office/drawing/2014/main" xmlns="" id="{635E0EF1-5F58-216D-6AF4-D9E86DB274FD}"/>
                    </a:ext>
                  </a:extLst>
                </p:cNvPr>
                <p:cNvGrpSpPr/>
                <p:nvPr/>
              </p:nvGrpSpPr>
              <p:grpSpPr>
                <a:xfrm>
                  <a:off x="-3277636" y="1904124"/>
                  <a:ext cx="770376" cy="784755"/>
                  <a:chOff x="-3277636" y="1904124"/>
                  <a:chExt cx="770376" cy="784755"/>
                </a:xfrm>
              </p:grpSpPr>
              <p:sp>
                <p:nvSpPr>
                  <p:cNvPr id="11" name="Google Shape;1859;p40">
                    <a:extLst>
                      <a:ext uri="{FF2B5EF4-FFF2-40B4-BE49-F238E27FC236}">
                        <a16:creationId xmlns:a16="http://schemas.microsoft.com/office/drawing/2014/main" xmlns="" id="{E8A1AC8B-C2EA-6CCC-203A-30E8593D5821}"/>
                      </a:ext>
                    </a:extLst>
                  </p:cNvPr>
                  <p:cNvSpPr/>
                  <p:nvPr/>
                </p:nvSpPr>
                <p:spPr>
                  <a:xfrm>
                    <a:off x="-2829651" y="1941419"/>
                    <a:ext cx="120308" cy="375415"/>
                  </a:xfrm>
                  <a:custGeom>
                    <a:avLst/>
                    <a:gdLst/>
                    <a:ahLst/>
                    <a:cxnLst/>
                    <a:rect l="l" t="t" r="r" b="b"/>
                    <a:pathLst>
                      <a:path w="1071" h="3342" extrusionOk="0">
                        <a:moveTo>
                          <a:pt x="0" y="1"/>
                        </a:moveTo>
                        <a:lnTo>
                          <a:pt x="432" y="3342"/>
                        </a:lnTo>
                        <a:lnTo>
                          <a:pt x="1070" y="3077"/>
                        </a:lnTo>
                        <a:cubicBezTo>
                          <a:pt x="1070" y="3077"/>
                          <a:pt x="879" y="1949"/>
                          <a:pt x="647" y="1534"/>
                        </a:cubicBezTo>
                        <a:cubicBezTo>
                          <a:pt x="415" y="1128"/>
                          <a:pt x="1" y="1"/>
                          <a:pt x="0" y="1"/>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1860;p40">
                    <a:extLst>
                      <a:ext uri="{FF2B5EF4-FFF2-40B4-BE49-F238E27FC236}">
                        <a16:creationId xmlns:a16="http://schemas.microsoft.com/office/drawing/2014/main" xmlns="" id="{222C2BB7-121F-D4B6-71FC-F43366A4790F}"/>
                      </a:ext>
                    </a:extLst>
                  </p:cNvPr>
                  <p:cNvGrpSpPr/>
                  <p:nvPr/>
                </p:nvGrpSpPr>
                <p:grpSpPr>
                  <a:xfrm>
                    <a:off x="-3277636" y="1904124"/>
                    <a:ext cx="770376" cy="784755"/>
                    <a:chOff x="-3277636" y="1904124"/>
                    <a:chExt cx="770376" cy="784755"/>
                  </a:xfrm>
                </p:grpSpPr>
                <p:sp>
                  <p:nvSpPr>
                    <p:cNvPr id="13" name="Google Shape;1861;p40">
                      <a:extLst>
                        <a:ext uri="{FF2B5EF4-FFF2-40B4-BE49-F238E27FC236}">
                          <a16:creationId xmlns:a16="http://schemas.microsoft.com/office/drawing/2014/main" xmlns="" id="{42ABEA97-90DB-5C46-2C47-06368D139285}"/>
                        </a:ext>
                      </a:extLst>
                    </p:cNvPr>
                    <p:cNvSpPr/>
                    <p:nvPr/>
                  </p:nvSpPr>
                  <p:spPr>
                    <a:xfrm>
                      <a:off x="-3277636" y="1904124"/>
                      <a:ext cx="770376" cy="784755"/>
                    </a:xfrm>
                    <a:custGeom>
                      <a:avLst/>
                      <a:gdLst/>
                      <a:ahLst/>
                      <a:cxnLst/>
                      <a:rect l="l" t="t" r="r" b="b"/>
                      <a:pathLst>
                        <a:path w="6858" h="6986" extrusionOk="0">
                          <a:moveTo>
                            <a:pt x="2413" y="1"/>
                          </a:moveTo>
                          <a:cubicBezTo>
                            <a:pt x="0" y="158"/>
                            <a:pt x="954" y="6402"/>
                            <a:pt x="1219" y="6675"/>
                          </a:cubicBezTo>
                          <a:cubicBezTo>
                            <a:pt x="1299" y="6755"/>
                            <a:pt x="1415" y="6786"/>
                            <a:pt x="1562" y="6786"/>
                          </a:cubicBezTo>
                          <a:cubicBezTo>
                            <a:pt x="1905" y="6786"/>
                            <a:pt x="2415" y="6617"/>
                            <a:pt x="3018" y="6501"/>
                          </a:cubicBezTo>
                          <a:cubicBezTo>
                            <a:pt x="3157" y="6473"/>
                            <a:pt x="3291" y="6461"/>
                            <a:pt x="3422" y="6461"/>
                          </a:cubicBezTo>
                          <a:cubicBezTo>
                            <a:pt x="4106" y="6461"/>
                            <a:pt x="4718" y="6790"/>
                            <a:pt x="5580" y="6916"/>
                          </a:cubicBezTo>
                          <a:cubicBezTo>
                            <a:pt x="5923" y="6968"/>
                            <a:pt x="6177" y="6986"/>
                            <a:pt x="6364" y="6986"/>
                          </a:cubicBezTo>
                          <a:cubicBezTo>
                            <a:pt x="6737" y="6986"/>
                            <a:pt x="6841" y="6916"/>
                            <a:pt x="6841" y="6916"/>
                          </a:cubicBezTo>
                          <a:cubicBezTo>
                            <a:pt x="6857" y="6650"/>
                            <a:pt x="6409" y="5349"/>
                            <a:pt x="5431" y="4652"/>
                          </a:cubicBezTo>
                          <a:cubicBezTo>
                            <a:pt x="4320" y="3865"/>
                            <a:pt x="4635" y="2364"/>
                            <a:pt x="4478" y="1352"/>
                          </a:cubicBezTo>
                          <a:cubicBezTo>
                            <a:pt x="4461" y="1236"/>
                            <a:pt x="4436" y="1129"/>
                            <a:pt x="4411" y="1012"/>
                          </a:cubicBezTo>
                          <a:cubicBezTo>
                            <a:pt x="4138" y="84"/>
                            <a:pt x="3624" y="84"/>
                            <a:pt x="3624" y="84"/>
                          </a:cubicBezTo>
                          <a:cubicBezTo>
                            <a:pt x="3415" y="211"/>
                            <a:pt x="3225" y="256"/>
                            <a:pt x="3059" y="256"/>
                          </a:cubicBezTo>
                          <a:cubicBezTo>
                            <a:pt x="2664" y="256"/>
                            <a:pt x="2413" y="1"/>
                            <a:pt x="2413" y="1"/>
                          </a:cubicBezTo>
                          <a:close/>
                        </a:path>
                      </a:pathLst>
                    </a:custGeom>
                    <a:solidFill>
                      <a:srgbClr val="A00A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Google Shape;1862;p40">
                      <a:extLst>
                        <a:ext uri="{FF2B5EF4-FFF2-40B4-BE49-F238E27FC236}">
                          <a16:creationId xmlns:a16="http://schemas.microsoft.com/office/drawing/2014/main" xmlns="" id="{FB4A56B8-B239-6872-F464-8116CE6D88AB}"/>
                        </a:ext>
                      </a:extLst>
                    </p:cNvPr>
                    <p:cNvGrpSpPr/>
                    <p:nvPr/>
                  </p:nvGrpSpPr>
                  <p:grpSpPr>
                    <a:xfrm>
                      <a:off x="-3177098" y="1918952"/>
                      <a:ext cx="475168" cy="608282"/>
                      <a:chOff x="-3177098" y="1918952"/>
                      <a:chExt cx="475168" cy="608282"/>
                    </a:xfrm>
                  </p:grpSpPr>
                  <p:sp>
                    <p:nvSpPr>
                      <p:cNvPr id="15" name="Google Shape;1863;p40">
                        <a:extLst>
                          <a:ext uri="{FF2B5EF4-FFF2-40B4-BE49-F238E27FC236}">
                            <a16:creationId xmlns:a16="http://schemas.microsoft.com/office/drawing/2014/main" xmlns="" id="{92EB66CA-CFC7-E987-DA9C-738E90E7D980}"/>
                          </a:ext>
                        </a:extLst>
                      </p:cNvPr>
                      <p:cNvSpPr/>
                      <p:nvPr/>
                    </p:nvSpPr>
                    <p:spPr>
                      <a:xfrm>
                        <a:off x="-3058811" y="2392211"/>
                        <a:ext cx="176137" cy="130980"/>
                      </a:xfrm>
                      <a:custGeom>
                        <a:avLst/>
                        <a:gdLst/>
                        <a:ahLst/>
                        <a:cxnLst/>
                        <a:rect l="l" t="t" r="r" b="b"/>
                        <a:pathLst>
                          <a:path w="1568" h="1166" extrusionOk="0">
                            <a:moveTo>
                              <a:pt x="971" y="0"/>
                            </a:moveTo>
                            <a:cubicBezTo>
                              <a:pt x="722" y="150"/>
                              <a:pt x="482" y="316"/>
                              <a:pt x="258" y="506"/>
                            </a:cubicBezTo>
                            <a:cubicBezTo>
                              <a:pt x="167" y="597"/>
                              <a:pt x="1" y="738"/>
                              <a:pt x="258" y="1020"/>
                            </a:cubicBezTo>
                            <a:cubicBezTo>
                              <a:pt x="352" y="1126"/>
                              <a:pt x="489" y="1166"/>
                              <a:pt x="616" y="1166"/>
                            </a:cubicBezTo>
                            <a:cubicBezTo>
                              <a:pt x="838" y="1166"/>
                              <a:pt x="1032" y="1046"/>
                              <a:pt x="921" y="946"/>
                            </a:cubicBezTo>
                            <a:cubicBezTo>
                              <a:pt x="623" y="689"/>
                              <a:pt x="1568" y="166"/>
                              <a:pt x="1568" y="166"/>
                            </a:cubicBezTo>
                            <a:lnTo>
                              <a:pt x="971" y="0"/>
                            </a:lnTo>
                            <a:close/>
                          </a:path>
                        </a:pathLst>
                      </a:custGeom>
                      <a:solidFill>
                        <a:srgbClr val="F1B6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864;p40">
                        <a:extLst>
                          <a:ext uri="{FF2B5EF4-FFF2-40B4-BE49-F238E27FC236}">
                            <a16:creationId xmlns:a16="http://schemas.microsoft.com/office/drawing/2014/main" xmlns="" id="{A9FE2B17-312A-02D3-13B9-1CD20E996DE0}"/>
                          </a:ext>
                        </a:extLst>
                      </p:cNvPr>
                      <p:cNvSpPr/>
                      <p:nvPr/>
                    </p:nvSpPr>
                    <p:spPr>
                      <a:xfrm>
                        <a:off x="-2988940" y="2231013"/>
                        <a:ext cx="287010" cy="228372"/>
                      </a:xfrm>
                      <a:custGeom>
                        <a:avLst/>
                        <a:gdLst/>
                        <a:ahLst/>
                        <a:cxnLst/>
                        <a:rect l="l" t="t" r="r" b="b"/>
                        <a:pathLst>
                          <a:path w="2555" h="2033" extrusionOk="0">
                            <a:moveTo>
                              <a:pt x="2118" y="0"/>
                            </a:moveTo>
                            <a:cubicBezTo>
                              <a:pt x="2068" y="0"/>
                              <a:pt x="2018" y="14"/>
                              <a:pt x="1974" y="43"/>
                            </a:cubicBezTo>
                            <a:cubicBezTo>
                              <a:pt x="1535" y="316"/>
                              <a:pt x="390" y="1037"/>
                              <a:pt x="1" y="1552"/>
                            </a:cubicBezTo>
                            <a:cubicBezTo>
                              <a:pt x="1" y="1552"/>
                              <a:pt x="92" y="1759"/>
                              <a:pt x="689" y="2032"/>
                            </a:cubicBezTo>
                            <a:cubicBezTo>
                              <a:pt x="689" y="2032"/>
                              <a:pt x="2554" y="930"/>
                              <a:pt x="2488" y="499"/>
                            </a:cubicBezTo>
                            <a:cubicBezTo>
                              <a:pt x="2471" y="358"/>
                              <a:pt x="2413" y="225"/>
                              <a:pt x="2331" y="109"/>
                            </a:cubicBezTo>
                            <a:cubicBezTo>
                              <a:pt x="2279" y="37"/>
                              <a:pt x="2199" y="0"/>
                              <a:pt x="2118" y="0"/>
                            </a:cubicBezTo>
                            <a:close/>
                          </a:path>
                        </a:pathLst>
                      </a:custGeom>
                      <a:solidFill>
                        <a:srgbClr val="8804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865;p40">
                        <a:extLst>
                          <a:ext uri="{FF2B5EF4-FFF2-40B4-BE49-F238E27FC236}">
                            <a16:creationId xmlns:a16="http://schemas.microsoft.com/office/drawing/2014/main" xmlns="" id="{0FCB659E-038F-DA1C-6979-23A98B8E2515}"/>
                          </a:ext>
                        </a:extLst>
                      </p:cNvPr>
                      <p:cNvSpPr/>
                      <p:nvPr/>
                    </p:nvSpPr>
                    <p:spPr>
                      <a:xfrm>
                        <a:off x="-2872450" y="2401535"/>
                        <a:ext cx="163107" cy="125700"/>
                      </a:xfrm>
                      <a:custGeom>
                        <a:avLst/>
                        <a:gdLst/>
                        <a:ahLst/>
                        <a:cxnLst/>
                        <a:rect l="l" t="t" r="r" b="b"/>
                        <a:pathLst>
                          <a:path w="1452" h="1119" extrusionOk="0">
                            <a:moveTo>
                              <a:pt x="597" y="0"/>
                            </a:moveTo>
                            <a:lnTo>
                              <a:pt x="0" y="158"/>
                            </a:lnTo>
                            <a:cubicBezTo>
                              <a:pt x="0" y="158"/>
                              <a:pt x="630" y="373"/>
                              <a:pt x="655" y="763"/>
                            </a:cubicBezTo>
                            <a:cubicBezTo>
                              <a:pt x="661" y="869"/>
                              <a:pt x="882" y="1119"/>
                              <a:pt x="1103" y="1119"/>
                            </a:cubicBezTo>
                            <a:cubicBezTo>
                              <a:pt x="1178" y="1119"/>
                              <a:pt x="1252" y="1091"/>
                              <a:pt x="1318" y="1020"/>
                            </a:cubicBezTo>
                            <a:cubicBezTo>
                              <a:pt x="1451" y="871"/>
                              <a:pt x="1451" y="647"/>
                              <a:pt x="1318" y="498"/>
                            </a:cubicBezTo>
                            <a:cubicBezTo>
                              <a:pt x="1095" y="307"/>
                              <a:pt x="854" y="141"/>
                              <a:pt x="597" y="0"/>
                            </a:cubicBezTo>
                            <a:close/>
                          </a:path>
                        </a:pathLst>
                      </a:custGeom>
                      <a:solidFill>
                        <a:srgbClr val="FF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866;p40">
                        <a:extLst>
                          <a:ext uri="{FF2B5EF4-FFF2-40B4-BE49-F238E27FC236}">
                            <a16:creationId xmlns:a16="http://schemas.microsoft.com/office/drawing/2014/main" xmlns="" id="{0552B934-A0B3-E711-D61E-555A01A922D9}"/>
                          </a:ext>
                        </a:extLst>
                      </p:cNvPr>
                      <p:cNvSpPr/>
                      <p:nvPr/>
                    </p:nvSpPr>
                    <p:spPr>
                      <a:xfrm>
                        <a:off x="-3177098" y="1918952"/>
                        <a:ext cx="396871" cy="551553"/>
                      </a:xfrm>
                      <a:custGeom>
                        <a:avLst/>
                        <a:gdLst/>
                        <a:ahLst/>
                        <a:cxnLst/>
                        <a:rect l="l" t="t" r="r" b="b"/>
                        <a:pathLst>
                          <a:path w="3533" h="4910" extrusionOk="0">
                            <a:moveTo>
                              <a:pt x="1184" y="1"/>
                            </a:moveTo>
                            <a:cubicBezTo>
                              <a:pt x="836" y="1"/>
                              <a:pt x="328" y="649"/>
                              <a:pt x="100" y="1585"/>
                            </a:cubicBezTo>
                            <a:cubicBezTo>
                              <a:pt x="17" y="1958"/>
                              <a:pt x="1" y="2331"/>
                              <a:pt x="42" y="2713"/>
                            </a:cubicBezTo>
                            <a:cubicBezTo>
                              <a:pt x="67" y="2970"/>
                              <a:pt x="84" y="3285"/>
                              <a:pt x="291" y="3467"/>
                            </a:cubicBezTo>
                            <a:cubicBezTo>
                              <a:pt x="515" y="3675"/>
                              <a:pt x="789" y="3791"/>
                              <a:pt x="1046" y="3948"/>
                            </a:cubicBezTo>
                            <a:cubicBezTo>
                              <a:pt x="1303" y="4097"/>
                              <a:pt x="1593" y="4247"/>
                              <a:pt x="1875" y="4379"/>
                            </a:cubicBezTo>
                            <a:cubicBezTo>
                              <a:pt x="2157" y="4520"/>
                              <a:pt x="2414" y="4636"/>
                              <a:pt x="2687" y="4761"/>
                            </a:cubicBezTo>
                            <a:cubicBezTo>
                              <a:pt x="2720" y="4777"/>
                              <a:pt x="3017" y="4868"/>
                              <a:pt x="3027" y="4910"/>
                            </a:cubicBezTo>
                            <a:lnTo>
                              <a:pt x="3027" y="4910"/>
                            </a:lnTo>
                            <a:cubicBezTo>
                              <a:pt x="2928" y="4454"/>
                              <a:pt x="3533" y="4106"/>
                              <a:pt x="3533" y="4106"/>
                            </a:cubicBezTo>
                            <a:cubicBezTo>
                              <a:pt x="3533" y="4106"/>
                              <a:pt x="3276" y="3840"/>
                              <a:pt x="2339" y="3409"/>
                            </a:cubicBezTo>
                            <a:cubicBezTo>
                              <a:pt x="1725" y="3119"/>
                              <a:pt x="1286" y="2928"/>
                              <a:pt x="1012" y="2812"/>
                            </a:cubicBezTo>
                            <a:cubicBezTo>
                              <a:pt x="1137" y="2505"/>
                              <a:pt x="1228" y="2199"/>
                              <a:pt x="1303" y="1884"/>
                            </a:cubicBezTo>
                            <a:cubicBezTo>
                              <a:pt x="1535" y="922"/>
                              <a:pt x="1775" y="35"/>
                              <a:pt x="1203" y="2"/>
                            </a:cubicBezTo>
                            <a:cubicBezTo>
                              <a:pt x="1197" y="1"/>
                              <a:pt x="1190" y="1"/>
                              <a:pt x="1184" y="1"/>
                            </a:cubicBezTo>
                            <a:close/>
                            <a:moveTo>
                              <a:pt x="3027" y="4910"/>
                            </a:moveTo>
                            <a:lnTo>
                              <a:pt x="3027" y="4910"/>
                            </a:lnTo>
                            <a:cubicBezTo>
                              <a:pt x="3027" y="4910"/>
                              <a:pt x="3027" y="4910"/>
                              <a:pt x="3027" y="4910"/>
                            </a:cubicBezTo>
                            <a:cubicBezTo>
                              <a:pt x="3027" y="4910"/>
                              <a:pt x="3027" y="4910"/>
                              <a:pt x="3027" y="4910"/>
                            </a:cubicBezTo>
                            <a:close/>
                          </a:path>
                        </a:pathLst>
                      </a:custGeom>
                      <a:solidFill>
                        <a:srgbClr val="B9070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grpSp>
      </p:grpSp>
      <p:pic>
        <p:nvPicPr>
          <p:cNvPr id="37" name="Google Shape;2382;p107">
            <a:extLst>
              <a:ext uri="{FF2B5EF4-FFF2-40B4-BE49-F238E27FC236}">
                <a16:creationId xmlns:a16="http://schemas.microsoft.com/office/drawing/2014/main" xmlns="" id="{07338CBA-6DF4-8CC9-5053-8CC6E7322824}"/>
              </a:ext>
            </a:extLst>
          </p:cNvPr>
          <p:cNvPicPr preferRelativeResize="0"/>
          <p:nvPr/>
        </p:nvPicPr>
        <p:blipFill>
          <a:blip r:embed="rId6">
            <a:alphaModFix/>
          </a:blip>
          <a:stretch>
            <a:fillRect/>
          </a:stretch>
        </p:blipFill>
        <p:spPr>
          <a:xfrm>
            <a:off x="8443094" y="-165649"/>
            <a:ext cx="787189" cy="1119474"/>
          </a:xfrm>
          <a:prstGeom prst="rect">
            <a:avLst/>
          </a:prstGeom>
          <a:noFill/>
          <a:ln>
            <a:noFill/>
          </a:ln>
        </p:spPr>
      </p:pic>
      <p:pic>
        <p:nvPicPr>
          <p:cNvPr id="39" name="Google Shape;2386;p107">
            <a:extLst>
              <a:ext uri="{FF2B5EF4-FFF2-40B4-BE49-F238E27FC236}">
                <a16:creationId xmlns:a16="http://schemas.microsoft.com/office/drawing/2014/main" xmlns="" id="{C9B4E3C1-301B-3BD2-5EB4-162D23CB6868}"/>
              </a:ext>
            </a:extLst>
          </p:cNvPr>
          <p:cNvPicPr preferRelativeResize="0"/>
          <p:nvPr/>
        </p:nvPicPr>
        <p:blipFill>
          <a:blip r:embed="rId7">
            <a:alphaModFix/>
          </a:blip>
          <a:stretch>
            <a:fillRect/>
          </a:stretch>
        </p:blipFill>
        <p:spPr>
          <a:xfrm>
            <a:off x="1633831" y="394088"/>
            <a:ext cx="973374" cy="486299"/>
          </a:xfrm>
          <a:prstGeom prst="rect">
            <a:avLst/>
          </a:prstGeom>
          <a:noFill/>
          <a:ln>
            <a:noFill/>
          </a:ln>
        </p:spPr>
      </p:pic>
    </p:spTree>
    <p:extLst>
      <p:ext uri="{BB962C8B-B14F-4D97-AF65-F5344CB8AC3E}">
        <p14:creationId xmlns:p14="http://schemas.microsoft.com/office/powerpoint/2010/main" val="40750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Hoạt động khởi động</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6">
            <a:extLst>
              <a:ext uri="{FF2B5EF4-FFF2-40B4-BE49-F238E27FC236}">
                <a16:creationId xmlns:a16="http://schemas.microsoft.com/office/drawing/2014/main" xmlns="" id="{0C3D149E-DBF3-84F4-019A-F16D4093520E}"/>
              </a:ext>
            </a:extLst>
          </p:cNvPr>
          <p:cNvSpPr/>
          <p:nvPr/>
        </p:nvSpPr>
        <p:spPr>
          <a:xfrm>
            <a:off x="664092" y="13582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a:extLst>
              <a:ext uri="{FF2B5EF4-FFF2-40B4-BE49-F238E27FC236}">
                <a16:creationId xmlns:a16="http://schemas.microsoft.com/office/drawing/2014/main" xmlns="" id="{713447BC-8D36-F3AD-1DBC-BA5B976FC10D}"/>
              </a:ext>
            </a:extLst>
          </p:cNvPr>
          <p:cNvGrpSpPr/>
          <p:nvPr/>
        </p:nvGrpSpPr>
        <p:grpSpPr>
          <a:xfrm>
            <a:off x="840424" y="1358219"/>
            <a:ext cx="3107063" cy="1965118"/>
            <a:chOff x="0" y="-28575"/>
            <a:chExt cx="2036904" cy="841375"/>
          </a:xfrm>
        </p:grpSpPr>
        <p:sp>
          <p:nvSpPr>
            <p:cNvPr id="4" name="Freeform 9">
              <a:extLst>
                <a:ext uri="{FF2B5EF4-FFF2-40B4-BE49-F238E27FC236}">
                  <a16:creationId xmlns:a16="http://schemas.microsoft.com/office/drawing/2014/main" xmlns="" id="{CF57F1F3-0673-EE09-860F-8F43C66B02D5}"/>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Box 10">
              <a:extLst>
                <a:ext uri="{FF2B5EF4-FFF2-40B4-BE49-F238E27FC236}">
                  <a16:creationId xmlns:a16="http://schemas.microsoft.com/office/drawing/2014/main" xmlns="" id="{F722B097-FAE7-54F6-10ED-D1C82AA5D6CD}"/>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5">
            <a:extLst>
              <a:ext uri="{FF2B5EF4-FFF2-40B4-BE49-F238E27FC236}">
                <a16:creationId xmlns:a16="http://schemas.microsoft.com/office/drawing/2014/main" xmlns="" id="{DEA7FE78-5F9D-6AFF-B3B8-623731D7F741}"/>
              </a:ext>
            </a:extLst>
          </p:cNvPr>
          <p:cNvGrpSpPr/>
          <p:nvPr/>
        </p:nvGrpSpPr>
        <p:grpSpPr>
          <a:xfrm>
            <a:off x="6304054" y="1331698"/>
            <a:ext cx="2066566" cy="3335534"/>
            <a:chOff x="0" y="-28575"/>
            <a:chExt cx="1302441" cy="2196042"/>
          </a:xfrm>
          <a:solidFill>
            <a:srgbClr val="DB3B44">
              <a:lumMod val="40000"/>
              <a:lumOff val="60000"/>
            </a:srgbClr>
          </a:solidFill>
        </p:grpSpPr>
        <p:sp>
          <p:nvSpPr>
            <p:cNvPr id="7" name="Freeform 12">
              <a:extLst>
                <a:ext uri="{FF2B5EF4-FFF2-40B4-BE49-F238E27FC236}">
                  <a16:creationId xmlns:a16="http://schemas.microsoft.com/office/drawing/2014/main" xmlns="" id="{17E9F2F1-A33B-7FA0-522A-5326368CBB3F}"/>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TextBox 13">
              <a:extLst>
                <a:ext uri="{FF2B5EF4-FFF2-40B4-BE49-F238E27FC236}">
                  <a16:creationId xmlns:a16="http://schemas.microsoft.com/office/drawing/2014/main" xmlns="" id="{67FD99B8-AA45-AA88-B735-F3A0CDCDFFBF}"/>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9" name="Freeform 16">
            <a:extLst>
              <a:ext uri="{FF2B5EF4-FFF2-40B4-BE49-F238E27FC236}">
                <a16:creationId xmlns:a16="http://schemas.microsoft.com/office/drawing/2014/main" xmlns="" id="{9920772B-2847-38D0-6541-AA2A990B03F5}"/>
              </a:ext>
            </a:extLst>
          </p:cNvPr>
          <p:cNvSpPr/>
          <p:nvPr/>
        </p:nvSpPr>
        <p:spPr>
          <a:xfrm>
            <a:off x="5890152" y="2340778"/>
            <a:ext cx="2401686" cy="338796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18">
            <a:extLst>
              <a:ext uri="{FF2B5EF4-FFF2-40B4-BE49-F238E27FC236}">
                <a16:creationId xmlns:a16="http://schemas.microsoft.com/office/drawing/2014/main" xmlns="" id="{78ED287F-6BF7-E7F5-5841-69A7848B6EF2}"/>
              </a:ext>
            </a:extLst>
          </p:cNvPr>
          <p:cNvSpPr/>
          <p:nvPr/>
        </p:nvSpPr>
        <p:spPr>
          <a:xfrm>
            <a:off x="5540517" y="11174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extBox 20">
            <a:extLst>
              <a:ext uri="{FF2B5EF4-FFF2-40B4-BE49-F238E27FC236}">
                <a16:creationId xmlns:a16="http://schemas.microsoft.com/office/drawing/2014/main" xmlns="" id="{90CE387D-2DB2-FF7D-5B85-1AE05C8E3F5F}"/>
              </a:ext>
            </a:extLst>
          </p:cNvPr>
          <p:cNvSpPr txBox="1"/>
          <p:nvPr/>
        </p:nvSpPr>
        <p:spPr>
          <a:xfrm>
            <a:off x="334093" y="1592959"/>
            <a:ext cx="3613394" cy="3718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2867"/>
              </a:lnSpc>
              <a:spcBef>
                <a:spcPct val="0"/>
              </a:spcBef>
              <a:buClrTx/>
            </a:pPr>
            <a:r>
              <a:rPr lang="en-US" sz="2800" b="1" kern="1200">
                <a:solidFill>
                  <a:srgbClr val="FFEEC8"/>
                </a:solidFill>
                <a:latin typeface="Times New Roman" panose="02020603050405020304" pitchFamily="18" charset="0"/>
                <a:ea typeface="+mn-ea"/>
                <a:cs typeface="Times New Roman" panose="02020603050405020304" pitchFamily="18" charset="0"/>
              </a:rPr>
              <a:t>Câu hỏi</a:t>
            </a:r>
          </a:p>
        </p:txBody>
      </p:sp>
      <p:sp>
        <p:nvSpPr>
          <p:cNvPr id="12" name="TextBox 11">
            <a:extLst>
              <a:ext uri="{FF2B5EF4-FFF2-40B4-BE49-F238E27FC236}">
                <a16:creationId xmlns:a16="http://schemas.microsoft.com/office/drawing/2014/main" xmlns="" id="{68941BB3-582F-F643-C5A7-947BB819F2A4}"/>
              </a:ext>
            </a:extLst>
          </p:cNvPr>
          <p:cNvSpPr txBox="1"/>
          <p:nvPr/>
        </p:nvSpPr>
        <p:spPr>
          <a:xfrm>
            <a:off x="791938" y="2208489"/>
            <a:ext cx="4489921" cy="2246769"/>
          </a:xfrm>
          <a:prstGeom prst="rect">
            <a:avLst/>
          </a:prstGeom>
          <a:noFill/>
        </p:spPr>
        <p:txBody>
          <a:bodyPr wrap="square">
            <a:spAutoFit/>
          </a:bodyPr>
          <a:lstStyle/>
          <a:p>
            <a:pPr algn="just"/>
            <a:r>
              <a:rPr lang="nl-NL" sz="2800">
                <a:latin typeface="Times New Roman" panose="02020603050405020304" pitchFamily="18" charset="0"/>
                <a:cs typeface="Times New Roman" panose="02020603050405020304" pitchFamily="18" charset="0"/>
              </a:rPr>
              <a:t>Kể về một sự giúp đỡ, chia sẻ mà em đã từng dành cho ai đó hoặc từng được đón nhận. Chia sẻ cảm xúc của em trong tình huống đó</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1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Hoạt động vận dụng</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6">
            <a:extLst>
              <a:ext uri="{FF2B5EF4-FFF2-40B4-BE49-F238E27FC236}">
                <a16:creationId xmlns:a16="http://schemas.microsoft.com/office/drawing/2014/main" xmlns="" id="{0C3D149E-DBF3-84F4-019A-F16D4093520E}"/>
              </a:ext>
            </a:extLst>
          </p:cNvPr>
          <p:cNvSpPr/>
          <p:nvPr/>
        </p:nvSpPr>
        <p:spPr>
          <a:xfrm>
            <a:off x="664092" y="13582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a:extLst>
              <a:ext uri="{FF2B5EF4-FFF2-40B4-BE49-F238E27FC236}">
                <a16:creationId xmlns:a16="http://schemas.microsoft.com/office/drawing/2014/main" xmlns="" id="{713447BC-8D36-F3AD-1DBC-BA5B976FC10D}"/>
              </a:ext>
            </a:extLst>
          </p:cNvPr>
          <p:cNvGrpSpPr/>
          <p:nvPr/>
        </p:nvGrpSpPr>
        <p:grpSpPr>
          <a:xfrm>
            <a:off x="840424" y="1358219"/>
            <a:ext cx="3107063" cy="1965118"/>
            <a:chOff x="0" y="-28575"/>
            <a:chExt cx="2036904" cy="841375"/>
          </a:xfrm>
        </p:grpSpPr>
        <p:sp>
          <p:nvSpPr>
            <p:cNvPr id="4" name="Freeform 9">
              <a:extLst>
                <a:ext uri="{FF2B5EF4-FFF2-40B4-BE49-F238E27FC236}">
                  <a16:creationId xmlns:a16="http://schemas.microsoft.com/office/drawing/2014/main" xmlns="" id="{CF57F1F3-0673-EE09-860F-8F43C66B02D5}"/>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Box 10">
              <a:extLst>
                <a:ext uri="{FF2B5EF4-FFF2-40B4-BE49-F238E27FC236}">
                  <a16:creationId xmlns:a16="http://schemas.microsoft.com/office/drawing/2014/main" xmlns="" id="{F722B097-FAE7-54F6-10ED-D1C82AA5D6CD}"/>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5">
            <a:extLst>
              <a:ext uri="{FF2B5EF4-FFF2-40B4-BE49-F238E27FC236}">
                <a16:creationId xmlns:a16="http://schemas.microsoft.com/office/drawing/2014/main" xmlns="" id="{DEA7FE78-5F9D-6AFF-B3B8-623731D7F741}"/>
              </a:ext>
            </a:extLst>
          </p:cNvPr>
          <p:cNvGrpSpPr/>
          <p:nvPr/>
        </p:nvGrpSpPr>
        <p:grpSpPr>
          <a:xfrm>
            <a:off x="6304054" y="1331698"/>
            <a:ext cx="2066566" cy="3335534"/>
            <a:chOff x="0" y="-28575"/>
            <a:chExt cx="1302441" cy="2196042"/>
          </a:xfrm>
          <a:solidFill>
            <a:srgbClr val="DB3B44">
              <a:lumMod val="40000"/>
              <a:lumOff val="60000"/>
            </a:srgbClr>
          </a:solidFill>
        </p:grpSpPr>
        <p:sp>
          <p:nvSpPr>
            <p:cNvPr id="7" name="Freeform 12">
              <a:extLst>
                <a:ext uri="{FF2B5EF4-FFF2-40B4-BE49-F238E27FC236}">
                  <a16:creationId xmlns:a16="http://schemas.microsoft.com/office/drawing/2014/main" xmlns="" id="{17E9F2F1-A33B-7FA0-522A-5326368CBB3F}"/>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TextBox 13">
              <a:extLst>
                <a:ext uri="{FF2B5EF4-FFF2-40B4-BE49-F238E27FC236}">
                  <a16:creationId xmlns:a16="http://schemas.microsoft.com/office/drawing/2014/main" xmlns="" id="{67FD99B8-AA45-AA88-B735-F3A0CDCDFFBF}"/>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9" name="Freeform 16">
            <a:extLst>
              <a:ext uri="{FF2B5EF4-FFF2-40B4-BE49-F238E27FC236}">
                <a16:creationId xmlns:a16="http://schemas.microsoft.com/office/drawing/2014/main" xmlns="" id="{9920772B-2847-38D0-6541-AA2A990B03F5}"/>
              </a:ext>
            </a:extLst>
          </p:cNvPr>
          <p:cNvSpPr/>
          <p:nvPr/>
        </p:nvSpPr>
        <p:spPr>
          <a:xfrm>
            <a:off x="5890152" y="2340778"/>
            <a:ext cx="2401686" cy="338796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18">
            <a:extLst>
              <a:ext uri="{FF2B5EF4-FFF2-40B4-BE49-F238E27FC236}">
                <a16:creationId xmlns:a16="http://schemas.microsoft.com/office/drawing/2014/main" xmlns="" id="{78ED287F-6BF7-E7F5-5841-69A7848B6EF2}"/>
              </a:ext>
            </a:extLst>
          </p:cNvPr>
          <p:cNvSpPr/>
          <p:nvPr/>
        </p:nvSpPr>
        <p:spPr>
          <a:xfrm>
            <a:off x="5540517" y="11174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extBox 20">
            <a:extLst>
              <a:ext uri="{FF2B5EF4-FFF2-40B4-BE49-F238E27FC236}">
                <a16:creationId xmlns:a16="http://schemas.microsoft.com/office/drawing/2014/main" xmlns="" id="{90CE387D-2DB2-FF7D-5B85-1AE05C8E3F5F}"/>
              </a:ext>
            </a:extLst>
          </p:cNvPr>
          <p:cNvSpPr txBox="1"/>
          <p:nvPr/>
        </p:nvSpPr>
        <p:spPr>
          <a:xfrm>
            <a:off x="334093" y="1592959"/>
            <a:ext cx="3613394" cy="3718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2867"/>
              </a:lnSpc>
              <a:spcBef>
                <a:spcPct val="0"/>
              </a:spcBef>
              <a:buClrTx/>
            </a:pPr>
            <a:r>
              <a:rPr lang="en-US" sz="2800" b="1" kern="1200">
                <a:solidFill>
                  <a:srgbClr val="FFEEC8"/>
                </a:solidFill>
                <a:latin typeface="Times New Roman" panose="02020603050405020304" pitchFamily="18" charset="0"/>
                <a:ea typeface="+mn-ea"/>
                <a:cs typeface="Times New Roman" panose="02020603050405020304" pitchFamily="18" charset="0"/>
              </a:rPr>
              <a:t>Nhiệm vụ</a:t>
            </a:r>
          </a:p>
        </p:txBody>
      </p:sp>
      <p:sp>
        <p:nvSpPr>
          <p:cNvPr id="12" name="TextBox 11">
            <a:extLst>
              <a:ext uri="{FF2B5EF4-FFF2-40B4-BE49-F238E27FC236}">
                <a16:creationId xmlns:a16="http://schemas.microsoft.com/office/drawing/2014/main" xmlns="" id="{68941BB3-582F-F643-C5A7-947BB819F2A4}"/>
              </a:ext>
            </a:extLst>
          </p:cNvPr>
          <p:cNvSpPr txBox="1"/>
          <p:nvPr/>
        </p:nvSpPr>
        <p:spPr>
          <a:xfrm>
            <a:off x="668828" y="2169175"/>
            <a:ext cx="5253458" cy="2308324"/>
          </a:xfrm>
          <a:prstGeom prst="rect">
            <a:avLst/>
          </a:prstGeom>
          <a:noFill/>
        </p:spPr>
        <p:txBody>
          <a:bodyPr wrap="square">
            <a:spAutoFit/>
          </a:bodyPr>
          <a:lstStyle/>
          <a:p>
            <a:pPr algn="just"/>
            <a:r>
              <a:rPr lang="en-US" sz="2400" i="1">
                <a:latin typeface="Times New Roman" panose="02020603050405020304" pitchFamily="18" charset="0"/>
                <a:cs typeface="Times New Roman" panose="02020603050405020304" pitchFamily="18" charset="0"/>
              </a:rPr>
              <a:t>Vẻ đẹp của truyện Gió lạnh đầu mùa không chỉ hiện lên qua hình thức (câu chữ, hình ảnh,…) mà còn ở tình cảm trong sáng của những tấm lòng nhân hậu, bao dung. Hãy viết đoạn văn (khoảng 10 - 12 dòng) để làm rõ điều đó</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5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675" y="4300538"/>
            <a:ext cx="8985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0663" y="4213225"/>
            <a:ext cx="9921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4270375"/>
            <a:ext cx="9302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Mobile_SCRS (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25" y="36513"/>
            <a:ext cx="1066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descr="Mobile_SCRS (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99413" y="36513"/>
            <a:ext cx="1066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WordArt 8"/>
          <p:cNvSpPr>
            <a:spLocks noChangeArrowheads="1" noChangeShapeType="1" noTextEdit="1"/>
          </p:cNvSpPr>
          <p:nvPr/>
        </p:nvSpPr>
        <p:spPr bwMode="auto">
          <a:xfrm>
            <a:off x="685800" y="1063625"/>
            <a:ext cx="7620000" cy="714375"/>
          </a:xfrm>
          <a:prstGeom prst="rect">
            <a:avLst/>
          </a:prstGeom>
        </p:spPr>
        <p:txBody>
          <a:bodyPr wrap="none" fromWordArt="1">
            <a:prstTxWarp prst="textCascadeUp">
              <a:avLst>
                <a:gd name="adj" fmla="val 96731"/>
              </a:avLst>
            </a:prstTxWarp>
            <a:scene3d>
              <a:camera prst="legacyObliqueTopRight">
                <a:rot lat="21299970" lon="21299970" rev="0"/>
              </a:camera>
              <a:lightRig rig="legacyFlat3" dir="b"/>
            </a:scene3d>
            <a:sp3d extrusionH="430200" prstMaterial="legacyMatte">
              <a:extrusionClr>
                <a:srgbClr val="FDE9E3"/>
              </a:extrusionClr>
              <a:contourClr>
                <a:srgbClr val="FF0000"/>
              </a:contourClr>
            </a:sp3d>
          </a:bodyPr>
          <a:lstStyle/>
          <a:p>
            <a:pPr algn="ctr"/>
            <a:r>
              <a:rPr lang="en-US" sz="2800" b="1" kern="10">
                <a:ln w="9525">
                  <a:round/>
                  <a:headEnd/>
                  <a:tailEnd/>
                </a:ln>
                <a:solidFill>
                  <a:srgbClr val="FF0000"/>
                </a:solidFill>
                <a:latin typeface="Arial" panose="020B0604020202020204" pitchFamily="34" charset="0"/>
                <a:cs typeface="Arial" panose="020B0604020202020204" pitchFamily="34" charset="0"/>
              </a:rPr>
              <a:t>TẠM BIỆT VÀ HẸN GẶP LẠI CÁC EM!</a:t>
            </a:r>
          </a:p>
        </p:txBody>
      </p:sp>
    </p:spTree>
    <p:custDataLst>
      <p:tags r:id="rId1"/>
    </p:custDataLst>
    <p:extLst>
      <p:ext uri="{BB962C8B-B14F-4D97-AF65-F5344CB8AC3E}">
        <p14:creationId xmlns:p14="http://schemas.microsoft.com/office/powerpoint/2010/main" val="172182435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1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6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72;p42">
            <a:extLst>
              <a:ext uri="{FF2B5EF4-FFF2-40B4-BE49-F238E27FC236}">
                <a16:creationId xmlns:a16="http://schemas.microsoft.com/office/drawing/2014/main" xmlns="" id="{80A87B34-D8AC-55FC-8334-762DE348C415}"/>
              </a:ext>
            </a:extLst>
          </p:cNvPr>
          <p:cNvGrpSpPr/>
          <p:nvPr/>
        </p:nvGrpSpPr>
        <p:grpSpPr>
          <a:xfrm>
            <a:off x="1313949" y="284447"/>
            <a:ext cx="6852864" cy="4131342"/>
            <a:chOff x="2962745" y="2063425"/>
            <a:chExt cx="2598525" cy="1644174"/>
          </a:xfrm>
        </p:grpSpPr>
        <p:sp>
          <p:nvSpPr>
            <p:cNvPr id="40" name="Google Shape;2673;p42">
              <a:extLst>
                <a:ext uri="{FF2B5EF4-FFF2-40B4-BE49-F238E27FC236}">
                  <a16:creationId xmlns:a16="http://schemas.microsoft.com/office/drawing/2014/main" xmlns="" id="{2664CE5E-D8E1-6C50-EB2A-25889C8D6563}"/>
                </a:ext>
              </a:extLst>
            </p:cNvPr>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rgbClr val="FEE9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4;p42">
              <a:extLst>
                <a:ext uri="{FF2B5EF4-FFF2-40B4-BE49-F238E27FC236}">
                  <a16:creationId xmlns:a16="http://schemas.microsoft.com/office/drawing/2014/main" xmlns="" id="{E35016C4-764F-39C8-B28C-30EDDA1263AF}"/>
                </a:ext>
              </a:extLst>
            </p:cNvPr>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2675;p42">
            <a:extLst>
              <a:ext uri="{FF2B5EF4-FFF2-40B4-BE49-F238E27FC236}">
                <a16:creationId xmlns:a16="http://schemas.microsoft.com/office/drawing/2014/main" xmlns="" id="{11FEC7AA-FC23-B8B1-1B60-6F3BE78FDFA8}"/>
              </a:ext>
            </a:extLst>
          </p:cNvPr>
          <p:cNvSpPr txBox="1">
            <a:spLocks noGrp="1"/>
          </p:cNvSpPr>
          <p:nvPr/>
        </p:nvSpPr>
        <p:spPr>
          <a:xfrm>
            <a:off x="2168695" y="1918728"/>
            <a:ext cx="4846200"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2000"/>
              <a:buFont typeface="Pangolin"/>
              <a:buNone/>
              <a:defRPr sz="12000" b="0" i="0" u="none" strike="noStrike" cap="none">
                <a:solidFill>
                  <a:schemeClr val="accent2"/>
                </a:solidFill>
                <a:latin typeface="Pangolin"/>
                <a:ea typeface="Pangolin"/>
                <a:cs typeface="Pangolin"/>
                <a:sym typeface="Pangolin"/>
              </a:defRPr>
            </a:lvl1pPr>
            <a:lvl2pPr marR="0" lvl="1"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DD942A"/>
              </a:buClr>
              <a:buSzPts val="12000"/>
              <a:buFont typeface="Pangolin"/>
              <a:buNone/>
              <a:tabLst/>
              <a:defRPr/>
            </a:pPr>
            <a:r>
              <a:rPr kumimoji="0" lang="en" sz="7200" b="1" i="0" u="none" strike="noStrike" kern="0" cap="none" spc="0" normalizeH="0" baseline="0" noProof="0">
                <a:ln>
                  <a:noFill/>
                </a:ln>
                <a:solidFill>
                  <a:srgbClr val="007491"/>
                </a:solidFill>
                <a:effectLst/>
                <a:uLnTx/>
                <a:uFillTx/>
                <a:latin typeface="Times New Roman" panose="02020603050405020304" pitchFamily="18" charset="0"/>
                <a:cs typeface="Times New Roman" panose="02020603050405020304" pitchFamily="18" charset="0"/>
                <a:sym typeface="Pangolin"/>
              </a:rPr>
              <a:t>Hình</a:t>
            </a:r>
            <a:r>
              <a:rPr kumimoji="0" lang="en" sz="7200" b="1" i="0" u="none" strike="noStrike" kern="0" cap="none" spc="0" normalizeH="0" noProof="0">
                <a:ln>
                  <a:noFill/>
                </a:ln>
                <a:solidFill>
                  <a:srgbClr val="007491"/>
                </a:solidFill>
                <a:effectLst/>
                <a:uLnTx/>
                <a:uFillTx/>
                <a:latin typeface="Times New Roman" panose="02020603050405020304" pitchFamily="18" charset="0"/>
                <a:cs typeface="Times New Roman" panose="02020603050405020304" pitchFamily="18" charset="0"/>
                <a:sym typeface="Pangolin"/>
              </a:rPr>
              <a:t> thành kiến thức</a:t>
            </a:r>
            <a:endParaRPr kumimoji="0" sz="7200" b="1" i="0" u="none" strike="noStrike" kern="0" cap="none" spc="0" normalizeH="0" baseline="0" noProof="0">
              <a:ln>
                <a:noFill/>
              </a:ln>
              <a:solidFill>
                <a:srgbClr val="007491"/>
              </a:solidFill>
              <a:effectLst/>
              <a:uLnTx/>
              <a:uFillTx/>
              <a:latin typeface="Times New Roman" panose="02020603050405020304" pitchFamily="18" charset="0"/>
              <a:cs typeface="Times New Roman" panose="02020603050405020304" pitchFamily="18" charset="0"/>
              <a:sym typeface="Pangolin"/>
            </a:endParaRPr>
          </a:p>
        </p:txBody>
      </p:sp>
      <p:grpSp>
        <p:nvGrpSpPr>
          <p:cNvPr id="7" name="Google Shape;2677;p42">
            <a:extLst>
              <a:ext uri="{FF2B5EF4-FFF2-40B4-BE49-F238E27FC236}">
                <a16:creationId xmlns:a16="http://schemas.microsoft.com/office/drawing/2014/main" xmlns="" id="{B9B957D9-94FE-0ECB-CA16-719C2F4AE505}"/>
              </a:ext>
            </a:extLst>
          </p:cNvPr>
          <p:cNvGrpSpPr/>
          <p:nvPr/>
        </p:nvGrpSpPr>
        <p:grpSpPr>
          <a:xfrm>
            <a:off x="4238667" y="4013026"/>
            <a:ext cx="666579" cy="211374"/>
            <a:chOff x="5181425" y="2685475"/>
            <a:chExt cx="224900" cy="74425"/>
          </a:xfrm>
        </p:grpSpPr>
        <p:sp>
          <p:nvSpPr>
            <p:cNvPr id="35" name="Google Shape;2678;p42">
              <a:extLst>
                <a:ext uri="{FF2B5EF4-FFF2-40B4-BE49-F238E27FC236}">
                  <a16:creationId xmlns:a16="http://schemas.microsoft.com/office/drawing/2014/main" xmlns="" id="{6DCADB1B-842B-4FF7-965F-2D4AAE3B74F1}"/>
                </a:ext>
              </a:extLst>
            </p:cNvPr>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9;p42">
              <a:extLst>
                <a:ext uri="{FF2B5EF4-FFF2-40B4-BE49-F238E27FC236}">
                  <a16:creationId xmlns:a16="http://schemas.microsoft.com/office/drawing/2014/main" xmlns="" id="{5D712CB5-561C-C811-1732-EFCEB163B015}"/>
                </a:ext>
              </a:extLst>
            </p:cNvPr>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0;p42">
              <a:extLst>
                <a:ext uri="{FF2B5EF4-FFF2-40B4-BE49-F238E27FC236}">
                  <a16:creationId xmlns:a16="http://schemas.microsoft.com/office/drawing/2014/main" xmlns="" id="{F872EE2A-3095-2250-B455-B639580AB271}"/>
                </a:ext>
              </a:extLst>
            </p:cNvPr>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81;p42">
              <a:extLst>
                <a:ext uri="{FF2B5EF4-FFF2-40B4-BE49-F238E27FC236}">
                  <a16:creationId xmlns:a16="http://schemas.microsoft.com/office/drawing/2014/main" xmlns="" id="{06FA1B43-63AA-9877-AD68-8C98CEADEEB1}"/>
                </a:ext>
              </a:extLst>
            </p:cNvPr>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82;p42">
              <a:extLst>
                <a:ext uri="{FF2B5EF4-FFF2-40B4-BE49-F238E27FC236}">
                  <a16:creationId xmlns:a16="http://schemas.microsoft.com/office/drawing/2014/main" xmlns="" id="{1A4ACED9-9001-08B0-C832-64595C7844EA}"/>
                </a:ext>
              </a:extLst>
            </p:cNvPr>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Google Shape;2683;p42">
            <a:extLst>
              <a:ext uri="{FF2B5EF4-FFF2-40B4-BE49-F238E27FC236}">
                <a16:creationId xmlns:a16="http://schemas.microsoft.com/office/drawing/2014/main" xmlns="" id="{B5173E58-04FE-7527-5B05-F83387CAAEE3}"/>
              </a:ext>
            </a:extLst>
          </p:cNvPr>
          <p:cNvSpPr/>
          <p:nvPr/>
        </p:nvSpPr>
        <p:spPr>
          <a:xfrm>
            <a:off x="7178248" y="3462633"/>
            <a:ext cx="558524" cy="535724"/>
          </a:xfrm>
          <a:custGeom>
            <a:avLst/>
            <a:gdLst/>
            <a:ahLst/>
            <a:cxnLst/>
            <a:rect l="l" t="t" r="r" b="b"/>
            <a:pathLst>
              <a:path w="1264" h="1265" extrusionOk="0">
                <a:moveTo>
                  <a:pt x="631" y="1"/>
                </a:moveTo>
                <a:cubicBezTo>
                  <a:pt x="282" y="1"/>
                  <a:pt x="1" y="284"/>
                  <a:pt x="1" y="633"/>
                </a:cubicBezTo>
                <a:cubicBezTo>
                  <a:pt x="1" y="982"/>
                  <a:pt x="282" y="1265"/>
                  <a:pt x="631" y="1265"/>
                </a:cubicBezTo>
                <a:cubicBezTo>
                  <a:pt x="980" y="1265"/>
                  <a:pt x="1263" y="982"/>
                  <a:pt x="1263" y="633"/>
                </a:cubicBezTo>
                <a:cubicBezTo>
                  <a:pt x="1263" y="284"/>
                  <a:pt x="980" y="1"/>
                  <a:pt x="631"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684;p42">
            <a:extLst>
              <a:ext uri="{FF2B5EF4-FFF2-40B4-BE49-F238E27FC236}">
                <a16:creationId xmlns:a16="http://schemas.microsoft.com/office/drawing/2014/main" xmlns="" id="{CE55C24B-9DD2-953B-202E-3C7AB96D2C7E}"/>
              </a:ext>
            </a:extLst>
          </p:cNvPr>
          <p:cNvSpPr/>
          <p:nvPr/>
        </p:nvSpPr>
        <p:spPr>
          <a:xfrm>
            <a:off x="1548785" y="3781859"/>
            <a:ext cx="322391" cy="284512"/>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85;p42">
            <a:extLst>
              <a:ext uri="{FF2B5EF4-FFF2-40B4-BE49-F238E27FC236}">
                <a16:creationId xmlns:a16="http://schemas.microsoft.com/office/drawing/2014/main" xmlns="" id="{E95DFA84-4CC2-869A-AB58-3B7623B20ADB}"/>
              </a:ext>
            </a:extLst>
          </p:cNvPr>
          <p:cNvSpPr/>
          <p:nvPr/>
        </p:nvSpPr>
        <p:spPr>
          <a:xfrm>
            <a:off x="1971145" y="3576185"/>
            <a:ext cx="82206" cy="78709"/>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2686;p42">
            <a:extLst>
              <a:ext uri="{FF2B5EF4-FFF2-40B4-BE49-F238E27FC236}">
                <a16:creationId xmlns:a16="http://schemas.microsoft.com/office/drawing/2014/main" xmlns="" id="{754CD64D-EB13-2E63-43C5-EABF0D03EAFE}"/>
              </a:ext>
            </a:extLst>
          </p:cNvPr>
          <p:cNvGrpSpPr/>
          <p:nvPr/>
        </p:nvGrpSpPr>
        <p:grpSpPr>
          <a:xfrm rot="630753">
            <a:off x="6735004" y="1941646"/>
            <a:ext cx="1071650" cy="2811873"/>
            <a:chOff x="438975" y="1510001"/>
            <a:chExt cx="1320214" cy="3464072"/>
          </a:xfrm>
        </p:grpSpPr>
        <p:sp>
          <p:nvSpPr>
            <p:cNvPr id="25" name="Google Shape;2687;p42">
              <a:extLst>
                <a:ext uri="{FF2B5EF4-FFF2-40B4-BE49-F238E27FC236}">
                  <a16:creationId xmlns:a16="http://schemas.microsoft.com/office/drawing/2014/main" xmlns="" id="{E18798BD-B5A3-4DEE-83AF-CA605B775B7A}"/>
                </a:ext>
              </a:extLst>
            </p:cNvPr>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rgbClr val="DD94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88;p42">
              <a:extLst>
                <a:ext uri="{FF2B5EF4-FFF2-40B4-BE49-F238E27FC236}">
                  <a16:creationId xmlns:a16="http://schemas.microsoft.com/office/drawing/2014/main" xmlns="" id="{FC702794-CA19-8042-ED3E-1BE8915B0DD7}"/>
                </a:ext>
              </a:extLst>
            </p:cNvPr>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89;p42">
              <a:extLst>
                <a:ext uri="{FF2B5EF4-FFF2-40B4-BE49-F238E27FC236}">
                  <a16:creationId xmlns:a16="http://schemas.microsoft.com/office/drawing/2014/main" xmlns="" id="{8D6D39DF-65BC-9A3C-7F95-F860AA57F00B}"/>
                </a:ext>
              </a:extLst>
            </p:cNvPr>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90;p42">
              <a:extLst>
                <a:ext uri="{FF2B5EF4-FFF2-40B4-BE49-F238E27FC236}">
                  <a16:creationId xmlns:a16="http://schemas.microsoft.com/office/drawing/2014/main" xmlns="" id="{C388AE3C-C353-D2DB-800F-AED877B85CD4}"/>
                </a:ext>
              </a:extLst>
            </p:cNvPr>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91;p42">
              <a:extLst>
                <a:ext uri="{FF2B5EF4-FFF2-40B4-BE49-F238E27FC236}">
                  <a16:creationId xmlns:a16="http://schemas.microsoft.com/office/drawing/2014/main" xmlns="" id="{D0E01868-045B-69AA-12A2-39DC8F4FCDDD}"/>
                </a:ext>
              </a:extLst>
            </p:cNvPr>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rgbClr val="FFCA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92;p42">
              <a:extLst>
                <a:ext uri="{FF2B5EF4-FFF2-40B4-BE49-F238E27FC236}">
                  <a16:creationId xmlns:a16="http://schemas.microsoft.com/office/drawing/2014/main" xmlns="" id="{BA5FCD15-46BD-C02A-EE2A-E30894362762}"/>
                </a:ext>
              </a:extLst>
            </p:cNvPr>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rgbClr val="FFCA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93;p42">
              <a:extLst>
                <a:ext uri="{FF2B5EF4-FFF2-40B4-BE49-F238E27FC236}">
                  <a16:creationId xmlns:a16="http://schemas.microsoft.com/office/drawing/2014/main" xmlns="" id="{5424A905-6A37-9F2D-DA66-3D2F65236ABD}"/>
                </a:ext>
              </a:extLst>
            </p:cNvPr>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94;p42">
              <a:extLst>
                <a:ext uri="{FF2B5EF4-FFF2-40B4-BE49-F238E27FC236}">
                  <a16:creationId xmlns:a16="http://schemas.microsoft.com/office/drawing/2014/main" xmlns="" id="{115AF341-0506-8D5C-1066-E9CE2CB74E3B}"/>
                </a:ext>
              </a:extLst>
            </p:cNvPr>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rgbClr val="FFCA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95;p42">
              <a:extLst>
                <a:ext uri="{FF2B5EF4-FFF2-40B4-BE49-F238E27FC236}">
                  <a16:creationId xmlns:a16="http://schemas.microsoft.com/office/drawing/2014/main" xmlns="" id="{3821A25A-9190-1C6B-6F70-46A77E213AB1}"/>
                </a:ext>
              </a:extLst>
            </p:cNvPr>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96;p42">
              <a:extLst>
                <a:ext uri="{FF2B5EF4-FFF2-40B4-BE49-F238E27FC236}">
                  <a16:creationId xmlns:a16="http://schemas.microsoft.com/office/drawing/2014/main" xmlns="" id="{619177F2-6909-3D70-2E6A-71321C53CC35}"/>
                </a:ext>
              </a:extLst>
            </p:cNvPr>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2697;p42">
            <a:extLst>
              <a:ext uri="{FF2B5EF4-FFF2-40B4-BE49-F238E27FC236}">
                <a16:creationId xmlns:a16="http://schemas.microsoft.com/office/drawing/2014/main" xmlns="" id="{4982A2E0-4C4D-4789-9FE3-7357B1F13017}"/>
              </a:ext>
            </a:extLst>
          </p:cNvPr>
          <p:cNvGrpSpPr/>
          <p:nvPr/>
        </p:nvGrpSpPr>
        <p:grpSpPr>
          <a:xfrm rot="2091024">
            <a:off x="2551386" y="4123153"/>
            <a:ext cx="447987" cy="611019"/>
            <a:chOff x="6618900" y="3939050"/>
            <a:chExt cx="242650" cy="330975"/>
          </a:xfrm>
        </p:grpSpPr>
        <p:sp>
          <p:nvSpPr>
            <p:cNvPr id="19" name="Google Shape;2698;p42">
              <a:extLst>
                <a:ext uri="{FF2B5EF4-FFF2-40B4-BE49-F238E27FC236}">
                  <a16:creationId xmlns:a16="http://schemas.microsoft.com/office/drawing/2014/main" xmlns="" id="{0730F9DE-E6AA-F780-EB0A-563C52729E95}"/>
                </a:ext>
              </a:extLst>
            </p:cNvPr>
            <p:cNvSpPr/>
            <p:nvPr/>
          </p:nvSpPr>
          <p:spPr>
            <a:xfrm>
              <a:off x="6634125" y="4062925"/>
              <a:ext cx="227425" cy="89575"/>
            </a:xfrm>
            <a:custGeom>
              <a:avLst/>
              <a:gdLst/>
              <a:ahLst/>
              <a:cxnLst/>
              <a:rect l="l" t="t" r="r" b="b"/>
              <a:pathLst>
                <a:path w="9097" h="3583" extrusionOk="0">
                  <a:moveTo>
                    <a:pt x="1" y="0"/>
                  </a:moveTo>
                  <a:lnTo>
                    <a:pt x="1" y="3582"/>
                  </a:lnTo>
                  <a:lnTo>
                    <a:pt x="9097" y="3582"/>
                  </a:lnTo>
                  <a:lnTo>
                    <a:pt x="9097" y="0"/>
                  </a:lnTo>
                  <a:close/>
                </a:path>
              </a:pathLst>
            </a:custGeom>
            <a:solidFill>
              <a:srgbClr val="DD94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99;p42">
              <a:extLst>
                <a:ext uri="{FF2B5EF4-FFF2-40B4-BE49-F238E27FC236}">
                  <a16:creationId xmlns:a16="http://schemas.microsoft.com/office/drawing/2014/main" xmlns="" id="{BAEDBCC1-E038-9972-781B-D078903D6F82}"/>
                </a:ext>
              </a:extLst>
            </p:cNvPr>
            <p:cNvSpPr/>
            <p:nvPr/>
          </p:nvSpPr>
          <p:spPr>
            <a:xfrm>
              <a:off x="6700900" y="3945375"/>
              <a:ext cx="93900" cy="93925"/>
            </a:xfrm>
            <a:custGeom>
              <a:avLst/>
              <a:gdLst/>
              <a:ahLst/>
              <a:cxnLst/>
              <a:rect l="l" t="t" r="r" b="b"/>
              <a:pathLst>
                <a:path w="3756" h="3757" extrusionOk="0">
                  <a:moveTo>
                    <a:pt x="1878" y="1"/>
                  </a:moveTo>
                  <a:cubicBezTo>
                    <a:pt x="840" y="1"/>
                    <a:pt x="0" y="841"/>
                    <a:pt x="0" y="1879"/>
                  </a:cubicBezTo>
                  <a:cubicBezTo>
                    <a:pt x="0" y="2916"/>
                    <a:pt x="840" y="3756"/>
                    <a:pt x="1878" y="3756"/>
                  </a:cubicBezTo>
                  <a:cubicBezTo>
                    <a:pt x="2915" y="3756"/>
                    <a:pt x="3755" y="2916"/>
                    <a:pt x="3755" y="1879"/>
                  </a:cubicBezTo>
                  <a:cubicBezTo>
                    <a:pt x="3755" y="841"/>
                    <a:pt x="2915" y="1"/>
                    <a:pt x="1878" y="1"/>
                  </a:cubicBezTo>
                  <a:close/>
                </a:path>
              </a:pathLst>
            </a:custGeom>
            <a:solidFill>
              <a:srgbClr val="DD94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700;p42">
              <a:extLst>
                <a:ext uri="{FF2B5EF4-FFF2-40B4-BE49-F238E27FC236}">
                  <a16:creationId xmlns:a16="http://schemas.microsoft.com/office/drawing/2014/main" xmlns="" id="{B1176118-679F-5932-1770-7B15ABAB1F1C}"/>
                </a:ext>
              </a:extLst>
            </p:cNvPr>
            <p:cNvSpPr/>
            <p:nvPr/>
          </p:nvSpPr>
          <p:spPr>
            <a:xfrm>
              <a:off x="6700900" y="4176075"/>
              <a:ext cx="93900" cy="93950"/>
            </a:xfrm>
            <a:custGeom>
              <a:avLst/>
              <a:gdLst/>
              <a:ahLst/>
              <a:cxnLst/>
              <a:rect l="l" t="t" r="r" b="b"/>
              <a:pathLst>
                <a:path w="3756" h="3758" extrusionOk="0">
                  <a:moveTo>
                    <a:pt x="1878" y="1"/>
                  </a:moveTo>
                  <a:cubicBezTo>
                    <a:pt x="840" y="1"/>
                    <a:pt x="0" y="842"/>
                    <a:pt x="0" y="1880"/>
                  </a:cubicBezTo>
                  <a:cubicBezTo>
                    <a:pt x="0" y="2917"/>
                    <a:pt x="840" y="3758"/>
                    <a:pt x="1878" y="3758"/>
                  </a:cubicBezTo>
                  <a:cubicBezTo>
                    <a:pt x="2915" y="3758"/>
                    <a:pt x="3755" y="2917"/>
                    <a:pt x="3755" y="1880"/>
                  </a:cubicBezTo>
                  <a:cubicBezTo>
                    <a:pt x="3755" y="842"/>
                    <a:pt x="2915" y="1"/>
                    <a:pt x="1878" y="1"/>
                  </a:cubicBezTo>
                  <a:close/>
                </a:path>
              </a:pathLst>
            </a:custGeom>
            <a:solidFill>
              <a:srgbClr val="DD94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701;p42">
              <a:extLst>
                <a:ext uri="{FF2B5EF4-FFF2-40B4-BE49-F238E27FC236}">
                  <a16:creationId xmlns:a16="http://schemas.microsoft.com/office/drawing/2014/main" xmlns="" id="{0DCB1528-5632-151C-4B7C-53F779104EA8}"/>
                </a:ext>
              </a:extLst>
            </p:cNvPr>
            <p:cNvSpPr/>
            <p:nvPr/>
          </p:nvSpPr>
          <p:spPr>
            <a:xfrm>
              <a:off x="6618900" y="4056550"/>
              <a:ext cx="227425" cy="89575"/>
            </a:xfrm>
            <a:custGeom>
              <a:avLst/>
              <a:gdLst/>
              <a:ahLst/>
              <a:cxnLst/>
              <a:rect l="l" t="t" r="r" b="b"/>
              <a:pathLst>
                <a:path w="9097" h="3583" extrusionOk="0">
                  <a:moveTo>
                    <a:pt x="0" y="0"/>
                  </a:moveTo>
                  <a:lnTo>
                    <a:pt x="0" y="3583"/>
                  </a:lnTo>
                  <a:lnTo>
                    <a:pt x="9096" y="3583"/>
                  </a:lnTo>
                  <a:lnTo>
                    <a:pt x="9096" y="0"/>
                  </a:ln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702;p42">
              <a:extLst>
                <a:ext uri="{FF2B5EF4-FFF2-40B4-BE49-F238E27FC236}">
                  <a16:creationId xmlns:a16="http://schemas.microsoft.com/office/drawing/2014/main" xmlns="" id="{ECD1BD04-9EC5-76BC-8722-F507C4A1183A}"/>
                </a:ext>
              </a:extLst>
            </p:cNvPr>
            <p:cNvSpPr/>
            <p:nvPr/>
          </p:nvSpPr>
          <p:spPr>
            <a:xfrm>
              <a:off x="6685650" y="3939050"/>
              <a:ext cx="93900" cy="93900"/>
            </a:xfrm>
            <a:custGeom>
              <a:avLst/>
              <a:gdLst/>
              <a:ahLst/>
              <a:cxnLst/>
              <a:rect l="l" t="t" r="r" b="b"/>
              <a:pathLst>
                <a:path w="3756" h="3756" extrusionOk="0">
                  <a:moveTo>
                    <a:pt x="1878" y="1"/>
                  </a:moveTo>
                  <a:cubicBezTo>
                    <a:pt x="841" y="1"/>
                    <a:pt x="1" y="841"/>
                    <a:pt x="1" y="1878"/>
                  </a:cubicBezTo>
                  <a:cubicBezTo>
                    <a:pt x="1" y="2916"/>
                    <a:pt x="841" y="3756"/>
                    <a:pt x="1878" y="3756"/>
                  </a:cubicBezTo>
                  <a:cubicBezTo>
                    <a:pt x="2916" y="3756"/>
                    <a:pt x="3756" y="2916"/>
                    <a:pt x="3756" y="1878"/>
                  </a:cubicBezTo>
                  <a:cubicBezTo>
                    <a:pt x="3756" y="841"/>
                    <a:pt x="2916" y="1"/>
                    <a:pt x="1878" y="1"/>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703;p42">
              <a:extLst>
                <a:ext uri="{FF2B5EF4-FFF2-40B4-BE49-F238E27FC236}">
                  <a16:creationId xmlns:a16="http://schemas.microsoft.com/office/drawing/2014/main" xmlns="" id="{08FB03E5-2AAC-57FE-7019-E790AC94AC98}"/>
                </a:ext>
              </a:extLst>
            </p:cNvPr>
            <p:cNvSpPr/>
            <p:nvPr/>
          </p:nvSpPr>
          <p:spPr>
            <a:xfrm>
              <a:off x="6685650" y="4169750"/>
              <a:ext cx="93900" cy="93950"/>
            </a:xfrm>
            <a:custGeom>
              <a:avLst/>
              <a:gdLst/>
              <a:ahLst/>
              <a:cxnLst/>
              <a:rect l="l" t="t" r="r" b="b"/>
              <a:pathLst>
                <a:path w="3756" h="3758" extrusionOk="0">
                  <a:moveTo>
                    <a:pt x="1878" y="0"/>
                  </a:moveTo>
                  <a:cubicBezTo>
                    <a:pt x="841" y="0"/>
                    <a:pt x="1" y="841"/>
                    <a:pt x="1" y="1878"/>
                  </a:cubicBezTo>
                  <a:cubicBezTo>
                    <a:pt x="1" y="2915"/>
                    <a:pt x="841" y="3757"/>
                    <a:pt x="1878" y="3757"/>
                  </a:cubicBezTo>
                  <a:cubicBezTo>
                    <a:pt x="2916" y="3757"/>
                    <a:pt x="3756" y="2915"/>
                    <a:pt x="3756" y="1878"/>
                  </a:cubicBezTo>
                  <a:cubicBezTo>
                    <a:pt x="3756" y="841"/>
                    <a:pt x="2916" y="0"/>
                    <a:pt x="1878" y="0"/>
                  </a:cubicBez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2704;p42">
            <a:extLst>
              <a:ext uri="{FF2B5EF4-FFF2-40B4-BE49-F238E27FC236}">
                <a16:creationId xmlns:a16="http://schemas.microsoft.com/office/drawing/2014/main" xmlns="" id="{A6ED6B2D-A1DA-AFDE-1E8B-FA4CD962832F}"/>
              </a:ext>
            </a:extLst>
          </p:cNvPr>
          <p:cNvGrpSpPr/>
          <p:nvPr/>
        </p:nvGrpSpPr>
        <p:grpSpPr>
          <a:xfrm rot="-7461975">
            <a:off x="605720" y="2021897"/>
            <a:ext cx="1975498" cy="437006"/>
            <a:chOff x="941138" y="3737350"/>
            <a:chExt cx="3389456" cy="749792"/>
          </a:xfrm>
        </p:grpSpPr>
        <p:sp>
          <p:nvSpPr>
            <p:cNvPr id="14" name="Google Shape;2705;p42">
              <a:extLst>
                <a:ext uri="{FF2B5EF4-FFF2-40B4-BE49-F238E27FC236}">
                  <a16:creationId xmlns:a16="http://schemas.microsoft.com/office/drawing/2014/main" xmlns="" id="{85F664D8-2280-C630-C75A-96144AE0E190}"/>
                </a:ext>
              </a:extLst>
            </p:cNvPr>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rgbClr val="37A7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06;p42">
              <a:extLst>
                <a:ext uri="{FF2B5EF4-FFF2-40B4-BE49-F238E27FC236}">
                  <a16:creationId xmlns:a16="http://schemas.microsoft.com/office/drawing/2014/main" xmlns="" id="{D9943757-9D58-BE40-D0C6-D3B3DE2DD389}"/>
                </a:ext>
              </a:extLst>
            </p:cNvPr>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rgbClr val="DD94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07;p42">
              <a:extLst>
                <a:ext uri="{FF2B5EF4-FFF2-40B4-BE49-F238E27FC236}">
                  <a16:creationId xmlns:a16="http://schemas.microsoft.com/office/drawing/2014/main" xmlns="" id="{2232A314-9F1B-C4BF-E99A-A816433C075F}"/>
                </a:ext>
              </a:extLst>
            </p:cNvPr>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rgbClr val="0074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08;p42">
              <a:extLst>
                <a:ext uri="{FF2B5EF4-FFF2-40B4-BE49-F238E27FC236}">
                  <a16:creationId xmlns:a16="http://schemas.microsoft.com/office/drawing/2014/main" xmlns="" id="{CDF87A68-719B-F5EA-6473-43DACB374BCD}"/>
                </a:ext>
              </a:extLst>
            </p:cNvPr>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rgbClr val="FFCA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09;p42">
              <a:extLst>
                <a:ext uri="{FF2B5EF4-FFF2-40B4-BE49-F238E27FC236}">
                  <a16:creationId xmlns:a16="http://schemas.microsoft.com/office/drawing/2014/main" xmlns="" id="{1978CE6A-E095-30BA-64D7-32E8F9993F30}"/>
                </a:ext>
              </a:extLst>
            </p:cNvPr>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rgbClr val="FEE9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203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8"/>
          <p:cNvPicPr preferRelativeResize="0"/>
          <p:nvPr/>
        </p:nvPicPr>
        <p:blipFill>
          <a:blip r:embed="rId3">
            <a:alphaModFix/>
          </a:blip>
          <a:stretch>
            <a:fillRect/>
          </a:stretch>
        </p:blipFill>
        <p:spPr>
          <a:xfrm>
            <a:off x="3999961" y="340935"/>
            <a:ext cx="1292978" cy="1434265"/>
          </a:xfrm>
          <a:prstGeom prst="rect">
            <a:avLst/>
          </a:prstGeom>
          <a:noFill/>
          <a:ln>
            <a:noFill/>
          </a:ln>
        </p:spPr>
      </p:pic>
      <p:sp>
        <p:nvSpPr>
          <p:cNvPr id="296" name="Google Shape;296;p48"/>
          <p:cNvSpPr txBox="1">
            <a:spLocks noGrp="1"/>
          </p:cNvSpPr>
          <p:nvPr>
            <p:ph type="title"/>
          </p:nvPr>
        </p:nvSpPr>
        <p:spPr>
          <a:xfrm>
            <a:off x="2286000" y="2083635"/>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600" b="1">
                <a:latin typeface="Times New Roman" panose="02020603050405020304" pitchFamily="18" charset="0"/>
                <a:cs typeface="Times New Roman" panose="02020603050405020304" pitchFamily="18" charset="0"/>
              </a:rPr>
              <a:t>Đọc và tìm hiểu chung</a:t>
            </a:r>
            <a:endParaRPr sz="6600" b="1">
              <a:latin typeface="Times New Roman" panose="02020603050405020304" pitchFamily="18" charset="0"/>
              <a:cs typeface="Times New Roman" panose="02020603050405020304" pitchFamily="18" charset="0"/>
            </a:endParaRPr>
          </a:p>
        </p:txBody>
      </p:sp>
      <p:sp>
        <p:nvSpPr>
          <p:cNvPr id="298" name="Google Shape;298;p48"/>
          <p:cNvSpPr txBox="1">
            <a:spLocks noGrp="1"/>
          </p:cNvSpPr>
          <p:nvPr>
            <p:ph type="title" idx="2"/>
          </p:nvPr>
        </p:nvSpPr>
        <p:spPr>
          <a:xfrm>
            <a:off x="4162700" y="462155"/>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a:latin typeface="Times New Roman" panose="02020603050405020304" pitchFamily="18" charset="0"/>
                <a:cs typeface="Times New Roman" panose="02020603050405020304" pitchFamily="18" charset="0"/>
              </a:rPr>
              <a:t>I</a:t>
            </a:r>
            <a:endParaRPr sz="7200" b="1">
              <a:latin typeface="Times New Roman" panose="02020603050405020304" pitchFamily="18" charset="0"/>
              <a:cs typeface="Times New Roman" panose="02020603050405020304" pitchFamily="18" charset="0"/>
            </a:endParaRPr>
          </a:p>
        </p:txBody>
      </p:sp>
      <p:pic>
        <p:nvPicPr>
          <p:cNvPr id="299" name="Google Shape;299;p48"/>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300" name="Google Shape;300;p48"/>
          <p:cNvPicPr preferRelativeResize="0"/>
          <p:nvPr/>
        </p:nvPicPr>
        <p:blipFill>
          <a:blip r:embed="rId5">
            <a:alphaModFix/>
          </a:blip>
          <a:stretch>
            <a:fillRect/>
          </a:stretch>
        </p:blipFill>
        <p:spPr>
          <a:xfrm>
            <a:off x="5812330" y="1260319"/>
            <a:ext cx="1865234" cy="619500"/>
          </a:xfrm>
          <a:prstGeom prst="rect">
            <a:avLst/>
          </a:prstGeom>
          <a:noFill/>
          <a:ln>
            <a:noFill/>
          </a:ln>
        </p:spPr>
      </p:pic>
      <p:sp>
        <p:nvSpPr>
          <p:cNvPr id="4" name="Freeform 14">
            <a:extLst>
              <a:ext uri="{FF2B5EF4-FFF2-40B4-BE49-F238E27FC236}">
                <a16:creationId xmlns:a16="http://schemas.microsoft.com/office/drawing/2014/main" xmlns="" id="{A736D291-2AEB-5A2A-202B-860C1A207C28}"/>
              </a:ext>
            </a:extLst>
          </p:cNvPr>
          <p:cNvSpPr/>
          <p:nvPr/>
        </p:nvSpPr>
        <p:spPr>
          <a:xfrm flipH="1">
            <a:off x="356413" y="2169042"/>
            <a:ext cx="1716912" cy="2763199"/>
          </a:xfrm>
          <a:custGeom>
            <a:avLst/>
            <a:gdLst/>
            <a:ahLst/>
            <a:cxnLst/>
            <a:rect l="l" t="t" r="r" b="b"/>
            <a:pathLst>
              <a:path w="1032873" h="1531214">
                <a:moveTo>
                  <a:pt x="0" y="0"/>
                </a:moveTo>
                <a:lnTo>
                  <a:pt x="1032874" y="0"/>
                </a:lnTo>
                <a:lnTo>
                  <a:pt x="1032874" y="1531214"/>
                </a:lnTo>
                <a:lnTo>
                  <a:pt x="0" y="15312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19">
            <a:extLst>
              <a:ext uri="{FF2B5EF4-FFF2-40B4-BE49-F238E27FC236}">
                <a16:creationId xmlns:a16="http://schemas.microsoft.com/office/drawing/2014/main" xmlns="" id="{C8E8ED32-5985-0ECA-AB13-23215B8B064A}"/>
              </a:ext>
            </a:extLst>
          </p:cNvPr>
          <p:cNvSpPr/>
          <p:nvPr/>
        </p:nvSpPr>
        <p:spPr>
          <a:xfrm>
            <a:off x="6967951" y="1879819"/>
            <a:ext cx="1580625" cy="3263681"/>
          </a:xfrm>
          <a:custGeom>
            <a:avLst/>
            <a:gdLst/>
            <a:ahLst/>
            <a:cxnLst/>
            <a:rect l="l" t="t" r="r" b="b"/>
            <a:pathLst>
              <a:path w="638609" h="1382814">
                <a:moveTo>
                  <a:pt x="0" y="0"/>
                </a:moveTo>
                <a:lnTo>
                  <a:pt x="638609" y="0"/>
                </a:lnTo>
                <a:lnTo>
                  <a:pt x="638609" y="1382815"/>
                </a:lnTo>
                <a:lnTo>
                  <a:pt x="0" y="13828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6"/>
                                        </p:tgtEl>
                                        <p:attrNameLst>
                                          <p:attrName>style.visibility</p:attrName>
                                        </p:attrNameLst>
                                      </p:cBhvr>
                                      <p:to>
                                        <p:strVal val="visible"/>
                                      </p:to>
                                    </p:set>
                                    <p:anim calcmode="lin" valueType="num">
                                      <p:cBhvr>
                                        <p:cTn id="12" dur="500" fill="hold"/>
                                        <p:tgtEl>
                                          <p:spTgt spid="296"/>
                                        </p:tgtEl>
                                        <p:attrNameLst>
                                          <p:attrName>ppt_w</p:attrName>
                                        </p:attrNameLst>
                                      </p:cBhvr>
                                      <p:tavLst>
                                        <p:tav tm="0">
                                          <p:val>
                                            <p:fltVal val="0"/>
                                          </p:val>
                                        </p:tav>
                                        <p:tav tm="100000">
                                          <p:val>
                                            <p:strVal val="#ppt_w"/>
                                          </p:val>
                                        </p:tav>
                                      </p:tavLst>
                                    </p:anim>
                                    <p:anim calcmode="lin" valueType="num">
                                      <p:cBhvr>
                                        <p:cTn id="13" dur="500" fill="hold"/>
                                        <p:tgtEl>
                                          <p:spTgt spid="296"/>
                                        </p:tgtEl>
                                        <p:attrNameLst>
                                          <p:attrName>ppt_h</p:attrName>
                                        </p:attrNameLst>
                                      </p:cBhvr>
                                      <p:tavLst>
                                        <p:tav tm="0">
                                          <p:val>
                                            <p:fltVal val="0"/>
                                          </p:val>
                                        </p:tav>
                                        <p:tav tm="100000">
                                          <p:val>
                                            <p:strVal val="#ppt_h"/>
                                          </p:val>
                                        </p:tav>
                                      </p:tavLst>
                                    </p:anim>
                                    <p:animEffect transition="in" filter="fade">
                                      <p:cBhvr>
                                        <p:cTn id="14" dur="500"/>
                                        <p:tgtEl>
                                          <p:spTgt spid="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8"/>
                                        </p:tgtEl>
                                        <p:attrNameLst>
                                          <p:attrName>style.visibility</p:attrName>
                                        </p:attrNameLst>
                                      </p:cBhvr>
                                      <p:to>
                                        <p:strVal val="visible"/>
                                      </p:to>
                                    </p:set>
                                    <p:anim calcmode="lin" valueType="num">
                                      <p:cBhvr>
                                        <p:cTn id="17" dur="500" fill="hold"/>
                                        <p:tgtEl>
                                          <p:spTgt spid="298"/>
                                        </p:tgtEl>
                                        <p:attrNameLst>
                                          <p:attrName>ppt_w</p:attrName>
                                        </p:attrNameLst>
                                      </p:cBhvr>
                                      <p:tavLst>
                                        <p:tav tm="0">
                                          <p:val>
                                            <p:fltVal val="0"/>
                                          </p:val>
                                        </p:tav>
                                        <p:tav tm="100000">
                                          <p:val>
                                            <p:strVal val="#ppt_w"/>
                                          </p:val>
                                        </p:tav>
                                      </p:tavLst>
                                    </p:anim>
                                    <p:anim calcmode="lin" valueType="num">
                                      <p:cBhvr>
                                        <p:cTn id="18" dur="500" fill="hold"/>
                                        <p:tgtEl>
                                          <p:spTgt spid="298"/>
                                        </p:tgtEl>
                                        <p:attrNameLst>
                                          <p:attrName>ppt_h</p:attrName>
                                        </p:attrNameLst>
                                      </p:cBhvr>
                                      <p:tavLst>
                                        <p:tav tm="0">
                                          <p:val>
                                            <p:fltVal val="0"/>
                                          </p:val>
                                        </p:tav>
                                        <p:tav tm="100000">
                                          <p:val>
                                            <p:strVal val="#ppt_h"/>
                                          </p:val>
                                        </p:tav>
                                      </p:tavLst>
                                    </p:anim>
                                    <p:animEffect transition="in" filter="fade">
                                      <p:cBhvr>
                                        <p:cTn id="19" dur="500"/>
                                        <p:tgtEl>
                                          <p:spTgt spid="298"/>
                                        </p:tgtEl>
                                      </p:cBhvr>
                                    </p:animEffect>
                                  </p:childTnLst>
                                </p:cTn>
                              </p:par>
                              <p:par>
                                <p:cTn id="20" presetID="53" presetClass="entr" presetSubtype="16"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 calcmode="lin" valueType="num">
                                      <p:cBhvr>
                                        <p:cTn id="22" dur="500" fill="hold"/>
                                        <p:tgtEl>
                                          <p:spTgt spid="299"/>
                                        </p:tgtEl>
                                        <p:attrNameLst>
                                          <p:attrName>ppt_w</p:attrName>
                                        </p:attrNameLst>
                                      </p:cBhvr>
                                      <p:tavLst>
                                        <p:tav tm="0">
                                          <p:val>
                                            <p:fltVal val="0"/>
                                          </p:val>
                                        </p:tav>
                                        <p:tav tm="100000">
                                          <p:val>
                                            <p:strVal val="#ppt_w"/>
                                          </p:val>
                                        </p:tav>
                                      </p:tavLst>
                                    </p:anim>
                                    <p:anim calcmode="lin" valueType="num">
                                      <p:cBhvr>
                                        <p:cTn id="23" dur="500" fill="hold"/>
                                        <p:tgtEl>
                                          <p:spTgt spid="299"/>
                                        </p:tgtEl>
                                        <p:attrNameLst>
                                          <p:attrName>ppt_h</p:attrName>
                                        </p:attrNameLst>
                                      </p:cBhvr>
                                      <p:tavLst>
                                        <p:tav tm="0">
                                          <p:val>
                                            <p:fltVal val="0"/>
                                          </p:val>
                                        </p:tav>
                                        <p:tav tm="100000">
                                          <p:val>
                                            <p:strVal val="#ppt_h"/>
                                          </p:val>
                                        </p:tav>
                                      </p:tavLst>
                                    </p:anim>
                                    <p:animEffect transition="in" filter="fade">
                                      <p:cBhvr>
                                        <p:cTn id="24" dur="500"/>
                                        <p:tgtEl>
                                          <p:spTgt spid="299"/>
                                        </p:tgtEl>
                                      </p:cBhvr>
                                    </p:animEffect>
                                  </p:childTnLst>
                                </p:cTn>
                              </p:par>
                              <p:par>
                                <p:cTn id="25" presetID="53" presetClass="entr" presetSubtype="16"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anim calcmode="lin" valueType="num">
                                      <p:cBhvr>
                                        <p:cTn id="27" dur="500" fill="hold"/>
                                        <p:tgtEl>
                                          <p:spTgt spid="300"/>
                                        </p:tgtEl>
                                        <p:attrNameLst>
                                          <p:attrName>ppt_w</p:attrName>
                                        </p:attrNameLst>
                                      </p:cBhvr>
                                      <p:tavLst>
                                        <p:tav tm="0">
                                          <p:val>
                                            <p:fltVal val="0"/>
                                          </p:val>
                                        </p:tav>
                                        <p:tav tm="100000">
                                          <p:val>
                                            <p:strVal val="#ppt_w"/>
                                          </p:val>
                                        </p:tav>
                                      </p:tavLst>
                                    </p:anim>
                                    <p:anim calcmode="lin" valueType="num">
                                      <p:cBhvr>
                                        <p:cTn id="28" dur="500" fill="hold"/>
                                        <p:tgtEl>
                                          <p:spTgt spid="300"/>
                                        </p:tgtEl>
                                        <p:attrNameLst>
                                          <p:attrName>ppt_h</p:attrName>
                                        </p:attrNameLst>
                                      </p:cBhvr>
                                      <p:tavLst>
                                        <p:tav tm="0">
                                          <p:val>
                                            <p:fltVal val="0"/>
                                          </p:val>
                                        </p:tav>
                                        <p:tav tm="100000">
                                          <p:val>
                                            <p:strVal val="#ppt_h"/>
                                          </p:val>
                                        </p:tav>
                                      </p:tavLst>
                                    </p:anim>
                                    <p:animEffect transition="in" filter="fade">
                                      <p:cBhvr>
                                        <p:cTn id="29" dur="500"/>
                                        <p:tgtEl>
                                          <p:spTgt spid="30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8" grpId="0"/>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1. Đọc</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510;p41">
            <a:extLst>
              <a:ext uri="{FF2B5EF4-FFF2-40B4-BE49-F238E27FC236}">
                <a16:creationId xmlns:a16="http://schemas.microsoft.com/office/drawing/2014/main" xmlns="" id="{18E22A82-35A0-EDB6-664C-A4A692DC1F15}"/>
              </a:ext>
            </a:extLst>
          </p:cNvPr>
          <p:cNvGrpSpPr/>
          <p:nvPr/>
        </p:nvGrpSpPr>
        <p:grpSpPr>
          <a:xfrm>
            <a:off x="193096" y="3191263"/>
            <a:ext cx="849488" cy="1572657"/>
            <a:chOff x="7797029" y="2174230"/>
            <a:chExt cx="1161931" cy="2151084"/>
          </a:xfrm>
        </p:grpSpPr>
        <p:sp>
          <p:nvSpPr>
            <p:cNvPr id="3" name="Google Shape;1511;p41">
              <a:extLst>
                <a:ext uri="{FF2B5EF4-FFF2-40B4-BE49-F238E27FC236}">
                  <a16:creationId xmlns:a16="http://schemas.microsoft.com/office/drawing/2014/main" xmlns="" id="{A764E79E-9479-84A8-E142-D9ADAA1C60ED}"/>
                </a:ext>
              </a:extLst>
            </p:cNvPr>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rgbClr val="FE5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512;p41">
              <a:extLst>
                <a:ext uri="{FF2B5EF4-FFF2-40B4-BE49-F238E27FC236}">
                  <a16:creationId xmlns:a16="http://schemas.microsoft.com/office/drawing/2014/main" xmlns="" id="{42D1B579-2019-4830-E96E-12AE4DA57FC7}"/>
                </a:ext>
              </a:extLst>
            </p:cNvPr>
            <p:cNvGrpSpPr/>
            <p:nvPr/>
          </p:nvGrpSpPr>
          <p:grpSpPr>
            <a:xfrm>
              <a:off x="8149576" y="2521523"/>
              <a:ext cx="429318" cy="1803790"/>
              <a:chOff x="6097050" y="1346450"/>
              <a:chExt cx="196500" cy="825600"/>
            </a:xfrm>
          </p:grpSpPr>
          <p:sp>
            <p:nvSpPr>
              <p:cNvPr id="5" name="Google Shape;1513;p41">
                <a:extLst>
                  <a:ext uri="{FF2B5EF4-FFF2-40B4-BE49-F238E27FC236}">
                    <a16:creationId xmlns:a16="http://schemas.microsoft.com/office/drawing/2014/main" xmlns="" id="{C16ED12C-4724-174B-AE84-03A6ED60DF64}"/>
                  </a:ext>
                </a:extLst>
              </p:cNvPr>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514;p41">
                <a:extLst>
                  <a:ext uri="{FF2B5EF4-FFF2-40B4-BE49-F238E27FC236}">
                    <a16:creationId xmlns:a16="http://schemas.microsoft.com/office/drawing/2014/main" xmlns="" id="{EF2BC538-BC66-899A-9E75-989B7C515988}"/>
                  </a:ext>
                </a:extLst>
              </p:cNvPr>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515;p41">
                <a:extLst>
                  <a:ext uri="{FF2B5EF4-FFF2-40B4-BE49-F238E27FC236}">
                    <a16:creationId xmlns:a16="http://schemas.microsoft.com/office/drawing/2014/main" xmlns="" id="{19088572-87E7-5938-2EC0-D30CF0416969}"/>
                  </a:ext>
                </a:extLst>
              </p:cNvPr>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8" name="Google Shape;398;p16">
            <a:extLst>
              <a:ext uri="{FF2B5EF4-FFF2-40B4-BE49-F238E27FC236}">
                <a16:creationId xmlns:a16="http://schemas.microsoft.com/office/drawing/2014/main" xmlns="" id="{08FBB886-2A2D-B699-3442-706513B66B06}"/>
              </a:ext>
            </a:extLst>
          </p:cNvPr>
          <p:cNvSpPr/>
          <p:nvPr/>
        </p:nvSpPr>
        <p:spPr>
          <a:xfrm>
            <a:off x="1869748" y="1387278"/>
            <a:ext cx="7037400" cy="1587725"/>
          </a:xfrm>
          <a:prstGeom prst="roundRect">
            <a:avLst>
              <a:gd name="adj" fmla="val 5886"/>
            </a:avLst>
          </a:pr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99;p16">
            <a:extLst>
              <a:ext uri="{FF2B5EF4-FFF2-40B4-BE49-F238E27FC236}">
                <a16:creationId xmlns:a16="http://schemas.microsoft.com/office/drawing/2014/main" xmlns="" id="{AA5E51FB-50B9-FBBE-4165-3E642D28E645}"/>
              </a:ext>
            </a:extLst>
          </p:cNvPr>
          <p:cNvSpPr/>
          <p:nvPr/>
        </p:nvSpPr>
        <p:spPr>
          <a:xfrm>
            <a:off x="349423" y="3108800"/>
            <a:ext cx="7041000" cy="1557300"/>
          </a:xfrm>
          <a:prstGeom prst="roundRect">
            <a:avLst>
              <a:gd name="adj" fmla="val 5886"/>
            </a:avLst>
          </a:pr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635;p50">
            <a:extLst>
              <a:ext uri="{FF2B5EF4-FFF2-40B4-BE49-F238E27FC236}">
                <a16:creationId xmlns:a16="http://schemas.microsoft.com/office/drawing/2014/main" xmlns="" id="{E8A8D028-82F6-A4EA-B7EE-888DD619988E}"/>
              </a:ext>
            </a:extLst>
          </p:cNvPr>
          <p:cNvSpPr txBox="1">
            <a:spLocks/>
          </p:cNvSpPr>
          <p:nvPr/>
        </p:nvSpPr>
        <p:spPr>
          <a:xfrm>
            <a:off x="2037838" y="1355058"/>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indent="0" algn="r">
              <a:buClr>
                <a:srgbClr val="0F6342"/>
              </a:buClr>
              <a:defRPr/>
            </a:pPr>
            <a:r>
              <a:rPr lang="en-US" sz="3600" b="1">
                <a:solidFill>
                  <a:srgbClr val="BC5FF8"/>
                </a:solidFill>
                <a:latin typeface="Times New Roman" panose="02020603050405020304" pitchFamily="18" charset="0"/>
                <a:cs typeface="Times New Roman" panose="02020603050405020304" pitchFamily="18" charset="0"/>
              </a:rPr>
              <a:t>01</a:t>
            </a:r>
          </a:p>
        </p:txBody>
      </p:sp>
      <p:sp>
        <p:nvSpPr>
          <p:cNvPr id="11" name="Google Shape;1636;p50">
            <a:extLst>
              <a:ext uri="{FF2B5EF4-FFF2-40B4-BE49-F238E27FC236}">
                <a16:creationId xmlns:a16="http://schemas.microsoft.com/office/drawing/2014/main" xmlns="" id="{25C2A473-7DEA-7D95-2FD6-6E205D331522}"/>
              </a:ext>
            </a:extLst>
          </p:cNvPr>
          <p:cNvSpPr txBox="1">
            <a:spLocks/>
          </p:cNvSpPr>
          <p:nvPr/>
        </p:nvSpPr>
        <p:spPr>
          <a:xfrm>
            <a:off x="2315105" y="3380250"/>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indent="0" algn="l">
              <a:buClr>
                <a:srgbClr val="0F6342"/>
              </a:buClr>
              <a:defRPr/>
            </a:pPr>
            <a:r>
              <a:rPr lang="en-US" sz="3600" b="1">
                <a:solidFill>
                  <a:srgbClr val="BC5FF8"/>
                </a:solidFill>
                <a:latin typeface="Times New Roman" panose="02020603050405020304" pitchFamily="18" charset="0"/>
                <a:cs typeface="Times New Roman" panose="02020603050405020304" pitchFamily="18" charset="0"/>
              </a:rPr>
              <a:t>02</a:t>
            </a:r>
          </a:p>
        </p:txBody>
      </p:sp>
      <p:sp>
        <p:nvSpPr>
          <p:cNvPr id="12" name="Google Shape;1637;p50">
            <a:extLst>
              <a:ext uri="{FF2B5EF4-FFF2-40B4-BE49-F238E27FC236}">
                <a16:creationId xmlns:a16="http://schemas.microsoft.com/office/drawing/2014/main" xmlns="" id="{2856E402-C7CD-FAE1-4A0B-72D057ACBB31}"/>
              </a:ext>
            </a:extLst>
          </p:cNvPr>
          <p:cNvSpPr txBox="1">
            <a:spLocks/>
          </p:cNvSpPr>
          <p:nvPr/>
        </p:nvSpPr>
        <p:spPr>
          <a:xfrm>
            <a:off x="2597823" y="1983025"/>
            <a:ext cx="47550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a:t>
            </a: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diễn cảm một số đoạn văn</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1638;p50">
            <a:extLst>
              <a:ext uri="{FF2B5EF4-FFF2-40B4-BE49-F238E27FC236}">
                <a16:creationId xmlns:a16="http://schemas.microsoft.com/office/drawing/2014/main" xmlns="" id="{3BBB0FAD-677D-E2C3-BF95-651302E9F998}"/>
              </a:ext>
            </a:extLst>
          </p:cNvPr>
          <p:cNvSpPr txBox="1">
            <a:spLocks/>
          </p:cNvSpPr>
          <p:nvPr/>
        </p:nvSpPr>
        <p:spPr>
          <a:xfrm>
            <a:off x="2239457" y="3821014"/>
            <a:ext cx="47550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Khi đọc cần chú ý các câu hỏi ở cột bên phải của văn bản</a:t>
            </a: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4" name="Google Shape;1674;p50">
            <a:extLst>
              <a:ext uri="{FF2B5EF4-FFF2-40B4-BE49-F238E27FC236}">
                <a16:creationId xmlns:a16="http://schemas.microsoft.com/office/drawing/2014/main" xmlns="" id="{9BA5587D-0EAF-5FA5-5A8B-17E54A58FBC2}"/>
              </a:ext>
            </a:extLst>
          </p:cNvPr>
          <p:cNvGrpSpPr/>
          <p:nvPr/>
        </p:nvGrpSpPr>
        <p:grpSpPr>
          <a:xfrm flipH="1">
            <a:off x="1331261" y="1366483"/>
            <a:ext cx="1049184" cy="323946"/>
            <a:chOff x="3365625" y="629625"/>
            <a:chExt cx="408975" cy="126275"/>
          </a:xfrm>
        </p:grpSpPr>
        <p:sp>
          <p:nvSpPr>
            <p:cNvPr id="15" name="Google Shape;1675;p50">
              <a:extLst>
                <a:ext uri="{FF2B5EF4-FFF2-40B4-BE49-F238E27FC236}">
                  <a16:creationId xmlns:a16="http://schemas.microsoft.com/office/drawing/2014/main" xmlns="" id="{23CC9A0F-E9AE-3A30-2AF2-9F14625F9AB4}"/>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676;p50">
              <a:extLst>
                <a:ext uri="{FF2B5EF4-FFF2-40B4-BE49-F238E27FC236}">
                  <a16:creationId xmlns:a16="http://schemas.microsoft.com/office/drawing/2014/main" xmlns="" id="{9DCB4D3C-DA47-4280-3E1E-C9F390C2364B}"/>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1677;p50">
            <a:extLst>
              <a:ext uri="{FF2B5EF4-FFF2-40B4-BE49-F238E27FC236}">
                <a16:creationId xmlns:a16="http://schemas.microsoft.com/office/drawing/2014/main" xmlns="" id="{A3707AB3-5013-0971-98A5-A8D19467F31C}"/>
              </a:ext>
            </a:extLst>
          </p:cNvPr>
          <p:cNvGrpSpPr/>
          <p:nvPr/>
        </p:nvGrpSpPr>
        <p:grpSpPr>
          <a:xfrm flipH="1">
            <a:off x="532386" y="1880533"/>
            <a:ext cx="1049184" cy="323946"/>
            <a:chOff x="3365625" y="629625"/>
            <a:chExt cx="408975" cy="126275"/>
          </a:xfrm>
        </p:grpSpPr>
        <p:sp>
          <p:nvSpPr>
            <p:cNvPr id="18" name="Google Shape;1678;p50">
              <a:extLst>
                <a:ext uri="{FF2B5EF4-FFF2-40B4-BE49-F238E27FC236}">
                  <a16:creationId xmlns:a16="http://schemas.microsoft.com/office/drawing/2014/main" xmlns="" id="{EB4C0675-29E3-4DE6-D3B6-44C24FB714EB}"/>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679;p50">
              <a:extLst>
                <a:ext uri="{FF2B5EF4-FFF2-40B4-BE49-F238E27FC236}">
                  <a16:creationId xmlns:a16="http://schemas.microsoft.com/office/drawing/2014/main" xmlns="" id="{3CC6CE82-A97F-A209-EB67-FBCB626B61C6}"/>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oogle Shape;1680;p50">
            <a:extLst>
              <a:ext uri="{FF2B5EF4-FFF2-40B4-BE49-F238E27FC236}">
                <a16:creationId xmlns:a16="http://schemas.microsoft.com/office/drawing/2014/main" xmlns="" id="{BC3A51F3-F9C3-D199-3EAB-8689D6ED8B92}"/>
              </a:ext>
            </a:extLst>
          </p:cNvPr>
          <p:cNvGrpSpPr/>
          <p:nvPr/>
        </p:nvGrpSpPr>
        <p:grpSpPr>
          <a:xfrm>
            <a:off x="7019886" y="3374508"/>
            <a:ext cx="1049184" cy="323946"/>
            <a:chOff x="3365625" y="629625"/>
            <a:chExt cx="408975" cy="126275"/>
          </a:xfrm>
        </p:grpSpPr>
        <p:sp>
          <p:nvSpPr>
            <p:cNvPr id="21" name="Google Shape;1681;p50">
              <a:extLst>
                <a:ext uri="{FF2B5EF4-FFF2-40B4-BE49-F238E27FC236}">
                  <a16:creationId xmlns:a16="http://schemas.microsoft.com/office/drawing/2014/main" xmlns="" id="{AAAA45C1-A421-FCED-38BB-B560360A82C4}"/>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82;p50">
              <a:extLst>
                <a:ext uri="{FF2B5EF4-FFF2-40B4-BE49-F238E27FC236}">
                  <a16:creationId xmlns:a16="http://schemas.microsoft.com/office/drawing/2014/main" xmlns="" id="{5E2BDF66-3BF0-C7F4-DC4B-0D6B8C61A2EB}"/>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3504;p80">
            <a:extLst>
              <a:ext uri="{FF2B5EF4-FFF2-40B4-BE49-F238E27FC236}">
                <a16:creationId xmlns:a16="http://schemas.microsoft.com/office/drawing/2014/main" xmlns="" id="{81E1DCB4-919B-3236-5D6B-F4918328E669}"/>
              </a:ext>
            </a:extLst>
          </p:cNvPr>
          <p:cNvGrpSpPr/>
          <p:nvPr/>
        </p:nvGrpSpPr>
        <p:grpSpPr>
          <a:xfrm>
            <a:off x="792726" y="3108800"/>
            <a:ext cx="1003429" cy="1496306"/>
            <a:chOff x="2892225" y="535525"/>
            <a:chExt cx="1747200" cy="2865450"/>
          </a:xfrm>
        </p:grpSpPr>
        <p:sp>
          <p:nvSpPr>
            <p:cNvPr id="24" name="Google Shape;3505;p80">
              <a:extLst>
                <a:ext uri="{FF2B5EF4-FFF2-40B4-BE49-F238E27FC236}">
                  <a16:creationId xmlns:a16="http://schemas.microsoft.com/office/drawing/2014/main" xmlns="" id="{F84B6F5D-AF33-EB45-D484-5B348FE13397}"/>
                </a:ext>
              </a:extLst>
            </p:cNvPr>
            <p:cNvSpPr/>
            <p:nvPr/>
          </p:nvSpPr>
          <p:spPr>
            <a:xfrm>
              <a:off x="3149225" y="2150050"/>
              <a:ext cx="422900" cy="467575"/>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506;p80">
              <a:extLst>
                <a:ext uri="{FF2B5EF4-FFF2-40B4-BE49-F238E27FC236}">
                  <a16:creationId xmlns:a16="http://schemas.microsoft.com/office/drawing/2014/main" xmlns="" id="{943540F1-E3E8-EDB3-BD7C-0C47E3D8ED26}"/>
                </a:ext>
              </a:extLst>
            </p:cNvPr>
            <p:cNvSpPr/>
            <p:nvPr/>
          </p:nvSpPr>
          <p:spPr>
            <a:xfrm>
              <a:off x="3399175" y="1900125"/>
              <a:ext cx="759225" cy="909700"/>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507;p80">
              <a:extLst>
                <a:ext uri="{FF2B5EF4-FFF2-40B4-BE49-F238E27FC236}">
                  <a16:creationId xmlns:a16="http://schemas.microsoft.com/office/drawing/2014/main" xmlns="" id="{266B6099-44BD-2B1C-2218-6F72FC616F92}"/>
                </a:ext>
              </a:extLst>
            </p:cNvPr>
            <p:cNvSpPr/>
            <p:nvPr/>
          </p:nvSpPr>
          <p:spPr>
            <a:xfrm>
              <a:off x="3784400" y="1864250"/>
              <a:ext cx="795525" cy="985475"/>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508;p80">
              <a:extLst>
                <a:ext uri="{FF2B5EF4-FFF2-40B4-BE49-F238E27FC236}">
                  <a16:creationId xmlns:a16="http://schemas.microsoft.com/office/drawing/2014/main" xmlns="" id="{01FFAC00-5554-2D80-6971-2195853468ED}"/>
                </a:ext>
              </a:extLst>
            </p:cNvPr>
            <p:cNvSpPr/>
            <p:nvPr/>
          </p:nvSpPr>
          <p:spPr>
            <a:xfrm>
              <a:off x="3969225" y="2769650"/>
              <a:ext cx="458400" cy="378600"/>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09;p80">
              <a:extLst>
                <a:ext uri="{FF2B5EF4-FFF2-40B4-BE49-F238E27FC236}">
                  <a16:creationId xmlns:a16="http://schemas.microsoft.com/office/drawing/2014/main" xmlns="" id="{01CB36C0-93AF-AFA4-69BE-25B49A313D6D}"/>
                </a:ext>
              </a:extLst>
            </p:cNvPr>
            <p:cNvSpPr/>
            <p:nvPr/>
          </p:nvSpPr>
          <p:spPr>
            <a:xfrm>
              <a:off x="3883800" y="3001275"/>
              <a:ext cx="549675" cy="399700"/>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510;p80">
              <a:extLst>
                <a:ext uri="{FF2B5EF4-FFF2-40B4-BE49-F238E27FC236}">
                  <a16:creationId xmlns:a16="http://schemas.microsoft.com/office/drawing/2014/main" xmlns="" id="{1D218A95-E72E-862D-61AB-418F84D93449}"/>
                </a:ext>
              </a:extLst>
            </p:cNvPr>
            <p:cNvSpPr/>
            <p:nvPr/>
          </p:nvSpPr>
          <p:spPr>
            <a:xfrm>
              <a:off x="3883800" y="3170050"/>
              <a:ext cx="530650" cy="230925"/>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511;p80">
              <a:extLst>
                <a:ext uri="{FF2B5EF4-FFF2-40B4-BE49-F238E27FC236}">
                  <a16:creationId xmlns:a16="http://schemas.microsoft.com/office/drawing/2014/main" xmlns="" id="{DE68DCCD-D935-9998-542C-11840441E9F7}"/>
                </a:ext>
              </a:extLst>
            </p:cNvPr>
            <p:cNvSpPr/>
            <p:nvPr/>
          </p:nvSpPr>
          <p:spPr>
            <a:xfrm>
              <a:off x="4289100" y="3231600"/>
              <a:ext cx="102225" cy="107750"/>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512;p80">
              <a:extLst>
                <a:ext uri="{FF2B5EF4-FFF2-40B4-BE49-F238E27FC236}">
                  <a16:creationId xmlns:a16="http://schemas.microsoft.com/office/drawing/2014/main" xmlns="" id="{2D080A4D-3FE9-0A1E-B138-E2C390678857}"/>
                </a:ext>
              </a:extLst>
            </p:cNvPr>
            <p:cNvSpPr/>
            <p:nvPr/>
          </p:nvSpPr>
          <p:spPr>
            <a:xfrm>
              <a:off x="3949775" y="3066825"/>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513;p80">
              <a:extLst>
                <a:ext uri="{FF2B5EF4-FFF2-40B4-BE49-F238E27FC236}">
                  <a16:creationId xmlns:a16="http://schemas.microsoft.com/office/drawing/2014/main" xmlns="" id="{5653DEA3-547C-A156-6DEA-F2EB2FE689C8}"/>
                </a:ext>
              </a:extLst>
            </p:cNvPr>
            <p:cNvSpPr/>
            <p:nvPr/>
          </p:nvSpPr>
          <p:spPr>
            <a:xfrm>
              <a:off x="2892225" y="2023125"/>
              <a:ext cx="468350" cy="511625"/>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14;p80">
              <a:extLst>
                <a:ext uri="{FF2B5EF4-FFF2-40B4-BE49-F238E27FC236}">
                  <a16:creationId xmlns:a16="http://schemas.microsoft.com/office/drawing/2014/main" xmlns="" id="{B14D8401-B0CB-F956-FA28-C2EDDBC7C000}"/>
                </a:ext>
              </a:extLst>
            </p:cNvPr>
            <p:cNvSpPr/>
            <p:nvPr/>
          </p:nvSpPr>
          <p:spPr>
            <a:xfrm>
              <a:off x="2892225" y="2023125"/>
              <a:ext cx="311950" cy="503450"/>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515;p80">
              <a:extLst>
                <a:ext uri="{FF2B5EF4-FFF2-40B4-BE49-F238E27FC236}">
                  <a16:creationId xmlns:a16="http://schemas.microsoft.com/office/drawing/2014/main" xmlns="" id="{EA7EECAB-8060-E79D-A7E9-6387E9F1E154}"/>
                </a:ext>
              </a:extLst>
            </p:cNvPr>
            <p:cNvSpPr/>
            <p:nvPr/>
          </p:nvSpPr>
          <p:spPr>
            <a:xfrm>
              <a:off x="3110675" y="2120825"/>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516;p80">
              <a:extLst>
                <a:ext uri="{FF2B5EF4-FFF2-40B4-BE49-F238E27FC236}">
                  <a16:creationId xmlns:a16="http://schemas.microsoft.com/office/drawing/2014/main" xmlns="" id="{987D96D7-DA29-203A-74ED-44C9146F3F9C}"/>
                </a:ext>
              </a:extLst>
            </p:cNvPr>
            <p:cNvSpPr/>
            <p:nvPr/>
          </p:nvSpPr>
          <p:spPr>
            <a:xfrm>
              <a:off x="2970725" y="2409800"/>
              <a:ext cx="93825" cy="114550"/>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517;p80">
              <a:extLst>
                <a:ext uri="{FF2B5EF4-FFF2-40B4-BE49-F238E27FC236}">
                  <a16:creationId xmlns:a16="http://schemas.microsoft.com/office/drawing/2014/main" xmlns="" id="{0DB55FC5-0E76-AB6E-1CE9-CDE1D3CB2390}"/>
                </a:ext>
              </a:extLst>
            </p:cNvPr>
            <p:cNvSpPr/>
            <p:nvPr/>
          </p:nvSpPr>
          <p:spPr>
            <a:xfrm>
              <a:off x="3270300" y="1164825"/>
              <a:ext cx="1099350" cy="620750"/>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18;p80">
              <a:extLst>
                <a:ext uri="{FF2B5EF4-FFF2-40B4-BE49-F238E27FC236}">
                  <a16:creationId xmlns:a16="http://schemas.microsoft.com/office/drawing/2014/main" xmlns="" id="{89307966-027F-2F3E-3C39-373D8D3B0E3E}"/>
                </a:ext>
              </a:extLst>
            </p:cNvPr>
            <p:cNvSpPr/>
            <p:nvPr/>
          </p:nvSpPr>
          <p:spPr>
            <a:xfrm>
              <a:off x="3346575" y="1291950"/>
              <a:ext cx="690825" cy="428200"/>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9;p80">
              <a:extLst>
                <a:ext uri="{FF2B5EF4-FFF2-40B4-BE49-F238E27FC236}">
                  <a16:creationId xmlns:a16="http://schemas.microsoft.com/office/drawing/2014/main" xmlns="" id="{CFFDA33E-7882-E881-4A5D-744A088336C6}"/>
                </a:ext>
              </a:extLst>
            </p:cNvPr>
            <p:cNvSpPr/>
            <p:nvPr/>
          </p:nvSpPr>
          <p:spPr>
            <a:xfrm>
              <a:off x="4296950" y="1090025"/>
              <a:ext cx="342475" cy="326575"/>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520;p80">
              <a:extLst>
                <a:ext uri="{FF2B5EF4-FFF2-40B4-BE49-F238E27FC236}">
                  <a16:creationId xmlns:a16="http://schemas.microsoft.com/office/drawing/2014/main" xmlns="" id="{1193318A-7D0F-817E-4BD1-2935732C84DC}"/>
                </a:ext>
              </a:extLst>
            </p:cNvPr>
            <p:cNvSpPr/>
            <p:nvPr/>
          </p:nvSpPr>
          <p:spPr>
            <a:xfrm>
              <a:off x="3924975" y="1334900"/>
              <a:ext cx="668200" cy="596000"/>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521;p80">
              <a:extLst>
                <a:ext uri="{FF2B5EF4-FFF2-40B4-BE49-F238E27FC236}">
                  <a16:creationId xmlns:a16="http://schemas.microsoft.com/office/drawing/2014/main" xmlns="" id="{2D4A12B9-4222-281B-7AC6-FD4646DDCFEB}"/>
                </a:ext>
              </a:extLst>
            </p:cNvPr>
            <p:cNvSpPr/>
            <p:nvPr/>
          </p:nvSpPr>
          <p:spPr>
            <a:xfrm>
              <a:off x="3689800" y="1916100"/>
              <a:ext cx="800925" cy="471775"/>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522;p80">
              <a:extLst>
                <a:ext uri="{FF2B5EF4-FFF2-40B4-BE49-F238E27FC236}">
                  <a16:creationId xmlns:a16="http://schemas.microsoft.com/office/drawing/2014/main" xmlns="" id="{C84712C1-5361-3F34-A3A3-FC46E11377C3}"/>
                </a:ext>
              </a:extLst>
            </p:cNvPr>
            <p:cNvSpPr/>
            <p:nvPr/>
          </p:nvSpPr>
          <p:spPr>
            <a:xfrm>
              <a:off x="3630325" y="1537025"/>
              <a:ext cx="642000" cy="569050"/>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523;p80">
              <a:extLst>
                <a:ext uri="{FF2B5EF4-FFF2-40B4-BE49-F238E27FC236}">
                  <a16:creationId xmlns:a16="http://schemas.microsoft.com/office/drawing/2014/main" xmlns="" id="{86C8280D-42DD-F7A5-AA01-FB5101A116BE}"/>
                </a:ext>
              </a:extLst>
            </p:cNvPr>
            <p:cNvSpPr/>
            <p:nvPr/>
          </p:nvSpPr>
          <p:spPr>
            <a:xfrm>
              <a:off x="3743450" y="2085350"/>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524;p80">
              <a:extLst>
                <a:ext uri="{FF2B5EF4-FFF2-40B4-BE49-F238E27FC236}">
                  <a16:creationId xmlns:a16="http://schemas.microsoft.com/office/drawing/2014/main" xmlns="" id="{C2D34544-F870-FDCE-3140-F5C09BC7DC99}"/>
                </a:ext>
              </a:extLst>
            </p:cNvPr>
            <p:cNvSpPr/>
            <p:nvPr/>
          </p:nvSpPr>
          <p:spPr>
            <a:xfrm>
              <a:off x="3865725" y="2069150"/>
              <a:ext cx="95100" cy="324700"/>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25;p80">
              <a:extLst>
                <a:ext uri="{FF2B5EF4-FFF2-40B4-BE49-F238E27FC236}">
                  <a16:creationId xmlns:a16="http://schemas.microsoft.com/office/drawing/2014/main" xmlns="" id="{3309C4EA-ACC5-8995-35CA-B52C7930252A}"/>
                </a:ext>
              </a:extLst>
            </p:cNvPr>
            <p:cNvSpPr/>
            <p:nvPr/>
          </p:nvSpPr>
          <p:spPr>
            <a:xfrm>
              <a:off x="3990575" y="2041400"/>
              <a:ext cx="136525" cy="321225"/>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526;p80">
              <a:extLst>
                <a:ext uri="{FF2B5EF4-FFF2-40B4-BE49-F238E27FC236}">
                  <a16:creationId xmlns:a16="http://schemas.microsoft.com/office/drawing/2014/main" xmlns="" id="{7A1C4325-F2C6-1479-09CD-BF3167212B70}"/>
                </a:ext>
              </a:extLst>
            </p:cNvPr>
            <p:cNvSpPr/>
            <p:nvPr/>
          </p:nvSpPr>
          <p:spPr>
            <a:xfrm>
              <a:off x="4114150" y="1987800"/>
              <a:ext cx="161950" cy="320150"/>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527;p80">
              <a:extLst>
                <a:ext uri="{FF2B5EF4-FFF2-40B4-BE49-F238E27FC236}">
                  <a16:creationId xmlns:a16="http://schemas.microsoft.com/office/drawing/2014/main" xmlns="" id="{5C5B7017-2568-7F83-D7E8-1BDEAB012E1E}"/>
                </a:ext>
              </a:extLst>
            </p:cNvPr>
            <p:cNvSpPr/>
            <p:nvPr/>
          </p:nvSpPr>
          <p:spPr>
            <a:xfrm>
              <a:off x="4220675" y="1938825"/>
              <a:ext cx="194750" cy="275025"/>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528;p80">
              <a:extLst>
                <a:ext uri="{FF2B5EF4-FFF2-40B4-BE49-F238E27FC236}">
                  <a16:creationId xmlns:a16="http://schemas.microsoft.com/office/drawing/2014/main" xmlns="" id="{E5BD8281-536A-8275-DC57-571C9FA350B7}"/>
                </a:ext>
              </a:extLst>
            </p:cNvPr>
            <p:cNvSpPr/>
            <p:nvPr/>
          </p:nvSpPr>
          <p:spPr>
            <a:xfrm>
              <a:off x="3649600" y="736400"/>
              <a:ext cx="761250" cy="762575"/>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529;p80">
              <a:extLst>
                <a:ext uri="{FF2B5EF4-FFF2-40B4-BE49-F238E27FC236}">
                  <a16:creationId xmlns:a16="http://schemas.microsoft.com/office/drawing/2014/main" xmlns="" id="{5DDC22B2-AC1E-B081-86EC-F1855026BCAF}"/>
                </a:ext>
              </a:extLst>
            </p:cNvPr>
            <p:cNvSpPr/>
            <p:nvPr/>
          </p:nvSpPr>
          <p:spPr>
            <a:xfrm>
              <a:off x="3779025" y="1161175"/>
              <a:ext cx="146700" cy="139500"/>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530;p80">
              <a:extLst>
                <a:ext uri="{FF2B5EF4-FFF2-40B4-BE49-F238E27FC236}">
                  <a16:creationId xmlns:a16="http://schemas.microsoft.com/office/drawing/2014/main" xmlns="" id="{5A3C1810-3A22-DE81-D8DF-13381EC0E046}"/>
                </a:ext>
              </a:extLst>
            </p:cNvPr>
            <p:cNvSpPr/>
            <p:nvPr/>
          </p:nvSpPr>
          <p:spPr>
            <a:xfrm>
              <a:off x="4186875" y="1206700"/>
              <a:ext cx="146725" cy="139750"/>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31;p80">
              <a:extLst>
                <a:ext uri="{FF2B5EF4-FFF2-40B4-BE49-F238E27FC236}">
                  <a16:creationId xmlns:a16="http://schemas.microsoft.com/office/drawing/2014/main" xmlns="" id="{B6908985-95D6-F742-FAA3-C5B238775A50}"/>
                </a:ext>
              </a:extLst>
            </p:cNvPr>
            <p:cNvSpPr/>
            <p:nvPr/>
          </p:nvSpPr>
          <p:spPr>
            <a:xfrm>
              <a:off x="3899525" y="1484950"/>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532;p80">
              <a:extLst>
                <a:ext uri="{FF2B5EF4-FFF2-40B4-BE49-F238E27FC236}">
                  <a16:creationId xmlns:a16="http://schemas.microsoft.com/office/drawing/2014/main" xmlns="" id="{7AA87749-7690-D60D-3285-194DCC2BD5C4}"/>
                </a:ext>
              </a:extLst>
            </p:cNvPr>
            <p:cNvSpPr/>
            <p:nvPr/>
          </p:nvSpPr>
          <p:spPr>
            <a:xfrm>
              <a:off x="3920650" y="1484950"/>
              <a:ext cx="171375"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533;p80">
              <a:extLst>
                <a:ext uri="{FF2B5EF4-FFF2-40B4-BE49-F238E27FC236}">
                  <a16:creationId xmlns:a16="http://schemas.microsoft.com/office/drawing/2014/main" xmlns="" id="{2D7E75FA-96B4-D40E-00E4-BC8749C82A59}"/>
                </a:ext>
              </a:extLst>
            </p:cNvPr>
            <p:cNvSpPr/>
            <p:nvPr/>
          </p:nvSpPr>
          <p:spPr>
            <a:xfrm>
              <a:off x="3866775" y="962675"/>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534;p80">
              <a:extLst>
                <a:ext uri="{FF2B5EF4-FFF2-40B4-BE49-F238E27FC236}">
                  <a16:creationId xmlns:a16="http://schemas.microsoft.com/office/drawing/2014/main" xmlns="" id="{28B8551E-4AAF-E69C-4004-1F09AA62E1EB}"/>
                </a:ext>
              </a:extLst>
            </p:cNvPr>
            <p:cNvSpPr/>
            <p:nvPr/>
          </p:nvSpPr>
          <p:spPr>
            <a:xfrm>
              <a:off x="3546175" y="998800"/>
              <a:ext cx="176975" cy="279925"/>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535;p80">
              <a:extLst>
                <a:ext uri="{FF2B5EF4-FFF2-40B4-BE49-F238E27FC236}">
                  <a16:creationId xmlns:a16="http://schemas.microsoft.com/office/drawing/2014/main" xmlns="" id="{F4A66C4F-D159-56E9-6C45-487D13EABCF0}"/>
                </a:ext>
              </a:extLst>
            </p:cNvPr>
            <p:cNvSpPr/>
            <p:nvPr/>
          </p:nvSpPr>
          <p:spPr>
            <a:xfrm>
              <a:off x="4225500" y="976525"/>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536;p80">
              <a:extLst>
                <a:ext uri="{FF2B5EF4-FFF2-40B4-BE49-F238E27FC236}">
                  <a16:creationId xmlns:a16="http://schemas.microsoft.com/office/drawing/2014/main" xmlns="" id="{06AE8412-4ACA-79AC-48B1-C3A5BAF156AA}"/>
                </a:ext>
              </a:extLst>
            </p:cNvPr>
            <p:cNvSpPr/>
            <p:nvPr/>
          </p:nvSpPr>
          <p:spPr>
            <a:xfrm>
              <a:off x="3959025" y="1244400"/>
              <a:ext cx="178750" cy="122150"/>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537;p80">
              <a:extLst>
                <a:ext uri="{FF2B5EF4-FFF2-40B4-BE49-F238E27FC236}">
                  <a16:creationId xmlns:a16="http://schemas.microsoft.com/office/drawing/2014/main" xmlns="" id="{87F60015-0EA9-A22A-C2DC-E6C6E1DE1824}"/>
                </a:ext>
              </a:extLst>
            </p:cNvPr>
            <p:cNvSpPr/>
            <p:nvPr/>
          </p:nvSpPr>
          <p:spPr>
            <a:xfrm>
              <a:off x="3482575" y="535525"/>
              <a:ext cx="934675" cy="630300"/>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538;p80">
              <a:extLst>
                <a:ext uri="{FF2B5EF4-FFF2-40B4-BE49-F238E27FC236}">
                  <a16:creationId xmlns:a16="http://schemas.microsoft.com/office/drawing/2014/main" xmlns="" id="{44F12DED-2902-C3D8-718E-A13BDBE1270E}"/>
                </a:ext>
              </a:extLst>
            </p:cNvPr>
            <p:cNvSpPr/>
            <p:nvPr/>
          </p:nvSpPr>
          <p:spPr>
            <a:xfrm>
              <a:off x="3646850" y="659575"/>
              <a:ext cx="653425" cy="217450"/>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3539;p80">
              <a:extLst>
                <a:ext uri="{FF2B5EF4-FFF2-40B4-BE49-F238E27FC236}">
                  <a16:creationId xmlns:a16="http://schemas.microsoft.com/office/drawing/2014/main" xmlns="" id="{7D153B9F-AD2B-18F2-3AF3-43832B5BDF3B}"/>
                </a:ext>
              </a:extLst>
            </p:cNvPr>
            <p:cNvSpPr/>
            <p:nvPr/>
          </p:nvSpPr>
          <p:spPr>
            <a:xfrm>
              <a:off x="2999250" y="767175"/>
              <a:ext cx="355950" cy="329700"/>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3540;p80">
              <a:extLst>
                <a:ext uri="{FF2B5EF4-FFF2-40B4-BE49-F238E27FC236}">
                  <a16:creationId xmlns:a16="http://schemas.microsoft.com/office/drawing/2014/main" xmlns="" id="{CDD96176-1ED6-61F3-E2F2-9BC7D3ED87D5}"/>
                </a:ext>
              </a:extLst>
            </p:cNvPr>
            <p:cNvSpPr/>
            <p:nvPr/>
          </p:nvSpPr>
          <p:spPr>
            <a:xfrm>
              <a:off x="3102500" y="962925"/>
              <a:ext cx="842825" cy="842050"/>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541;p80">
              <a:extLst>
                <a:ext uri="{FF2B5EF4-FFF2-40B4-BE49-F238E27FC236}">
                  <a16:creationId xmlns:a16="http://schemas.microsoft.com/office/drawing/2014/main" xmlns="" id="{550206A1-EC33-1F46-B27A-F5AF6D0363D1}"/>
                </a:ext>
              </a:extLst>
            </p:cNvPr>
            <p:cNvSpPr/>
            <p:nvPr/>
          </p:nvSpPr>
          <p:spPr>
            <a:xfrm>
              <a:off x="4047175" y="1093075"/>
              <a:ext cx="139425" cy="107975"/>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3542;p80">
              <a:extLst>
                <a:ext uri="{FF2B5EF4-FFF2-40B4-BE49-F238E27FC236}">
                  <a16:creationId xmlns:a16="http://schemas.microsoft.com/office/drawing/2014/main" xmlns="" id="{8BED24C8-AC21-E899-2C86-291BF67EA8B7}"/>
                </a:ext>
              </a:extLst>
            </p:cNvPr>
            <p:cNvSpPr/>
            <p:nvPr/>
          </p:nvSpPr>
          <p:spPr>
            <a:xfrm>
              <a:off x="4202625" y="1074125"/>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3543;p80">
              <a:extLst>
                <a:ext uri="{FF2B5EF4-FFF2-40B4-BE49-F238E27FC236}">
                  <a16:creationId xmlns:a16="http://schemas.microsoft.com/office/drawing/2014/main" xmlns="" id="{2785C358-0EBD-F08C-2250-E195C7B77ABD}"/>
                </a:ext>
              </a:extLst>
            </p:cNvPr>
            <p:cNvSpPr/>
            <p:nvPr/>
          </p:nvSpPr>
          <p:spPr>
            <a:xfrm>
              <a:off x="3930600" y="1060675"/>
              <a:ext cx="84175" cy="75675"/>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4" name="Google Shape;3544;p80">
            <a:extLst>
              <a:ext uri="{FF2B5EF4-FFF2-40B4-BE49-F238E27FC236}">
                <a16:creationId xmlns:a16="http://schemas.microsoft.com/office/drawing/2014/main" xmlns="" id="{4E00FF92-2E51-84E6-62F3-2EFBF038E7CF}"/>
              </a:ext>
            </a:extLst>
          </p:cNvPr>
          <p:cNvGrpSpPr/>
          <p:nvPr/>
        </p:nvGrpSpPr>
        <p:grpSpPr>
          <a:xfrm>
            <a:off x="7277538" y="1315177"/>
            <a:ext cx="1329892" cy="1704508"/>
            <a:chOff x="238125" y="551075"/>
            <a:chExt cx="2486550" cy="3110225"/>
          </a:xfrm>
        </p:grpSpPr>
        <p:sp>
          <p:nvSpPr>
            <p:cNvPr id="195" name="Google Shape;3545;p80">
              <a:extLst>
                <a:ext uri="{FF2B5EF4-FFF2-40B4-BE49-F238E27FC236}">
                  <a16:creationId xmlns:a16="http://schemas.microsoft.com/office/drawing/2014/main" xmlns="" id="{B979BB30-0BA7-EF1C-6F0A-AB6068FE98E6}"/>
                </a:ext>
              </a:extLst>
            </p:cNvPr>
            <p:cNvSpPr/>
            <p:nvPr/>
          </p:nvSpPr>
          <p:spPr>
            <a:xfrm>
              <a:off x="728050" y="785225"/>
              <a:ext cx="541075" cy="535000"/>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3546;p80">
              <a:extLst>
                <a:ext uri="{FF2B5EF4-FFF2-40B4-BE49-F238E27FC236}">
                  <a16:creationId xmlns:a16="http://schemas.microsoft.com/office/drawing/2014/main" xmlns="" id="{3286D7CA-E669-2446-5030-682F263941F7}"/>
                </a:ext>
              </a:extLst>
            </p:cNvPr>
            <p:cNvSpPr/>
            <p:nvPr/>
          </p:nvSpPr>
          <p:spPr>
            <a:xfrm>
              <a:off x="852650" y="1252275"/>
              <a:ext cx="635900" cy="602050"/>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3547;p80">
              <a:extLst>
                <a:ext uri="{FF2B5EF4-FFF2-40B4-BE49-F238E27FC236}">
                  <a16:creationId xmlns:a16="http://schemas.microsoft.com/office/drawing/2014/main" xmlns="" id="{5A1A623A-12AA-678D-8A28-73586D990370}"/>
                </a:ext>
              </a:extLst>
            </p:cNvPr>
            <p:cNvSpPr/>
            <p:nvPr/>
          </p:nvSpPr>
          <p:spPr>
            <a:xfrm>
              <a:off x="1340800" y="2023925"/>
              <a:ext cx="625475" cy="1378025"/>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3548;p80">
              <a:extLst>
                <a:ext uri="{FF2B5EF4-FFF2-40B4-BE49-F238E27FC236}">
                  <a16:creationId xmlns:a16="http://schemas.microsoft.com/office/drawing/2014/main" xmlns="" id="{FB53176A-58A4-D358-5CB8-0E1FF8B9B45B}"/>
                </a:ext>
              </a:extLst>
            </p:cNvPr>
            <p:cNvSpPr/>
            <p:nvPr/>
          </p:nvSpPr>
          <p:spPr>
            <a:xfrm>
              <a:off x="493125" y="1957050"/>
              <a:ext cx="1039900" cy="1296700"/>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3549;p80">
              <a:extLst>
                <a:ext uri="{FF2B5EF4-FFF2-40B4-BE49-F238E27FC236}">
                  <a16:creationId xmlns:a16="http://schemas.microsoft.com/office/drawing/2014/main" xmlns="" id="{286055D0-660D-3B53-7591-BECC17B9A5D8}"/>
                </a:ext>
              </a:extLst>
            </p:cNvPr>
            <p:cNvSpPr/>
            <p:nvPr/>
          </p:nvSpPr>
          <p:spPr>
            <a:xfrm>
              <a:off x="1350200" y="2393350"/>
              <a:ext cx="390800" cy="376575"/>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3550;p80">
              <a:extLst>
                <a:ext uri="{FF2B5EF4-FFF2-40B4-BE49-F238E27FC236}">
                  <a16:creationId xmlns:a16="http://schemas.microsoft.com/office/drawing/2014/main" xmlns="" id="{E190244D-6415-5699-6F8F-69231958CB5C}"/>
                </a:ext>
              </a:extLst>
            </p:cNvPr>
            <p:cNvSpPr/>
            <p:nvPr/>
          </p:nvSpPr>
          <p:spPr>
            <a:xfrm>
              <a:off x="761600" y="2231875"/>
              <a:ext cx="632625" cy="352975"/>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3551;p80">
              <a:extLst>
                <a:ext uri="{FF2B5EF4-FFF2-40B4-BE49-F238E27FC236}">
                  <a16:creationId xmlns:a16="http://schemas.microsoft.com/office/drawing/2014/main" xmlns="" id="{93EE9CC9-2F0E-DD25-9C76-9D6019966EB7}"/>
                </a:ext>
              </a:extLst>
            </p:cNvPr>
            <p:cNvSpPr/>
            <p:nvPr/>
          </p:nvSpPr>
          <p:spPr>
            <a:xfrm>
              <a:off x="1507325" y="3247625"/>
              <a:ext cx="551200" cy="413675"/>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3552;p80">
              <a:extLst>
                <a:ext uri="{FF2B5EF4-FFF2-40B4-BE49-F238E27FC236}">
                  <a16:creationId xmlns:a16="http://schemas.microsoft.com/office/drawing/2014/main" xmlns="" id="{A0D550F2-A991-637E-E4ED-A13C26020B42}"/>
                </a:ext>
              </a:extLst>
            </p:cNvPr>
            <p:cNvSpPr/>
            <p:nvPr/>
          </p:nvSpPr>
          <p:spPr>
            <a:xfrm>
              <a:off x="1531975" y="3414375"/>
              <a:ext cx="526550" cy="246925"/>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3553;p80">
              <a:extLst>
                <a:ext uri="{FF2B5EF4-FFF2-40B4-BE49-F238E27FC236}">
                  <a16:creationId xmlns:a16="http://schemas.microsoft.com/office/drawing/2014/main" xmlns="" id="{4071782D-1A41-1430-431F-A07CD4F239F9}"/>
                </a:ext>
              </a:extLst>
            </p:cNvPr>
            <p:cNvSpPr/>
            <p:nvPr/>
          </p:nvSpPr>
          <p:spPr>
            <a:xfrm>
              <a:off x="1550875" y="3491125"/>
              <a:ext cx="105450" cy="104725"/>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3554;p80">
              <a:extLst>
                <a:ext uri="{FF2B5EF4-FFF2-40B4-BE49-F238E27FC236}">
                  <a16:creationId xmlns:a16="http://schemas.microsoft.com/office/drawing/2014/main" xmlns="" id="{40A66685-3B8F-1971-07F9-1357BAF2455B}"/>
                </a:ext>
              </a:extLst>
            </p:cNvPr>
            <p:cNvSpPr/>
            <p:nvPr/>
          </p:nvSpPr>
          <p:spPr>
            <a:xfrm>
              <a:off x="1919700" y="3312525"/>
              <a:ext cx="67025"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3555;p80">
              <a:extLst>
                <a:ext uri="{FF2B5EF4-FFF2-40B4-BE49-F238E27FC236}">
                  <a16:creationId xmlns:a16="http://schemas.microsoft.com/office/drawing/2014/main" xmlns="" id="{50A4D128-A3AB-722B-F342-E69FF5126E3C}"/>
                </a:ext>
              </a:extLst>
            </p:cNvPr>
            <p:cNvSpPr/>
            <p:nvPr/>
          </p:nvSpPr>
          <p:spPr>
            <a:xfrm>
              <a:off x="238125" y="3101700"/>
              <a:ext cx="593425" cy="390500"/>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3556;p80">
              <a:extLst>
                <a:ext uri="{FF2B5EF4-FFF2-40B4-BE49-F238E27FC236}">
                  <a16:creationId xmlns:a16="http://schemas.microsoft.com/office/drawing/2014/main" xmlns="" id="{8158C4C5-6D92-1073-59BF-4C0D40F307E4}"/>
                </a:ext>
              </a:extLst>
            </p:cNvPr>
            <p:cNvSpPr/>
            <p:nvPr/>
          </p:nvSpPr>
          <p:spPr>
            <a:xfrm>
              <a:off x="238125" y="3193175"/>
              <a:ext cx="513625" cy="299025"/>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3557;p80">
              <a:extLst>
                <a:ext uri="{FF2B5EF4-FFF2-40B4-BE49-F238E27FC236}">
                  <a16:creationId xmlns:a16="http://schemas.microsoft.com/office/drawing/2014/main" xmlns="" id="{9C75DB98-CD7D-261A-7379-ED67964C0EDD}"/>
                </a:ext>
              </a:extLst>
            </p:cNvPr>
            <p:cNvSpPr/>
            <p:nvPr/>
          </p:nvSpPr>
          <p:spPr>
            <a:xfrm>
              <a:off x="623275" y="3307875"/>
              <a:ext cx="175175" cy="84725"/>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3558;p80">
              <a:extLst>
                <a:ext uri="{FF2B5EF4-FFF2-40B4-BE49-F238E27FC236}">
                  <a16:creationId xmlns:a16="http://schemas.microsoft.com/office/drawing/2014/main" xmlns="" id="{935451DC-A9AD-76F3-B435-21B68BE8C115}"/>
                </a:ext>
              </a:extLst>
            </p:cNvPr>
            <p:cNvSpPr/>
            <p:nvPr/>
          </p:nvSpPr>
          <p:spPr>
            <a:xfrm>
              <a:off x="361725" y="3116500"/>
              <a:ext cx="34325"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3559;p80">
              <a:extLst>
                <a:ext uri="{FF2B5EF4-FFF2-40B4-BE49-F238E27FC236}">
                  <a16:creationId xmlns:a16="http://schemas.microsoft.com/office/drawing/2014/main" xmlns="" id="{ED055218-4FD8-B2A2-9AA1-437DE44B5561}"/>
                </a:ext>
              </a:extLst>
            </p:cNvPr>
            <p:cNvSpPr/>
            <p:nvPr/>
          </p:nvSpPr>
          <p:spPr>
            <a:xfrm>
              <a:off x="854900" y="1499350"/>
              <a:ext cx="1054450" cy="1052350"/>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3560;p80">
              <a:extLst>
                <a:ext uri="{FF2B5EF4-FFF2-40B4-BE49-F238E27FC236}">
                  <a16:creationId xmlns:a16="http://schemas.microsoft.com/office/drawing/2014/main" xmlns="" id="{8635432B-AA4A-0D01-7582-0235836C8D2F}"/>
                </a:ext>
              </a:extLst>
            </p:cNvPr>
            <p:cNvSpPr/>
            <p:nvPr/>
          </p:nvSpPr>
          <p:spPr>
            <a:xfrm>
              <a:off x="1413525" y="1519000"/>
              <a:ext cx="301775"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3561;p80">
              <a:extLst>
                <a:ext uri="{FF2B5EF4-FFF2-40B4-BE49-F238E27FC236}">
                  <a16:creationId xmlns:a16="http://schemas.microsoft.com/office/drawing/2014/main" xmlns="" id="{99AD8C5F-A6E9-270E-5FD8-2CCAD967D162}"/>
                </a:ext>
              </a:extLst>
            </p:cNvPr>
            <p:cNvSpPr/>
            <p:nvPr/>
          </p:nvSpPr>
          <p:spPr>
            <a:xfrm>
              <a:off x="1382275" y="1668250"/>
              <a:ext cx="122050" cy="91025"/>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3562;p80">
              <a:extLst>
                <a:ext uri="{FF2B5EF4-FFF2-40B4-BE49-F238E27FC236}">
                  <a16:creationId xmlns:a16="http://schemas.microsoft.com/office/drawing/2014/main" xmlns="" id="{55C987DE-B801-F29B-B990-29532A42286F}"/>
                </a:ext>
              </a:extLst>
            </p:cNvPr>
            <p:cNvSpPr/>
            <p:nvPr/>
          </p:nvSpPr>
          <p:spPr>
            <a:xfrm>
              <a:off x="1337475" y="1869125"/>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3563;p80">
              <a:extLst>
                <a:ext uri="{FF2B5EF4-FFF2-40B4-BE49-F238E27FC236}">
                  <a16:creationId xmlns:a16="http://schemas.microsoft.com/office/drawing/2014/main" xmlns="" id="{39A18F76-DF9D-7227-4307-8CB1E84E558E}"/>
                </a:ext>
              </a:extLst>
            </p:cNvPr>
            <p:cNvSpPr/>
            <p:nvPr/>
          </p:nvSpPr>
          <p:spPr>
            <a:xfrm>
              <a:off x="1256850" y="2068400"/>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3564;p80">
              <a:extLst>
                <a:ext uri="{FF2B5EF4-FFF2-40B4-BE49-F238E27FC236}">
                  <a16:creationId xmlns:a16="http://schemas.microsoft.com/office/drawing/2014/main" xmlns="" id="{6DD17B11-7951-4985-2011-98175A938A31}"/>
                </a:ext>
              </a:extLst>
            </p:cNvPr>
            <p:cNvSpPr/>
            <p:nvPr/>
          </p:nvSpPr>
          <p:spPr>
            <a:xfrm>
              <a:off x="1188450" y="2254775"/>
              <a:ext cx="122150" cy="91050"/>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3565;p80">
              <a:extLst>
                <a:ext uri="{FF2B5EF4-FFF2-40B4-BE49-F238E27FC236}">
                  <a16:creationId xmlns:a16="http://schemas.microsoft.com/office/drawing/2014/main" xmlns="" id="{0C9B4261-70FE-E840-26B3-595899F84036}"/>
                </a:ext>
              </a:extLst>
            </p:cNvPr>
            <p:cNvSpPr/>
            <p:nvPr/>
          </p:nvSpPr>
          <p:spPr>
            <a:xfrm>
              <a:off x="1633200" y="866150"/>
              <a:ext cx="569275" cy="728275"/>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3566;p80">
              <a:extLst>
                <a:ext uri="{FF2B5EF4-FFF2-40B4-BE49-F238E27FC236}">
                  <a16:creationId xmlns:a16="http://schemas.microsoft.com/office/drawing/2014/main" xmlns="" id="{68E74AF7-D180-2A76-7F30-8FBF3928D5C1}"/>
                </a:ext>
              </a:extLst>
            </p:cNvPr>
            <p:cNvSpPr/>
            <p:nvPr/>
          </p:nvSpPr>
          <p:spPr>
            <a:xfrm>
              <a:off x="1160550" y="666050"/>
              <a:ext cx="805225" cy="801250"/>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3567;p80">
              <a:extLst>
                <a:ext uri="{FF2B5EF4-FFF2-40B4-BE49-F238E27FC236}">
                  <a16:creationId xmlns:a16="http://schemas.microsoft.com/office/drawing/2014/main" xmlns="" id="{7A0B83BB-F5F6-286E-31DA-3816E750F351}"/>
                </a:ext>
              </a:extLst>
            </p:cNvPr>
            <p:cNvSpPr/>
            <p:nvPr/>
          </p:nvSpPr>
          <p:spPr>
            <a:xfrm>
              <a:off x="956125" y="551075"/>
              <a:ext cx="1065075" cy="986750"/>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3568;p80">
              <a:extLst>
                <a:ext uri="{FF2B5EF4-FFF2-40B4-BE49-F238E27FC236}">
                  <a16:creationId xmlns:a16="http://schemas.microsoft.com/office/drawing/2014/main" xmlns="" id="{2C5B6A2C-4C33-E99C-D96C-CEC03718F91D}"/>
                </a:ext>
              </a:extLst>
            </p:cNvPr>
            <p:cNvSpPr/>
            <p:nvPr/>
          </p:nvSpPr>
          <p:spPr>
            <a:xfrm>
              <a:off x="1660350" y="1135550"/>
              <a:ext cx="156175" cy="147100"/>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3569;p80">
              <a:extLst>
                <a:ext uri="{FF2B5EF4-FFF2-40B4-BE49-F238E27FC236}">
                  <a16:creationId xmlns:a16="http://schemas.microsoft.com/office/drawing/2014/main" xmlns="" id="{16D67681-FCF9-9478-DD85-71ADCFFBB89B}"/>
                </a:ext>
              </a:extLst>
            </p:cNvPr>
            <p:cNvSpPr/>
            <p:nvPr/>
          </p:nvSpPr>
          <p:spPr>
            <a:xfrm>
              <a:off x="1196600" y="1124325"/>
              <a:ext cx="156175" cy="147100"/>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3570;p80">
              <a:extLst>
                <a:ext uri="{FF2B5EF4-FFF2-40B4-BE49-F238E27FC236}">
                  <a16:creationId xmlns:a16="http://schemas.microsoft.com/office/drawing/2014/main" xmlns="" id="{63317295-21BC-21D3-142E-0CDFD392BE41}"/>
                </a:ext>
              </a:extLst>
            </p:cNvPr>
            <p:cNvSpPr/>
            <p:nvPr/>
          </p:nvSpPr>
          <p:spPr>
            <a:xfrm>
              <a:off x="1444525" y="1456925"/>
              <a:ext cx="202675"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3571;p80">
              <a:extLst>
                <a:ext uri="{FF2B5EF4-FFF2-40B4-BE49-F238E27FC236}">
                  <a16:creationId xmlns:a16="http://schemas.microsoft.com/office/drawing/2014/main" xmlns="" id="{1C956C19-9A88-1D4C-3F40-A07AE0878B83}"/>
                </a:ext>
              </a:extLst>
            </p:cNvPr>
            <p:cNvSpPr/>
            <p:nvPr/>
          </p:nvSpPr>
          <p:spPr>
            <a:xfrm>
              <a:off x="1444525" y="1456925"/>
              <a:ext cx="188700" cy="69100"/>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3572;p80">
              <a:extLst>
                <a:ext uri="{FF2B5EF4-FFF2-40B4-BE49-F238E27FC236}">
                  <a16:creationId xmlns:a16="http://schemas.microsoft.com/office/drawing/2014/main" xmlns="" id="{6D0D8A6E-674C-D5AF-7034-C3D49972FC91}"/>
                </a:ext>
              </a:extLst>
            </p:cNvPr>
            <p:cNvSpPr/>
            <p:nvPr/>
          </p:nvSpPr>
          <p:spPr>
            <a:xfrm>
              <a:off x="1632900" y="915925"/>
              <a:ext cx="122375" cy="61525"/>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3573;p80">
              <a:extLst>
                <a:ext uri="{FF2B5EF4-FFF2-40B4-BE49-F238E27FC236}">
                  <a16:creationId xmlns:a16="http://schemas.microsoft.com/office/drawing/2014/main" xmlns="" id="{D8C4F972-151D-41D0-F542-03CE15C70234}"/>
                </a:ext>
              </a:extLst>
            </p:cNvPr>
            <p:cNvSpPr/>
            <p:nvPr/>
          </p:nvSpPr>
          <p:spPr>
            <a:xfrm>
              <a:off x="1890475" y="993525"/>
              <a:ext cx="180575" cy="289900"/>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3574;p80">
              <a:extLst>
                <a:ext uri="{FF2B5EF4-FFF2-40B4-BE49-F238E27FC236}">
                  <a16:creationId xmlns:a16="http://schemas.microsoft.com/office/drawing/2014/main" xmlns="" id="{C8FD1B5B-0E43-8BAA-87E2-A71948D59C39}"/>
                </a:ext>
              </a:extLst>
            </p:cNvPr>
            <p:cNvSpPr/>
            <p:nvPr/>
          </p:nvSpPr>
          <p:spPr>
            <a:xfrm>
              <a:off x="1768175" y="645625"/>
              <a:ext cx="212550" cy="345175"/>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3575;p80">
              <a:extLst>
                <a:ext uri="{FF2B5EF4-FFF2-40B4-BE49-F238E27FC236}">
                  <a16:creationId xmlns:a16="http://schemas.microsoft.com/office/drawing/2014/main" xmlns="" id="{E35345DE-2193-952B-C9A3-7FA968F8DD2A}"/>
                </a:ext>
              </a:extLst>
            </p:cNvPr>
            <p:cNvSpPr/>
            <p:nvPr/>
          </p:nvSpPr>
          <p:spPr>
            <a:xfrm>
              <a:off x="1869350" y="745375"/>
              <a:ext cx="122625" cy="103475"/>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3576;p80">
              <a:extLst>
                <a:ext uri="{FF2B5EF4-FFF2-40B4-BE49-F238E27FC236}">
                  <a16:creationId xmlns:a16="http://schemas.microsoft.com/office/drawing/2014/main" xmlns="" id="{231D6603-524C-D0E6-4EC1-FCC8B5FBDBAD}"/>
                </a:ext>
              </a:extLst>
            </p:cNvPr>
            <p:cNvSpPr/>
            <p:nvPr/>
          </p:nvSpPr>
          <p:spPr>
            <a:xfrm>
              <a:off x="1266300" y="616950"/>
              <a:ext cx="446975" cy="226200"/>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3577;p80">
              <a:extLst>
                <a:ext uri="{FF2B5EF4-FFF2-40B4-BE49-F238E27FC236}">
                  <a16:creationId xmlns:a16="http://schemas.microsoft.com/office/drawing/2014/main" xmlns="" id="{1C703D43-815E-12C4-8D45-4E70DEA49243}"/>
                </a:ext>
              </a:extLst>
            </p:cNvPr>
            <p:cNvSpPr/>
            <p:nvPr/>
          </p:nvSpPr>
          <p:spPr>
            <a:xfrm>
              <a:off x="1021975" y="856975"/>
              <a:ext cx="225800" cy="575350"/>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3578;p80">
              <a:extLst>
                <a:ext uri="{FF2B5EF4-FFF2-40B4-BE49-F238E27FC236}">
                  <a16:creationId xmlns:a16="http://schemas.microsoft.com/office/drawing/2014/main" xmlns="" id="{724568E7-FAAB-7437-9709-388827394A44}"/>
                </a:ext>
              </a:extLst>
            </p:cNvPr>
            <p:cNvSpPr/>
            <p:nvPr/>
          </p:nvSpPr>
          <p:spPr>
            <a:xfrm>
              <a:off x="1516475" y="807625"/>
              <a:ext cx="389500" cy="217625"/>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3579;p80">
              <a:extLst>
                <a:ext uri="{FF2B5EF4-FFF2-40B4-BE49-F238E27FC236}">
                  <a16:creationId xmlns:a16="http://schemas.microsoft.com/office/drawing/2014/main" xmlns="" id="{B0C08D5C-5D7F-880A-519B-FADB726658B6}"/>
                </a:ext>
              </a:extLst>
            </p:cNvPr>
            <p:cNvSpPr/>
            <p:nvPr/>
          </p:nvSpPr>
          <p:spPr>
            <a:xfrm>
              <a:off x="1206075" y="839900"/>
              <a:ext cx="240000"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3580;p80">
              <a:extLst>
                <a:ext uri="{FF2B5EF4-FFF2-40B4-BE49-F238E27FC236}">
                  <a16:creationId xmlns:a16="http://schemas.microsoft.com/office/drawing/2014/main" xmlns="" id="{DDD296F0-16F7-B29E-9F9F-95DA404EF6D9}"/>
                </a:ext>
              </a:extLst>
            </p:cNvPr>
            <p:cNvSpPr/>
            <p:nvPr/>
          </p:nvSpPr>
          <p:spPr>
            <a:xfrm>
              <a:off x="1437400" y="839900"/>
              <a:ext cx="8675" cy="20600"/>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3581;p80">
              <a:extLst>
                <a:ext uri="{FF2B5EF4-FFF2-40B4-BE49-F238E27FC236}">
                  <a16:creationId xmlns:a16="http://schemas.microsoft.com/office/drawing/2014/main" xmlns="" id="{62FE6AAD-CCB5-8F28-A837-7681FED8F946}"/>
                </a:ext>
              </a:extLst>
            </p:cNvPr>
            <p:cNvSpPr/>
            <p:nvPr/>
          </p:nvSpPr>
          <p:spPr>
            <a:xfrm>
              <a:off x="1256650" y="888850"/>
              <a:ext cx="123025" cy="48350"/>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3582;p80">
              <a:extLst>
                <a:ext uri="{FF2B5EF4-FFF2-40B4-BE49-F238E27FC236}">
                  <a16:creationId xmlns:a16="http://schemas.microsoft.com/office/drawing/2014/main" xmlns="" id="{00AF84EE-D8C7-FE24-10B2-AFCC03086671}"/>
                </a:ext>
              </a:extLst>
            </p:cNvPr>
            <p:cNvSpPr/>
            <p:nvPr/>
          </p:nvSpPr>
          <p:spPr>
            <a:xfrm>
              <a:off x="1434900" y="1217425"/>
              <a:ext cx="159400"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3583;p80">
              <a:extLst>
                <a:ext uri="{FF2B5EF4-FFF2-40B4-BE49-F238E27FC236}">
                  <a16:creationId xmlns:a16="http://schemas.microsoft.com/office/drawing/2014/main" xmlns="" id="{7A369C77-376E-DCCA-3CB6-2A927018BD74}"/>
                </a:ext>
              </a:extLst>
            </p:cNvPr>
            <p:cNvSpPr/>
            <p:nvPr/>
          </p:nvSpPr>
          <p:spPr>
            <a:xfrm>
              <a:off x="2502175" y="858350"/>
              <a:ext cx="222500" cy="339525"/>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3584;p80">
              <a:extLst>
                <a:ext uri="{FF2B5EF4-FFF2-40B4-BE49-F238E27FC236}">
                  <a16:creationId xmlns:a16="http://schemas.microsoft.com/office/drawing/2014/main" xmlns="" id="{8486CBF0-DEF8-8726-BD4B-919336E9DB18}"/>
                </a:ext>
              </a:extLst>
            </p:cNvPr>
            <p:cNvSpPr/>
            <p:nvPr/>
          </p:nvSpPr>
          <p:spPr>
            <a:xfrm>
              <a:off x="2343050" y="891750"/>
              <a:ext cx="250200" cy="318375"/>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3585;p80">
              <a:extLst>
                <a:ext uri="{FF2B5EF4-FFF2-40B4-BE49-F238E27FC236}">
                  <a16:creationId xmlns:a16="http://schemas.microsoft.com/office/drawing/2014/main" xmlns="" id="{ED6ADE84-351E-CFFD-96A2-1FC992CF0589}"/>
                </a:ext>
              </a:extLst>
            </p:cNvPr>
            <p:cNvSpPr/>
            <p:nvPr/>
          </p:nvSpPr>
          <p:spPr>
            <a:xfrm>
              <a:off x="1589200" y="1044800"/>
              <a:ext cx="950650" cy="726625"/>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3586;p80">
              <a:extLst>
                <a:ext uri="{FF2B5EF4-FFF2-40B4-BE49-F238E27FC236}">
                  <a16:creationId xmlns:a16="http://schemas.microsoft.com/office/drawing/2014/main" xmlns="" id="{2F8F912F-FA08-A3A9-E40D-59A8780FEFDA}"/>
                </a:ext>
              </a:extLst>
            </p:cNvPr>
            <p:cNvSpPr/>
            <p:nvPr/>
          </p:nvSpPr>
          <p:spPr>
            <a:xfrm>
              <a:off x="1414500" y="1089325"/>
              <a:ext cx="80400" cy="77750"/>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3587;p80">
              <a:extLst>
                <a:ext uri="{FF2B5EF4-FFF2-40B4-BE49-F238E27FC236}">
                  <a16:creationId xmlns:a16="http://schemas.microsoft.com/office/drawing/2014/main" xmlns="" id="{A97DAD94-EF2B-6315-2618-D667AFE2E365}"/>
                </a:ext>
              </a:extLst>
            </p:cNvPr>
            <p:cNvSpPr/>
            <p:nvPr/>
          </p:nvSpPr>
          <p:spPr>
            <a:xfrm>
              <a:off x="1568450" y="1021175"/>
              <a:ext cx="179600" cy="91425"/>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3588;p80">
              <a:extLst>
                <a:ext uri="{FF2B5EF4-FFF2-40B4-BE49-F238E27FC236}">
                  <a16:creationId xmlns:a16="http://schemas.microsoft.com/office/drawing/2014/main" xmlns="" id="{38251D70-356A-1651-1A32-376145D293FD}"/>
                </a:ext>
              </a:extLst>
            </p:cNvPr>
            <p:cNvSpPr/>
            <p:nvPr/>
          </p:nvSpPr>
          <p:spPr>
            <a:xfrm>
              <a:off x="1229900" y="1000025"/>
              <a:ext cx="180925" cy="85700"/>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629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45"/>
          <p:cNvSpPr txBox="1">
            <a:spLocks noGrp="1"/>
          </p:cNvSpPr>
          <p:nvPr>
            <p:ph type="title"/>
          </p:nvPr>
        </p:nvSpPr>
        <p:spPr>
          <a:xfrm>
            <a:off x="653120" y="34480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2. Tìm hiểu chung</a:t>
            </a:r>
            <a:endParaRPr>
              <a:latin typeface="Times New Roman" panose="02020603050405020304" pitchFamily="18" charset="0"/>
              <a:cs typeface="Times New Roman" panose="02020603050405020304" pitchFamily="18" charset="0"/>
            </a:endParaRPr>
          </a:p>
        </p:txBody>
      </p:sp>
      <p:pic>
        <p:nvPicPr>
          <p:cNvPr id="259" name="Google Shape;259;p45"/>
          <p:cNvPicPr preferRelativeResize="0"/>
          <p:nvPr/>
        </p:nvPicPr>
        <p:blipFill rotWithShape="1">
          <a:blip r:embed="rId3">
            <a:alphaModFix/>
          </a:blip>
          <a:srcRect t="835" b="826"/>
          <a:stretch/>
        </p:blipFill>
        <p:spPr>
          <a:xfrm>
            <a:off x="7180925" y="2622501"/>
            <a:ext cx="1189695" cy="486299"/>
          </a:xfrm>
          <a:prstGeom prst="rect">
            <a:avLst/>
          </a:prstGeom>
          <a:noFill/>
          <a:ln>
            <a:noFill/>
          </a:ln>
        </p:spPr>
      </p:pic>
      <p:pic>
        <p:nvPicPr>
          <p:cNvPr id="48" name="Google Shape;299;p48">
            <a:extLst>
              <a:ext uri="{FF2B5EF4-FFF2-40B4-BE49-F238E27FC236}">
                <a16:creationId xmlns:a16="http://schemas.microsoft.com/office/drawing/2014/main" xmlns="" id="{E65DB0D7-C20F-4FEB-1AFA-3F75D11628CA}"/>
              </a:ext>
            </a:extLst>
          </p:cNvPr>
          <p:cNvPicPr preferRelativeResize="0"/>
          <p:nvPr/>
        </p:nvPicPr>
        <p:blipFill rotWithShape="1">
          <a:blip r:embed="rId3">
            <a:alphaModFix/>
          </a:blip>
          <a:srcRect t="835" b="826"/>
          <a:stretch/>
        </p:blipFill>
        <p:spPr>
          <a:xfrm>
            <a:off x="1053088" y="497809"/>
            <a:ext cx="711917" cy="384694"/>
          </a:xfrm>
          <a:prstGeom prst="rect">
            <a:avLst/>
          </a:prstGeom>
          <a:noFill/>
          <a:ln>
            <a:noFill/>
          </a:ln>
        </p:spPr>
      </p:pic>
      <p:pic>
        <p:nvPicPr>
          <p:cNvPr id="49" name="Google Shape;300;p48">
            <a:extLst>
              <a:ext uri="{FF2B5EF4-FFF2-40B4-BE49-F238E27FC236}">
                <a16:creationId xmlns:a16="http://schemas.microsoft.com/office/drawing/2014/main" xmlns="" id="{3FBC8809-9B8F-E4E3-A725-75E1FABEBCB8}"/>
              </a:ext>
            </a:extLst>
          </p:cNvPr>
          <p:cNvPicPr preferRelativeResize="0"/>
          <p:nvPr/>
        </p:nvPicPr>
        <p:blipFill>
          <a:blip r:embed="rId4">
            <a:alphaModFix/>
          </a:blip>
          <a:stretch>
            <a:fillRect/>
          </a:stretch>
        </p:blipFill>
        <p:spPr>
          <a:xfrm>
            <a:off x="86212" y="144857"/>
            <a:ext cx="1275907" cy="486299"/>
          </a:xfrm>
          <a:prstGeom prst="rect">
            <a:avLst/>
          </a:prstGeom>
          <a:noFill/>
          <a:ln>
            <a:noFill/>
          </a:ln>
        </p:spPr>
      </p:pic>
      <p:sp>
        <p:nvSpPr>
          <p:cNvPr id="50" name="Google Shape;2045;p65">
            <a:extLst>
              <a:ext uri="{FF2B5EF4-FFF2-40B4-BE49-F238E27FC236}">
                <a16:creationId xmlns:a16="http://schemas.microsoft.com/office/drawing/2014/main" xmlns="" id="{B06B3DCD-216C-D93B-85DC-B2B9CDAEF1A5}"/>
              </a:ext>
            </a:extLst>
          </p:cNvPr>
          <p:cNvSpPr/>
          <p:nvPr/>
        </p:nvSpPr>
        <p:spPr>
          <a:xfrm>
            <a:off x="1929027" y="309803"/>
            <a:ext cx="5251898"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6">
            <a:extLst>
              <a:ext uri="{FF2B5EF4-FFF2-40B4-BE49-F238E27FC236}">
                <a16:creationId xmlns:a16="http://schemas.microsoft.com/office/drawing/2014/main" xmlns="" id="{BB7EA016-D650-ECC1-BA4D-A3CE54F6C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700" y="1100415"/>
            <a:ext cx="4939300" cy="294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xmlns="" id="{E2C2DAC1-6E34-C44A-0600-A990DBFC3308}"/>
              </a:ext>
            </a:extLst>
          </p:cNvPr>
          <p:cNvSpPr txBox="1"/>
          <p:nvPr/>
        </p:nvSpPr>
        <p:spPr>
          <a:xfrm>
            <a:off x="5443654" y="1786868"/>
            <a:ext cx="2884062"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solidFill>
                  <a:srgbClr val="5A2543">
                    <a:lumMod val="75000"/>
                  </a:srgbClr>
                </a:solidFill>
                <a:latin typeface="Times New Roman" panose="02020603050405020304" pitchFamily="18" charset="0"/>
              </a:rPr>
              <a:t>Hs hoàn thành PHT số 1 để tìm hiểu về tác giả và tác phẩm</a:t>
            </a:r>
            <a:endParaRPr lang="en-US" sz="6000">
              <a:solidFill>
                <a:srgbClr val="5A2543">
                  <a:lumMod val="75000"/>
                </a:srgbClr>
              </a:solidFill>
              <a:cs typeface="Times New Roman" panose="02020603050405020304" pitchFamily="18" charset="0"/>
            </a:endParaRPr>
          </a:p>
        </p:txBody>
      </p:sp>
      <p:sp>
        <p:nvSpPr>
          <p:cNvPr id="4" name="Freeform 5">
            <a:extLst>
              <a:ext uri="{FF2B5EF4-FFF2-40B4-BE49-F238E27FC236}">
                <a16:creationId xmlns:a16="http://schemas.microsoft.com/office/drawing/2014/main" xmlns="" id="{AEF4E077-2DEC-F702-70FF-7F5B983563A4}"/>
              </a:ext>
            </a:extLst>
          </p:cNvPr>
          <p:cNvSpPr/>
          <p:nvPr/>
        </p:nvSpPr>
        <p:spPr>
          <a:xfrm>
            <a:off x="826543" y="3253657"/>
            <a:ext cx="3288021" cy="1889843"/>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9107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072"/>
  <p:tag name="ISPRING_SLIDE_ID_2" val="{1B1932C8-59F5-485F-8A49-F5E2E90B8F97}"/>
</p:tagLst>
</file>

<file path=ppt/theme/theme1.xml><?xml version="1.0" encoding="utf-8"?>
<a:theme xmlns:a="http://schemas.openxmlformats.org/drawingml/2006/main" name="Environment Watercolor Marketing Plan XL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0054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2568</Words>
  <Application>Microsoft Office PowerPoint</Application>
  <PresentationFormat>On-screen Show (16:9)</PresentationFormat>
  <Paragraphs>362</Paragraphs>
  <Slides>51</Slides>
  <Notes>39</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51</vt:i4>
      </vt:variant>
    </vt:vector>
  </HeadingPairs>
  <TitlesOfParts>
    <vt:vector size="75" baseType="lpstr">
      <vt:lpstr>Barlow</vt:lpstr>
      <vt:lpstr>Architects Daughter</vt:lpstr>
      <vt:lpstr>Pacifico</vt:lpstr>
      <vt:lpstr>Handlee</vt:lpstr>
      <vt:lpstr>Manrope</vt:lpstr>
      <vt:lpstr>Calibri</vt:lpstr>
      <vt:lpstr>Wingdings</vt:lpstr>
      <vt:lpstr>MS Mincho</vt:lpstr>
      <vt:lpstr>SimSun</vt:lpstr>
      <vt:lpstr>Nunito</vt:lpstr>
      <vt:lpstr>Pangolin</vt:lpstr>
      <vt:lpstr>.VnTime</vt:lpstr>
      <vt:lpstr>Fira Sans Extra Condensed</vt:lpstr>
      <vt:lpstr>SimSun</vt:lpstr>
      <vt:lpstr>Times New Roman</vt:lpstr>
      <vt:lpstr>Calibri Light</vt:lpstr>
      <vt:lpstr>Manrope ExtraBold</vt:lpstr>
      <vt:lpstr>Cambria</vt:lpstr>
      <vt:lpstr>Commissioner</vt:lpstr>
      <vt:lpstr>Gamja Flower</vt:lpstr>
      <vt:lpstr>Arial</vt:lpstr>
      <vt:lpstr>Environment Watercolor Marketing Plan XL by Slidesgo</vt:lpstr>
      <vt:lpstr>1_Office Theme</vt:lpstr>
      <vt:lpstr>10_Office Theme</vt:lpstr>
      <vt:lpstr>PowerPoint Presentation</vt:lpstr>
      <vt:lpstr>Hoạt động khởi động</vt:lpstr>
      <vt:lpstr>Hoạt động khởi động</vt:lpstr>
      <vt:lpstr>PowerPoint Presentation</vt:lpstr>
      <vt:lpstr>Hoạt động khởi động</vt:lpstr>
      <vt:lpstr>PowerPoint Presentation</vt:lpstr>
      <vt:lpstr>Đọc và tìm hiểu chung</vt:lpstr>
      <vt:lpstr>1. Đọc</vt:lpstr>
      <vt:lpstr>2. Tìm hiểu chung</vt:lpstr>
      <vt:lpstr>PowerPoint Presentation</vt:lpstr>
      <vt:lpstr>PowerPoint Presentation</vt:lpstr>
      <vt:lpstr>Một vài ý kiến về truyện ngắn trữ tình, giàu chất thơ của nhà văn Thạch Lam.</vt:lpstr>
      <vt:lpstr>Một vài ý kiến về truyện ngắn trữ tình, giàu chất thơ của nhà văn Thạch Lam.</vt:lpstr>
      <vt:lpstr>Một vài ý kiến về truyện ngắn trữ tình, giàu chất thơ của nhà văn Thạch Lam.</vt:lpstr>
      <vt:lpstr>b. Tác phẩm</vt:lpstr>
      <vt:lpstr>Đọc hiểu văn bản</vt:lpstr>
      <vt:lpstr>1. Tìm hiểu về cốt truyện</vt:lpstr>
      <vt:lpstr>1. Tìm hiểu về cốt truyện</vt:lpstr>
      <vt:lpstr>Tóm tắt truyện</vt:lpstr>
      <vt:lpstr>1. Tìm hiểu về cốt truyện</vt:lpstr>
      <vt:lpstr>1. Tìm hiểu về cốt truyện</vt:lpstr>
      <vt:lpstr>2. Tìm hiểu về chi tiết, bối cảnh</vt:lpstr>
      <vt:lpstr>2. Tìm hiểu về chi tiết, bối cảnh</vt:lpstr>
      <vt:lpstr>2. Tìm hiểu về chi tiết, bối cảnh</vt:lpstr>
      <vt:lpstr>3. Tìm hiểu về nhân vật Sơn</vt:lpstr>
      <vt:lpstr>3. Tìm hiểu về nhân vật Sơn</vt:lpstr>
      <vt:lpstr>3. Tìm hiểu về nhân vật Sơn</vt:lpstr>
      <vt:lpstr>4. Tìm hiểu về nhân vật hai người mẹ</vt:lpstr>
      <vt:lpstr>4. Tìm hiểu về nhân vật hai người mẹ</vt:lpstr>
      <vt:lpstr>PowerPoint Presentation</vt:lpstr>
      <vt:lpstr>5. Tìm hiểu về ý nghĩa của truyện</vt:lpstr>
      <vt:lpstr>5. Tìm hiểu về ý nghĩa của truyện</vt:lpstr>
      <vt:lpstr>5. Tìm hiểu về ý nghĩa của truyện</vt:lpstr>
      <vt:lpstr>Tổng kết</vt:lpstr>
      <vt:lpstr>1. Nội dung, nghệ thuật</vt:lpstr>
      <vt:lpstr>PowerPoint Presentation</vt:lpstr>
      <vt:lpstr>PowerPoint Presentation</vt:lpstr>
      <vt:lpstr>2. Lưu ý về cách đọc hiểu văn bản theo thể loại</vt:lpstr>
      <vt:lpstr>2. Lưu ý về cách đọc hiểu văn bản theo thể loại</vt:lpstr>
      <vt:lpstr>Hoạt động luyện tập</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19</cp:revision>
  <dcterms:modified xsi:type="dcterms:W3CDTF">2025-05-13T12:20:10Z</dcterms:modified>
</cp:coreProperties>
</file>