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5" r:id="rId2"/>
    <p:sldId id="323" r:id="rId3"/>
    <p:sldId id="324" r:id="rId4"/>
    <p:sldId id="325" r:id="rId5"/>
    <p:sldId id="326" r:id="rId6"/>
    <p:sldId id="327" r:id="rId7"/>
    <p:sldId id="328" r:id="rId8"/>
    <p:sldId id="329" r:id="rId9"/>
    <p:sldId id="330" r:id="rId10"/>
    <p:sldId id="262" r:id="rId11"/>
    <p:sldId id="271" r:id="rId12"/>
    <p:sldId id="279" r:id="rId13"/>
    <p:sldId id="280" r:id="rId14"/>
    <p:sldId id="306" r:id="rId15"/>
    <p:sldId id="307" r:id="rId16"/>
    <p:sldId id="258" r:id="rId17"/>
    <p:sldId id="282" r:id="rId18"/>
    <p:sldId id="283" r:id="rId19"/>
    <p:sldId id="265" r:id="rId20"/>
    <p:sldId id="309" r:id="rId21"/>
    <p:sldId id="312" r:id="rId22"/>
    <p:sldId id="322" r:id="rId23"/>
    <p:sldId id="278" r:id="rId24"/>
    <p:sldId id="272" r:id="rId25"/>
    <p:sldId id="317" r:id="rId26"/>
    <p:sldId id="314" r:id="rId27"/>
    <p:sldId id="273" r:id="rId28"/>
    <p:sldId id="316" r:id="rId29"/>
    <p:sldId id="315" r:id="rId30"/>
    <p:sldId id="275" r:id="rId31"/>
    <p:sldId id="318" r:id="rId32"/>
    <p:sldId id="319" r:id="rId33"/>
    <p:sldId id="320" r:id="rId34"/>
    <p:sldId id="293" r:id="rId35"/>
    <p:sldId id="294" r:id="rId36"/>
    <p:sldId id="295" r:id="rId37"/>
    <p:sldId id="296" r:id="rId38"/>
    <p:sldId id="297" r:id="rId39"/>
    <p:sldId id="304" r:id="rId40"/>
    <p:sldId id="298" r:id="rId41"/>
  </p:sldIdLst>
  <p:sldSz cx="9144000" cy="5715000" type="screen16x10"/>
  <p:notesSz cx="6858000" cy="9144000"/>
  <p:custDataLst>
    <p:tags r:id="rId43"/>
  </p:custDataLst>
  <p:defaultText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82" d="100"/>
          <a:sy n="82" d="100"/>
        </p:scale>
        <p:origin x="1104" y="78"/>
      </p:cViewPr>
      <p:guideLst>
        <p:guide orient="horz" pos="180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45534-DD70-46FB-90F0-FFEF05DD724E}" type="datetimeFigureOut">
              <a:rPr lang="en-US" smtClean="0"/>
              <a:t>5/18/2025</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FEFBC-7F89-46F0-A241-77BB3F568CDE}" type="slidenum">
              <a:rPr lang="en-US" smtClean="0"/>
              <a:t>‹#›</a:t>
            </a:fld>
            <a:endParaRPr lang="en-US"/>
          </a:p>
        </p:txBody>
      </p:sp>
    </p:spTree>
    <p:extLst>
      <p:ext uri="{BB962C8B-B14F-4D97-AF65-F5344CB8AC3E}">
        <p14:creationId xmlns:p14="http://schemas.microsoft.com/office/powerpoint/2010/main" val="116560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AFEFBC-7F89-46F0-A241-77BB3F568CDE}" type="slidenum">
              <a:rPr lang="en-US" smtClean="0"/>
              <a:t>1</a:t>
            </a:fld>
            <a:endParaRPr lang="en-US"/>
          </a:p>
        </p:txBody>
      </p:sp>
    </p:spTree>
    <p:extLst>
      <p:ext uri="{BB962C8B-B14F-4D97-AF65-F5344CB8AC3E}">
        <p14:creationId xmlns:p14="http://schemas.microsoft.com/office/powerpoint/2010/main" val="1602524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20</a:t>
            </a:fld>
            <a:endParaRPr lang="en-US"/>
          </a:p>
        </p:txBody>
      </p:sp>
    </p:spTree>
    <p:extLst>
      <p:ext uri="{BB962C8B-B14F-4D97-AF65-F5344CB8AC3E}">
        <p14:creationId xmlns:p14="http://schemas.microsoft.com/office/powerpoint/2010/main" val="3638407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21</a:t>
            </a:fld>
            <a:endParaRPr lang="en-US"/>
          </a:p>
        </p:txBody>
      </p:sp>
    </p:spTree>
    <p:extLst>
      <p:ext uri="{BB962C8B-B14F-4D97-AF65-F5344CB8AC3E}">
        <p14:creationId xmlns:p14="http://schemas.microsoft.com/office/powerpoint/2010/main" val="3638407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22</a:t>
            </a:fld>
            <a:endParaRPr lang="en-US"/>
          </a:p>
        </p:txBody>
      </p:sp>
    </p:spTree>
    <p:extLst>
      <p:ext uri="{BB962C8B-B14F-4D97-AF65-F5344CB8AC3E}">
        <p14:creationId xmlns:p14="http://schemas.microsoft.com/office/powerpoint/2010/main" val="3638407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23</a:t>
            </a:fld>
            <a:endParaRPr lang="en-US"/>
          </a:p>
        </p:txBody>
      </p:sp>
    </p:spTree>
    <p:extLst>
      <p:ext uri="{BB962C8B-B14F-4D97-AF65-F5344CB8AC3E}">
        <p14:creationId xmlns:p14="http://schemas.microsoft.com/office/powerpoint/2010/main" val="135660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24</a:t>
            </a:fld>
            <a:endParaRPr lang="en-US"/>
          </a:p>
        </p:txBody>
      </p:sp>
    </p:spTree>
    <p:extLst>
      <p:ext uri="{BB962C8B-B14F-4D97-AF65-F5344CB8AC3E}">
        <p14:creationId xmlns:p14="http://schemas.microsoft.com/office/powerpoint/2010/main" val="2213014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25</a:t>
            </a:fld>
            <a:endParaRPr lang="en-US"/>
          </a:p>
        </p:txBody>
      </p:sp>
    </p:spTree>
    <p:extLst>
      <p:ext uri="{BB962C8B-B14F-4D97-AF65-F5344CB8AC3E}">
        <p14:creationId xmlns:p14="http://schemas.microsoft.com/office/powerpoint/2010/main" val="234758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26</a:t>
            </a:fld>
            <a:endParaRPr lang="en-US"/>
          </a:p>
        </p:txBody>
      </p:sp>
    </p:spTree>
    <p:extLst>
      <p:ext uri="{BB962C8B-B14F-4D97-AF65-F5344CB8AC3E}">
        <p14:creationId xmlns:p14="http://schemas.microsoft.com/office/powerpoint/2010/main" val="1951500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27</a:t>
            </a:fld>
            <a:endParaRPr lang="en-US"/>
          </a:p>
        </p:txBody>
      </p:sp>
    </p:spTree>
    <p:extLst>
      <p:ext uri="{BB962C8B-B14F-4D97-AF65-F5344CB8AC3E}">
        <p14:creationId xmlns:p14="http://schemas.microsoft.com/office/powerpoint/2010/main" val="2690957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28</a:t>
            </a:fld>
            <a:endParaRPr lang="en-US"/>
          </a:p>
        </p:txBody>
      </p:sp>
    </p:spTree>
    <p:extLst>
      <p:ext uri="{BB962C8B-B14F-4D97-AF65-F5344CB8AC3E}">
        <p14:creationId xmlns:p14="http://schemas.microsoft.com/office/powerpoint/2010/main" val="1116432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29</a:t>
            </a:fld>
            <a:endParaRPr lang="en-US"/>
          </a:p>
        </p:txBody>
      </p:sp>
    </p:spTree>
    <p:extLst>
      <p:ext uri="{BB962C8B-B14F-4D97-AF65-F5344CB8AC3E}">
        <p14:creationId xmlns:p14="http://schemas.microsoft.com/office/powerpoint/2010/main" val="23827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10</a:t>
            </a:fld>
            <a:endParaRPr lang="en-US"/>
          </a:p>
        </p:txBody>
      </p:sp>
    </p:spTree>
    <p:extLst>
      <p:ext uri="{BB962C8B-B14F-4D97-AF65-F5344CB8AC3E}">
        <p14:creationId xmlns:p14="http://schemas.microsoft.com/office/powerpoint/2010/main" val="2907977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30</a:t>
            </a:fld>
            <a:endParaRPr lang="en-US"/>
          </a:p>
        </p:txBody>
      </p:sp>
    </p:spTree>
    <p:extLst>
      <p:ext uri="{BB962C8B-B14F-4D97-AF65-F5344CB8AC3E}">
        <p14:creationId xmlns:p14="http://schemas.microsoft.com/office/powerpoint/2010/main" val="2990912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34</a:t>
            </a:fld>
            <a:endParaRPr lang="en-US"/>
          </a:p>
        </p:txBody>
      </p:sp>
    </p:spTree>
    <p:extLst>
      <p:ext uri="{BB962C8B-B14F-4D97-AF65-F5344CB8AC3E}">
        <p14:creationId xmlns:p14="http://schemas.microsoft.com/office/powerpoint/2010/main" val="3762620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2046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36</a:t>
            </a:fld>
            <a:endParaRPr lang="en-US"/>
          </a:p>
        </p:txBody>
      </p:sp>
    </p:spTree>
    <p:extLst>
      <p:ext uri="{BB962C8B-B14F-4D97-AF65-F5344CB8AC3E}">
        <p14:creationId xmlns:p14="http://schemas.microsoft.com/office/powerpoint/2010/main" val="1463416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6348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38</a:t>
            </a:fld>
            <a:endParaRPr lang="en-US"/>
          </a:p>
        </p:txBody>
      </p:sp>
    </p:spTree>
    <p:extLst>
      <p:ext uri="{BB962C8B-B14F-4D97-AF65-F5344CB8AC3E}">
        <p14:creationId xmlns:p14="http://schemas.microsoft.com/office/powerpoint/2010/main" val="2919945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AFEFBC-7F89-46F0-A241-77BB3F568CDE}" type="slidenum">
              <a:rPr lang="en-US" smtClean="0"/>
              <a:t>39</a:t>
            </a:fld>
            <a:endParaRPr lang="en-US"/>
          </a:p>
        </p:txBody>
      </p:sp>
    </p:spTree>
    <p:extLst>
      <p:ext uri="{BB962C8B-B14F-4D97-AF65-F5344CB8AC3E}">
        <p14:creationId xmlns:p14="http://schemas.microsoft.com/office/powerpoint/2010/main" val="1925380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40</a:t>
            </a:fld>
            <a:endParaRPr lang="en-US"/>
          </a:p>
        </p:txBody>
      </p:sp>
    </p:spTree>
    <p:extLst>
      <p:ext uri="{BB962C8B-B14F-4D97-AF65-F5344CB8AC3E}">
        <p14:creationId xmlns:p14="http://schemas.microsoft.com/office/powerpoint/2010/main" val="25500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11</a:t>
            </a:fld>
            <a:endParaRPr lang="en-US"/>
          </a:p>
        </p:txBody>
      </p:sp>
    </p:spTree>
    <p:extLst>
      <p:ext uri="{BB962C8B-B14F-4D97-AF65-F5344CB8AC3E}">
        <p14:creationId xmlns:p14="http://schemas.microsoft.com/office/powerpoint/2010/main" val="410895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12</a:t>
            </a:fld>
            <a:endParaRPr lang="en-US"/>
          </a:p>
        </p:txBody>
      </p:sp>
    </p:spTree>
    <p:extLst>
      <p:ext uri="{BB962C8B-B14F-4D97-AF65-F5344CB8AC3E}">
        <p14:creationId xmlns:p14="http://schemas.microsoft.com/office/powerpoint/2010/main" val="218255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13</a:t>
            </a:fld>
            <a:endParaRPr lang="en-US"/>
          </a:p>
        </p:txBody>
      </p:sp>
    </p:spTree>
    <p:extLst>
      <p:ext uri="{BB962C8B-B14F-4D97-AF65-F5344CB8AC3E}">
        <p14:creationId xmlns:p14="http://schemas.microsoft.com/office/powerpoint/2010/main" val="77438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16</a:t>
            </a:fld>
            <a:endParaRPr lang="en-US"/>
          </a:p>
        </p:txBody>
      </p:sp>
    </p:spTree>
    <p:extLst>
      <p:ext uri="{BB962C8B-B14F-4D97-AF65-F5344CB8AC3E}">
        <p14:creationId xmlns:p14="http://schemas.microsoft.com/office/powerpoint/2010/main" val="2046790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17</a:t>
            </a:fld>
            <a:endParaRPr lang="en-US"/>
          </a:p>
        </p:txBody>
      </p:sp>
    </p:spTree>
    <p:extLst>
      <p:ext uri="{BB962C8B-B14F-4D97-AF65-F5344CB8AC3E}">
        <p14:creationId xmlns:p14="http://schemas.microsoft.com/office/powerpoint/2010/main" val="92819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18</a:t>
            </a:fld>
            <a:endParaRPr lang="en-US"/>
          </a:p>
        </p:txBody>
      </p:sp>
    </p:spTree>
    <p:extLst>
      <p:ext uri="{BB962C8B-B14F-4D97-AF65-F5344CB8AC3E}">
        <p14:creationId xmlns:p14="http://schemas.microsoft.com/office/powerpoint/2010/main" val="353648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AFEFBC-7F89-46F0-A241-77BB3F568CDE}" type="slidenum">
              <a:rPr lang="en-US" smtClean="0"/>
              <a:t>19</a:t>
            </a:fld>
            <a:endParaRPr lang="en-US"/>
          </a:p>
        </p:txBody>
      </p:sp>
    </p:spTree>
    <p:extLst>
      <p:ext uri="{BB962C8B-B14F-4D97-AF65-F5344CB8AC3E}">
        <p14:creationId xmlns:p14="http://schemas.microsoft.com/office/powerpoint/2010/main" val="363840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CFFE-28D7-4ACF-BFF1-E5363C84F254}"/>
              </a:ext>
            </a:extLst>
          </p:cNvPr>
          <p:cNvSpPr>
            <a:spLocks noGrp="1"/>
          </p:cNvSpPr>
          <p:nvPr>
            <p:ph type="ctrTitle"/>
          </p:nvPr>
        </p:nvSpPr>
        <p:spPr>
          <a:xfrm>
            <a:off x="1143000" y="935302"/>
            <a:ext cx="6858000" cy="1989667"/>
          </a:xfrm>
        </p:spPr>
        <p:txBody>
          <a:bodyPr anchor="b"/>
          <a:lstStyle>
            <a:lvl1pPr algn="ctr">
              <a:defRPr sz="4700"/>
            </a:lvl1pPr>
          </a:lstStyle>
          <a:p>
            <a:r>
              <a:rPr lang="en-US"/>
              <a:t>Click to edit Master title style</a:t>
            </a:r>
          </a:p>
        </p:txBody>
      </p:sp>
      <p:sp>
        <p:nvSpPr>
          <p:cNvPr id="3" name="Subtitle 2">
            <a:extLst>
              <a:ext uri="{FF2B5EF4-FFF2-40B4-BE49-F238E27FC236}">
                <a16:creationId xmlns:a16="http://schemas.microsoft.com/office/drawing/2014/main" id="{87557EB7-839F-4ACB-9B13-3FD147A02427}"/>
              </a:ext>
            </a:extLst>
          </p:cNvPr>
          <p:cNvSpPr>
            <a:spLocks noGrp="1"/>
          </p:cNvSpPr>
          <p:nvPr>
            <p:ph type="subTitle" idx="1"/>
          </p:nvPr>
        </p:nvSpPr>
        <p:spPr>
          <a:xfrm>
            <a:off x="1143000" y="3001698"/>
            <a:ext cx="6858000" cy="1379802"/>
          </a:xfrm>
        </p:spPr>
        <p:txBody>
          <a:bodyPr/>
          <a:lstStyle>
            <a:lvl1pPr marL="0" indent="0" algn="ctr">
              <a:buNone/>
              <a:defRPr sz="1900"/>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7183BBC-8E33-4B01-BC9D-BECB57A0CDFC}"/>
              </a:ext>
            </a:extLst>
          </p:cNvPr>
          <p:cNvSpPr>
            <a:spLocks noGrp="1"/>
          </p:cNvSpPr>
          <p:nvPr>
            <p:ph type="dt" sz="half" idx="10"/>
          </p:nvPr>
        </p:nvSpPr>
        <p:spPr/>
        <p:txBody>
          <a:bodyPr/>
          <a:lstStyle/>
          <a:p>
            <a:fld id="{24669862-31DC-49A2-AA7C-13E1301E95BC}" type="datetimeFigureOut">
              <a:rPr lang="en-US" smtClean="0"/>
              <a:t>5/18/2025</a:t>
            </a:fld>
            <a:endParaRPr lang="en-US"/>
          </a:p>
        </p:txBody>
      </p:sp>
      <p:sp>
        <p:nvSpPr>
          <p:cNvPr id="5" name="Footer Placeholder 4">
            <a:extLst>
              <a:ext uri="{FF2B5EF4-FFF2-40B4-BE49-F238E27FC236}">
                <a16:creationId xmlns:a16="http://schemas.microsoft.com/office/drawing/2014/main" id="{D9C5F572-F662-4A7C-8E34-B5EA76A2A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83CF8-2B6A-456C-8083-2D509C70C998}"/>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149439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6494-185B-4729-B353-9B5F094B0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97EE0E-8A4A-4D44-82F3-48BFFD9069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255A9-AC69-4F41-9D79-D90CB0ACF575}"/>
              </a:ext>
            </a:extLst>
          </p:cNvPr>
          <p:cNvSpPr>
            <a:spLocks noGrp="1"/>
          </p:cNvSpPr>
          <p:nvPr>
            <p:ph type="dt" sz="half" idx="10"/>
          </p:nvPr>
        </p:nvSpPr>
        <p:spPr/>
        <p:txBody>
          <a:bodyPr/>
          <a:lstStyle/>
          <a:p>
            <a:fld id="{24669862-31DC-49A2-AA7C-13E1301E95BC}" type="datetimeFigureOut">
              <a:rPr lang="en-US" smtClean="0"/>
              <a:t>5/18/2025</a:t>
            </a:fld>
            <a:endParaRPr lang="en-US"/>
          </a:p>
        </p:txBody>
      </p:sp>
      <p:sp>
        <p:nvSpPr>
          <p:cNvPr id="5" name="Footer Placeholder 4">
            <a:extLst>
              <a:ext uri="{FF2B5EF4-FFF2-40B4-BE49-F238E27FC236}">
                <a16:creationId xmlns:a16="http://schemas.microsoft.com/office/drawing/2014/main" id="{AF73B317-E25E-4A2C-95AF-61AD95453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FFB3D-5AFA-4110-A329-8B2E0A55D7AC}"/>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309449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78F809-6E08-4FE5-BC17-3254A6BC9E07}"/>
              </a:ext>
            </a:extLst>
          </p:cNvPr>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4E5E25-B357-4713-87A4-53AEB5C10CC0}"/>
              </a:ext>
            </a:extLst>
          </p:cNvPr>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D560C-5630-445A-9D67-5B6CF0AE040C}"/>
              </a:ext>
            </a:extLst>
          </p:cNvPr>
          <p:cNvSpPr>
            <a:spLocks noGrp="1"/>
          </p:cNvSpPr>
          <p:nvPr>
            <p:ph type="dt" sz="half" idx="10"/>
          </p:nvPr>
        </p:nvSpPr>
        <p:spPr/>
        <p:txBody>
          <a:bodyPr/>
          <a:lstStyle/>
          <a:p>
            <a:fld id="{24669862-31DC-49A2-AA7C-13E1301E95BC}" type="datetimeFigureOut">
              <a:rPr lang="en-US" smtClean="0"/>
              <a:t>5/18/2025</a:t>
            </a:fld>
            <a:endParaRPr lang="en-US"/>
          </a:p>
        </p:txBody>
      </p:sp>
      <p:sp>
        <p:nvSpPr>
          <p:cNvPr id="5" name="Footer Placeholder 4">
            <a:extLst>
              <a:ext uri="{FF2B5EF4-FFF2-40B4-BE49-F238E27FC236}">
                <a16:creationId xmlns:a16="http://schemas.microsoft.com/office/drawing/2014/main" id="{9281DE80-EFBD-419E-8A1C-25341E688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32462-C4E9-4B68-8C60-A13810AD1978}"/>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139766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FF5E-4958-4E10-BE2D-02C127B01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BA5ADA-46C5-4EBD-A4F8-1FFCB3093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61667-F8F7-4436-8D07-0A92BB05FC8C}"/>
              </a:ext>
            </a:extLst>
          </p:cNvPr>
          <p:cNvSpPr>
            <a:spLocks noGrp="1"/>
          </p:cNvSpPr>
          <p:nvPr>
            <p:ph type="dt" sz="half" idx="10"/>
          </p:nvPr>
        </p:nvSpPr>
        <p:spPr/>
        <p:txBody>
          <a:bodyPr/>
          <a:lstStyle/>
          <a:p>
            <a:fld id="{24669862-31DC-49A2-AA7C-13E1301E95BC}" type="datetimeFigureOut">
              <a:rPr lang="en-US" smtClean="0"/>
              <a:t>5/18/2025</a:t>
            </a:fld>
            <a:endParaRPr lang="en-US"/>
          </a:p>
        </p:txBody>
      </p:sp>
      <p:sp>
        <p:nvSpPr>
          <p:cNvPr id="5" name="Footer Placeholder 4">
            <a:extLst>
              <a:ext uri="{FF2B5EF4-FFF2-40B4-BE49-F238E27FC236}">
                <a16:creationId xmlns:a16="http://schemas.microsoft.com/office/drawing/2014/main" id="{CCAC0A76-9FC6-46AD-8B0C-B8ED0E6F8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8407E-A910-4955-B539-2A98BEA4F7B3}"/>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297316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7BAFB-8C2F-49CA-974F-7FD0FF74FED2}"/>
              </a:ext>
            </a:extLst>
          </p:cNvPr>
          <p:cNvSpPr>
            <a:spLocks noGrp="1"/>
          </p:cNvSpPr>
          <p:nvPr>
            <p:ph type="title"/>
          </p:nvPr>
        </p:nvSpPr>
        <p:spPr>
          <a:xfrm>
            <a:off x="623888" y="1424782"/>
            <a:ext cx="7886700" cy="2377281"/>
          </a:xfrm>
        </p:spPr>
        <p:txBody>
          <a:bodyPr anchor="b"/>
          <a:lstStyle>
            <a:lvl1pPr>
              <a:defRPr sz="4700"/>
            </a:lvl1pPr>
          </a:lstStyle>
          <a:p>
            <a:r>
              <a:rPr lang="en-US"/>
              <a:t>Click to edit Master title style</a:t>
            </a:r>
          </a:p>
        </p:txBody>
      </p:sp>
      <p:sp>
        <p:nvSpPr>
          <p:cNvPr id="3" name="Text Placeholder 2">
            <a:extLst>
              <a:ext uri="{FF2B5EF4-FFF2-40B4-BE49-F238E27FC236}">
                <a16:creationId xmlns:a16="http://schemas.microsoft.com/office/drawing/2014/main" id="{4908AA65-F7CB-4E70-90E4-2DAD61FC9622}"/>
              </a:ext>
            </a:extLst>
          </p:cNvPr>
          <p:cNvSpPr>
            <a:spLocks noGrp="1"/>
          </p:cNvSpPr>
          <p:nvPr>
            <p:ph type="body" idx="1"/>
          </p:nvPr>
        </p:nvSpPr>
        <p:spPr>
          <a:xfrm>
            <a:off x="623888" y="3824553"/>
            <a:ext cx="7886700" cy="1250156"/>
          </a:xfrm>
        </p:spPr>
        <p:txBody>
          <a:bodyPr/>
          <a:lstStyle>
            <a:lvl1pPr marL="0" indent="0">
              <a:buNone/>
              <a:defRPr sz="1900">
                <a:solidFill>
                  <a:schemeClr val="tx1">
                    <a:tint val="75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24D6DE-4EFD-421A-975E-DFDBB3F525BF}"/>
              </a:ext>
            </a:extLst>
          </p:cNvPr>
          <p:cNvSpPr>
            <a:spLocks noGrp="1"/>
          </p:cNvSpPr>
          <p:nvPr>
            <p:ph type="dt" sz="half" idx="10"/>
          </p:nvPr>
        </p:nvSpPr>
        <p:spPr/>
        <p:txBody>
          <a:bodyPr/>
          <a:lstStyle/>
          <a:p>
            <a:fld id="{24669862-31DC-49A2-AA7C-13E1301E95BC}" type="datetimeFigureOut">
              <a:rPr lang="en-US" smtClean="0"/>
              <a:t>5/18/2025</a:t>
            </a:fld>
            <a:endParaRPr lang="en-US"/>
          </a:p>
        </p:txBody>
      </p:sp>
      <p:sp>
        <p:nvSpPr>
          <p:cNvPr id="5" name="Footer Placeholder 4">
            <a:extLst>
              <a:ext uri="{FF2B5EF4-FFF2-40B4-BE49-F238E27FC236}">
                <a16:creationId xmlns:a16="http://schemas.microsoft.com/office/drawing/2014/main" id="{E038B64E-3BEA-4D18-944B-5EFD92863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D7281-49B8-44C8-AD0C-4F9B938CA43B}"/>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36106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795F-9AD7-4906-9029-0AAB4ADEB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6C735-BF0E-4DC1-8555-8152FCF90E69}"/>
              </a:ext>
            </a:extLst>
          </p:cNvPr>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D05B56-363C-4468-A681-88695D8CBEE8}"/>
              </a:ext>
            </a:extLst>
          </p:cNvPr>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998DF9-4EE5-432E-9F56-0C69B1928959}"/>
              </a:ext>
            </a:extLst>
          </p:cNvPr>
          <p:cNvSpPr>
            <a:spLocks noGrp="1"/>
          </p:cNvSpPr>
          <p:nvPr>
            <p:ph type="dt" sz="half" idx="10"/>
          </p:nvPr>
        </p:nvSpPr>
        <p:spPr/>
        <p:txBody>
          <a:bodyPr/>
          <a:lstStyle/>
          <a:p>
            <a:fld id="{24669862-31DC-49A2-AA7C-13E1301E95BC}" type="datetimeFigureOut">
              <a:rPr lang="en-US" smtClean="0"/>
              <a:t>5/18/2025</a:t>
            </a:fld>
            <a:endParaRPr lang="en-US"/>
          </a:p>
        </p:txBody>
      </p:sp>
      <p:sp>
        <p:nvSpPr>
          <p:cNvPr id="6" name="Footer Placeholder 5">
            <a:extLst>
              <a:ext uri="{FF2B5EF4-FFF2-40B4-BE49-F238E27FC236}">
                <a16:creationId xmlns:a16="http://schemas.microsoft.com/office/drawing/2014/main" id="{41523850-EF19-4621-A378-C5CDD9197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4D706F-0D14-4325-AE14-CE7FC8AA4B10}"/>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18091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99DD-5EBA-44EE-859F-74CBF00AD8DF}"/>
              </a:ext>
            </a:extLst>
          </p:cNvPr>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D83D5D-79FF-4554-B4AC-3B627AC5BC57}"/>
              </a:ext>
            </a:extLst>
          </p:cNvPr>
          <p:cNvSpPr>
            <a:spLocks noGrp="1"/>
          </p:cNvSpPr>
          <p:nvPr>
            <p:ph type="body" idx="1"/>
          </p:nvPr>
        </p:nvSpPr>
        <p:spPr>
          <a:xfrm>
            <a:off x="629842" y="1400969"/>
            <a:ext cx="3868340"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807D8C-08CE-4658-A091-99393E9507F1}"/>
              </a:ext>
            </a:extLst>
          </p:cNvPr>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38F9B3-D408-411A-A4B6-71B6F1A62054}"/>
              </a:ext>
            </a:extLst>
          </p:cNvPr>
          <p:cNvSpPr>
            <a:spLocks noGrp="1"/>
          </p:cNvSpPr>
          <p:nvPr>
            <p:ph type="body" sz="quarter" idx="3"/>
          </p:nvPr>
        </p:nvSpPr>
        <p:spPr>
          <a:xfrm>
            <a:off x="4629150" y="1400969"/>
            <a:ext cx="3887391"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470153E-FF72-4584-9CFD-D53A09882DE7}"/>
              </a:ext>
            </a:extLst>
          </p:cNvPr>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EF0511-779B-43F6-898B-BD2C2B1CC9A7}"/>
              </a:ext>
            </a:extLst>
          </p:cNvPr>
          <p:cNvSpPr>
            <a:spLocks noGrp="1"/>
          </p:cNvSpPr>
          <p:nvPr>
            <p:ph type="dt" sz="half" idx="10"/>
          </p:nvPr>
        </p:nvSpPr>
        <p:spPr/>
        <p:txBody>
          <a:bodyPr/>
          <a:lstStyle/>
          <a:p>
            <a:fld id="{24669862-31DC-49A2-AA7C-13E1301E95BC}" type="datetimeFigureOut">
              <a:rPr lang="en-US" smtClean="0"/>
              <a:t>5/18/2025</a:t>
            </a:fld>
            <a:endParaRPr lang="en-US"/>
          </a:p>
        </p:txBody>
      </p:sp>
      <p:sp>
        <p:nvSpPr>
          <p:cNvPr id="8" name="Footer Placeholder 7">
            <a:extLst>
              <a:ext uri="{FF2B5EF4-FFF2-40B4-BE49-F238E27FC236}">
                <a16:creationId xmlns:a16="http://schemas.microsoft.com/office/drawing/2014/main" id="{9EC3C505-7CA1-4B38-9328-6A53AFDAA1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2F6EEC-686D-4B38-824E-017466F4BB56}"/>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15276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0DD8-BBD8-4D82-BAA2-D7210AB15D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C8168E-E4CD-441F-A9B3-FD8D929DB911}"/>
              </a:ext>
            </a:extLst>
          </p:cNvPr>
          <p:cNvSpPr>
            <a:spLocks noGrp="1"/>
          </p:cNvSpPr>
          <p:nvPr>
            <p:ph type="dt" sz="half" idx="10"/>
          </p:nvPr>
        </p:nvSpPr>
        <p:spPr/>
        <p:txBody>
          <a:bodyPr/>
          <a:lstStyle/>
          <a:p>
            <a:fld id="{24669862-31DC-49A2-AA7C-13E1301E95BC}" type="datetimeFigureOut">
              <a:rPr lang="en-US" smtClean="0"/>
              <a:t>5/18/2025</a:t>
            </a:fld>
            <a:endParaRPr lang="en-US"/>
          </a:p>
        </p:txBody>
      </p:sp>
      <p:sp>
        <p:nvSpPr>
          <p:cNvPr id="4" name="Footer Placeholder 3">
            <a:extLst>
              <a:ext uri="{FF2B5EF4-FFF2-40B4-BE49-F238E27FC236}">
                <a16:creationId xmlns:a16="http://schemas.microsoft.com/office/drawing/2014/main" id="{870CB5AD-F687-46DB-8094-1325E16572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0D543B-D194-47A2-A2D3-1BDE4FE60711}"/>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375699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B2E150-38E2-4DBC-A3D6-51AA8B0C2F45}"/>
              </a:ext>
            </a:extLst>
          </p:cNvPr>
          <p:cNvSpPr>
            <a:spLocks noGrp="1"/>
          </p:cNvSpPr>
          <p:nvPr>
            <p:ph type="dt" sz="half" idx="10"/>
          </p:nvPr>
        </p:nvSpPr>
        <p:spPr/>
        <p:txBody>
          <a:bodyPr/>
          <a:lstStyle/>
          <a:p>
            <a:fld id="{24669862-31DC-49A2-AA7C-13E1301E95BC}" type="datetimeFigureOut">
              <a:rPr lang="en-US" smtClean="0"/>
              <a:t>5/18/2025</a:t>
            </a:fld>
            <a:endParaRPr lang="en-US"/>
          </a:p>
        </p:txBody>
      </p:sp>
      <p:sp>
        <p:nvSpPr>
          <p:cNvPr id="3" name="Footer Placeholder 2">
            <a:extLst>
              <a:ext uri="{FF2B5EF4-FFF2-40B4-BE49-F238E27FC236}">
                <a16:creationId xmlns:a16="http://schemas.microsoft.com/office/drawing/2014/main" id="{79D09F32-12D4-4F4B-B1F9-3ED34AFE10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655A08-DF26-4990-A58F-5A86AFD50292}"/>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385763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D1FA-5605-4B89-AA06-AFA7EA3D8021}"/>
              </a:ext>
            </a:extLst>
          </p:cNvPr>
          <p:cNvSpPr>
            <a:spLocks noGrp="1"/>
          </p:cNvSpPr>
          <p:nvPr>
            <p:ph type="title"/>
          </p:nvPr>
        </p:nvSpPr>
        <p:spPr>
          <a:xfrm>
            <a:off x="629841" y="381000"/>
            <a:ext cx="2949178" cy="1333500"/>
          </a:xfrm>
        </p:spPr>
        <p:txBody>
          <a:bodyPr anchor="b"/>
          <a:lstStyle>
            <a:lvl1pPr>
              <a:defRPr sz="2500"/>
            </a:lvl1pPr>
          </a:lstStyle>
          <a:p>
            <a:r>
              <a:rPr lang="en-US"/>
              <a:t>Click to edit Master title style</a:t>
            </a:r>
          </a:p>
        </p:txBody>
      </p:sp>
      <p:sp>
        <p:nvSpPr>
          <p:cNvPr id="3" name="Content Placeholder 2">
            <a:extLst>
              <a:ext uri="{FF2B5EF4-FFF2-40B4-BE49-F238E27FC236}">
                <a16:creationId xmlns:a16="http://schemas.microsoft.com/office/drawing/2014/main" id="{4E7589F5-0A5B-43D9-9F4B-7ADCE61BA1FA}"/>
              </a:ext>
            </a:extLst>
          </p:cNvPr>
          <p:cNvSpPr>
            <a:spLocks noGrp="1"/>
          </p:cNvSpPr>
          <p:nvPr>
            <p:ph idx="1"/>
          </p:nvPr>
        </p:nvSpPr>
        <p:spPr>
          <a:xfrm>
            <a:off x="3887391" y="822855"/>
            <a:ext cx="4629150" cy="406135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983C42-A42A-40B1-9CC3-70FE16188B11}"/>
              </a:ext>
            </a:extLst>
          </p:cNvPr>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4D990A6D-2B24-46E9-89DD-D000CF9EAEF1}"/>
              </a:ext>
            </a:extLst>
          </p:cNvPr>
          <p:cNvSpPr>
            <a:spLocks noGrp="1"/>
          </p:cNvSpPr>
          <p:nvPr>
            <p:ph type="dt" sz="half" idx="10"/>
          </p:nvPr>
        </p:nvSpPr>
        <p:spPr/>
        <p:txBody>
          <a:bodyPr/>
          <a:lstStyle/>
          <a:p>
            <a:fld id="{24669862-31DC-49A2-AA7C-13E1301E95BC}" type="datetimeFigureOut">
              <a:rPr lang="en-US" smtClean="0"/>
              <a:t>5/18/2025</a:t>
            </a:fld>
            <a:endParaRPr lang="en-US"/>
          </a:p>
        </p:txBody>
      </p:sp>
      <p:sp>
        <p:nvSpPr>
          <p:cNvPr id="6" name="Footer Placeholder 5">
            <a:extLst>
              <a:ext uri="{FF2B5EF4-FFF2-40B4-BE49-F238E27FC236}">
                <a16:creationId xmlns:a16="http://schemas.microsoft.com/office/drawing/2014/main" id="{00760ECE-4E5B-421A-9B86-F9A3AEBF0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8FEA4-73BA-457A-948F-B97B20ABFC47}"/>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313452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6DC6-E7D6-423F-AF01-290EBCE3DD43}"/>
              </a:ext>
            </a:extLst>
          </p:cNvPr>
          <p:cNvSpPr>
            <a:spLocks noGrp="1"/>
          </p:cNvSpPr>
          <p:nvPr>
            <p:ph type="title"/>
          </p:nvPr>
        </p:nvSpPr>
        <p:spPr>
          <a:xfrm>
            <a:off x="629841" y="381000"/>
            <a:ext cx="2949178" cy="1333500"/>
          </a:xfrm>
        </p:spPr>
        <p:txBody>
          <a:bodyPr anchor="b"/>
          <a:lstStyle>
            <a:lvl1pPr>
              <a:defRPr sz="2500"/>
            </a:lvl1pPr>
          </a:lstStyle>
          <a:p>
            <a:r>
              <a:rPr lang="en-US"/>
              <a:t>Click to edit Master title style</a:t>
            </a:r>
          </a:p>
        </p:txBody>
      </p:sp>
      <p:sp>
        <p:nvSpPr>
          <p:cNvPr id="3" name="Picture Placeholder 2">
            <a:extLst>
              <a:ext uri="{FF2B5EF4-FFF2-40B4-BE49-F238E27FC236}">
                <a16:creationId xmlns:a16="http://schemas.microsoft.com/office/drawing/2014/main" id="{545755B9-0E19-46E0-B9FF-D94B62C5FE6D}"/>
              </a:ext>
            </a:extLst>
          </p:cNvPr>
          <p:cNvSpPr>
            <a:spLocks noGrp="1"/>
          </p:cNvSpPr>
          <p:nvPr>
            <p:ph type="pic" idx="1"/>
          </p:nvPr>
        </p:nvSpPr>
        <p:spPr>
          <a:xfrm>
            <a:off x="3887391" y="822855"/>
            <a:ext cx="4629150" cy="4061354"/>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a:extLst>
              <a:ext uri="{FF2B5EF4-FFF2-40B4-BE49-F238E27FC236}">
                <a16:creationId xmlns:a16="http://schemas.microsoft.com/office/drawing/2014/main" id="{4A3B5C9B-DC43-472E-87FB-D21C4146F17B}"/>
              </a:ext>
            </a:extLst>
          </p:cNvPr>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ACA6CF03-B4B4-4549-B094-63FF110CEB0D}"/>
              </a:ext>
            </a:extLst>
          </p:cNvPr>
          <p:cNvSpPr>
            <a:spLocks noGrp="1"/>
          </p:cNvSpPr>
          <p:nvPr>
            <p:ph type="dt" sz="half" idx="10"/>
          </p:nvPr>
        </p:nvSpPr>
        <p:spPr/>
        <p:txBody>
          <a:bodyPr/>
          <a:lstStyle/>
          <a:p>
            <a:fld id="{24669862-31DC-49A2-AA7C-13E1301E95BC}" type="datetimeFigureOut">
              <a:rPr lang="en-US" smtClean="0"/>
              <a:t>5/18/2025</a:t>
            </a:fld>
            <a:endParaRPr lang="en-US"/>
          </a:p>
        </p:txBody>
      </p:sp>
      <p:sp>
        <p:nvSpPr>
          <p:cNvPr id="6" name="Footer Placeholder 5">
            <a:extLst>
              <a:ext uri="{FF2B5EF4-FFF2-40B4-BE49-F238E27FC236}">
                <a16:creationId xmlns:a16="http://schemas.microsoft.com/office/drawing/2014/main" id="{5622B52A-53EC-4946-B6B5-3DB19399C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1FE3F8-B288-4087-B1E5-83D5E42E0474}"/>
              </a:ext>
            </a:extLst>
          </p:cNvPr>
          <p:cNvSpPr>
            <a:spLocks noGrp="1"/>
          </p:cNvSpPr>
          <p:nvPr>
            <p:ph type="sldNum" sz="quarter" idx="12"/>
          </p:nvPr>
        </p:nvSpPr>
        <p:spPr/>
        <p:txBody>
          <a:bodyPr/>
          <a:lstStyle/>
          <a:p>
            <a:fld id="{52000468-D689-4A39-A1C1-E091677A26FB}" type="slidenum">
              <a:rPr lang="en-US" smtClean="0"/>
              <a:t>‹#›</a:t>
            </a:fld>
            <a:endParaRPr lang="en-US"/>
          </a:p>
        </p:txBody>
      </p:sp>
    </p:spTree>
    <p:extLst>
      <p:ext uri="{BB962C8B-B14F-4D97-AF65-F5344CB8AC3E}">
        <p14:creationId xmlns:p14="http://schemas.microsoft.com/office/powerpoint/2010/main" val="113528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6C2FF4-9B5F-42B8-9925-FFD5258F2723}"/>
              </a:ext>
            </a:extLst>
          </p:cNvPr>
          <p:cNvSpPr>
            <a:spLocks noGrp="1"/>
          </p:cNvSpPr>
          <p:nvPr>
            <p:ph type="title"/>
          </p:nvPr>
        </p:nvSpPr>
        <p:spPr>
          <a:xfrm>
            <a:off x="628650" y="304271"/>
            <a:ext cx="7886700" cy="1104636"/>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39C432-1AA5-4F27-B05C-6E972E1E4ECC}"/>
              </a:ext>
            </a:extLst>
          </p:cNvPr>
          <p:cNvSpPr>
            <a:spLocks noGrp="1"/>
          </p:cNvSpPr>
          <p:nvPr>
            <p:ph type="body" idx="1"/>
          </p:nvPr>
        </p:nvSpPr>
        <p:spPr>
          <a:xfrm>
            <a:off x="628650" y="1521354"/>
            <a:ext cx="7886700" cy="3626115"/>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CFC1E-F32F-40B5-AE05-47EAD24238E7}"/>
              </a:ext>
            </a:extLst>
          </p:cNvPr>
          <p:cNvSpPr>
            <a:spLocks noGrp="1"/>
          </p:cNvSpPr>
          <p:nvPr>
            <p:ph type="dt" sz="half" idx="2"/>
          </p:nvPr>
        </p:nvSpPr>
        <p:spPr>
          <a:xfrm>
            <a:off x="628650" y="5296959"/>
            <a:ext cx="20574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24669862-31DC-49A2-AA7C-13E1301E95BC}" type="datetimeFigureOut">
              <a:rPr lang="en-US" smtClean="0"/>
              <a:t>5/18/2025</a:t>
            </a:fld>
            <a:endParaRPr lang="en-US"/>
          </a:p>
        </p:txBody>
      </p:sp>
      <p:sp>
        <p:nvSpPr>
          <p:cNvPr id="5" name="Footer Placeholder 4">
            <a:extLst>
              <a:ext uri="{FF2B5EF4-FFF2-40B4-BE49-F238E27FC236}">
                <a16:creationId xmlns:a16="http://schemas.microsoft.com/office/drawing/2014/main" id="{AFF66C3D-0738-4A34-A793-3BA0F8689A51}"/>
              </a:ext>
            </a:extLst>
          </p:cNvPr>
          <p:cNvSpPr>
            <a:spLocks noGrp="1"/>
          </p:cNvSpPr>
          <p:nvPr>
            <p:ph type="ftr" sz="quarter" idx="3"/>
          </p:nvPr>
        </p:nvSpPr>
        <p:spPr>
          <a:xfrm>
            <a:off x="3028950" y="5296959"/>
            <a:ext cx="30861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B372A0-7A2C-475A-9483-A52E0621A5CF}"/>
              </a:ext>
            </a:extLst>
          </p:cNvPr>
          <p:cNvSpPr>
            <a:spLocks noGrp="1"/>
          </p:cNvSpPr>
          <p:nvPr>
            <p:ph type="sldNum" sz="quarter" idx="4"/>
          </p:nvPr>
        </p:nvSpPr>
        <p:spPr>
          <a:xfrm>
            <a:off x="6457950" y="5296959"/>
            <a:ext cx="20574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52000468-D689-4A39-A1C1-E091677A26FB}" type="slidenum">
              <a:rPr lang="en-US" smtClean="0"/>
              <a:t>‹#›</a:t>
            </a:fld>
            <a:endParaRPr lang="en-US"/>
          </a:p>
        </p:txBody>
      </p:sp>
    </p:spTree>
    <p:extLst>
      <p:ext uri="{BB962C8B-B14F-4D97-AF65-F5344CB8AC3E}">
        <p14:creationId xmlns:p14="http://schemas.microsoft.com/office/powerpoint/2010/main" val="2411870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13232"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78308" indent="-178308" algn="l" defTabSz="713232" rtl="0" eaLnBrk="1" latinLnBrk="0" hangingPunct="1">
        <a:lnSpc>
          <a:spcPct val="90000"/>
        </a:lnSpc>
        <a:spcBef>
          <a:spcPts val="780"/>
        </a:spcBef>
        <a:buFont typeface="Arial" panose="020B0604020202020204" pitchFamily="34" charset="0"/>
        <a:buChar char="•"/>
        <a:defRPr sz="2200" kern="1200">
          <a:solidFill>
            <a:schemeClr val="tx1"/>
          </a:solidFill>
          <a:latin typeface="+mn-lt"/>
          <a:ea typeface="+mn-ea"/>
          <a:cs typeface="+mn-cs"/>
        </a:defRPr>
      </a:lvl1pPr>
      <a:lvl2pPr marL="534924" indent="-178308" algn="l" defTabSz="713232" rtl="0" eaLnBrk="1" latinLnBrk="0" hangingPunct="1">
        <a:lnSpc>
          <a:spcPct val="90000"/>
        </a:lnSpc>
        <a:spcBef>
          <a:spcPts val="390"/>
        </a:spcBef>
        <a:buFont typeface="Arial" panose="020B0604020202020204" pitchFamily="34" charset="0"/>
        <a:buChar char="•"/>
        <a:defRPr sz="1900" kern="1200">
          <a:solidFill>
            <a:schemeClr val="tx1"/>
          </a:solidFill>
          <a:latin typeface="+mn-lt"/>
          <a:ea typeface="+mn-ea"/>
          <a:cs typeface="+mn-cs"/>
        </a:defRPr>
      </a:lvl2pPr>
      <a:lvl3pPr marL="891540" indent="-178308" algn="l" defTabSz="713232" rtl="0" eaLnBrk="1" latinLnBrk="0" hangingPunct="1">
        <a:lnSpc>
          <a:spcPct val="90000"/>
        </a:lnSpc>
        <a:spcBef>
          <a:spcPts val="390"/>
        </a:spcBef>
        <a:buFont typeface="Arial" panose="020B0604020202020204" pitchFamily="34" charset="0"/>
        <a:buChar char="•"/>
        <a:defRPr sz="1600" kern="1200">
          <a:solidFill>
            <a:schemeClr val="tx1"/>
          </a:solidFill>
          <a:latin typeface="+mn-lt"/>
          <a:ea typeface="+mn-ea"/>
          <a:cs typeface="+mn-cs"/>
        </a:defRPr>
      </a:lvl3pPr>
      <a:lvl4pPr marL="124815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4pPr>
      <a:lvl5pPr marL="1604772"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hyperlink" Target="http://vi.wikipedia.org/wiki/H%C3%ACnh:Emblem_of_India.svg"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slide" Target="slide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jp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image" Target="../media/image26.png"/><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25.png"/><Relationship Id="rId2" Type="http://schemas.microsoft.com/office/2007/relationships/media" Target="../media/media1.mp3"/><Relationship Id="rId1" Type="http://schemas.openxmlformats.org/officeDocument/2006/relationships/tags" Target="../tags/tag22.xml"/><Relationship Id="rId6" Type="http://schemas.microsoft.com/office/2007/relationships/media" Target="../media/media3.mp3"/><Relationship Id="rId11" Type="http://schemas.openxmlformats.org/officeDocument/2006/relationships/notesSlide" Target="../notesSlides/notesSlide21.xml"/><Relationship Id="rId5" Type="http://schemas.openxmlformats.org/officeDocument/2006/relationships/audio" Target="../media/media2.mp3"/><Relationship Id="rId10" Type="http://schemas.openxmlformats.org/officeDocument/2006/relationships/slideLayout" Target="../slideLayouts/slideLayout1.xml"/><Relationship Id="rId4" Type="http://schemas.microsoft.com/office/2007/relationships/media" Target="../media/media2.mp3"/><Relationship Id="rId9" Type="http://schemas.openxmlformats.org/officeDocument/2006/relationships/audio" Target="../media/media4.mp3"/></Relationships>
</file>

<file path=ppt/slides/_rels/slide35.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image" Target="../media/image26.png"/><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25.png"/><Relationship Id="rId2" Type="http://schemas.microsoft.com/office/2007/relationships/media" Target="../media/media1.mp3"/><Relationship Id="rId1" Type="http://schemas.openxmlformats.org/officeDocument/2006/relationships/tags" Target="../tags/tag23.xml"/><Relationship Id="rId6" Type="http://schemas.microsoft.com/office/2007/relationships/media" Target="../media/media3.mp3"/><Relationship Id="rId11" Type="http://schemas.openxmlformats.org/officeDocument/2006/relationships/notesSlide" Target="../notesSlides/notesSlide22.xml"/><Relationship Id="rId5" Type="http://schemas.openxmlformats.org/officeDocument/2006/relationships/audio" Target="../media/media2.mp3"/><Relationship Id="rId10" Type="http://schemas.openxmlformats.org/officeDocument/2006/relationships/slideLayout" Target="../slideLayouts/slideLayout1.xml"/><Relationship Id="rId4" Type="http://schemas.microsoft.com/office/2007/relationships/media" Target="../media/media2.mp3"/><Relationship Id="rId9" Type="http://schemas.openxmlformats.org/officeDocument/2006/relationships/audio" Target="../media/media4.mp3"/></Relationships>
</file>

<file path=ppt/slides/_rels/slide36.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image" Target="../media/image26.png"/><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25.png"/><Relationship Id="rId2" Type="http://schemas.microsoft.com/office/2007/relationships/media" Target="../media/media1.mp3"/><Relationship Id="rId1" Type="http://schemas.openxmlformats.org/officeDocument/2006/relationships/tags" Target="../tags/tag24.xml"/><Relationship Id="rId6" Type="http://schemas.microsoft.com/office/2007/relationships/media" Target="../media/media3.mp3"/><Relationship Id="rId11" Type="http://schemas.openxmlformats.org/officeDocument/2006/relationships/notesSlide" Target="../notesSlides/notesSlide23.xml"/><Relationship Id="rId5" Type="http://schemas.openxmlformats.org/officeDocument/2006/relationships/audio" Target="../media/media2.mp3"/><Relationship Id="rId10" Type="http://schemas.openxmlformats.org/officeDocument/2006/relationships/slideLayout" Target="../slideLayouts/slideLayout1.xml"/><Relationship Id="rId4" Type="http://schemas.microsoft.com/office/2007/relationships/media" Target="../media/media2.mp3"/><Relationship Id="rId9" Type="http://schemas.openxmlformats.org/officeDocument/2006/relationships/audio" Target="../media/media4.mp3"/></Relationships>
</file>

<file path=ppt/slides/_rels/slide37.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image" Target="../media/image26.png"/><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25.png"/><Relationship Id="rId2" Type="http://schemas.microsoft.com/office/2007/relationships/media" Target="../media/media1.mp3"/><Relationship Id="rId1" Type="http://schemas.openxmlformats.org/officeDocument/2006/relationships/tags" Target="../tags/tag25.xml"/><Relationship Id="rId6" Type="http://schemas.microsoft.com/office/2007/relationships/media" Target="../media/media3.mp3"/><Relationship Id="rId11" Type="http://schemas.openxmlformats.org/officeDocument/2006/relationships/notesSlide" Target="../notesSlides/notesSlide24.xml"/><Relationship Id="rId5" Type="http://schemas.openxmlformats.org/officeDocument/2006/relationships/audio" Target="../media/media2.mp3"/><Relationship Id="rId10" Type="http://schemas.openxmlformats.org/officeDocument/2006/relationships/slideLayout" Target="../slideLayouts/slideLayout1.xml"/><Relationship Id="rId4" Type="http://schemas.microsoft.com/office/2007/relationships/media" Target="../media/media2.mp3"/><Relationship Id="rId9" Type="http://schemas.openxmlformats.org/officeDocument/2006/relationships/audio" Target="../media/media4.mp3"/></Relationships>
</file>

<file path=ppt/slides/_rels/slide38.xml.rels><?xml version="1.0" encoding="UTF-8" standalone="yes"?>
<Relationships xmlns="http://schemas.openxmlformats.org/package/2006/relationships"><Relationship Id="rId8" Type="http://schemas.microsoft.com/office/2007/relationships/media" Target="../media/media4.mp3"/><Relationship Id="rId13" Type="http://schemas.openxmlformats.org/officeDocument/2006/relationships/image" Target="../media/image26.png"/><Relationship Id="rId3" Type="http://schemas.openxmlformats.org/officeDocument/2006/relationships/audio" Target="../media/media1.mp3"/><Relationship Id="rId7" Type="http://schemas.openxmlformats.org/officeDocument/2006/relationships/audio" Target="../media/media3.mp3"/><Relationship Id="rId12" Type="http://schemas.openxmlformats.org/officeDocument/2006/relationships/image" Target="../media/image25.png"/><Relationship Id="rId2" Type="http://schemas.microsoft.com/office/2007/relationships/media" Target="../media/media1.mp3"/><Relationship Id="rId1" Type="http://schemas.openxmlformats.org/officeDocument/2006/relationships/tags" Target="../tags/tag26.xml"/><Relationship Id="rId6" Type="http://schemas.microsoft.com/office/2007/relationships/media" Target="../media/media3.mp3"/><Relationship Id="rId11" Type="http://schemas.openxmlformats.org/officeDocument/2006/relationships/notesSlide" Target="../notesSlides/notesSlide25.xml"/><Relationship Id="rId5" Type="http://schemas.openxmlformats.org/officeDocument/2006/relationships/audio" Target="../media/media2.mp3"/><Relationship Id="rId10" Type="http://schemas.openxmlformats.org/officeDocument/2006/relationships/slideLayout" Target="../slideLayouts/slideLayout1.xml"/><Relationship Id="rId4" Type="http://schemas.microsoft.com/office/2007/relationships/media" Target="../media/media2.mp3"/><Relationship Id="rId9" Type="http://schemas.openxmlformats.org/officeDocument/2006/relationships/audio" Target="../media/media4.mp3"/></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28.jp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43E6-B7C5-49F5-A076-0E0816385FA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1AAB174-78C2-48AB-BE34-44CCC418198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3999" cy="5715000"/>
          </a:xfrm>
        </p:spPr>
      </p:pic>
      <p:sp>
        <p:nvSpPr>
          <p:cNvPr id="6" name="Rectangle: Rounded Corners 5">
            <a:extLst>
              <a:ext uri="{FF2B5EF4-FFF2-40B4-BE49-F238E27FC236}">
                <a16:creationId xmlns:a16="http://schemas.microsoft.com/office/drawing/2014/main" id="{6BFAEAEE-AF28-4D46-AEF3-4236DE19BDBA}"/>
              </a:ext>
            </a:extLst>
          </p:cNvPr>
          <p:cNvSpPr/>
          <p:nvPr/>
        </p:nvSpPr>
        <p:spPr>
          <a:xfrm>
            <a:off x="220337" y="1850834"/>
            <a:ext cx="8703326" cy="34482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CHÀO MỪNG CÁC EM ĐẾN VỚI TIẾT HỌC </a:t>
            </a:r>
            <a:r>
              <a:rPr lang="en-US" sz="2400">
                <a:latin typeface="Times New Roman" panose="02020603050405020304" pitchFamily="18" charset="0"/>
                <a:cs typeface="Times New Roman" panose="02020603050405020304" pitchFamily="18" charset="0"/>
              </a:rPr>
              <a:t>HÔM NAY</a:t>
            </a:r>
            <a:endParaRPr 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6815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ì sao ngày càng có nhiều người Ấn Độ làm CEO các Tập đoàn đa quốc">
            <a:extLst>
              <a:ext uri="{FF2B5EF4-FFF2-40B4-BE49-F238E27FC236}">
                <a16:creationId xmlns:a16="http://schemas.microsoft.com/office/drawing/2014/main" id="{6CC7CE0E-FFBA-43E6-B957-E4C5A67D12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79" b="1"/>
          <a:stretch/>
        </p:blipFill>
        <p:spPr bwMode="auto">
          <a:xfrm>
            <a:off x="6176865" y="0"/>
            <a:ext cx="2892490" cy="3144414"/>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33452"/>
            <a:ext cx="9144000" cy="61379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5" name="TextBox 4">
            <a:extLst>
              <a:ext uri="{FF2B5EF4-FFF2-40B4-BE49-F238E27FC236}">
                <a16:creationId xmlns:a16="http://schemas.microsoft.com/office/drawing/2014/main" id="{9D7E6B58-32EE-40FF-8A29-FCD17324DACF}"/>
              </a:ext>
            </a:extLst>
          </p:cNvPr>
          <p:cNvSpPr txBox="1"/>
          <p:nvPr/>
        </p:nvSpPr>
        <p:spPr>
          <a:xfrm>
            <a:off x="140980" y="4368318"/>
            <a:ext cx="8408194" cy="620697"/>
          </a:xfrm>
          <a:prstGeom prst="rect">
            <a:avLst/>
          </a:prstGeom>
        </p:spPr>
        <p:txBody>
          <a:bodyPr vert="horz" lIns="71323" tIns="35662" rIns="71323" bIns="35662" rtlCol="0" anchor="ctr">
            <a:normAutofit/>
          </a:bodyPr>
          <a:lstStyle/>
          <a:p>
            <a:pPr algn="ctr">
              <a:lnSpc>
                <a:spcPct val="90000"/>
              </a:lnSpc>
              <a:spcBef>
                <a:spcPct val="0"/>
              </a:spcBef>
              <a:spcAft>
                <a:spcPts val="468"/>
              </a:spcAft>
            </a:pPr>
            <a:r>
              <a:rPr lang="en-US" altLang="en-US" sz="1900" b="1" u="sng" dirty="0" err="1">
                <a:solidFill>
                  <a:schemeClr val="accent2">
                    <a:lumMod val="75000"/>
                  </a:schemeClr>
                </a:solidFill>
                <a:latin typeface="Times New Roman" panose="02020603050405020304" pitchFamily="18" charset="0"/>
                <a:ea typeface="+mj-ea"/>
                <a:cs typeface="Times New Roman" panose="02020603050405020304" pitchFamily="18" charset="0"/>
              </a:rPr>
              <a:t>Bài</a:t>
            </a:r>
            <a:r>
              <a:rPr lang="en-US" altLang="en-US" sz="1900" b="1" u="sng" dirty="0">
                <a:solidFill>
                  <a:schemeClr val="accent2">
                    <a:lumMod val="75000"/>
                  </a:schemeClr>
                </a:solidFill>
                <a:latin typeface="Times New Roman" panose="02020603050405020304" pitchFamily="18" charset="0"/>
                <a:ea typeface="+mj-ea"/>
                <a:cs typeface="Times New Roman" panose="02020603050405020304" pitchFamily="18" charset="0"/>
              </a:rPr>
              <a:t> 5</a:t>
            </a:r>
            <a:r>
              <a:rPr lang="en-US" altLang="en-US" sz="2800" b="1" dirty="0">
                <a:solidFill>
                  <a:schemeClr val="accent2">
                    <a:lumMod val="75000"/>
                  </a:schemeClr>
                </a:solidFill>
                <a:latin typeface="Times New Roman" panose="02020603050405020304" pitchFamily="18" charset="0"/>
                <a:ea typeface="+mj-ea"/>
                <a:cs typeface="Times New Roman" panose="02020603050405020304" pitchFamily="18" charset="0"/>
              </a:rPr>
              <a:t>   ẤN ĐỘ THỜI PHONG KIẾN</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36831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11237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2967134" cy="314441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1109" y="1"/>
            <a:ext cx="2939143" cy="3144413"/>
          </a:xfrm>
          <a:prstGeom prst="rect">
            <a:avLst/>
          </a:prstGeom>
        </p:spPr>
      </p:pic>
      <p:sp>
        <p:nvSpPr>
          <p:cNvPr id="4" name="Rounded Rectangle 3"/>
          <p:cNvSpPr/>
          <p:nvPr/>
        </p:nvSpPr>
        <p:spPr>
          <a:xfrm>
            <a:off x="381001" y="3331029"/>
            <a:ext cx="8338456" cy="811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Mời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hôm</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94480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ipe(down)">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ãy Himalaya, nơi bắt đầu của 2 con sông Hằng và sông Ấn">
            <a:extLst>
              <a:ext uri="{FF2B5EF4-FFF2-40B4-BE49-F238E27FC236}">
                <a16:creationId xmlns:a16="http://schemas.microsoft.com/office/drawing/2014/main" id="{71026453-E70F-4F6D-9FAE-EE23C7601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96" y="0"/>
            <a:ext cx="9144000" cy="39561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46F95B-B3EA-490A-9CDF-399D80B66BB8}"/>
              </a:ext>
            </a:extLst>
          </p:cNvPr>
          <p:cNvSpPr txBox="1"/>
          <p:nvPr/>
        </p:nvSpPr>
        <p:spPr>
          <a:xfrm>
            <a:off x="128707" y="3284701"/>
            <a:ext cx="6278732" cy="379797"/>
          </a:xfrm>
          <a:prstGeom prst="rect">
            <a:avLst/>
          </a:prstGeom>
          <a:noFill/>
        </p:spPr>
        <p:txBody>
          <a:bodyPr wrap="none" lIns="71323" tIns="35662" rIns="71323" bIns="35662" rtlCol="0">
            <a:spAutoFit/>
          </a:bodyPr>
          <a:lstStyle/>
          <a:p>
            <a:r>
              <a:rPr lang="en-US" sz="2000" i="1" dirty="0" err="1">
                <a:latin typeface="Times New Roman" panose="02020603050405020304" pitchFamily="18" charset="0"/>
                <a:cs typeface="Times New Roman" panose="02020603050405020304" pitchFamily="18" charset="0"/>
              </a:rPr>
              <a:t>Dãy</a:t>
            </a:r>
            <a:r>
              <a:rPr lang="en-US" sz="2000" i="1" dirty="0">
                <a:latin typeface="Times New Roman" panose="02020603050405020304" pitchFamily="18" charset="0"/>
                <a:cs typeface="Times New Roman" panose="02020603050405020304" pitchFamily="18" charset="0"/>
              </a:rPr>
              <a:t> Himalaya – </a:t>
            </a:r>
            <a:r>
              <a:rPr lang="en-US" sz="2000" i="1" dirty="0" err="1">
                <a:latin typeface="Times New Roman" panose="02020603050405020304" pitchFamily="18" charset="0"/>
                <a:cs typeface="Times New Roman" panose="02020603050405020304" pitchFamily="18" charset="0"/>
              </a:rPr>
              <a:t>nơi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khởi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nguồn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Ấn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Hằng</a:t>
            </a:r>
            <a:endParaRPr lang="en-US" sz="2000" i="1"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289249" y="4114800"/>
            <a:ext cx="8669694" cy="1398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vượt</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dãy</a:t>
            </a:r>
            <a:r>
              <a:rPr lang="en-US" sz="2400" dirty="0">
                <a:latin typeface="Times New Roman" panose="02020603050405020304" pitchFamily="18" charset="0"/>
                <a:cs typeface="Times New Roman" panose="02020603050405020304" pitchFamily="18" charset="0"/>
              </a:rPr>
              <a:t> Himalaya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 – </a:t>
            </a:r>
            <a:r>
              <a:rPr lang="en-US" sz="2400" dirty="0" err="1">
                <a:latin typeface="Times New Roman" panose="02020603050405020304" pitchFamily="18" charset="0"/>
                <a:cs typeface="Times New Roman" panose="02020603050405020304" pitchFamily="18" charset="0"/>
              </a:rPr>
              <a:t>Ráp</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8803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body" idx="1"/>
          </p:nvPr>
        </p:nvSpPr>
        <p:spPr>
          <a:xfrm>
            <a:off x="457200" y="2491154"/>
            <a:ext cx="8229600" cy="2186354"/>
          </a:xfrm>
          <a:solidFill>
            <a:schemeClr val="bg1"/>
          </a:solidFill>
        </p:spPr>
        <p:txBody>
          <a:bodyPr>
            <a:normAutofit/>
          </a:bodyPr>
          <a:lstStyle/>
          <a:p>
            <a:pPr marL="0" indent="0" eaLnBrk="1" hangingPunct="1">
              <a:buNone/>
            </a:pPr>
            <a:r>
              <a:rPr lang="vi-VN" b="1" dirty="0">
                <a:latin typeface="+mj-lt"/>
              </a:rPr>
              <a:t>Ấn Độ</a:t>
            </a:r>
            <a:r>
              <a:rPr lang="vi-VN" dirty="0">
                <a:latin typeface="+mj-lt"/>
              </a:rPr>
              <a:t> là một quốc gia Nam Á, chiếm hầu hết tiểu lục địa. Ấn Độ có ranh giới với Pakistan, Trung Quốc, Myanmar, Bangladesh, Nepal, và Afghanistan. Ấn Độ là nước đông dân thứ nhì trên thế giới, với dân số trên một tỉ người, và đồng thời lớn thứ bảy về diện tích.</a:t>
            </a:r>
            <a:endParaRPr lang="en-US" dirty="0">
              <a:latin typeface="+mj-lt"/>
            </a:endParaRPr>
          </a:p>
        </p:txBody>
      </p:sp>
      <p:pic>
        <p:nvPicPr>
          <p:cNvPr id="6150" name="Picture 6" descr="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71500"/>
            <a:ext cx="2362200" cy="137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Quốc huy của Cộng hòa Ấn Độ">
            <a:hlinkClick r:id="rId5" tooltip="&quot;Quốc huy của Cộng hòa Ấn Độ&quo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24" y="476250"/>
            <a:ext cx="1579791" cy="156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9"/>
          <p:cNvSpPr txBox="1">
            <a:spLocks noChangeArrowheads="1"/>
          </p:cNvSpPr>
          <p:nvPr/>
        </p:nvSpPr>
        <p:spPr bwMode="auto">
          <a:xfrm>
            <a:off x="539751" y="259354"/>
            <a:ext cx="28797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dirty="0" err="1">
                <a:latin typeface="Times New Roman" pitchFamily="18" charset="0"/>
              </a:rPr>
              <a:t>Một</a:t>
            </a:r>
            <a:r>
              <a:rPr lang="en-US" dirty="0">
                <a:latin typeface="Times New Roman" pitchFamily="18" charset="0"/>
              </a:rPr>
              <a:t> </a:t>
            </a:r>
            <a:r>
              <a:rPr lang="en-US" dirty="0" err="1">
                <a:latin typeface="Times New Roman" pitchFamily="18" charset="0"/>
              </a:rPr>
              <a:t>vài</a:t>
            </a:r>
            <a:r>
              <a:rPr lang="en-US" dirty="0">
                <a:latin typeface="Times New Roman" pitchFamily="18" charset="0"/>
              </a:rPr>
              <a:t> </a:t>
            </a:r>
            <a:r>
              <a:rPr lang="en-US" dirty="0" err="1">
                <a:latin typeface="Times New Roman" pitchFamily="18" charset="0"/>
              </a:rPr>
              <a:t>nét</a:t>
            </a:r>
            <a:r>
              <a:rPr lang="en-US" dirty="0">
                <a:latin typeface="Times New Roman" pitchFamily="18" charset="0"/>
              </a:rPr>
              <a:t> </a:t>
            </a:r>
            <a:r>
              <a:rPr lang="en-US" dirty="0" err="1">
                <a:latin typeface="Times New Roman" pitchFamily="18" charset="0"/>
              </a:rPr>
              <a:t>về</a:t>
            </a:r>
            <a:r>
              <a:rPr lang="en-US" dirty="0">
                <a:latin typeface="Times New Roman" pitchFamily="18" charset="0"/>
              </a:rPr>
              <a:t> </a:t>
            </a:r>
            <a:r>
              <a:rPr lang="en-US" dirty="0" err="1">
                <a:latin typeface="Times New Roman" pitchFamily="18" charset="0"/>
              </a:rPr>
              <a:t>lịch</a:t>
            </a:r>
            <a:r>
              <a:rPr lang="en-US" dirty="0">
                <a:latin typeface="Times New Roman" pitchFamily="18" charset="0"/>
              </a:rPr>
              <a:t> </a:t>
            </a:r>
            <a:r>
              <a:rPr lang="en-US" dirty="0" err="1">
                <a:latin typeface="Times New Roman" pitchFamily="18" charset="0"/>
              </a:rPr>
              <a:t>sử</a:t>
            </a:r>
            <a:r>
              <a:rPr lang="en-US" dirty="0">
                <a:latin typeface="Times New Roman" pitchFamily="18" charset="0"/>
              </a:rPr>
              <a:t> </a:t>
            </a:r>
            <a:r>
              <a:rPr lang="en-US" dirty="0" err="1">
                <a:latin typeface="Times New Roman" pitchFamily="18" charset="0"/>
              </a:rPr>
              <a:t>Ấn</a:t>
            </a:r>
            <a:r>
              <a:rPr lang="en-US" dirty="0">
                <a:latin typeface="Times New Roman" pitchFamily="18" charset="0"/>
              </a:rPr>
              <a:t> </a:t>
            </a:r>
            <a:r>
              <a:rPr lang="en-US" dirty="0" err="1">
                <a:latin typeface="Times New Roman" pitchFamily="18" charset="0"/>
              </a:rPr>
              <a:t>Độ</a:t>
            </a:r>
            <a:endParaRPr lang="en-US" dirty="0">
              <a:latin typeface="Times New Roman" pitchFamily="18" charset="0"/>
            </a:endParaRPr>
          </a:p>
        </p:txBody>
      </p:sp>
    </p:spTree>
    <p:custDataLst>
      <p:tags r:id="rId1"/>
    </p:custDataLst>
    <p:extLst>
      <p:ext uri="{BB962C8B-B14F-4D97-AF65-F5344CB8AC3E}">
        <p14:creationId xmlns:p14="http://schemas.microsoft.com/office/powerpoint/2010/main" val="424152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down)">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9">
                                            <p:txEl>
                                              <p:pRg st="0" end="0"/>
                                            </p:txEl>
                                          </p:spTgt>
                                        </p:tgtEl>
                                        <p:attrNameLst>
                                          <p:attrName>style.visibility</p:attrName>
                                        </p:attrNameLst>
                                      </p:cBhvr>
                                      <p:to>
                                        <p:strVal val="visible"/>
                                      </p:to>
                                    </p:set>
                                    <p:animEffect transition="in" filter="circle(in)">
                                      <p:cBhvr>
                                        <p:cTn id="12" dur="2000"/>
                                        <p:tgtEl>
                                          <p:spTgt spid="614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circle(in)">
                                      <p:cBhvr>
                                        <p:cTn id="17" dur="2000"/>
                                        <p:tgtEl>
                                          <p:spTgt spid="61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51"/>
                                        </p:tgtEl>
                                        <p:attrNameLst>
                                          <p:attrName>style.visibility</p:attrName>
                                        </p:attrNameLst>
                                      </p:cBhvr>
                                      <p:to>
                                        <p:strVal val="visible"/>
                                      </p:to>
                                    </p:set>
                                    <p:animEffect transition="in" filter="wipe(down)">
                                      <p:cBhvr>
                                        <p:cTn id="22"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139960" y="898641"/>
            <a:ext cx="5290456" cy="45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pPr>
            <a:r>
              <a:rPr lang="en-US" sz="2800" b="1" u="sng" dirty="0">
                <a:latin typeface="Times New Roman" pitchFamily="18" charset="0"/>
                <a:cs typeface="Times New Roman" pitchFamily="18" charset="0"/>
              </a:rPr>
              <a:t>1</a:t>
            </a:r>
            <a:r>
              <a:rPr lang="en-US" sz="2800" b="1" u="sng">
                <a:latin typeface="Times New Roman" pitchFamily="18" charset="0"/>
                <a:cs typeface="Times New Roman" pitchFamily="18" charset="0"/>
              </a:rPr>
              <a:t>. Ấn Độ dưới các triều đại phong kiến</a:t>
            </a:r>
            <a:endParaRPr lang="en-US" sz="2800" b="1" u="sng"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520BDC94-92E5-44A6-B93A-3F61B054A393}"/>
              </a:ext>
            </a:extLst>
          </p:cNvPr>
          <p:cNvSpPr>
            <a:spLocks noChangeArrowheads="1"/>
          </p:cNvSpPr>
          <p:nvPr/>
        </p:nvSpPr>
        <p:spPr bwMode="auto">
          <a:xfrm>
            <a:off x="407671" y="178015"/>
            <a:ext cx="5270332" cy="44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400" b="1" u="sng" dirty="0">
                <a:solidFill>
                  <a:srgbClr val="FF0000"/>
                </a:solidFill>
                <a:latin typeface="Times New Roman" panose="02020603050405020304" pitchFamily="18" charset="0"/>
                <a:cs typeface="Times New Roman" panose="02020603050405020304" pitchFamily="18" charset="0"/>
              </a:rPr>
              <a:t>Bài 5</a:t>
            </a:r>
            <a:r>
              <a:rPr lang="pt-BR" altLang="en-US" sz="2400" b="1" dirty="0">
                <a:solidFill>
                  <a:srgbClr val="FF0000"/>
                </a:solidFill>
                <a:latin typeface="Times New Roman" panose="02020603050405020304" pitchFamily="18" charset="0"/>
                <a:cs typeface="Times New Roman" panose="02020603050405020304" pitchFamily="18" charset="0"/>
              </a:rPr>
              <a:t>: ẤN ĐỘ THỜI PHONG KIẾN</a:t>
            </a:r>
          </a:p>
        </p:txBody>
      </p:sp>
      <p:pic>
        <p:nvPicPr>
          <p:cNvPr id="4" name="Picture 4" descr="Phật giáo là gì? Hiểu đúng về đạo Phật để tu tập đúng chánh phá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788" y="1651518"/>
            <a:ext cx="3769567" cy="39468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7443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8199">
                                            <p:txEl>
                                              <p:pRg st="0" end="0"/>
                                            </p:txEl>
                                          </p:spTgt>
                                        </p:tgtEl>
                                        <p:attrNameLst>
                                          <p:attrName>style.visibility</p:attrName>
                                        </p:attrNameLst>
                                      </p:cBhvr>
                                      <p:to>
                                        <p:strVal val="visible"/>
                                      </p:to>
                                    </p:set>
                                    <p:anim calcmode="lin" valueType="num">
                                      <p:cBhvr>
                                        <p:cTn id="12" dur="500" fill="hold"/>
                                        <p:tgtEl>
                                          <p:spTgt spid="8199">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8199">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8199">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8199">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81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985" y="235445"/>
            <a:ext cx="7886700" cy="1104636"/>
          </a:xfrm>
        </p:spPr>
        <p:txBody>
          <a:bodyPr>
            <a:normAutofit fontScale="90000"/>
          </a:bodyPr>
          <a:lstStyle/>
          <a:p>
            <a:br>
              <a:rPr lang="en-US"/>
            </a:br>
            <a:br>
              <a:rPr lang="en-US"/>
            </a:br>
            <a:br>
              <a:rPr lang="en-US"/>
            </a:br>
            <a:br>
              <a:rPr lang="en-US"/>
            </a:br>
            <a:br>
              <a:rPr lang="en-US"/>
            </a:br>
            <a:br>
              <a:rPr lang="en-US"/>
            </a:br>
            <a:br>
              <a:rPr lang="en-US"/>
            </a:br>
            <a:br>
              <a:rPr lang="en-US"/>
            </a:br>
            <a:endParaRPr lang="en-US"/>
          </a:p>
        </p:txBody>
      </p:sp>
      <p:sp>
        <p:nvSpPr>
          <p:cNvPr id="3" name="Content Placeholder 2"/>
          <p:cNvSpPr>
            <a:spLocks noGrp="1"/>
          </p:cNvSpPr>
          <p:nvPr>
            <p:ph idx="1"/>
          </p:nvPr>
        </p:nvSpPr>
        <p:spPr>
          <a:xfrm>
            <a:off x="628650" y="717755"/>
            <a:ext cx="7886700" cy="4429714"/>
          </a:xfrm>
        </p:spPr>
        <p:txBody>
          <a:bodyPr>
            <a:normAutofit/>
          </a:bodyPr>
          <a:lstStyle/>
          <a:p>
            <a:endParaRPr lang="en-US"/>
          </a:p>
          <a:p>
            <a:endParaRPr lang="en-US"/>
          </a:p>
          <a:p>
            <a:endParaRPr lang="en-US"/>
          </a:p>
          <a:p>
            <a:endParaRPr lang="en-US"/>
          </a:p>
          <a:p>
            <a:endParaRPr lang="en-US"/>
          </a:p>
          <a:p>
            <a:endParaRPr lang="en-US"/>
          </a:p>
          <a:p>
            <a:endParaRPr lang="en-US"/>
          </a:p>
          <a:p>
            <a:endParaRPr lang="en-US"/>
          </a:p>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02566133"/>
              </p:ext>
            </p:extLst>
          </p:nvPr>
        </p:nvGraphicFramePr>
        <p:xfrm>
          <a:off x="963562" y="864829"/>
          <a:ext cx="7325033" cy="3997960"/>
        </p:xfrm>
        <a:graphic>
          <a:graphicData uri="http://schemas.openxmlformats.org/drawingml/2006/table">
            <a:tbl>
              <a:tblPr firstRow="1" bandRow="1">
                <a:tableStyleId>{5C22544A-7EE6-4342-B048-85BDC9FD1C3A}</a:tableStyleId>
              </a:tblPr>
              <a:tblGrid>
                <a:gridCol w="4277033">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a:latin typeface="Times New Roman" pitchFamily="18" charset="0"/>
                          <a:cs typeface="Times New Roman" pitchFamily="18" charset="0"/>
                        </a:rPr>
                        <a:t>Yêu</a:t>
                      </a:r>
                      <a:r>
                        <a:rPr lang="en-US" baseline="0">
                          <a:latin typeface="Times New Roman" pitchFamily="18" charset="0"/>
                          <a:cs typeface="Times New Roman" pitchFamily="18" charset="0"/>
                        </a:rPr>
                        <a:t> cầu </a:t>
                      </a:r>
                      <a:endParaRPr lang="en-US">
                        <a:latin typeface="Times New Roman" pitchFamily="18" charset="0"/>
                        <a:cs typeface="Times New Roman" pitchFamily="18" charset="0"/>
                      </a:endParaRPr>
                    </a:p>
                  </a:txBody>
                  <a:tcPr/>
                </a:tc>
                <a:tc>
                  <a:txBody>
                    <a:bodyPr/>
                    <a:lstStyle/>
                    <a:p>
                      <a:pPr algn="ctr"/>
                      <a:r>
                        <a:rPr lang="en-US">
                          <a:latin typeface="Times New Roman" pitchFamily="18" charset="0"/>
                          <a:cs typeface="Times New Roman" pitchFamily="18" charset="0"/>
                        </a:rPr>
                        <a:t>Sản</a:t>
                      </a:r>
                      <a:r>
                        <a:rPr lang="en-US" baseline="0">
                          <a:latin typeface="Times New Roman" pitchFamily="18" charset="0"/>
                          <a:cs typeface="Times New Roman" pitchFamily="18" charset="0"/>
                        </a:rPr>
                        <a:t> phẩm </a:t>
                      </a:r>
                      <a:endParaRPr lang="en-US">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37492">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2000">
                          <a:latin typeface="Times New Roman" pitchFamily="18" charset="0"/>
                          <a:cs typeface="Times New Roman" pitchFamily="18" charset="0"/>
                        </a:rPr>
                        <a:t>Vương triều Gúp-ta được thành lập vào thời gian nào? Do ai lập ra?</a:t>
                      </a:r>
                    </a:p>
                    <a:p>
                      <a:pPr marL="0" marR="0" indent="0" algn="l" defTabSz="713232" rtl="0" eaLnBrk="1" fontAlgn="auto" latinLnBrk="0" hangingPunct="1">
                        <a:lnSpc>
                          <a:spcPct val="100000"/>
                        </a:lnSpc>
                        <a:spcBef>
                          <a:spcPts val="0"/>
                        </a:spcBef>
                        <a:spcAft>
                          <a:spcPts val="0"/>
                        </a:spcAft>
                        <a:buClrTx/>
                        <a:buSzTx/>
                        <a:buFontTx/>
                        <a:buNone/>
                        <a:tabLst/>
                        <a:defRPr/>
                      </a:pPr>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2000">
                          <a:latin typeface="Times New Roman" pitchFamily="18" charset="0"/>
                          <a:cs typeface="Times New Roman" pitchFamily="18" charset="0"/>
                        </a:rPr>
                        <a:t>Kinh tế của vương triều Gúp-ta có những đặc điểm gì?</a:t>
                      </a:r>
                    </a:p>
                    <a:p>
                      <a:endParaRPr lang="en-US" sz="2000">
                        <a:latin typeface="Times New Roman" pitchFamily="18" charset="0"/>
                        <a:cs typeface="Times New Roman" pitchFamily="18" charset="0"/>
                      </a:endParaRP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000">
                          <a:latin typeface="Times New Roman" pitchFamily="18" charset="0"/>
                          <a:cs typeface="Times New Roman" pitchFamily="18" charset="0"/>
                        </a:rPr>
                        <a:t>Xã hội của vương triều Gúp-ta như thế nào?</a:t>
                      </a:r>
                    </a:p>
                    <a:p>
                      <a:endParaRPr lang="en-US" sz="2000">
                        <a:latin typeface="Times New Roman" pitchFamily="18" charset="0"/>
                        <a:cs typeface="Times New Roman" pitchFamily="18" charset="0"/>
                      </a:endParaRPr>
                    </a:p>
                    <a:p>
                      <a:endParaRPr lang="en-US" sz="2000">
                        <a:latin typeface="Times New Roman" pitchFamily="18" charset="0"/>
                        <a:cs typeface="Times New Roman" pitchFamily="18" charset="0"/>
                      </a:endParaRPr>
                    </a:p>
                  </a:txBody>
                  <a:tcPr/>
                </a:tc>
                <a:tc>
                  <a:txBody>
                    <a:bodyPr/>
                    <a:lstStyle/>
                    <a:p>
                      <a:endParaRPr lang="en-US"/>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366684" y="304800"/>
            <a:ext cx="6233651" cy="383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PHIẾU HỌC TẬP</a:t>
            </a:r>
          </a:p>
        </p:txBody>
      </p:sp>
    </p:spTree>
    <p:extLst>
      <p:ext uri="{BB962C8B-B14F-4D97-AF65-F5344CB8AC3E}">
        <p14:creationId xmlns:p14="http://schemas.microsoft.com/office/powerpoint/2010/main" val="161085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266000"/>
          </a:xfrm>
        </p:spPr>
        <p:txBody>
          <a:bodyPr>
            <a:normAutofit fontScale="90000"/>
          </a:bodyPr>
          <a:lstStyle/>
          <a:p>
            <a:endParaRPr lang="en-US"/>
          </a:p>
        </p:txBody>
      </p:sp>
      <p:sp>
        <p:nvSpPr>
          <p:cNvPr id="3" name="Content Placeholder 2"/>
          <p:cNvSpPr>
            <a:spLocks noGrp="1"/>
          </p:cNvSpPr>
          <p:nvPr>
            <p:ph idx="1"/>
          </p:nvPr>
        </p:nvSpPr>
        <p:spPr>
          <a:xfrm>
            <a:off x="628650" y="904568"/>
            <a:ext cx="7886700" cy="4242901"/>
          </a:xfrm>
        </p:spPr>
        <p:txBody>
          <a:bodyPr/>
          <a:lstStyle/>
          <a:p>
            <a:endParaRPr lang="en-US"/>
          </a:p>
        </p:txBody>
      </p:sp>
      <p:sp>
        <p:nvSpPr>
          <p:cNvPr id="4" name="Rectangle 3"/>
          <p:cNvSpPr/>
          <p:nvPr/>
        </p:nvSpPr>
        <p:spPr>
          <a:xfrm>
            <a:off x="599768" y="393290"/>
            <a:ext cx="3062747" cy="1445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000">
                <a:latin typeface="Times New Roman" pitchFamily="18" charset="0"/>
                <a:cs typeface="Times New Roman" pitchFamily="18" charset="0"/>
              </a:rPr>
              <a:t>? Vương triều Gúp-ta được thành lập vào thời gian nào? Do ai lập ra?  Bộ máy nhà nước do ai đứng đầu </a:t>
            </a:r>
          </a:p>
        </p:txBody>
      </p:sp>
      <p:sp>
        <p:nvSpPr>
          <p:cNvPr id="5" name="Rectangle 4"/>
          <p:cNvSpPr/>
          <p:nvPr/>
        </p:nvSpPr>
        <p:spPr>
          <a:xfrm>
            <a:off x="4129548" y="393290"/>
            <a:ext cx="4454012" cy="1553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latin typeface="Times New Roman" pitchFamily="18" charset="0"/>
                <a:cs typeface="Times New Roman" pitchFamily="18" charset="0"/>
              </a:rPr>
              <a:t> </a:t>
            </a:r>
          </a:p>
          <a:p>
            <a:r>
              <a:rPr lang="en-US" sz="2000">
                <a:latin typeface="Times New Roman" pitchFamily="18" charset="0"/>
                <a:cs typeface="Times New Roman" pitchFamily="18" charset="0"/>
              </a:rPr>
              <a:t>* Sự ra đời : </a:t>
            </a:r>
            <a:r>
              <a:rPr lang="vi-VN" sz="2000">
                <a:latin typeface="Times New Roman" pitchFamily="18" charset="0"/>
                <a:cs typeface="Times New Roman" pitchFamily="18" charset="0"/>
              </a:rPr>
              <a:t>Vương triều Gúp-ta được thành lập vào đầu thế kỉ IV</a:t>
            </a:r>
            <a:r>
              <a:rPr lang="en-US" sz="2000">
                <a:latin typeface="Times New Roman" pitchFamily="18" charset="0"/>
                <a:cs typeface="Times New Roman" pitchFamily="18" charset="0"/>
              </a:rPr>
              <a:t> </a:t>
            </a:r>
            <a:r>
              <a:rPr lang="vi-VN" sz="2000">
                <a:latin typeface="Times New Roman" pitchFamily="18" charset="0"/>
                <a:cs typeface="Times New Roman" pitchFamily="18" charset="0"/>
              </a:rPr>
              <a:t>do San-dra Gúp-ta I </a:t>
            </a:r>
            <a:r>
              <a:rPr lang="en-US" sz="2000">
                <a:latin typeface="Times New Roman" pitchFamily="18" charset="0"/>
                <a:cs typeface="Times New Roman" pitchFamily="18" charset="0"/>
              </a:rPr>
              <a:t>lập ra</a:t>
            </a:r>
            <a:r>
              <a:rPr lang="vi-VN" sz="2000">
                <a:latin typeface="Times New Roman" pitchFamily="18" charset="0"/>
                <a:cs typeface="Times New Roman" pitchFamily="18" charset="0"/>
              </a:rPr>
              <a:t>.</a:t>
            </a:r>
            <a:endParaRPr lang="en-US" sz="2000">
              <a:latin typeface="Times New Roman" pitchFamily="18" charset="0"/>
              <a:cs typeface="Times New Roman" pitchFamily="18" charset="0"/>
            </a:endParaRPr>
          </a:p>
          <a:p>
            <a:pPr marL="30480" marR="30480" algn="just">
              <a:lnSpc>
                <a:spcPts val="1800"/>
              </a:lnSpc>
              <a:spcAft>
                <a:spcPts val="1200"/>
              </a:spcAft>
            </a:pPr>
            <a:r>
              <a:rPr lang="en-US" sz="2000">
                <a:latin typeface="Times New Roman" pitchFamily="18" charset="0"/>
                <a:cs typeface="Times New Roman" pitchFamily="18" charset="0"/>
              </a:rPr>
              <a:t>* Chính trị; do vua đứng đầu nắm mọi quyền hành.</a:t>
            </a:r>
          </a:p>
          <a:p>
            <a:br>
              <a:rPr lang="en-US" sz="2000">
                <a:latin typeface="Times New Roman" pitchFamily="18" charset="0"/>
                <a:cs typeface="Times New Roman" pitchFamily="18" charset="0"/>
              </a:rPr>
            </a:br>
            <a:endParaRPr lang="en-US" sz="2000">
              <a:latin typeface="Times New Roman" pitchFamily="18" charset="0"/>
              <a:cs typeface="Times New Roman" pitchFamily="18" charset="0"/>
            </a:endParaRPr>
          </a:p>
        </p:txBody>
      </p:sp>
      <p:sp>
        <p:nvSpPr>
          <p:cNvPr id="6" name="Rectangle 5"/>
          <p:cNvSpPr/>
          <p:nvPr/>
        </p:nvSpPr>
        <p:spPr>
          <a:xfrm>
            <a:off x="599768" y="2084439"/>
            <a:ext cx="3097161" cy="1219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000">
                <a:latin typeface="Times New Roman" pitchFamily="18" charset="0"/>
                <a:cs typeface="Times New Roman" pitchFamily="18" charset="0"/>
              </a:rPr>
              <a:t>? Kinh tế của vương triều Gúp-ta có những đặc điểm gì</a:t>
            </a:r>
            <a:r>
              <a:rPr lang="en-US" sz="1800">
                <a:latin typeface="Times New Roman" pitchFamily="18" charset="0"/>
                <a:cs typeface="Times New Roman" pitchFamily="18" charset="0"/>
              </a:rPr>
              <a:t>?</a:t>
            </a:r>
          </a:p>
        </p:txBody>
      </p:sp>
      <p:sp>
        <p:nvSpPr>
          <p:cNvPr id="7" name="Rectangle 6"/>
          <p:cNvSpPr/>
          <p:nvPr/>
        </p:nvSpPr>
        <p:spPr>
          <a:xfrm>
            <a:off x="4208204" y="2084439"/>
            <a:ext cx="4375355" cy="1396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a:t>
            </a:r>
            <a:r>
              <a:rPr lang="en-US" sz="2000">
                <a:latin typeface="Times New Roman" pitchFamily="18" charset="0"/>
                <a:cs typeface="Times New Roman" pitchFamily="18" charset="0"/>
              </a:rPr>
              <a:t>Kinh tế: </a:t>
            </a:r>
          </a:p>
          <a:p>
            <a:r>
              <a:rPr lang="en-US" sz="2000">
                <a:latin typeface="Times New Roman" pitchFamily="18" charset="0"/>
                <a:cs typeface="Times New Roman" pitchFamily="18" charset="0"/>
              </a:rPr>
              <a:t>-Nông nghiêp: </a:t>
            </a:r>
            <a:r>
              <a:rPr lang="vi-VN" sz="2000">
                <a:latin typeface="Times New Roman" pitchFamily="18" charset="0"/>
                <a:cs typeface="Times New Roman" pitchFamily="18" charset="0"/>
              </a:rPr>
              <a:t>Công cụ bằng sắt được sử dụng rộng rãi</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-Thương nghiệp: Được đẩy mạnh, có quan hệ thương mại với nhiều nước</a:t>
            </a:r>
            <a:r>
              <a:rPr lang="vi-VN" sz="2000">
                <a:latin typeface="Times New Roman" pitchFamily="18" charset="0"/>
                <a:cs typeface="Times New Roman" pitchFamily="18" charset="0"/>
              </a:rPr>
              <a:t>,</a:t>
            </a:r>
            <a:endParaRPr lang="en-US" sz="2000">
              <a:latin typeface="Times New Roman" pitchFamily="18" charset="0"/>
              <a:cs typeface="Times New Roman" pitchFamily="18" charset="0"/>
            </a:endParaRPr>
          </a:p>
        </p:txBody>
      </p:sp>
      <p:sp>
        <p:nvSpPr>
          <p:cNvPr id="8" name="Rectangle 7"/>
          <p:cNvSpPr/>
          <p:nvPr/>
        </p:nvSpPr>
        <p:spPr>
          <a:xfrm>
            <a:off x="535857" y="3480620"/>
            <a:ext cx="3097161" cy="1455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latin typeface="Times New Roman" pitchFamily="18" charset="0"/>
                <a:cs typeface="Times New Roman" pitchFamily="18" charset="0"/>
              </a:rPr>
              <a:t>? Xã hội của vương triều Gúp-ta như thế nào?</a:t>
            </a:r>
          </a:p>
        </p:txBody>
      </p:sp>
      <p:sp>
        <p:nvSpPr>
          <p:cNvPr id="9" name="Rectangle 8"/>
          <p:cNvSpPr/>
          <p:nvPr/>
        </p:nvSpPr>
        <p:spPr>
          <a:xfrm>
            <a:off x="4154128" y="3608440"/>
            <a:ext cx="4375354" cy="138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latin typeface="Times New Roman" pitchFamily="18" charset="0"/>
                <a:cs typeface="Times New Roman" pitchFamily="18" charset="0"/>
              </a:rPr>
              <a:t>* Xã hội: </a:t>
            </a:r>
            <a:r>
              <a:rPr lang="vi-VN" sz="2000">
                <a:latin typeface="Times New Roman" pitchFamily="18" charset="0"/>
                <a:cs typeface="Times New Roman" pitchFamily="18" charset="0"/>
              </a:rPr>
              <a:t>Đời sống người dân được ổn định, sung túc hơn</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7011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down)">
                                      <p:cBhvr>
                                        <p:cTn id="42" dur="500"/>
                                        <p:tgtEl>
                                          <p:spTgt spid="7">
                                            <p:txEl>
                                              <p:pRg st="1" end="1"/>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wipe(down)">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 calcmode="lin" valueType="num">
                                      <p:cBhvr additive="base">
                                        <p:cTn id="5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 calcmode="lin" valueType="num">
                                      <p:cBhvr additive="base">
                                        <p:cTn id="5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1D129A94-E526-4C8D-BF91-F9078308B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55833"/>
            <a:ext cx="411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4C219AAB-DBE4-4CF3-8CF8-DB0CDF470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233" y="194469"/>
            <a:ext cx="4568013" cy="321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2EBE530-8856-42A1-B66B-F8C05AEB3E25}"/>
              </a:ext>
            </a:extLst>
          </p:cNvPr>
          <p:cNvSpPr txBox="1"/>
          <p:nvPr/>
        </p:nvSpPr>
        <p:spPr>
          <a:xfrm>
            <a:off x="4503420" y="3663604"/>
            <a:ext cx="4572000" cy="1303127"/>
          </a:xfrm>
          <a:prstGeom prst="rect">
            <a:avLst/>
          </a:prstGeom>
          <a:noFill/>
        </p:spPr>
        <p:txBody>
          <a:bodyPr wrap="square" lIns="71323" tIns="35662" rIns="71323" bIns="35662">
            <a:spAutoFit/>
          </a:bodyPr>
          <a:lstStyle/>
          <a:p>
            <a:r>
              <a:rPr lang="en-US" sz="2000" b="1" i="0" dirty="0" err="1">
                <a:solidFill>
                  <a:schemeClr val="accent6">
                    <a:lumMod val="75000"/>
                  </a:schemeClr>
                </a:solidFill>
                <a:effectLst/>
                <a:latin typeface="Times New Roman" panose="02020603050405020304" pitchFamily="18" charset="0"/>
              </a:rPr>
              <a:t>Cột</a:t>
            </a:r>
            <a:r>
              <a:rPr lang="en-US" sz="2000" b="1" i="0" dirty="0">
                <a:solidFill>
                  <a:schemeClr val="accent6">
                    <a:lumMod val="75000"/>
                  </a:schemeClr>
                </a:solidFill>
                <a:effectLst/>
                <a:latin typeface="Times New Roman" panose="02020603050405020304" pitchFamily="18" charset="0"/>
              </a:rPr>
              <a:t> </a:t>
            </a:r>
            <a:r>
              <a:rPr lang="en-US" sz="2000" b="1" i="0" dirty="0" err="1">
                <a:solidFill>
                  <a:schemeClr val="accent6">
                    <a:lumMod val="75000"/>
                  </a:schemeClr>
                </a:solidFill>
                <a:effectLst/>
                <a:latin typeface="Times New Roman" panose="02020603050405020304" pitchFamily="18" charset="0"/>
              </a:rPr>
              <a:t>sắt</a:t>
            </a:r>
            <a:r>
              <a:rPr lang="en-US" sz="2000" b="1" i="0" dirty="0">
                <a:solidFill>
                  <a:schemeClr val="accent6">
                    <a:lumMod val="75000"/>
                  </a:schemeClr>
                </a:solidFill>
                <a:effectLst/>
                <a:latin typeface="Times New Roman" panose="02020603050405020304" pitchFamily="18" charset="0"/>
              </a:rPr>
              <a:t> Delhi</a:t>
            </a:r>
            <a:r>
              <a:rPr lang="vi-VN" sz="2000" b="0" i="0" dirty="0">
                <a:solidFill>
                  <a:schemeClr val="accent6">
                    <a:lumMod val="75000"/>
                  </a:schemeClr>
                </a:solidFill>
                <a:effectLst/>
                <a:latin typeface="Times New Roman" panose="02020603050405020304" pitchFamily="18" charset="0"/>
              </a:rPr>
              <a:t> có chiều cao 7,2 m tính từ mặt đất và tổng trọng lượng khoảng 10 tấn. Nó đã trải qua hơn 1.600 năm dầm mưa dãi nắng nhưng lại không hề rỉ sét.</a:t>
            </a:r>
            <a:r>
              <a:rPr lang="en-US" sz="2000" b="1" i="0" dirty="0">
                <a:solidFill>
                  <a:schemeClr val="accent6">
                    <a:lumMod val="75000"/>
                  </a:schemeClr>
                </a:solidFill>
                <a:effectLst/>
                <a:latin typeface="Times New Roman" panose="02020603050405020304" pitchFamily="18" charset="0"/>
              </a:rPr>
              <a:t> </a:t>
            </a:r>
            <a:endParaRPr lang="en-US" sz="2000" dirty="0">
              <a:solidFill>
                <a:schemeClr val="accent6">
                  <a:lumMod val="75000"/>
                </a:schemeClr>
              </a:solidFill>
            </a:endParaRPr>
          </a:p>
        </p:txBody>
      </p:sp>
    </p:spTree>
    <p:custDataLst>
      <p:tags r:id="rId1"/>
    </p:custDataLst>
    <p:extLst>
      <p:ext uri="{BB962C8B-B14F-4D97-AF65-F5344CB8AC3E}">
        <p14:creationId xmlns:p14="http://schemas.microsoft.com/office/powerpoint/2010/main" val="212818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4"/>
          <p:cNvGrpSpPr>
            <a:grpSpLocks/>
          </p:cNvGrpSpPr>
          <p:nvPr/>
        </p:nvGrpSpPr>
        <p:grpSpPr bwMode="auto">
          <a:xfrm>
            <a:off x="5092700" y="781844"/>
            <a:ext cx="3657600" cy="3111500"/>
            <a:chOff x="2976" y="192"/>
            <a:chExt cx="2304" cy="2352"/>
          </a:xfrm>
        </p:grpSpPr>
        <p:pic>
          <p:nvPicPr>
            <p:cNvPr id="10248" name="Picture 5" descr="tol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88"/>
              <a:ext cx="2208"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6"/>
            <p:cNvSpPr>
              <a:spLocks noChangeArrowheads="1"/>
            </p:cNvSpPr>
            <p:nvPr/>
          </p:nvSpPr>
          <p:spPr bwMode="auto">
            <a:xfrm>
              <a:off x="2976" y="192"/>
              <a:ext cx="2304" cy="2352"/>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sz="2400"/>
            </a:p>
          </p:txBody>
        </p:sp>
      </p:grpSp>
      <p:grpSp>
        <p:nvGrpSpPr>
          <p:cNvPr id="10243" name="Group 7"/>
          <p:cNvGrpSpPr>
            <a:grpSpLocks/>
          </p:cNvGrpSpPr>
          <p:nvPr/>
        </p:nvGrpSpPr>
        <p:grpSpPr bwMode="auto">
          <a:xfrm>
            <a:off x="500743" y="781844"/>
            <a:ext cx="4134757" cy="4191000"/>
            <a:chOff x="144" y="336"/>
            <a:chExt cx="2256" cy="3504"/>
          </a:xfrm>
        </p:grpSpPr>
        <p:pic>
          <p:nvPicPr>
            <p:cNvPr id="10246" name="Picture 8" descr="tolu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432"/>
              <a:ext cx="2100" cy="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9"/>
            <p:cNvSpPr>
              <a:spLocks noChangeArrowheads="1"/>
            </p:cNvSpPr>
            <p:nvPr/>
          </p:nvSpPr>
          <p:spPr bwMode="auto">
            <a:xfrm>
              <a:off x="144" y="336"/>
              <a:ext cx="2256" cy="3504"/>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sp>
        <p:nvSpPr>
          <p:cNvPr id="10244" name="Text Box 10"/>
          <p:cNvSpPr txBox="1">
            <a:spLocks noChangeArrowheads="1"/>
          </p:cNvSpPr>
          <p:nvPr/>
        </p:nvSpPr>
        <p:spPr bwMode="auto">
          <a:xfrm>
            <a:off x="977900" y="4946386"/>
            <a:ext cx="3657600" cy="584775"/>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r>
              <a:rPr lang="en-US" b="1">
                <a:solidFill>
                  <a:schemeClr val="bg1"/>
                </a:solidFill>
                <a:latin typeface="Times New Roman" pitchFamily="18" charset="0"/>
              </a:rPr>
              <a:t>Hàng tơ lụa</a:t>
            </a:r>
          </a:p>
        </p:txBody>
      </p:sp>
      <p:sp>
        <p:nvSpPr>
          <p:cNvPr id="10245" name="Text Box 11"/>
          <p:cNvSpPr txBox="1">
            <a:spLocks noChangeArrowheads="1"/>
          </p:cNvSpPr>
          <p:nvPr/>
        </p:nvSpPr>
        <p:spPr bwMode="auto">
          <a:xfrm>
            <a:off x="5854700" y="3956844"/>
            <a:ext cx="2209800" cy="646331"/>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r>
              <a:rPr lang="en-US" sz="3600" b="1">
                <a:solidFill>
                  <a:srgbClr val="FFFFFF"/>
                </a:solidFill>
                <a:latin typeface="Times New Roman" pitchFamily="18" charset="0"/>
              </a:rPr>
              <a:t>Thảm    </a:t>
            </a:r>
            <a:endParaRPr lang="en-US" sz="2400"/>
          </a:p>
        </p:txBody>
      </p:sp>
    </p:spTree>
    <p:custDataLst>
      <p:tags r:id="rId1"/>
    </p:custDataLst>
    <p:extLst>
      <p:ext uri="{BB962C8B-B14F-4D97-AF65-F5344CB8AC3E}">
        <p14:creationId xmlns:p14="http://schemas.microsoft.com/office/powerpoint/2010/main" val="8518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circle(in)">
                                      <p:cBhvr>
                                        <p:cTn id="7" dur="20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ircle(in)">
                                      <p:cBhvr>
                                        <p:cTn id="12"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8" name="Group 4"/>
          <p:cNvGrpSpPr>
            <a:grpSpLocks/>
          </p:cNvGrpSpPr>
          <p:nvPr/>
        </p:nvGrpSpPr>
        <p:grpSpPr bwMode="auto">
          <a:xfrm>
            <a:off x="5245099" y="293687"/>
            <a:ext cx="4094843" cy="4575970"/>
            <a:chOff x="3312" y="336"/>
            <a:chExt cx="2256" cy="3648"/>
          </a:xfrm>
        </p:grpSpPr>
        <p:pic>
          <p:nvPicPr>
            <p:cNvPr id="2" name="Picture 5" descr="our_mod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432"/>
              <a:ext cx="2115" cy="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6"/>
            <p:cNvSpPr>
              <a:spLocks noChangeArrowheads="1"/>
            </p:cNvSpPr>
            <p:nvPr/>
          </p:nvSpPr>
          <p:spPr bwMode="auto">
            <a:xfrm>
              <a:off x="3312" y="336"/>
              <a:ext cx="2256" cy="3648"/>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grpSp>
        <p:nvGrpSpPr>
          <p:cNvPr id="11271" name="Group 7"/>
          <p:cNvGrpSpPr>
            <a:grpSpLocks/>
          </p:cNvGrpSpPr>
          <p:nvPr/>
        </p:nvGrpSpPr>
        <p:grpSpPr bwMode="auto">
          <a:xfrm>
            <a:off x="444500" y="293687"/>
            <a:ext cx="3985986" cy="4575970"/>
            <a:chOff x="384" y="573"/>
            <a:chExt cx="2832" cy="3459"/>
          </a:xfrm>
        </p:grpSpPr>
        <p:pic>
          <p:nvPicPr>
            <p:cNvPr id="11269" name="Picture 8" descr="trangsu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705"/>
              <a:ext cx="2688" cy="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9"/>
            <p:cNvSpPr>
              <a:spLocks noChangeArrowheads="1"/>
            </p:cNvSpPr>
            <p:nvPr/>
          </p:nvSpPr>
          <p:spPr bwMode="auto">
            <a:xfrm>
              <a:off x="384" y="573"/>
              <a:ext cx="2832" cy="3459"/>
            </a:xfrm>
            <a:prstGeom prst="rect">
              <a:avLst/>
            </a:prstGeom>
            <a:noFill/>
            <a:ln w="57150" cmpd="thinThick">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sp>
        <p:nvSpPr>
          <p:cNvPr id="11274" name="Text Box 10"/>
          <p:cNvSpPr txBox="1">
            <a:spLocks noChangeArrowheads="1"/>
          </p:cNvSpPr>
          <p:nvPr/>
        </p:nvSpPr>
        <p:spPr bwMode="auto">
          <a:xfrm>
            <a:off x="2654300" y="5097199"/>
            <a:ext cx="3657600" cy="646331"/>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pPr>
            <a:r>
              <a:rPr lang="en-US" sz="3600" b="1">
                <a:solidFill>
                  <a:srgbClr val="FFFFFF"/>
                </a:solidFill>
                <a:latin typeface="Times New Roman" pitchFamily="18" charset="0"/>
              </a:rPr>
              <a:t>Đồ trang sức</a:t>
            </a:r>
          </a:p>
        </p:txBody>
      </p:sp>
    </p:spTree>
    <p:custDataLst>
      <p:tags r:id="rId1"/>
    </p:custDataLst>
    <p:extLst>
      <p:ext uri="{BB962C8B-B14F-4D97-AF65-F5344CB8AC3E}">
        <p14:creationId xmlns:p14="http://schemas.microsoft.com/office/powerpoint/2010/main" val="918983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1000" fill="hold"/>
                                        <p:tgtEl>
                                          <p:spTgt spid="11271"/>
                                        </p:tgtEl>
                                        <p:attrNameLst>
                                          <p:attrName>ppt_w</p:attrName>
                                        </p:attrNameLst>
                                      </p:cBhvr>
                                      <p:tavLst>
                                        <p:tav tm="0">
                                          <p:val>
                                            <p:fltVal val="0"/>
                                          </p:val>
                                        </p:tav>
                                        <p:tav tm="100000">
                                          <p:val>
                                            <p:strVal val="#ppt_w"/>
                                          </p:val>
                                        </p:tav>
                                      </p:tavLst>
                                    </p:anim>
                                    <p:anim calcmode="lin" valueType="num">
                                      <p:cBhvr>
                                        <p:cTn id="8" dur="1000" fill="hold"/>
                                        <p:tgtEl>
                                          <p:spTgt spid="11271"/>
                                        </p:tgtEl>
                                        <p:attrNameLst>
                                          <p:attrName>ppt_h</p:attrName>
                                        </p:attrNameLst>
                                      </p:cBhvr>
                                      <p:tavLst>
                                        <p:tav tm="0">
                                          <p:val>
                                            <p:fltVal val="0"/>
                                          </p:val>
                                        </p:tav>
                                        <p:tav tm="100000">
                                          <p:val>
                                            <p:strVal val="#ppt_h"/>
                                          </p:val>
                                        </p:tav>
                                      </p:tavLst>
                                    </p:anim>
                                    <p:anim calcmode="lin" valueType="num">
                                      <p:cBhvr>
                                        <p:cTn id="9" dur="1000" fill="hold"/>
                                        <p:tgtEl>
                                          <p:spTgt spid="112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7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p:cTn id="13" dur="1000" fill="hold"/>
                                        <p:tgtEl>
                                          <p:spTgt spid="11268"/>
                                        </p:tgtEl>
                                        <p:attrNameLst>
                                          <p:attrName>ppt_w</p:attrName>
                                        </p:attrNameLst>
                                      </p:cBhvr>
                                      <p:tavLst>
                                        <p:tav tm="0">
                                          <p:val>
                                            <p:fltVal val="0"/>
                                          </p:val>
                                        </p:tav>
                                        <p:tav tm="100000">
                                          <p:val>
                                            <p:strVal val="#ppt_w"/>
                                          </p:val>
                                        </p:tav>
                                      </p:tavLst>
                                    </p:anim>
                                    <p:anim calcmode="lin" valueType="num">
                                      <p:cBhvr>
                                        <p:cTn id="14" dur="1000" fill="hold"/>
                                        <p:tgtEl>
                                          <p:spTgt spid="11268"/>
                                        </p:tgtEl>
                                        <p:attrNameLst>
                                          <p:attrName>ppt_h</p:attrName>
                                        </p:attrNameLst>
                                      </p:cBhvr>
                                      <p:tavLst>
                                        <p:tav tm="0">
                                          <p:val>
                                            <p:fltVal val="0"/>
                                          </p:val>
                                        </p:tav>
                                        <p:tav tm="100000">
                                          <p:val>
                                            <p:strVal val="#ppt_h"/>
                                          </p:val>
                                        </p:tav>
                                      </p:tavLst>
                                    </p:anim>
                                    <p:anim calcmode="lin" valueType="num">
                                      <p:cBhvr>
                                        <p:cTn id="15" dur="1000" fill="hold"/>
                                        <p:tgtEl>
                                          <p:spTgt spid="1126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26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1274"/>
                                        </p:tgtEl>
                                        <p:attrNameLst>
                                          <p:attrName>style.visibility</p:attrName>
                                        </p:attrNameLst>
                                      </p:cBhvr>
                                      <p:to>
                                        <p:strVal val="visible"/>
                                      </p:to>
                                    </p:set>
                                    <p:anim calcmode="lin" valueType="num">
                                      <p:cBhvr>
                                        <p:cTn id="19" dur="1000" fill="hold"/>
                                        <p:tgtEl>
                                          <p:spTgt spid="11274"/>
                                        </p:tgtEl>
                                        <p:attrNameLst>
                                          <p:attrName>ppt_w</p:attrName>
                                        </p:attrNameLst>
                                      </p:cBhvr>
                                      <p:tavLst>
                                        <p:tav tm="0">
                                          <p:val>
                                            <p:fltVal val="0"/>
                                          </p:val>
                                        </p:tav>
                                        <p:tav tm="100000">
                                          <p:val>
                                            <p:strVal val="#ppt_w"/>
                                          </p:val>
                                        </p:tav>
                                      </p:tavLst>
                                    </p:anim>
                                    <p:anim calcmode="lin" valueType="num">
                                      <p:cBhvr>
                                        <p:cTn id="20" dur="1000" fill="hold"/>
                                        <p:tgtEl>
                                          <p:spTgt spid="11274"/>
                                        </p:tgtEl>
                                        <p:attrNameLst>
                                          <p:attrName>ppt_h</p:attrName>
                                        </p:attrNameLst>
                                      </p:cBhvr>
                                      <p:tavLst>
                                        <p:tav tm="0">
                                          <p:val>
                                            <p:fltVal val="0"/>
                                          </p:val>
                                        </p:tav>
                                        <p:tav tm="100000">
                                          <p:val>
                                            <p:strVal val="#ppt_h"/>
                                          </p:val>
                                        </p:tav>
                                      </p:tavLst>
                                    </p:anim>
                                    <p:anim calcmode="lin" valueType="num">
                                      <p:cBhvr>
                                        <p:cTn id="21" dur="1000" fill="hold"/>
                                        <p:tgtEl>
                                          <p:spTgt spid="1127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2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0BDC94-92E5-44A6-B93A-3F61B054A393}"/>
              </a:ext>
            </a:extLst>
          </p:cNvPr>
          <p:cNvSpPr>
            <a:spLocks noChangeArrowheads="1"/>
          </p:cNvSpPr>
          <p:nvPr/>
        </p:nvSpPr>
        <p:spPr bwMode="auto">
          <a:xfrm>
            <a:off x="1968668" y="261002"/>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8" name="Isosceles Triangle 7">
            <a:hlinkClick r:id="rId4" action="ppaction://hlinksldjump"/>
          </p:cNvPr>
          <p:cNvSpPr/>
          <p:nvPr/>
        </p:nvSpPr>
        <p:spPr>
          <a:xfrm>
            <a:off x="7913077" y="2543908"/>
            <a:ext cx="191786" cy="18756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265471" y="973394"/>
            <a:ext cx="3401961" cy="52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Times New Roman" pitchFamily="18" charset="0"/>
                <a:cs typeface="Times New Roman" pitchFamily="18" charset="0"/>
              </a:rPr>
              <a:t>b.Vương triều hồi giáo Đê-li</a:t>
            </a:r>
          </a:p>
        </p:txBody>
      </p:sp>
      <p:graphicFrame>
        <p:nvGraphicFramePr>
          <p:cNvPr id="3" name="Table 2"/>
          <p:cNvGraphicFramePr>
            <a:graphicFrameLocks noGrp="1"/>
          </p:cNvGraphicFramePr>
          <p:nvPr>
            <p:extLst>
              <p:ext uri="{D42A27DB-BD31-4B8C-83A1-F6EECF244321}">
                <p14:modId xmlns:p14="http://schemas.microsoft.com/office/powerpoint/2010/main" val="2629354127"/>
              </p:ext>
            </p:extLst>
          </p:nvPr>
        </p:nvGraphicFramePr>
        <p:xfrm>
          <a:off x="366130" y="1809137"/>
          <a:ext cx="8777870" cy="3344934"/>
        </p:xfrm>
        <a:graphic>
          <a:graphicData uri="http://schemas.openxmlformats.org/drawingml/2006/table">
            <a:tbl>
              <a:tblPr firstRow="1" bandRow="1">
                <a:tableStyleId>{5C22544A-7EE6-4342-B048-85BDC9FD1C3A}</a:tableStyleId>
              </a:tblPr>
              <a:tblGrid>
                <a:gridCol w="4087883">
                  <a:extLst>
                    <a:ext uri="{9D8B030D-6E8A-4147-A177-3AD203B41FA5}">
                      <a16:colId xmlns:a16="http://schemas.microsoft.com/office/drawing/2014/main" val="20000"/>
                    </a:ext>
                  </a:extLst>
                </a:gridCol>
                <a:gridCol w="4689987">
                  <a:extLst>
                    <a:ext uri="{9D8B030D-6E8A-4147-A177-3AD203B41FA5}">
                      <a16:colId xmlns:a16="http://schemas.microsoft.com/office/drawing/2014/main" val="20001"/>
                    </a:ext>
                  </a:extLst>
                </a:gridCol>
              </a:tblGrid>
              <a:tr h="627298">
                <a:tc>
                  <a:txBody>
                    <a:bodyPr/>
                    <a:lstStyle/>
                    <a:p>
                      <a:r>
                        <a:rPr lang="en-US"/>
                        <a:t>Yêu</a:t>
                      </a:r>
                      <a:r>
                        <a:rPr lang="en-US" baseline="0"/>
                        <a:t> cầu</a:t>
                      </a:r>
                      <a:endParaRPr lang="en-US"/>
                    </a:p>
                  </a:txBody>
                  <a:tcPr/>
                </a:tc>
                <a:tc>
                  <a:txBody>
                    <a:bodyPr/>
                    <a:lstStyle/>
                    <a:p>
                      <a:r>
                        <a:rPr lang="en-US"/>
                        <a:t>Sản</a:t>
                      </a:r>
                      <a:r>
                        <a:rPr lang="en-US" baseline="0"/>
                        <a:t> phẩm</a:t>
                      </a:r>
                      <a:endParaRPr lang="en-US"/>
                    </a:p>
                  </a:txBody>
                  <a:tcPr/>
                </a:tc>
                <a:extLst>
                  <a:ext uri="{0D108BD9-81ED-4DB2-BD59-A6C34878D82A}">
                    <a16:rowId xmlns:a16="http://schemas.microsoft.com/office/drawing/2014/main" val="10000"/>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a:t>? Vương triều Hồi giáo Đê-li được thành lập khi nào?</a:t>
                      </a:r>
                    </a:p>
                    <a:p>
                      <a:endParaRPr lang="en-US"/>
                    </a:p>
                  </a:txBody>
                  <a:tcPr/>
                </a:tc>
                <a:tc>
                  <a:txBody>
                    <a:bodyPr/>
                    <a:lstStyle/>
                    <a:p>
                      <a:endParaRPr lang="en-US"/>
                    </a:p>
                  </a:txBody>
                  <a:tcPr/>
                </a:tc>
                <a:extLst>
                  <a:ext uri="{0D108BD9-81ED-4DB2-BD59-A6C34878D82A}">
                    <a16:rowId xmlns:a16="http://schemas.microsoft.com/office/drawing/2014/main" val="10001"/>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a:t>? Ai là người có quyền lực cao nhất? Bộ</a:t>
                      </a:r>
                      <a:r>
                        <a:rPr lang="en-US" baseline="0"/>
                        <a:t> máy hành chính được chia như thế nào?</a:t>
                      </a:r>
                      <a:endParaRPr lang="en-US"/>
                    </a:p>
                    <a:p>
                      <a:endParaRPr lang="en-US"/>
                    </a:p>
                  </a:txBody>
                  <a:tcPr/>
                </a:tc>
                <a:tc>
                  <a:txBody>
                    <a:bodyPr/>
                    <a:lstStyle/>
                    <a:p>
                      <a:endParaRPr lang="en-US"/>
                    </a:p>
                  </a:txBody>
                  <a:tcPr/>
                </a:tc>
                <a:extLst>
                  <a:ext uri="{0D108BD9-81ED-4DB2-BD59-A6C34878D82A}">
                    <a16:rowId xmlns:a16="http://schemas.microsoft.com/office/drawing/2014/main" val="10002"/>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400">
                          <a:latin typeface="Times New Roman" pitchFamily="18" charset="0"/>
                          <a:cs typeface="Times New Roman" pitchFamily="18" charset="0"/>
                        </a:rPr>
                        <a:t>? Kinh</a:t>
                      </a:r>
                      <a:r>
                        <a:rPr lang="en-US" sz="1400" baseline="0">
                          <a:latin typeface="Times New Roman" pitchFamily="18" charset="0"/>
                          <a:cs typeface="Times New Roman" pitchFamily="18" charset="0"/>
                        </a:rPr>
                        <a:t> tế của vương triều Đê-li có đặc điểm</a:t>
                      </a:r>
                      <a:r>
                        <a:rPr lang="en-US" sz="1400">
                          <a:latin typeface="Times New Roman" pitchFamily="18" charset="0"/>
                          <a:cs typeface="Times New Roman" pitchFamily="18" charset="0"/>
                        </a:rPr>
                        <a:t> như thế nào?(nông</a:t>
                      </a:r>
                      <a:r>
                        <a:rPr lang="en-US" sz="1400" baseline="0">
                          <a:latin typeface="Times New Roman" pitchFamily="18" charset="0"/>
                          <a:cs typeface="Times New Roman" pitchFamily="18" charset="0"/>
                        </a:rPr>
                        <a:t> nghiệp, thủ công nghiêp, thương nghiệp)</a:t>
                      </a:r>
                      <a:endParaRPr lang="en-US" sz="1400">
                        <a:latin typeface="Times New Roman" pitchFamily="18" charset="0"/>
                        <a:cs typeface="Times New Roman" pitchFamily="18" charset="0"/>
                      </a:endParaRPr>
                    </a:p>
                    <a:p>
                      <a:endParaRPr lang="en-US"/>
                    </a:p>
                  </a:txBody>
                  <a:tcPr/>
                </a:tc>
                <a:tc>
                  <a:txBody>
                    <a:bodyPr/>
                    <a:lstStyle/>
                    <a:p>
                      <a:endParaRPr lang="en-US"/>
                    </a:p>
                  </a:txBody>
                  <a:tcPr/>
                </a:tc>
                <a:extLst>
                  <a:ext uri="{0D108BD9-81ED-4DB2-BD59-A6C34878D82A}">
                    <a16:rowId xmlns:a16="http://schemas.microsoft.com/office/drawing/2014/main" val="10003"/>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a:t>? Xã hội của vương triều Hồi giáo Đê-li có </a:t>
                      </a:r>
                    </a:p>
                    <a:p>
                      <a:endParaRPr lang="en-US"/>
                    </a:p>
                  </a:txBody>
                  <a:tcPr/>
                </a:tc>
                <a:tc>
                  <a:txBody>
                    <a:bodyPr/>
                    <a:lstStyle/>
                    <a:p>
                      <a:endParaRPr lang="en-US"/>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81161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C96F-D01A-6BF6-4916-76CCC38B1D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5E04DB-C1CE-1ECF-40BD-2FD37C02B497}"/>
              </a:ext>
            </a:extLst>
          </p:cNvPr>
          <p:cNvSpPr>
            <a:spLocks noGrp="1"/>
          </p:cNvSpPr>
          <p:nvPr>
            <p:ph idx="1"/>
          </p:nvPr>
        </p:nvSpPr>
        <p:spPr>
          <a:xfrm>
            <a:off x="628650" y="304272"/>
            <a:ext cx="7886700" cy="4843198"/>
          </a:xfrm>
        </p:spPr>
        <p:txBody>
          <a:bodyPr/>
          <a:lstStyle/>
          <a:p>
            <a:pPr algn="just">
              <a:lnSpc>
                <a:spcPct val="107000"/>
              </a:lnSpc>
              <a:spcAft>
                <a:spcPts val="800"/>
              </a:spcAft>
            </a:pPr>
            <a:r>
              <a:rPr lang="en-US"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800"/>
              </a:spcAft>
            </a:pP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Em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a:t>
            </a:r>
            <a:r>
              <a:rPr lang="vi-VN"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iới thiệu những thành tựu chủ yếu của văn hoá Trung Quốc từ thế kỉ VII đến giữa thế kỉ XIX</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điêu</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b="1" dirty="0" err="1">
                <a:solidFill>
                  <a:srgbClr val="000000"/>
                </a:solidFill>
                <a:effectLst/>
                <a:latin typeface="Times New Roman" panose="02020603050405020304" pitchFamily="18" charset="0"/>
                <a:ea typeface="Times New Roman" panose="02020603050405020304" pitchFamily="18" charset="0"/>
              </a:rPr>
              <a:t>Câu</a:t>
            </a:r>
            <a:r>
              <a:rPr lang="en-US" b="1" dirty="0">
                <a:solidFill>
                  <a:srgbClr val="000000"/>
                </a:solidFill>
                <a:effectLst/>
                <a:latin typeface="Times New Roman" panose="02020603050405020304" pitchFamily="18" charset="0"/>
                <a:ea typeface="Times New Roman" panose="02020603050405020304" pitchFamily="18" charset="0"/>
              </a:rPr>
              <a:t> 3. </a:t>
            </a:r>
            <a:r>
              <a:rPr lang="en-US" b="1" dirty="0" err="1">
                <a:solidFill>
                  <a:srgbClr val="000000"/>
                </a:solidFill>
                <a:effectLst/>
                <a:latin typeface="Times New Roman" panose="02020603050405020304" pitchFamily="18" charset="0"/>
                <a:ea typeface="Times New Roman" panose="02020603050405020304" pitchFamily="18" charset="0"/>
              </a:rPr>
              <a:t>Xác</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định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được</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những</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biến</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đổi</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chính</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nhất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về</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mặt</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xã</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hội</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của</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Tây</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Âu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từ</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XIII </a:t>
            </a:r>
            <a:r>
              <a:rPr lang="en-US" b="1" dirty="0" err="1">
                <a:solidFill>
                  <a:srgbClr val="000000"/>
                </a:solidFill>
                <a:effectLst/>
                <a:latin typeface="Times New Roman" panose="02020603050405020304" pitchFamily="18" charset="0"/>
                <a:ea typeface="Times New Roman" panose="02020603050405020304" pitchFamily="18" charset="0"/>
              </a:rPr>
              <a:t>đến</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đầu</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thế</a:t>
            </a:r>
            <a:r>
              <a:rPr lang="en-US" b="1" dirty="0">
                <a:solidFill>
                  <a:srgbClr val="000000"/>
                </a:solidFill>
                <a:effectLst/>
                <a:latin typeface="Times New Roman" panose="02020603050405020304" pitchFamily="18" charset="0"/>
                <a:ea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rPr>
              <a:t>kỉ</a:t>
            </a:r>
            <a:r>
              <a:rPr lang="en-US" b="1" dirty="0">
                <a:solidFill>
                  <a:srgbClr val="000000"/>
                </a:solidFill>
                <a:effectLst/>
                <a:latin typeface="Times New Roman" panose="02020603050405020304" pitchFamily="18" charset="0"/>
                <a:ea typeface="Times New Roman" panose="02020603050405020304" pitchFamily="18" charset="0"/>
              </a:rPr>
              <a:t> XVI. </a:t>
            </a:r>
            <a:endParaRPr lang="en-US"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số thành tựu chủ yếu của văn hoá (Nho giáo, sử học, kiến trúc,...)  Trung Quốc từ thế kỉ VII đến giữa thế kỉ XIX</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4524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0BDC94-92E5-44A6-B93A-3F61B054A393}"/>
              </a:ext>
            </a:extLst>
          </p:cNvPr>
          <p:cNvSpPr>
            <a:spLocks noChangeArrowheads="1"/>
          </p:cNvSpPr>
          <p:nvPr/>
        </p:nvSpPr>
        <p:spPr bwMode="auto">
          <a:xfrm>
            <a:off x="1968668" y="261002"/>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8" name="Isosceles Triangle 7">
            <a:hlinkClick r:id="rId4" action="ppaction://hlinksldjump"/>
          </p:cNvPr>
          <p:cNvSpPr/>
          <p:nvPr/>
        </p:nvSpPr>
        <p:spPr>
          <a:xfrm>
            <a:off x="7913077" y="2543908"/>
            <a:ext cx="191786" cy="18756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265471" y="973394"/>
            <a:ext cx="3401961" cy="52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Times New Roman" pitchFamily="18" charset="0"/>
                <a:cs typeface="Times New Roman" pitchFamily="18" charset="0"/>
              </a:rPr>
              <a:t>b.Vương triều hồi giáo Đê-li</a:t>
            </a:r>
          </a:p>
        </p:txBody>
      </p:sp>
      <p:graphicFrame>
        <p:nvGraphicFramePr>
          <p:cNvPr id="3" name="Table 2"/>
          <p:cNvGraphicFramePr>
            <a:graphicFrameLocks noGrp="1"/>
          </p:cNvGraphicFramePr>
          <p:nvPr>
            <p:extLst>
              <p:ext uri="{D42A27DB-BD31-4B8C-83A1-F6EECF244321}">
                <p14:modId xmlns:p14="http://schemas.microsoft.com/office/powerpoint/2010/main" val="1607829927"/>
              </p:ext>
            </p:extLst>
          </p:nvPr>
        </p:nvGraphicFramePr>
        <p:xfrm>
          <a:off x="366130" y="1809137"/>
          <a:ext cx="8777870" cy="3875876"/>
        </p:xfrm>
        <a:graphic>
          <a:graphicData uri="http://schemas.openxmlformats.org/drawingml/2006/table">
            <a:tbl>
              <a:tblPr firstRow="1" bandRow="1">
                <a:tableStyleId>{5C22544A-7EE6-4342-B048-85BDC9FD1C3A}</a:tableStyleId>
              </a:tblPr>
              <a:tblGrid>
                <a:gridCol w="4087883">
                  <a:extLst>
                    <a:ext uri="{9D8B030D-6E8A-4147-A177-3AD203B41FA5}">
                      <a16:colId xmlns:a16="http://schemas.microsoft.com/office/drawing/2014/main" val="20000"/>
                    </a:ext>
                  </a:extLst>
                </a:gridCol>
                <a:gridCol w="4689987">
                  <a:extLst>
                    <a:ext uri="{9D8B030D-6E8A-4147-A177-3AD203B41FA5}">
                      <a16:colId xmlns:a16="http://schemas.microsoft.com/office/drawing/2014/main" val="20001"/>
                    </a:ext>
                  </a:extLst>
                </a:gridCol>
              </a:tblGrid>
              <a:tr h="627298">
                <a:tc>
                  <a:txBody>
                    <a:bodyPr/>
                    <a:lstStyle/>
                    <a:p>
                      <a:r>
                        <a:rPr lang="en-US"/>
                        <a:t>Yêu</a:t>
                      </a:r>
                      <a:r>
                        <a:rPr lang="en-US" baseline="0"/>
                        <a:t> cầu</a:t>
                      </a:r>
                      <a:endParaRPr lang="en-US"/>
                    </a:p>
                  </a:txBody>
                  <a:tcPr/>
                </a:tc>
                <a:tc>
                  <a:txBody>
                    <a:bodyPr/>
                    <a:lstStyle/>
                    <a:p>
                      <a:r>
                        <a:rPr lang="en-US"/>
                        <a:t>Sản</a:t>
                      </a:r>
                      <a:r>
                        <a:rPr lang="en-US" baseline="0"/>
                        <a:t> phẩm</a:t>
                      </a:r>
                      <a:endParaRPr lang="en-US"/>
                    </a:p>
                  </a:txBody>
                  <a:tcPr/>
                </a:tc>
                <a:extLst>
                  <a:ext uri="{0D108BD9-81ED-4DB2-BD59-A6C34878D82A}">
                    <a16:rowId xmlns:a16="http://schemas.microsoft.com/office/drawing/2014/main" val="10000"/>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a:latin typeface="Times New Roman" pitchFamily="18" charset="0"/>
                          <a:cs typeface="Times New Roman" pitchFamily="18" charset="0"/>
                        </a:rPr>
                        <a:t>? Vương triều Hồi giáo Đê-li được thành lập khi nào?</a:t>
                      </a:r>
                    </a:p>
                    <a:p>
                      <a:endParaRPr lang="en-US">
                        <a:latin typeface="Times New Roman" pitchFamily="18" charset="0"/>
                        <a:cs typeface="Times New Roman" pitchFamily="18" charset="0"/>
                      </a:endParaRPr>
                    </a:p>
                  </a:txBody>
                  <a:tcPr/>
                </a:tc>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a:t>*</a:t>
                      </a:r>
                      <a:r>
                        <a:rPr lang="en-US" baseline="0"/>
                        <a:t> </a:t>
                      </a:r>
                      <a:r>
                        <a:rPr lang="en-US" baseline="0">
                          <a:latin typeface="Times New Roman" pitchFamily="18" charset="0"/>
                          <a:cs typeface="Times New Roman" pitchFamily="18" charset="0"/>
                        </a:rPr>
                        <a:t>Sự ra đời :</a:t>
                      </a:r>
                      <a:r>
                        <a:rPr lang="en-US" sz="1400" kern="1200">
                          <a:solidFill>
                            <a:schemeClr val="dk1"/>
                          </a:solidFill>
                          <a:effectLst/>
                          <a:latin typeface="Times New Roman" pitchFamily="18" charset="0"/>
                          <a:ea typeface="+mn-ea"/>
                          <a:cs typeface="Times New Roman" pitchFamily="18" charset="0"/>
                        </a:rPr>
                        <a:t>thành lập vào năm 1206</a:t>
                      </a:r>
                    </a:p>
                    <a:p>
                      <a:endParaRPr lang="en-US">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a:latin typeface="Times New Roman" pitchFamily="18" charset="0"/>
                          <a:cs typeface="Times New Roman" pitchFamily="18" charset="0"/>
                        </a:rPr>
                        <a:t>? Ai là người có quyền lực cao nhất? Bộ</a:t>
                      </a:r>
                      <a:r>
                        <a:rPr lang="en-US" baseline="0">
                          <a:latin typeface="Times New Roman" pitchFamily="18" charset="0"/>
                          <a:cs typeface="Times New Roman" pitchFamily="18" charset="0"/>
                        </a:rPr>
                        <a:t> máy hành chính được chia như thế nào?</a:t>
                      </a:r>
                      <a:endParaRPr lang="en-US">
                        <a:latin typeface="Times New Roman" pitchFamily="18" charset="0"/>
                        <a:cs typeface="Times New Roman" pitchFamily="18" charset="0"/>
                      </a:endParaRPr>
                    </a:p>
                    <a:p>
                      <a:endParaRPr lang="en-US"/>
                    </a:p>
                  </a:txBody>
                  <a:tcPr/>
                </a:tc>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a:latin typeface="Times New Roman" pitchFamily="18" charset="0"/>
                          <a:cs typeface="Times New Roman" pitchFamily="18" charset="0"/>
                        </a:rPr>
                        <a:t>*Chính</a:t>
                      </a:r>
                      <a:r>
                        <a:rPr lang="en-US" baseline="0">
                          <a:latin typeface="Times New Roman" pitchFamily="18" charset="0"/>
                          <a:cs typeface="Times New Roman" pitchFamily="18" charset="0"/>
                        </a:rPr>
                        <a:t> trị :</a:t>
                      </a:r>
                      <a:r>
                        <a:rPr lang="en-US" sz="1400" kern="1200">
                          <a:solidFill>
                            <a:schemeClr val="dk1"/>
                          </a:solidFill>
                          <a:effectLst/>
                          <a:latin typeface="Times New Roman" pitchFamily="18" charset="0"/>
                          <a:ea typeface="+mn-ea"/>
                          <a:cs typeface="Times New Roman" pitchFamily="18" charset="0"/>
                        </a:rPr>
                        <a:t>Vua là người có quyền lực cao nhất,</a:t>
                      </a:r>
                      <a:r>
                        <a:rPr lang="en-US" sz="1400" kern="1200" baseline="0">
                          <a:solidFill>
                            <a:schemeClr val="dk1"/>
                          </a:solidFill>
                          <a:effectLst/>
                          <a:latin typeface="Times New Roman" pitchFamily="18" charset="0"/>
                          <a:ea typeface="+mn-ea"/>
                          <a:cs typeface="Times New Roman" pitchFamily="18" charset="0"/>
                        </a:rPr>
                        <a:t> chia nhiều khu vực hành chính do các tướng lĩnh hồi giáo cai quản</a:t>
                      </a:r>
                      <a:endParaRPr lang="en-US" sz="1400" kern="1200">
                        <a:solidFill>
                          <a:schemeClr val="dk1"/>
                        </a:solidFill>
                        <a:effectLst/>
                        <a:latin typeface="Times New Roman" pitchFamily="18" charset="0"/>
                        <a:ea typeface="+mn-ea"/>
                        <a:cs typeface="Times New Roman" pitchFamily="18" charset="0"/>
                      </a:endParaRPr>
                    </a:p>
                    <a:p>
                      <a:endParaRPr lang="en-US">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400">
                          <a:latin typeface="Times New Roman" pitchFamily="18" charset="0"/>
                          <a:cs typeface="Times New Roman" pitchFamily="18" charset="0"/>
                        </a:rPr>
                        <a:t>? Kinh</a:t>
                      </a:r>
                      <a:r>
                        <a:rPr lang="en-US" sz="1400" baseline="0">
                          <a:latin typeface="Times New Roman" pitchFamily="18" charset="0"/>
                          <a:cs typeface="Times New Roman" pitchFamily="18" charset="0"/>
                        </a:rPr>
                        <a:t> tế của vương triều Đê-li có đặc điểm</a:t>
                      </a:r>
                      <a:r>
                        <a:rPr lang="en-US" sz="1400">
                          <a:latin typeface="Times New Roman" pitchFamily="18" charset="0"/>
                          <a:cs typeface="Times New Roman" pitchFamily="18" charset="0"/>
                        </a:rPr>
                        <a:t> như thế nào?(nông</a:t>
                      </a:r>
                      <a:r>
                        <a:rPr lang="en-US" sz="1400" baseline="0">
                          <a:latin typeface="Times New Roman" pitchFamily="18" charset="0"/>
                          <a:cs typeface="Times New Roman" pitchFamily="18" charset="0"/>
                        </a:rPr>
                        <a:t> nghiệp, thủ công nghiêp, thương nghiệp)</a:t>
                      </a:r>
                      <a:endParaRPr lang="en-US" sz="1400">
                        <a:latin typeface="Times New Roman" pitchFamily="18" charset="0"/>
                        <a:cs typeface="Times New Roman" pitchFamily="18" charset="0"/>
                      </a:endParaRPr>
                    </a:p>
                    <a:p>
                      <a:endParaRPr lang="en-US"/>
                    </a:p>
                  </a:txBody>
                  <a:tcPr/>
                </a:tc>
                <a:tc>
                  <a:txBody>
                    <a:bodyPr/>
                    <a:lstStyle/>
                    <a:p>
                      <a:r>
                        <a:rPr lang="en-US"/>
                        <a:t>*</a:t>
                      </a:r>
                      <a:r>
                        <a:rPr lang="en-US">
                          <a:latin typeface="Times New Roman" pitchFamily="18" charset="0"/>
                          <a:cs typeface="Times New Roman" pitchFamily="18" charset="0"/>
                        </a:rPr>
                        <a:t>Kinh tế:</a:t>
                      </a:r>
                    </a:p>
                    <a:p>
                      <a:r>
                        <a:rPr lang="en-US" sz="1400" kern="1200">
                          <a:solidFill>
                            <a:schemeClr val="dk1"/>
                          </a:solidFill>
                          <a:effectLst/>
                          <a:latin typeface="Times New Roman" pitchFamily="18" charset="0"/>
                          <a:ea typeface="+mn-ea"/>
                          <a:cs typeface="Times New Roman" pitchFamily="18" charset="0"/>
                        </a:rPr>
                        <a:t>+Nông nghiệp nghề trồng lúa giữ vai trò quan trong nhất.</a:t>
                      </a:r>
                    </a:p>
                    <a:p>
                      <a:r>
                        <a:rPr lang="en-US" sz="1400" kern="1200">
                          <a:solidFill>
                            <a:schemeClr val="dk1"/>
                          </a:solidFill>
                          <a:effectLst/>
                          <a:latin typeface="Times New Roman" pitchFamily="18" charset="0"/>
                          <a:ea typeface="+mn-ea"/>
                          <a:cs typeface="Times New Roman" pitchFamily="18" charset="0"/>
                        </a:rPr>
                        <a:t>+Thủ công nghiệp và thương nghiệp phát triển, nhiều thành thi ra đời.</a:t>
                      </a:r>
                    </a:p>
                    <a:p>
                      <a:endParaRPr lang="en-US">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a:latin typeface="Times New Roman" pitchFamily="18" charset="0"/>
                          <a:cs typeface="Times New Roman" pitchFamily="18" charset="0"/>
                        </a:rPr>
                        <a:t>? Xã hội của vương triều Hồi giáo Đê-li có </a:t>
                      </a:r>
                    </a:p>
                    <a:p>
                      <a:endParaRPr lang="en-US">
                        <a:latin typeface="Times New Roman" pitchFamily="18" charset="0"/>
                        <a:cs typeface="Times New Roman" pitchFamily="18" charset="0"/>
                      </a:endParaRPr>
                    </a:p>
                  </a:txBody>
                  <a:tcPr/>
                </a:tc>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a:latin typeface="Times New Roman" pitchFamily="18" charset="0"/>
                          <a:cs typeface="Times New Roman" pitchFamily="18" charset="0"/>
                        </a:rPr>
                        <a:t>* Xã</a:t>
                      </a:r>
                      <a:r>
                        <a:rPr lang="en-US" baseline="0">
                          <a:latin typeface="Times New Roman" pitchFamily="18" charset="0"/>
                          <a:cs typeface="Times New Roman" pitchFamily="18" charset="0"/>
                        </a:rPr>
                        <a:t> hội :</a:t>
                      </a:r>
                      <a:r>
                        <a:rPr lang="en-US" sz="1400" kern="1200">
                          <a:solidFill>
                            <a:schemeClr val="dk1"/>
                          </a:solidFill>
                          <a:effectLst/>
                          <a:latin typeface="Times New Roman" pitchFamily="18" charset="0"/>
                          <a:ea typeface="+mn-ea"/>
                          <a:cs typeface="Times New Roman" pitchFamily="18" charset="0"/>
                        </a:rPr>
                        <a:t>Mâu thuẩn dân sắc</a:t>
                      </a:r>
                      <a:r>
                        <a:rPr lang="en-US" sz="1400" kern="1200" baseline="0">
                          <a:solidFill>
                            <a:schemeClr val="dk1"/>
                          </a:solidFill>
                          <a:effectLst/>
                          <a:latin typeface="Times New Roman" pitchFamily="18" charset="0"/>
                          <a:ea typeface="+mn-ea"/>
                          <a:cs typeface="Times New Roman" pitchFamily="18" charset="0"/>
                        </a:rPr>
                        <a:t> tộc và tôn giáo </a:t>
                      </a:r>
                      <a:r>
                        <a:rPr lang="en-US" sz="1400" kern="1200">
                          <a:solidFill>
                            <a:schemeClr val="dk1"/>
                          </a:solidFill>
                          <a:effectLst/>
                          <a:latin typeface="Times New Roman" pitchFamily="18" charset="0"/>
                          <a:ea typeface="+mn-ea"/>
                          <a:cs typeface="Times New Roman" pitchFamily="18" charset="0"/>
                        </a:rPr>
                        <a:t>gay gắt làm bùng nổ các cuộc đấu tranh</a:t>
                      </a:r>
                      <a:r>
                        <a:rPr lang="en-US" sz="1400" b="1" i="1" kern="1200">
                          <a:solidFill>
                            <a:schemeClr val="dk1"/>
                          </a:solidFill>
                          <a:effectLst/>
                          <a:latin typeface="Times New Roman" pitchFamily="18" charset="0"/>
                          <a:ea typeface="+mn-ea"/>
                          <a:cs typeface="Times New Roman" pitchFamily="18" charset="0"/>
                        </a:rPr>
                        <a:t>.</a:t>
                      </a:r>
                      <a:endParaRPr lang="en-US" sz="1400" kern="1200">
                        <a:solidFill>
                          <a:schemeClr val="dk1"/>
                        </a:solidFill>
                        <a:effectLst/>
                        <a:latin typeface="Times New Roman" pitchFamily="18" charset="0"/>
                        <a:ea typeface="+mn-ea"/>
                        <a:cs typeface="Times New Roman" pitchFamily="18" charset="0"/>
                      </a:endParaRPr>
                    </a:p>
                    <a:p>
                      <a:endParaRPr lang="en-US">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61815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0BDC94-92E5-44A6-B93A-3F61B054A393}"/>
              </a:ext>
            </a:extLst>
          </p:cNvPr>
          <p:cNvSpPr>
            <a:spLocks noChangeArrowheads="1"/>
          </p:cNvSpPr>
          <p:nvPr/>
        </p:nvSpPr>
        <p:spPr bwMode="auto">
          <a:xfrm>
            <a:off x="1968668" y="261002"/>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8" name="Isosceles Triangle 7">
            <a:hlinkClick r:id="rId4" action="ppaction://hlinksldjump"/>
          </p:cNvPr>
          <p:cNvSpPr/>
          <p:nvPr/>
        </p:nvSpPr>
        <p:spPr>
          <a:xfrm>
            <a:off x="7913077" y="2543908"/>
            <a:ext cx="191786" cy="18756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265471" y="973394"/>
            <a:ext cx="3401961" cy="52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Times New Roman" pitchFamily="18" charset="0"/>
                <a:cs typeface="Times New Roman" pitchFamily="18" charset="0"/>
              </a:rPr>
              <a:t>c.Vương triều hồi giáo Mô-gôn?</a:t>
            </a:r>
          </a:p>
        </p:txBody>
      </p:sp>
      <p:graphicFrame>
        <p:nvGraphicFramePr>
          <p:cNvPr id="3" name="Table 2"/>
          <p:cNvGraphicFramePr>
            <a:graphicFrameLocks noGrp="1"/>
          </p:cNvGraphicFramePr>
          <p:nvPr>
            <p:extLst>
              <p:ext uri="{D42A27DB-BD31-4B8C-83A1-F6EECF244321}">
                <p14:modId xmlns:p14="http://schemas.microsoft.com/office/powerpoint/2010/main" val="2042776636"/>
              </p:ext>
            </p:extLst>
          </p:nvPr>
        </p:nvGraphicFramePr>
        <p:xfrm>
          <a:off x="366130" y="1584470"/>
          <a:ext cx="8777870" cy="3917170"/>
        </p:xfrm>
        <a:graphic>
          <a:graphicData uri="http://schemas.openxmlformats.org/drawingml/2006/table">
            <a:tbl>
              <a:tblPr firstRow="1" bandRow="1">
                <a:tableStyleId>{5C22544A-7EE6-4342-B048-85BDC9FD1C3A}</a:tableStyleId>
              </a:tblPr>
              <a:tblGrid>
                <a:gridCol w="4087883">
                  <a:extLst>
                    <a:ext uri="{9D8B030D-6E8A-4147-A177-3AD203B41FA5}">
                      <a16:colId xmlns:a16="http://schemas.microsoft.com/office/drawing/2014/main" val="20000"/>
                    </a:ext>
                  </a:extLst>
                </a:gridCol>
                <a:gridCol w="4689987">
                  <a:extLst>
                    <a:ext uri="{9D8B030D-6E8A-4147-A177-3AD203B41FA5}">
                      <a16:colId xmlns:a16="http://schemas.microsoft.com/office/drawing/2014/main" val="20001"/>
                    </a:ext>
                  </a:extLst>
                </a:gridCol>
              </a:tblGrid>
              <a:tr h="442450">
                <a:tc>
                  <a:txBody>
                    <a:bodyPr/>
                    <a:lstStyle/>
                    <a:p>
                      <a:r>
                        <a:rPr lang="en-US"/>
                        <a:t>Yêu</a:t>
                      </a:r>
                      <a:r>
                        <a:rPr lang="en-US" baseline="0"/>
                        <a:t> cầu</a:t>
                      </a:r>
                      <a:endParaRPr lang="en-US"/>
                    </a:p>
                  </a:txBody>
                  <a:tcPr/>
                </a:tc>
                <a:tc>
                  <a:txBody>
                    <a:bodyPr/>
                    <a:lstStyle/>
                    <a:p>
                      <a:r>
                        <a:rPr lang="en-US"/>
                        <a:t>Sản</a:t>
                      </a:r>
                      <a:r>
                        <a:rPr lang="en-US" baseline="0"/>
                        <a:t> phẩm</a:t>
                      </a:r>
                      <a:endParaRPr lang="en-US"/>
                    </a:p>
                  </a:txBody>
                  <a:tcPr/>
                </a:tc>
                <a:extLst>
                  <a:ext uri="{0D108BD9-81ED-4DB2-BD59-A6C34878D82A}">
                    <a16:rowId xmlns:a16="http://schemas.microsoft.com/office/drawing/2014/main" val="10000"/>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a:latin typeface="Times New Roman" pitchFamily="18" charset="0"/>
                          <a:cs typeface="Times New Roman" pitchFamily="18" charset="0"/>
                        </a:rPr>
                        <a:t>? Vương triều Hồi giáo Mô-gôn</a:t>
                      </a:r>
                      <a:r>
                        <a:rPr lang="en-US" sz="1800" baseline="0">
                          <a:latin typeface="Times New Roman" pitchFamily="18" charset="0"/>
                          <a:cs typeface="Times New Roman" pitchFamily="18" charset="0"/>
                        </a:rPr>
                        <a:t> </a:t>
                      </a:r>
                      <a:r>
                        <a:rPr lang="en-US" sz="1800">
                          <a:latin typeface="Times New Roman" pitchFamily="18" charset="0"/>
                          <a:cs typeface="Times New Roman" pitchFamily="18" charset="0"/>
                        </a:rPr>
                        <a:t>được thành lập khi nào?</a:t>
                      </a:r>
                    </a:p>
                    <a:p>
                      <a:endParaRPr lang="en-US"/>
                    </a:p>
                  </a:txBody>
                  <a:tcPr/>
                </a:tc>
                <a:tc>
                  <a:txBody>
                    <a:bodyPr/>
                    <a:lstStyle/>
                    <a:p>
                      <a:endParaRPr lang="en-US"/>
                    </a:p>
                  </a:txBody>
                  <a:tcPr/>
                </a:tc>
                <a:extLst>
                  <a:ext uri="{0D108BD9-81ED-4DB2-BD59-A6C34878D82A}">
                    <a16:rowId xmlns:a16="http://schemas.microsoft.com/office/drawing/2014/main" val="10001"/>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a:latin typeface="Times New Roman" pitchFamily="18" charset="0"/>
                          <a:cs typeface="Times New Roman" pitchFamily="18" charset="0"/>
                        </a:rPr>
                        <a:t>? Về</a:t>
                      </a:r>
                      <a:r>
                        <a:rPr lang="en-US" sz="1800" baseline="0">
                          <a:latin typeface="Times New Roman" pitchFamily="18" charset="0"/>
                          <a:cs typeface="Times New Roman" pitchFamily="18" charset="0"/>
                        </a:rPr>
                        <a:t> chính trị vương triều Mô- gôn có những cải cách như thế nào?</a:t>
                      </a:r>
                      <a:endParaRPr lang="en-US" sz="1800">
                        <a:latin typeface="Times New Roman" pitchFamily="18" charset="0"/>
                        <a:cs typeface="Times New Roman" pitchFamily="18" charset="0"/>
                      </a:endParaRPr>
                    </a:p>
                  </a:txBody>
                  <a:tcPr/>
                </a:tc>
                <a:tc>
                  <a:txBody>
                    <a:bodyPr/>
                    <a:lstStyle/>
                    <a:p>
                      <a:endParaRPr lang="en-US" sz="180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a:latin typeface="Times New Roman" pitchFamily="18" charset="0"/>
                          <a:cs typeface="Times New Roman" pitchFamily="18" charset="0"/>
                        </a:rPr>
                        <a:t>? Kinh</a:t>
                      </a:r>
                      <a:r>
                        <a:rPr lang="en-US" sz="1800" baseline="0">
                          <a:latin typeface="Times New Roman" pitchFamily="18" charset="0"/>
                          <a:cs typeface="Times New Roman" pitchFamily="18" charset="0"/>
                        </a:rPr>
                        <a:t> tế của vương triều Mô-gôn có đặc điểm</a:t>
                      </a:r>
                      <a:r>
                        <a:rPr lang="en-US" sz="1800">
                          <a:latin typeface="Times New Roman" pitchFamily="18" charset="0"/>
                          <a:cs typeface="Times New Roman" pitchFamily="18" charset="0"/>
                        </a:rPr>
                        <a:t> như thế nào?(nông</a:t>
                      </a:r>
                      <a:r>
                        <a:rPr lang="en-US" sz="1800" baseline="0">
                          <a:latin typeface="Times New Roman" pitchFamily="18" charset="0"/>
                          <a:cs typeface="Times New Roman" pitchFamily="18" charset="0"/>
                        </a:rPr>
                        <a:t> nghiệp, thủ công nghiêp, thương nghiệp)</a:t>
                      </a:r>
                      <a:endParaRPr lang="en-US" sz="1800">
                        <a:latin typeface="Times New Roman" pitchFamily="18" charset="0"/>
                        <a:cs typeface="Times New Roman" pitchFamily="18" charset="0"/>
                      </a:endParaRPr>
                    </a:p>
                    <a:p>
                      <a:endParaRPr lang="en-US"/>
                    </a:p>
                  </a:txBody>
                  <a:tcPr/>
                </a:tc>
                <a:tc>
                  <a:txBody>
                    <a:bodyPr/>
                    <a:lstStyle/>
                    <a:p>
                      <a:endParaRPr lang="en-US" sz="1800"/>
                    </a:p>
                  </a:txBody>
                  <a:tcPr/>
                </a:tc>
                <a:extLst>
                  <a:ext uri="{0D108BD9-81ED-4DB2-BD59-A6C34878D82A}">
                    <a16:rowId xmlns:a16="http://schemas.microsoft.com/office/drawing/2014/main" val="10003"/>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a:latin typeface="Times New Roman" pitchFamily="18" charset="0"/>
                          <a:cs typeface="Times New Roman" pitchFamily="18" charset="0"/>
                        </a:rPr>
                        <a:t>? Xã hội của vương triều Hồi giáo </a:t>
                      </a:r>
                      <a:r>
                        <a:rPr lang="en-US" sz="1800" baseline="0">
                          <a:latin typeface="Times New Roman" pitchFamily="18" charset="0"/>
                          <a:cs typeface="Times New Roman" pitchFamily="18" charset="0"/>
                        </a:rPr>
                        <a:t> mô-gôn</a:t>
                      </a:r>
                      <a:r>
                        <a:rPr lang="en-US" sz="1800">
                          <a:latin typeface="Times New Roman" pitchFamily="18" charset="0"/>
                          <a:cs typeface="Times New Roman" pitchFamily="18" charset="0"/>
                        </a:rPr>
                        <a:t>có </a:t>
                      </a:r>
                    </a:p>
                    <a:p>
                      <a:endParaRPr lang="en-US"/>
                    </a:p>
                  </a:txBody>
                  <a:tcPr/>
                </a:tc>
                <a:tc>
                  <a:txBody>
                    <a:bodyPr/>
                    <a:lstStyle/>
                    <a:p>
                      <a:endParaRPr lang="en-US"/>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562063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0BDC94-92E5-44A6-B93A-3F61B054A393}"/>
              </a:ext>
            </a:extLst>
          </p:cNvPr>
          <p:cNvSpPr>
            <a:spLocks noChangeArrowheads="1"/>
          </p:cNvSpPr>
          <p:nvPr/>
        </p:nvSpPr>
        <p:spPr bwMode="auto">
          <a:xfrm>
            <a:off x="1968668" y="261002"/>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8" name="Isosceles Triangle 7">
            <a:hlinkClick r:id="rId4" action="ppaction://hlinksldjump"/>
          </p:cNvPr>
          <p:cNvSpPr/>
          <p:nvPr/>
        </p:nvSpPr>
        <p:spPr>
          <a:xfrm>
            <a:off x="7913077" y="2543908"/>
            <a:ext cx="191786" cy="18756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265471" y="973394"/>
            <a:ext cx="3401961" cy="52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Times New Roman" pitchFamily="18" charset="0"/>
                <a:cs typeface="Times New Roman" pitchFamily="18" charset="0"/>
              </a:rPr>
              <a:t>c.Vương triều hồi giáo Mô-gôn?</a:t>
            </a:r>
          </a:p>
        </p:txBody>
      </p:sp>
      <p:graphicFrame>
        <p:nvGraphicFramePr>
          <p:cNvPr id="3" name="Table 2"/>
          <p:cNvGraphicFramePr>
            <a:graphicFrameLocks noGrp="1"/>
          </p:cNvGraphicFramePr>
          <p:nvPr>
            <p:extLst>
              <p:ext uri="{D42A27DB-BD31-4B8C-83A1-F6EECF244321}">
                <p14:modId xmlns:p14="http://schemas.microsoft.com/office/powerpoint/2010/main" val="998011325"/>
              </p:ext>
            </p:extLst>
          </p:nvPr>
        </p:nvGraphicFramePr>
        <p:xfrm>
          <a:off x="366130" y="1584470"/>
          <a:ext cx="8777870" cy="4801090"/>
        </p:xfrm>
        <a:graphic>
          <a:graphicData uri="http://schemas.openxmlformats.org/drawingml/2006/table">
            <a:tbl>
              <a:tblPr firstRow="1" bandRow="1">
                <a:tableStyleId>{5C22544A-7EE6-4342-B048-85BDC9FD1C3A}</a:tableStyleId>
              </a:tblPr>
              <a:tblGrid>
                <a:gridCol w="4087883">
                  <a:extLst>
                    <a:ext uri="{9D8B030D-6E8A-4147-A177-3AD203B41FA5}">
                      <a16:colId xmlns:a16="http://schemas.microsoft.com/office/drawing/2014/main" val="20000"/>
                    </a:ext>
                  </a:extLst>
                </a:gridCol>
                <a:gridCol w="4689987">
                  <a:extLst>
                    <a:ext uri="{9D8B030D-6E8A-4147-A177-3AD203B41FA5}">
                      <a16:colId xmlns:a16="http://schemas.microsoft.com/office/drawing/2014/main" val="20001"/>
                    </a:ext>
                  </a:extLst>
                </a:gridCol>
              </a:tblGrid>
              <a:tr h="442450">
                <a:tc>
                  <a:txBody>
                    <a:bodyPr/>
                    <a:lstStyle/>
                    <a:p>
                      <a:r>
                        <a:rPr lang="en-US"/>
                        <a:t>Yêu</a:t>
                      </a:r>
                      <a:r>
                        <a:rPr lang="en-US" baseline="0"/>
                        <a:t> cầu</a:t>
                      </a:r>
                      <a:endParaRPr lang="en-US"/>
                    </a:p>
                  </a:txBody>
                  <a:tcPr/>
                </a:tc>
                <a:tc>
                  <a:txBody>
                    <a:bodyPr/>
                    <a:lstStyle/>
                    <a:p>
                      <a:r>
                        <a:rPr lang="en-US"/>
                        <a:t>Sản</a:t>
                      </a:r>
                      <a:r>
                        <a:rPr lang="en-US" baseline="0"/>
                        <a:t> phẩm</a:t>
                      </a:r>
                      <a:endParaRPr lang="en-US"/>
                    </a:p>
                  </a:txBody>
                  <a:tcPr/>
                </a:tc>
                <a:extLst>
                  <a:ext uri="{0D108BD9-81ED-4DB2-BD59-A6C34878D82A}">
                    <a16:rowId xmlns:a16="http://schemas.microsoft.com/office/drawing/2014/main" val="10000"/>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a:latin typeface="Times New Roman" pitchFamily="18" charset="0"/>
                          <a:cs typeface="Times New Roman" pitchFamily="18" charset="0"/>
                        </a:rPr>
                        <a:t>? Vương triều Hồi giáo Mô-gôn</a:t>
                      </a:r>
                      <a:r>
                        <a:rPr lang="en-US" sz="1800" baseline="0">
                          <a:latin typeface="Times New Roman" pitchFamily="18" charset="0"/>
                          <a:cs typeface="Times New Roman" pitchFamily="18" charset="0"/>
                        </a:rPr>
                        <a:t> </a:t>
                      </a:r>
                      <a:r>
                        <a:rPr lang="en-US" sz="1800">
                          <a:latin typeface="Times New Roman" pitchFamily="18" charset="0"/>
                          <a:cs typeface="Times New Roman" pitchFamily="18" charset="0"/>
                        </a:rPr>
                        <a:t>được thành lập khi nào?</a:t>
                      </a:r>
                    </a:p>
                    <a:p>
                      <a:endParaRPr lang="en-US"/>
                    </a:p>
                  </a:txBody>
                  <a:tcPr/>
                </a:tc>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a:latin typeface="Times New Roman" pitchFamily="18" charset="0"/>
                          <a:cs typeface="Times New Roman" pitchFamily="18" charset="0"/>
                        </a:rPr>
                        <a:t>* Sự</a:t>
                      </a:r>
                      <a:r>
                        <a:rPr lang="en-US" sz="1800" baseline="0">
                          <a:latin typeface="Times New Roman" pitchFamily="18" charset="0"/>
                          <a:cs typeface="Times New Roman" pitchFamily="18" charset="0"/>
                        </a:rPr>
                        <a:t> ra đời: </a:t>
                      </a:r>
                      <a:r>
                        <a:rPr lang="en-US" sz="1800">
                          <a:latin typeface="Times New Roman" pitchFamily="18" charset="0"/>
                          <a:cs typeface="Times New Roman" pitchFamily="18" charset="0"/>
                        </a:rPr>
                        <a:t>Thế kỉ XVI người Mông Cổ chiếm đóng lập nên Vương triều Môgôn.</a:t>
                      </a:r>
                    </a:p>
                    <a:p>
                      <a:endParaRPr lang="en-US"/>
                    </a:p>
                  </a:txBody>
                  <a:tcPr/>
                </a:tc>
                <a:extLst>
                  <a:ext uri="{0D108BD9-81ED-4DB2-BD59-A6C34878D82A}">
                    <a16:rowId xmlns:a16="http://schemas.microsoft.com/office/drawing/2014/main" val="10001"/>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a:latin typeface="Times New Roman" pitchFamily="18" charset="0"/>
                          <a:cs typeface="Times New Roman" pitchFamily="18" charset="0"/>
                        </a:rPr>
                        <a:t>? Về</a:t>
                      </a:r>
                      <a:r>
                        <a:rPr lang="en-US" sz="1800" baseline="0">
                          <a:latin typeface="Times New Roman" pitchFamily="18" charset="0"/>
                          <a:cs typeface="Times New Roman" pitchFamily="18" charset="0"/>
                        </a:rPr>
                        <a:t> chính trị vương triều Mô- gôn có những cải cách như thế nào?</a:t>
                      </a:r>
                      <a:endParaRPr lang="en-US" sz="1800">
                        <a:latin typeface="Times New Roman" pitchFamily="18" charset="0"/>
                        <a:cs typeface="Times New Roman" pitchFamily="18" charset="0"/>
                      </a:endParaRPr>
                    </a:p>
                  </a:txBody>
                  <a:tcPr/>
                </a:tc>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a:latin typeface="Times New Roman" pitchFamily="18" charset="0"/>
                          <a:cs typeface="Times New Roman" pitchFamily="18" charset="0"/>
                        </a:rPr>
                        <a:t>* Chính</a:t>
                      </a:r>
                      <a:r>
                        <a:rPr lang="en-US" sz="1800" baseline="0">
                          <a:latin typeface="Times New Roman" pitchFamily="18" charset="0"/>
                          <a:cs typeface="Times New Roman" pitchFamily="18" charset="0"/>
                        </a:rPr>
                        <a:t> trị: </a:t>
                      </a:r>
                      <a:r>
                        <a:rPr lang="en-US" sz="1800">
                          <a:latin typeface="Times New Roman" pitchFamily="18" charset="0"/>
                          <a:cs typeface="Times New Roman" pitchFamily="18" charset="0"/>
                        </a:rPr>
                        <a:t> cải cách bộ máy nhà nước , chia đất nước thành 15 tỉnh, thực hiện chế độ chuyên chế., tiến hành sửa đổi pháp luật</a:t>
                      </a:r>
                    </a:p>
                    <a:p>
                      <a:endParaRPr lang="en-US" sz="180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a:latin typeface="Times New Roman" pitchFamily="18" charset="0"/>
                          <a:cs typeface="Times New Roman" pitchFamily="18" charset="0"/>
                        </a:rPr>
                        <a:t>? Kinh</a:t>
                      </a:r>
                      <a:r>
                        <a:rPr lang="en-US" sz="1800" baseline="0">
                          <a:latin typeface="Times New Roman" pitchFamily="18" charset="0"/>
                          <a:cs typeface="Times New Roman" pitchFamily="18" charset="0"/>
                        </a:rPr>
                        <a:t> tế của vương triều Mô-gôn có đặc điểm</a:t>
                      </a:r>
                      <a:r>
                        <a:rPr lang="en-US" sz="1800">
                          <a:latin typeface="Times New Roman" pitchFamily="18" charset="0"/>
                          <a:cs typeface="Times New Roman" pitchFamily="18" charset="0"/>
                        </a:rPr>
                        <a:t> như thế nào?(nông</a:t>
                      </a:r>
                      <a:r>
                        <a:rPr lang="en-US" sz="1800" baseline="0">
                          <a:latin typeface="Times New Roman" pitchFamily="18" charset="0"/>
                          <a:cs typeface="Times New Roman" pitchFamily="18" charset="0"/>
                        </a:rPr>
                        <a:t> nghiệp, thủ công nghiêp, thương nghiệp)</a:t>
                      </a:r>
                      <a:endParaRPr lang="en-US" sz="1800">
                        <a:latin typeface="Times New Roman" pitchFamily="18" charset="0"/>
                        <a:cs typeface="Times New Roman" pitchFamily="18" charset="0"/>
                      </a:endParaRPr>
                    </a:p>
                    <a:p>
                      <a:endParaRPr lang="en-US"/>
                    </a:p>
                  </a:txBody>
                  <a:tcPr/>
                </a:tc>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a:latin typeface="Times New Roman" pitchFamily="18" charset="0"/>
                          <a:cs typeface="Times New Roman" pitchFamily="18" charset="0"/>
                        </a:rPr>
                        <a:t>* Kinh tế:</a:t>
                      </a:r>
                      <a:r>
                        <a:rPr lang="en-US" sz="1800" baseline="0">
                          <a:latin typeface="Times New Roman" pitchFamily="18" charset="0"/>
                          <a:cs typeface="Times New Roman" pitchFamily="18" charset="0"/>
                        </a:rPr>
                        <a:t> </a:t>
                      </a:r>
                      <a:r>
                        <a:rPr lang="en-US" sz="1800">
                          <a:latin typeface="Times New Roman" pitchFamily="18" charset="0"/>
                          <a:cs typeface="Times New Roman" pitchFamily="18" charset="0"/>
                        </a:rPr>
                        <a:t>Thi hành các chính sách tiến bộ. Nông nghiệp, thủ công nghiệp , thương nghiệp khá phát triển</a:t>
                      </a:r>
                    </a:p>
                    <a:p>
                      <a:endParaRPr lang="en-US" sz="1800"/>
                    </a:p>
                  </a:txBody>
                  <a:tcPr/>
                </a:tc>
                <a:extLst>
                  <a:ext uri="{0D108BD9-81ED-4DB2-BD59-A6C34878D82A}">
                    <a16:rowId xmlns:a16="http://schemas.microsoft.com/office/drawing/2014/main" val="10003"/>
                  </a:ext>
                </a:extLst>
              </a:tr>
              <a:tr h="627298">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a:latin typeface="Times New Roman" pitchFamily="18" charset="0"/>
                          <a:cs typeface="Times New Roman" pitchFamily="18" charset="0"/>
                        </a:rPr>
                        <a:t>? Xã hội của vương triều Hồi giáo </a:t>
                      </a:r>
                      <a:r>
                        <a:rPr lang="en-US" sz="1800" baseline="0">
                          <a:latin typeface="Times New Roman" pitchFamily="18" charset="0"/>
                          <a:cs typeface="Times New Roman" pitchFamily="18" charset="0"/>
                        </a:rPr>
                        <a:t> mô-gôn</a:t>
                      </a:r>
                      <a:r>
                        <a:rPr lang="en-US" sz="1800">
                          <a:latin typeface="Times New Roman" pitchFamily="18" charset="0"/>
                          <a:cs typeface="Times New Roman" pitchFamily="18" charset="0"/>
                        </a:rPr>
                        <a:t>có </a:t>
                      </a:r>
                    </a:p>
                    <a:p>
                      <a:endParaRPr lang="en-US"/>
                    </a:p>
                  </a:txBody>
                  <a:tcPr/>
                </a:tc>
                <a:tc>
                  <a: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800">
                          <a:latin typeface="Times New Roman" pitchFamily="18" charset="0"/>
                          <a:cs typeface="Times New Roman" pitchFamily="18" charset="0"/>
                        </a:rPr>
                        <a:t>* Xã</a:t>
                      </a:r>
                      <a:r>
                        <a:rPr lang="en-US" sz="1800" baseline="0">
                          <a:latin typeface="Times New Roman" pitchFamily="18" charset="0"/>
                          <a:cs typeface="Times New Roman" pitchFamily="18" charset="0"/>
                        </a:rPr>
                        <a:t> hội: </a:t>
                      </a:r>
                      <a:r>
                        <a:rPr lang="en-US" sz="1800">
                          <a:latin typeface="Times New Roman" pitchFamily="18" charset="0"/>
                          <a:cs typeface="Times New Roman" pitchFamily="18" charset="0"/>
                        </a:rPr>
                        <a:t>Xây dựng khối hòa hợp dân tộc , hạn chế phân biêt sắc tộc, tôn giáo.Khuyến khích và ủng hộ các hoạt động văn hóa , nghệ thuật</a:t>
                      </a:r>
                    </a:p>
                    <a:p>
                      <a:endParaRPr lang="en-US"/>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72385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0BDC94-92E5-44A6-B93A-3F61B054A393}"/>
              </a:ext>
            </a:extLst>
          </p:cNvPr>
          <p:cNvSpPr>
            <a:spLocks noChangeArrowheads="1"/>
          </p:cNvSpPr>
          <p:nvPr/>
        </p:nvSpPr>
        <p:spPr bwMode="auto">
          <a:xfrm>
            <a:off x="1877243" y="226060"/>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6" name="Rectangle 5">
            <a:extLst>
              <a:ext uri="{FF2B5EF4-FFF2-40B4-BE49-F238E27FC236}">
                <a16:creationId xmlns:a16="http://schemas.microsoft.com/office/drawing/2014/main" id="{20296A1E-869F-4E7E-AD19-713CCFFC1867}"/>
              </a:ext>
            </a:extLst>
          </p:cNvPr>
          <p:cNvSpPr>
            <a:spLocks noChangeArrowheads="1"/>
          </p:cNvSpPr>
          <p:nvPr/>
        </p:nvSpPr>
        <p:spPr bwMode="auto">
          <a:xfrm>
            <a:off x="224790" y="636635"/>
            <a:ext cx="7075170" cy="378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endParaRPr lang="en-US" altLang="en-US" sz="2300" dirty="0">
              <a:solidFill>
                <a:srgbClr val="C00000"/>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Vị</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trí</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của</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văn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hóa</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Ấn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Độ</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trong</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nền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văn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hóa</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thế</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giới</a:t>
            </a:r>
            <a:r>
              <a:rPr lang="en-US" altLang="en-US" sz="2300" i="1" dirty="0">
                <a:solidFill>
                  <a:srgbClr val="C00000"/>
                </a:solidFill>
                <a:latin typeface="Times New Roman" panose="02020603050405020304" pitchFamily="18" charset="0"/>
                <a:cs typeface="Times New Roman" panose="02020603050405020304" pitchFamily="18" charset="0"/>
              </a:rPr>
              <a:t>?</a:t>
            </a:r>
          </a:p>
          <a:p>
            <a:pPr algn="just" eaLnBrk="1" hangingPunct="1">
              <a:lnSpc>
                <a:spcPct val="150000"/>
              </a:lnSpc>
            </a:pPr>
            <a:r>
              <a:rPr lang="en-US" altLang="en-US" sz="2300" i="1">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Những</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thành</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tựu</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của</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văn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hóa</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Ấn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Độ</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trên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các</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lĩnh</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vực</a:t>
            </a:r>
            <a:r>
              <a:rPr lang="en-US" altLang="en-US" sz="2300" i="1" dirty="0">
                <a:solidFill>
                  <a:srgbClr val="C00000"/>
                </a:solidFill>
                <a:latin typeface="Times New Roman" panose="02020603050405020304" pitchFamily="18" charset="0"/>
                <a:cs typeface="Times New Roman" panose="02020603050405020304" pitchFamily="18" charset="0"/>
              </a:rPr>
              <a:t>:</a:t>
            </a:r>
          </a:p>
          <a:p>
            <a:pPr algn="just" eaLnBrk="1" hangingPunct="1">
              <a:lnSpc>
                <a:spcPct val="150000"/>
              </a:lnSpc>
            </a:pPr>
            <a:r>
              <a:rPr lang="en-US" altLang="en-US" sz="2300" i="1">
                <a:solidFill>
                  <a:srgbClr val="C00000"/>
                </a:solidFill>
                <a:latin typeface="Times New Roman" panose="02020603050405020304" pitchFamily="18" charset="0"/>
                <a:cs typeface="Times New Roman" panose="02020603050405020304" pitchFamily="18" charset="0"/>
              </a:rPr>
              <a:t>+ Tôn giáo?</a:t>
            </a:r>
            <a:endParaRPr lang="en-US" altLang="en-US" sz="2300" i="1" dirty="0">
              <a:solidFill>
                <a:srgbClr val="C00000"/>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300" i="1">
                <a:solidFill>
                  <a:srgbClr val="C00000"/>
                </a:solidFill>
                <a:latin typeface="Times New Roman" panose="02020603050405020304" pitchFamily="18" charset="0"/>
                <a:cs typeface="Times New Roman" panose="02020603050405020304" pitchFamily="18" charset="0"/>
              </a:rPr>
              <a:t>+ Chữ viết ?</a:t>
            </a:r>
            <a:endParaRPr lang="en-US" altLang="en-US" sz="2300" i="1" dirty="0">
              <a:solidFill>
                <a:srgbClr val="C00000"/>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Văn</a:t>
            </a:r>
            <a:r>
              <a:rPr lang="en-US" altLang="en-US" sz="2300" i="1" dirty="0">
                <a:solidFill>
                  <a:srgbClr val="C00000"/>
                </a:solidFill>
                <a:latin typeface="Times New Roman" panose="02020603050405020304" pitchFamily="18" charset="0"/>
                <a:cs typeface="Times New Roman" panose="02020603050405020304" pitchFamily="18" charset="0"/>
              </a:rPr>
              <a:t> </a:t>
            </a:r>
            <a:r>
              <a:rPr lang="en-US" altLang="en-US" sz="2300" i="1" dirty="0" err="1">
                <a:solidFill>
                  <a:srgbClr val="C00000"/>
                </a:solidFill>
                <a:latin typeface="Times New Roman" panose="02020603050405020304" pitchFamily="18" charset="0"/>
                <a:cs typeface="Times New Roman" panose="02020603050405020304" pitchFamily="18" charset="0"/>
              </a:rPr>
              <a:t>học</a:t>
            </a:r>
            <a:r>
              <a:rPr lang="en-US" altLang="en-US" sz="2300" i="1" dirty="0">
                <a:solidFill>
                  <a:srgbClr val="C00000"/>
                </a:solidFill>
                <a:latin typeface="Times New Roman" panose="02020603050405020304" pitchFamily="18" charset="0"/>
                <a:cs typeface="Times New Roman" panose="02020603050405020304" pitchFamily="18" charset="0"/>
              </a:rPr>
              <a:t>?</a:t>
            </a:r>
          </a:p>
          <a:p>
            <a:pPr algn="just" eaLnBrk="1" hangingPunct="1">
              <a:lnSpc>
                <a:spcPct val="150000"/>
              </a:lnSpc>
            </a:pPr>
            <a:r>
              <a:rPr lang="en-US" altLang="en-US" sz="2300" i="1">
                <a:solidFill>
                  <a:srgbClr val="C00000"/>
                </a:solidFill>
                <a:latin typeface="Times New Roman" panose="02020603050405020304" pitchFamily="18" charset="0"/>
                <a:cs typeface="Times New Roman" panose="02020603050405020304" pitchFamily="18" charset="0"/>
              </a:rPr>
              <a:t>+ Kiến trúc- điêu khắc?</a:t>
            </a:r>
            <a:endParaRPr lang="en-US" altLang="en-US" sz="2300" i="1" dirty="0">
              <a:solidFill>
                <a:srgbClr val="C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B319768-7863-4A0A-AB11-3106C71E3D16}"/>
              </a:ext>
            </a:extLst>
          </p:cNvPr>
          <p:cNvSpPr>
            <a:spLocks noChangeArrowheads="1"/>
          </p:cNvSpPr>
          <p:nvPr/>
        </p:nvSpPr>
        <p:spPr bwMode="auto">
          <a:xfrm>
            <a:off x="224788" y="730594"/>
            <a:ext cx="8919211" cy="159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en-US" sz="2000" b="1" u="sng">
                <a:solidFill>
                  <a:srgbClr val="002060"/>
                </a:solidFill>
                <a:latin typeface="Times New Roman" panose="02020603050405020304" pitchFamily="18" charset="0"/>
                <a:cs typeface="Times New Roman" panose="02020603050405020304" pitchFamily="18" charset="0"/>
              </a:rPr>
              <a:t>2.Thành tựụ Văn hoá tiêu biểu của Ấn Độ từ thế kỉ IV đến giữ thế kỉ XIX</a:t>
            </a:r>
          </a:p>
          <a:p>
            <a:pPr algn="just">
              <a:lnSpc>
                <a:spcPct val="150000"/>
              </a:lnSpc>
            </a:pPr>
            <a:endParaRPr lang="pt-BR" altLang="en-US" sz="2300" b="1" u="sng">
              <a:solidFill>
                <a:srgbClr val="002060"/>
              </a:solidFill>
              <a:latin typeface="Times New Roman" panose="02020603050405020304" pitchFamily="18" charset="0"/>
              <a:cs typeface="Times New Roman" panose="02020603050405020304" pitchFamily="18" charset="0"/>
            </a:endParaRPr>
          </a:p>
          <a:p>
            <a:pPr algn="just">
              <a:lnSpc>
                <a:spcPct val="150000"/>
              </a:lnSpc>
            </a:pPr>
            <a:endParaRPr lang="pt-BR" altLang="en-US" sz="2300" b="1" u="sng" dirty="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7543" y="2373087"/>
            <a:ext cx="3766457" cy="3255508"/>
          </a:xfrm>
          <a:prstGeom prst="rect">
            <a:avLst/>
          </a:prstGeom>
        </p:spPr>
      </p:pic>
    </p:spTree>
    <p:custDataLst>
      <p:tags r:id="rId1"/>
    </p:custDataLst>
    <p:extLst>
      <p:ext uri="{BB962C8B-B14F-4D97-AF65-F5344CB8AC3E}">
        <p14:creationId xmlns:p14="http://schemas.microsoft.com/office/powerpoint/2010/main" val="417512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3"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linds(horizont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linds(horizontal)">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linds(horizontal)">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linds(horizontal)">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blinds(horizontal)">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blinds(horizontal)">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circle(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0BDC94-92E5-44A6-B93A-3F61B054A393}"/>
              </a:ext>
            </a:extLst>
          </p:cNvPr>
          <p:cNvSpPr>
            <a:spLocks noChangeArrowheads="1"/>
          </p:cNvSpPr>
          <p:nvPr/>
        </p:nvSpPr>
        <p:spPr bwMode="auto">
          <a:xfrm>
            <a:off x="1613528" y="237968"/>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5" name="Rectangle 7">
            <a:extLst>
              <a:ext uri="{FF2B5EF4-FFF2-40B4-BE49-F238E27FC236}">
                <a16:creationId xmlns:a16="http://schemas.microsoft.com/office/drawing/2014/main" id="{A209403E-0F1A-4F98-B8B1-7D4374D7A8A7}"/>
              </a:ext>
            </a:extLst>
          </p:cNvPr>
          <p:cNvSpPr>
            <a:spLocks noChangeArrowheads="1"/>
          </p:cNvSpPr>
          <p:nvPr/>
        </p:nvSpPr>
        <p:spPr bwMode="auto">
          <a:xfrm>
            <a:off x="42725" y="718768"/>
            <a:ext cx="3364686" cy="60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pt-BR" altLang="en-US" sz="2300" b="1" u="sng" dirty="0">
                <a:solidFill>
                  <a:srgbClr val="002060"/>
                </a:solidFill>
                <a:latin typeface="Times New Roman" panose="02020603050405020304" pitchFamily="18" charset="0"/>
                <a:cs typeface="Times New Roman" panose="02020603050405020304" pitchFamily="18" charset="0"/>
              </a:rPr>
              <a:t>2</a:t>
            </a:r>
            <a:r>
              <a:rPr lang="pt-BR" altLang="en-US" sz="2300" b="1" u="sng">
                <a:solidFill>
                  <a:srgbClr val="002060"/>
                </a:solidFill>
                <a:latin typeface="Times New Roman" panose="02020603050405020304" pitchFamily="18" charset="0"/>
                <a:cs typeface="Times New Roman" panose="02020603050405020304" pitchFamily="18" charset="0"/>
              </a:rPr>
              <a:t>. </a:t>
            </a:r>
            <a:endParaRPr lang="pt-BR" altLang="en-US" sz="2300" b="1" u="sng"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6BEA141-77FF-4B69-886F-493168B4E0D3}"/>
              </a:ext>
            </a:extLst>
          </p:cNvPr>
          <p:cNvSpPr txBox="1"/>
          <p:nvPr/>
        </p:nvSpPr>
        <p:spPr>
          <a:xfrm>
            <a:off x="141514" y="1951615"/>
            <a:ext cx="4107180" cy="1667650"/>
          </a:xfrm>
          <a:prstGeom prst="rect">
            <a:avLst/>
          </a:prstGeom>
          <a:noFill/>
        </p:spPr>
        <p:txBody>
          <a:bodyPr wrap="square" lIns="71323" tIns="35662" rIns="71323" bIns="35662">
            <a:spAutoFit/>
          </a:bodyPr>
          <a:lstStyle/>
          <a:p>
            <a:pPr marL="342900" indent="-342900" algn="just">
              <a:lnSpc>
                <a:spcPct val="150000"/>
              </a:lnSpc>
              <a:buFontTx/>
              <a:buChar char="-"/>
            </a:pPr>
            <a:r>
              <a:rPr lang="en-US" sz="2400">
                <a:latin typeface="Times New Roman" pitchFamily="18" charset="0"/>
                <a:cs typeface="Times New Roman" pitchFamily="18" charset="0"/>
              </a:rPr>
              <a:t>Tôn giáo : </a:t>
            </a:r>
            <a:r>
              <a:rPr lang="vi-VN" sz="2400">
                <a:latin typeface="Times New Roman" pitchFamily="18" charset="0"/>
                <a:cs typeface="Times New Roman" pitchFamily="18" charset="0"/>
              </a:rPr>
              <a:t>Đạo Bà La Môn</a:t>
            </a:r>
            <a:r>
              <a:rPr lang="en-US" sz="2400">
                <a:latin typeface="Times New Roman" pitchFamily="18" charset="0"/>
                <a:cs typeface="Times New Roman" pitchFamily="18" charset="0"/>
              </a:rPr>
              <a:t> phát triển thành đạo Hin-du giáo.,</a:t>
            </a:r>
            <a:r>
              <a:rPr lang="vi-VN" sz="2400">
                <a:latin typeface="Times New Roman" pitchFamily="18" charset="0"/>
                <a:cs typeface="Times New Roman" pitchFamily="18" charset="0"/>
              </a:rPr>
              <a:t>đạo Phật</a:t>
            </a:r>
            <a:r>
              <a:rPr lang="en-US" sz="2400">
                <a:latin typeface="Times New Roman" pitchFamily="18" charset="0"/>
                <a:cs typeface="Times New Roman" pitchFamily="18" charset="0"/>
              </a:rPr>
              <a:t>, đạo hồi.</a:t>
            </a:r>
          </a:p>
        </p:txBody>
      </p:sp>
      <p:pic>
        <p:nvPicPr>
          <p:cNvPr id="3074" name="Picture 2" descr="day-chua-hang-ajanta-1">
            <a:extLst>
              <a:ext uri="{FF2B5EF4-FFF2-40B4-BE49-F238E27FC236}">
                <a16:creationId xmlns:a16="http://schemas.microsoft.com/office/drawing/2014/main" id="{9D946B2F-48FD-423C-8326-CC7B264FA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1047" y="1197636"/>
            <a:ext cx="4384546" cy="38315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39133B-F18A-434B-B2EA-29F6884116B6}"/>
              </a:ext>
            </a:extLst>
          </p:cNvPr>
          <p:cNvSpPr txBox="1"/>
          <p:nvPr/>
        </p:nvSpPr>
        <p:spPr>
          <a:xfrm>
            <a:off x="141514" y="1597214"/>
            <a:ext cx="4674053" cy="425964"/>
          </a:xfrm>
          <a:prstGeom prst="rect">
            <a:avLst/>
          </a:prstGeom>
          <a:noFill/>
        </p:spPr>
        <p:txBody>
          <a:bodyPr wrap="square" lIns="71323" tIns="35662" rIns="71323" bIns="35662">
            <a:spAutoFit/>
          </a:bodyPr>
          <a:lstStyle/>
          <a:p>
            <a:r>
              <a:rPr lang="en-US" altLang="en-US" sz="2300" b="1" dirty="0">
                <a:solidFill>
                  <a:srgbClr val="C00000"/>
                </a:solidFill>
                <a:latin typeface="Times New Roman" panose="02020603050405020304" pitchFamily="18" charset="0"/>
                <a:cs typeface="Times New Roman" panose="02020603050405020304" pitchFamily="18" charset="0"/>
              </a:rPr>
              <a:t>a</a:t>
            </a:r>
            <a:r>
              <a:rPr lang="vi-VN" altLang="en-US" sz="2300" b="1">
                <a:solidFill>
                  <a:srgbClr val="C00000"/>
                </a:solidFill>
                <a:latin typeface="Times New Roman" panose="02020603050405020304" pitchFamily="18" charset="0"/>
                <a:cs typeface="Times New Roman" panose="02020603050405020304" pitchFamily="18" charset="0"/>
              </a:rPr>
              <a:t>/</a:t>
            </a:r>
            <a:r>
              <a:rPr lang="it-IT" altLang="en-US" sz="2300" b="1">
                <a:solidFill>
                  <a:srgbClr val="C00000"/>
                </a:solidFill>
                <a:latin typeface="Times New Roman" panose="02020603050405020304" pitchFamily="18" charset="0"/>
                <a:cs typeface="Times New Roman" panose="02020603050405020304" pitchFamily="18" charset="0"/>
              </a:rPr>
              <a:t> </a:t>
            </a:r>
            <a:r>
              <a:rPr lang="it-IT" altLang="en-US" sz="2300" b="1" dirty="0">
                <a:solidFill>
                  <a:srgbClr val="C00000"/>
                </a:solidFill>
                <a:latin typeface="Times New Roman" panose="02020603050405020304" pitchFamily="18" charset="0"/>
                <a:cs typeface="Times New Roman" panose="02020603050405020304" pitchFamily="18" charset="0"/>
              </a:rPr>
              <a:t>Tôn giáo: </a:t>
            </a:r>
            <a:endParaRPr lang="en-US" sz="2300" b="1" dirty="0">
              <a:solidFill>
                <a:srgbClr val="C00000"/>
              </a:solidFill>
            </a:endParaRPr>
          </a:p>
        </p:txBody>
      </p:sp>
    </p:spTree>
    <p:custDataLst>
      <p:tags r:id="rId1"/>
    </p:custDataLst>
    <p:extLst>
      <p:ext uri="{BB962C8B-B14F-4D97-AF65-F5344CB8AC3E}">
        <p14:creationId xmlns:p14="http://schemas.microsoft.com/office/powerpoint/2010/main" val="101806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outVertical)">
                                      <p:cBhvr>
                                        <p:cTn id="23" dur="500"/>
                                        <p:tgtEl>
                                          <p:spTgt spid="7"/>
                                        </p:tgtEl>
                                      </p:cBhvr>
                                    </p:animEffect>
                                  </p:childTnLst>
                                </p:cTn>
                              </p:par>
                            </p:childTnLst>
                          </p:cTn>
                        </p:par>
                        <p:par>
                          <p:cTn id="24" fill="hold">
                            <p:stCondLst>
                              <p:cond delay="500"/>
                            </p:stCondLst>
                            <p:childTnLst>
                              <p:par>
                                <p:cTn id="25" presetID="16" presetClass="entr" presetSubtype="37" fill="hold" nodeType="after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barn(outVertical)">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74431"/>
          </a:xfrm>
        </p:spPr>
        <p:txBody>
          <a:bodyPr>
            <a:normAutofit/>
          </a:bodyPr>
          <a:lstStyle/>
          <a:p>
            <a:pPr algn="ctr"/>
            <a:r>
              <a:rPr lang="vi-VN" b="1" dirty="0">
                <a:solidFill>
                  <a:srgbClr val="FF0000"/>
                </a:solidFill>
              </a:rPr>
              <a:t>ẤN ĐỘ GIÁO – ĐẠO HINDU</a:t>
            </a:r>
          </a:p>
        </p:txBody>
      </p:sp>
      <p:sp>
        <p:nvSpPr>
          <p:cNvPr id="3" name="Content Placeholder 2"/>
          <p:cNvSpPr>
            <a:spLocks noGrp="1"/>
          </p:cNvSpPr>
          <p:nvPr>
            <p:ph idx="1"/>
          </p:nvPr>
        </p:nvSpPr>
        <p:spPr/>
        <p:txBody>
          <a:bodyPr/>
          <a:lstStyle/>
          <a:p>
            <a:endParaRPr lang="vi-VN" dirty="0"/>
          </a:p>
        </p:txBody>
      </p:sp>
      <p:pic>
        <p:nvPicPr>
          <p:cNvPr id="3074" name="Picture 2" descr="https://phanmemquanly.hanoitourist.online/web/image/83151/a_4.jpg?access_token=54c60c22-7727-40fe-9f2d-e6bb1116e2bd"/>
          <p:cNvPicPr>
            <a:picLocks noChangeAspect="1" noChangeArrowheads="1"/>
          </p:cNvPicPr>
          <p:nvPr/>
        </p:nvPicPr>
        <p:blipFill rotWithShape="1">
          <a:blip r:embed="rId4">
            <a:extLst>
              <a:ext uri="{28A0092B-C50C-407E-A947-70E740481C1C}">
                <a14:useLocalDpi xmlns:a14="http://schemas.microsoft.com/office/drawing/2010/main" val="0"/>
              </a:ext>
            </a:extLst>
          </a:blip>
          <a:srcRect l="26784" r="25918"/>
          <a:stretch/>
        </p:blipFill>
        <p:spPr bwMode="auto">
          <a:xfrm>
            <a:off x="0" y="574431"/>
            <a:ext cx="2743200" cy="34216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hanmemquanly.hanoitourist.online/web/image/83154/vishnu-nhan-vat-than-thoai-an-do-13124.png?access_token=2a409596-b80c-4cdc-a92d-15e7d22088c4"/>
          <p:cNvPicPr>
            <a:picLocks noChangeAspect="1" noChangeArrowheads="1"/>
          </p:cNvPicPr>
          <p:nvPr/>
        </p:nvPicPr>
        <p:blipFill rotWithShape="1">
          <a:blip r:embed="rId5">
            <a:extLst>
              <a:ext uri="{28A0092B-C50C-407E-A947-70E740481C1C}">
                <a14:useLocalDpi xmlns:a14="http://schemas.microsoft.com/office/drawing/2010/main" val="0"/>
              </a:ext>
            </a:extLst>
          </a:blip>
          <a:srcRect l="9814"/>
          <a:stretch/>
        </p:blipFill>
        <p:spPr bwMode="auto">
          <a:xfrm>
            <a:off x="2937124" y="564420"/>
            <a:ext cx="3094892" cy="34316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hanmemquanly.hanoitourist.online/web/image/83155/shiva.jpg?access_token=5241b067-c6ae-4883-b698-5aff76ba5795"/>
          <p:cNvPicPr>
            <a:picLocks noChangeAspect="1" noChangeArrowheads="1"/>
          </p:cNvPicPr>
          <p:nvPr/>
        </p:nvPicPr>
        <p:blipFill rotWithShape="1">
          <a:blip r:embed="rId6">
            <a:extLst>
              <a:ext uri="{28A0092B-C50C-407E-A947-70E740481C1C}">
                <a14:useLocalDpi xmlns:a14="http://schemas.microsoft.com/office/drawing/2010/main" val="0"/>
              </a:ext>
            </a:extLst>
          </a:blip>
          <a:srcRect l="21251" r="21961"/>
          <a:stretch/>
        </p:blipFill>
        <p:spPr bwMode="auto">
          <a:xfrm>
            <a:off x="6298470" y="564420"/>
            <a:ext cx="2728300" cy="34316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3996104"/>
            <a:ext cx="2743200" cy="1569660"/>
          </a:xfrm>
          <a:prstGeom prst="rect">
            <a:avLst/>
          </a:prstGeom>
        </p:spPr>
        <p:txBody>
          <a:bodyPr wrap="square">
            <a:spAutoFit/>
          </a:bodyPr>
          <a:lstStyle/>
          <a:p>
            <a:r>
              <a:rPr lang="vi-VN" sz="1600" b="1" dirty="0"/>
              <a:t>Thần Brahma (Phạm Thiên)</a:t>
            </a:r>
            <a:r>
              <a:rPr lang="vi-VN" sz="1600" dirty="0"/>
              <a:t> theo thần thoại Hindu là người sáng tạo và lèo lái vũ trụ. Brahma là cha của các thần và của loài người. </a:t>
            </a:r>
          </a:p>
        </p:txBody>
      </p:sp>
      <p:sp>
        <p:nvSpPr>
          <p:cNvPr id="5" name="Rectangle 4"/>
          <p:cNvSpPr/>
          <p:nvPr/>
        </p:nvSpPr>
        <p:spPr>
          <a:xfrm>
            <a:off x="2937124" y="4010703"/>
            <a:ext cx="3094892" cy="1323439"/>
          </a:xfrm>
          <a:prstGeom prst="rect">
            <a:avLst/>
          </a:prstGeom>
        </p:spPr>
        <p:txBody>
          <a:bodyPr wrap="square">
            <a:spAutoFit/>
          </a:bodyPr>
          <a:lstStyle/>
          <a:p>
            <a:r>
              <a:rPr lang="vi-VN" sz="1600" b="1" dirty="0"/>
              <a:t>Thần Vishnu</a:t>
            </a:r>
            <a:r>
              <a:rPr lang="vi-VN" sz="1600" dirty="0"/>
              <a:t> là một trong các vị thần quan trọng nhất của đạo Hindu và là vị thần được thờ cúng rộng rãi nhất. Là thần bảo vệ vũ trụ</a:t>
            </a:r>
          </a:p>
        </p:txBody>
      </p:sp>
      <p:sp>
        <p:nvSpPr>
          <p:cNvPr id="6" name="Rectangle 5"/>
          <p:cNvSpPr/>
          <p:nvPr/>
        </p:nvSpPr>
        <p:spPr>
          <a:xfrm>
            <a:off x="6298470" y="3996104"/>
            <a:ext cx="2728300" cy="1077218"/>
          </a:xfrm>
          <a:prstGeom prst="rect">
            <a:avLst/>
          </a:prstGeom>
        </p:spPr>
        <p:txBody>
          <a:bodyPr wrap="square">
            <a:spAutoFit/>
          </a:bodyPr>
          <a:lstStyle/>
          <a:p>
            <a:r>
              <a:rPr lang="vi-VN" sz="1600" b="1" dirty="0"/>
              <a:t>Thần Shiva</a:t>
            </a:r>
            <a:r>
              <a:rPr lang="vi-VN" sz="1600" dirty="0"/>
              <a:t> là một trong các vị thần chính của Ấn giáo. Là vị thần thời gian do đó là vị thần hủy diệt, </a:t>
            </a:r>
          </a:p>
        </p:txBody>
      </p:sp>
    </p:spTree>
    <p:custDataLst>
      <p:tags r:id="rId1"/>
    </p:custDataLst>
    <p:extLst>
      <p:ext uri="{BB962C8B-B14F-4D97-AF65-F5344CB8AC3E}">
        <p14:creationId xmlns:p14="http://schemas.microsoft.com/office/powerpoint/2010/main" val="58015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circle(in)">
                                      <p:cBhvr>
                                        <p:cTn id="1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0BDC94-92E5-44A6-B93A-3F61B054A393}"/>
              </a:ext>
            </a:extLst>
          </p:cNvPr>
          <p:cNvSpPr>
            <a:spLocks noChangeArrowheads="1"/>
          </p:cNvSpPr>
          <p:nvPr/>
        </p:nvSpPr>
        <p:spPr bwMode="auto">
          <a:xfrm>
            <a:off x="1975214" y="206125"/>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5" name="Rectangle 7">
            <a:extLst>
              <a:ext uri="{FF2B5EF4-FFF2-40B4-BE49-F238E27FC236}">
                <a16:creationId xmlns:a16="http://schemas.microsoft.com/office/drawing/2014/main" id="{A209403E-0F1A-4F98-B8B1-7D4374D7A8A7}"/>
              </a:ext>
            </a:extLst>
          </p:cNvPr>
          <p:cNvSpPr>
            <a:spLocks noChangeArrowheads="1"/>
          </p:cNvSpPr>
          <p:nvPr/>
        </p:nvSpPr>
        <p:spPr bwMode="auto">
          <a:xfrm>
            <a:off x="42724" y="453311"/>
            <a:ext cx="6367908" cy="1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pt-BR" altLang="en-US" sz="2300" b="1" u="sng" dirty="0">
                <a:solidFill>
                  <a:srgbClr val="002060"/>
                </a:solidFill>
                <a:latin typeface="Times New Roman" panose="02020603050405020304" pitchFamily="18" charset="0"/>
                <a:cs typeface="Times New Roman" panose="02020603050405020304" pitchFamily="18" charset="0"/>
              </a:rPr>
              <a:t>2</a:t>
            </a:r>
            <a:r>
              <a:rPr lang="pt-BR" altLang="en-US" sz="2300" b="1" u="sng">
                <a:solidFill>
                  <a:srgbClr val="002060"/>
                </a:solidFill>
                <a:latin typeface="Times New Roman" panose="02020603050405020304" pitchFamily="18" charset="0"/>
                <a:cs typeface="Times New Roman" panose="02020603050405020304" pitchFamily="18" charset="0"/>
              </a:rPr>
              <a:t>. Thành tựu văn hoá tiêu biểu của Ấn Độ từ thế kỉ IV đến giữa thế kỉ XIX </a:t>
            </a:r>
            <a:endParaRPr lang="pt-BR" altLang="en-US" sz="2300" b="1" u="sng" dirty="0">
              <a:solidFill>
                <a:srgbClr val="002060"/>
              </a:solidFill>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id="{386530DE-C832-4D36-A2AA-490D737DB584}"/>
              </a:ext>
            </a:extLst>
          </p:cNvPr>
          <p:cNvSpPr>
            <a:spLocks noChangeArrowheads="1"/>
          </p:cNvSpPr>
          <p:nvPr/>
        </p:nvSpPr>
        <p:spPr bwMode="auto">
          <a:xfrm>
            <a:off x="202067" y="-347883"/>
            <a:ext cx="4242113" cy="577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eaLnBrk="1" hangingPunct="1">
              <a:lnSpc>
                <a:spcPct val="150000"/>
              </a:lnSpc>
              <a:buFontTx/>
              <a:buChar char="-"/>
            </a:pPr>
            <a:endParaRPr lang="de-DE" altLang="en-US" sz="2300">
              <a:latin typeface="Times New Roman" panose="02020603050405020304" pitchFamily="18" charset="0"/>
              <a:cs typeface="Times New Roman" panose="02020603050405020304" pitchFamily="18" charset="0"/>
            </a:endParaRPr>
          </a:p>
          <a:p>
            <a:pPr marL="342900" indent="-342900" algn="just" eaLnBrk="1" hangingPunct="1">
              <a:lnSpc>
                <a:spcPct val="150000"/>
              </a:lnSpc>
              <a:buFontTx/>
              <a:buChar char="-"/>
            </a:pPr>
            <a:endParaRPr lang="de-DE" altLang="en-US" sz="2300">
              <a:latin typeface="Times New Roman" panose="02020603050405020304" pitchFamily="18" charset="0"/>
              <a:cs typeface="Times New Roman" panose="02020603050405020304" pitchFamily="18" charset="0"/>
            </a:endParaRPr>
          </a:p>
          <a:p>
            <a:pPr marL="342900" indent="-342900" algn="just" eaLnBrk="1" hangingPunct="1">
              <a:lnSpc>
                <a:spcPct val="150000"/>
              </a:lnSpc>
              <a:buFontTx/>
              <a:buChar char="-"/>
            </a:pPr>
            <a:endParaRPr lang="de-DE" altLang="en-US" sz="2300">
              <a:latin typeface="Times New Roman" panose="02020603050405020304" pitchFamily="18" charset="0"/>
              <a:cs typeface="Times New Roman" panose="02020603050405020304" pitchFamily="18" charset="0"/>
            </a:endParaRPr>
          </a:p>
          <a:p>
            <a:pPr marL="342900" indent="-342900" algn="just" eaLnBrk="1" hangingPunct="1">
              <a:lnSpc>
                <a:spcPct val="150000"/>
              </a:lnSpc>
              <a:buFontTx/>
              <a:buChar char="-"/>
            </a:pPr>
            <a:endParaRPr lang="de-DE" altLang="en-US" sz="2300">
              <a:latin typeface="Times New Roman" panose="02020603050405020304" pitchFamily="18" charset="0"/>
              <a:cs typeface="Times New Roman" panose="02020603050405020304" pitchFamily="18" charset="0"/>
            </a:endParaRPr>
          </a:p>
          <a:p>
            <a:pPr marL="342900" indent="-342900" algn="just" eaLnBrk="1" hangingPunct="1">
              <a:lnSpc>
                <a:spcPct val="150000"/>
              </a:lnSpc>
              <a:buFontTx/>
              <a:buChar char="-"/>
            </a:pPr>
            <a:r>
              <a:rPr lang="de-DE" altLang="en-US" sz="2300">
                <a:latin typeface="Times New Roman" panose="02020603050405020304" pitchFamily="18" charset="0"/>
                <a:cs typeface="Times New Roman" panose="02020603050405020304" pitchFamily="18" charset="0"/>
              </a:rPr>
              <a:t>Chữ </a:t>
            </a:r>
            <a:r>
              <a:rPr lang="de-DE" altLang="en-US" sz="2300" dirty="0">
                <a:latin typeface="Times New Roman" panose="02020603050405020304" pitchFamily="18" charset="0"/>
                <a:cs typeface="Times New Roman" panose="02020603050405020304" pitchFamily="18" charset="0"/>
              </a:rPr>
              <a:t>Phạn là chữ viết </a:t>
            </a:r>
            <a:r>
              <a:rPr lang="de-DE" altLang="en-US" sz="2300">
                <a:latin typeface="Times New Roman" panose="02020603050405020304" pitchFamily="18" charset="0"/>
                <a:cs typeface="Times New Roman" panose="02020603050405020304" pitchFamily="18" charset="0"/>
              </a:rPr>
              <a:t>riêng</a:t>
            </a:r>
            <a:r>
              <a:rPr lang="vi-VN" altLang="en-US" sz="2300">
                <a:latin typeface="Times New Roman" panose="02020603050405020304" pitchFamily="18" charset="0"/>
                <a:cs typeface="Times New Roman" panose="02020603050405020304" pitchFamily="18" charset="0"/>
              </a:rPr>
              <a:t>.</a:t>
            </a:r>
            <a:r>
              <a:rPr lang="de-DE" altLang="en-US" sz="2300">
                <a:latin typeface="Times New Roman" panose="02020603050405020304" pitchFamily="18" charset="0"/>
                <a:cs typeface="Times New Roman" panose="02020603050405020304" pitchFamily="18" charset="0"/>
              </a:rPr>
              <a:t> Đây </a:t>
            </a:r>
            <a:r>
              <a:rPr lang="de-DE" altLang="en-US" sz="2300" dirty="0">
                <a:latin typeface="Times New Roman" panose="02020603050405020304" pitchFamily="18" charset="0"/>
                <a:cs typeface="Times New Roman" panose="02020603050405020304" pitchFamily="18" charset="0"/>
              </a:rPr>
              <a:t>là nguồn gốc của chữ </a:t>
            </a:r>
            <a:r>
              <a:rPr lang="de-DE" altLang="en-US" sz="2300">
                <a:latin typeface="Times New Roman" panose="02020603050405020304" pitchFamily="18" charset="0"/>
                <a:cs typeface="Times New Roman" panose="02020603050405020304" pitchFamily="18" charset="0"/>
              </a:rPr>
              <a:t>viết </a:t>
            </a:r>
            <a:r>
              <a:rPr lang="it-IT" altLang="en-US" sz="2300">
                <a:latin typeface="Times New Roman" panose="02020603050405020304" pitchFamily="18" charset="0"/>
                <a:cs typeface="Times New Roman" panose="02020603050405020304" pitchFamily="18" charset="0"/>
              </a:rPr>
              <a:t>Hin-đ.</a:t>
            </a:r>
          </a:p>
          <a:p>
            <a:pPr marL="342900" indent="-342900" algn="just">
              <a:lnSpc>
                <a:spcPct val="150000"/>
              </a:lnSpc>
              <a:buFontTx/>
              <a:buChar char="-"/>
            </a:pPr>
            <a:endParaRPr lang="it-IT">
              <a:latin typeface="Times New Roman" pitchFamily="18" charset="0"/>
              <a:cs typeface="Times New Roman" pitchFamily="18" charset="0"/>
            </a:endParaRPr>
          </a:p>
          <a:p>
            <a:pPr algn="just">
              <a:lnSpc>
                <a:spcPct val="150000"/>
              </a:lnSpc>
            </a:pPr>
            <a:r>
              <a:rPr lang="it-IT">
                <a:latin typeface="Times New Roman" pitchFamily="18" charset="0"/>
                <a:cs typeface="Times New Roman" pitchFamily="18" charset="0"/>
              </a:rPr>
              <a:t>- </a:t>
            </a:r>
            <a:r>
              <a:rPr lang="it-IT" sz="2400">
                <a:latin typeface="Times New Roman" pitchFamily="18" charset="0"/>
                <a:cs typeface="Times New Roman" pitchFamily="18" charset="0"/>
              </a:rPr>
              <a:t>Văn học: Văn học Ấn Độ hết sức phong phú, đa dạng.</a:t>
            </a:r>
            <a:endParaRPr lang="en-US" sz="2400">
              <a:latin typeface="Times New Roman" pitchFamily="18" charset="0"/>
              <a:cs typeface="Times New Roman" pitchFamily="18" charset="0"/>
            </a:endParaRPr>
          </a:p>
          <a:p>
            <a:pPr marL="342900" indent="-342900" algn="just" eaLnBrk="1" hangingPunct="1">
              <a:lnSpc>
                <a:spcPct val="150000"/>
              </a:lnSpc>
              <a:buFontTx/>
              <a:buChar char="-"/>
            </a:pPr>
            <a:r>
              <a:rPr lang="it-IT" altLang="en-US" sz="240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pic>
        <p:nvPicPr>
          <p:cNvPr id="2052" name="Picture 4" descr="Tiếng Phạn | Đặc san Hoa Đàm">
            <a:extLst>
              <a:ext uri="{FF2B5EF4-FFF2-40B4-BE49-F238E27FC236}">
                <a16:creationId xmlns:a16="http://schemas.microsoft.com/office/drawing/2014/main" id="{3793CEE4-406B-4A7A-A636-6BE1ADF8E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813" y="1385888"/>
            <a:ext cx="4273475" cy="3857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84175A0-3306-4329-9730-E3953B889D94}"/>
              </a:ext>
            </a:extLst>
          </p:cNvPr>
          <p:cNvSpPr txBox="1"/>
          <p:nvPr/>
        </p:nvSpPr>
        <p:spPr>
          <a:xfrm>
            <a:off x="202068" y="1587160"/>
            <a:ext cx="4173288" cy="425964"/>
          </a:xfrm>
          <a:prstGeom prst="rect">
            <a:avLst/>
          </a:prstGeom>
          <a:noFill/>
        </p:spPr>
        <p:txBody>
          <a:bodyPr wrap="square" lIns="71323" tIns="35662" rIns="71323" bIns="35662">
            <a:spAutoFit/>
          </a:bodyPr>
          <a:lstStyle/>
          <a:p>
            <a:r>
              <a:rPr lang="en-US" altLang="en-US" sz="2300" b="1" dirty="0">
                <a:solidFill>
                  <a:schemeClr val="accent2">
                    <a:lumMod val="75000"/>
                  </a:schemeClr>
                </a:solidFill>
                <a:latin typeface="Times New Roman" panose="02020603050405020304" pitchFamily="18" charset="0"/>
                <a:cs typeface="Times New Roman" panose="02020603050405020304" pitchFamily="18" charset="0"/>
              </a:rPr>
              <a:t>b</a:t>
            </a:r>
            <a:r>
              <a:rPr lang="vi-VN" altLang="en-US" sz="2300" b="1">
                <a:solidFill>
                  <a:schemeClr val="accent2">
                    <a:lumMod val="75000"/>
                  </a:schemeClr>
                </a:solidFill>
                <a:latin typeface="Times New Roman" panose="02020603050405020304" pitchFamily="18" charset="0"/>
                <a:cs typeface="Times New Roman" panose="02020603050405020304" pitchFamily="18" charset="0"/>
              </a:rPr>
              <a:t>/ </a:t>
            </a:r>
            <a:r>
              <a:rPr lang="de-DE" altLang="en-US" sz="2300" b="1" dirty="0">
                <a:solidFill>
                  <a:schemeClr val="accent2">
                    <a:lumMod val="75000"/>
                  </a:schemeClr>
                </a:solidFill>
                <a:latin typeface="Times New Roman" panose="02020603050405020304" pitchFamily="18" charset="0"/>
                <a:cs typeface="Times New Roman" panose="02020603050405020304" pitchFamily="18" charset="0"/>
              </a:rPr>
              <a:t>Chữ viết : </a:t>
            </a:r>
            <a:endParaRPr lang="en-US" sz="2300" b="1" dirty="0">
              <a:solidFill>
                <a:schemeClr val="accent2">
                  <a:lumMod val="75000"/>
                </a:schemeClr>
              </a:solidFill>
            </a:endParaRPr>
          </a:p>
        </p:txBody>
      </p:sp>
    </p:spTree>
    <p:custDataLst>
      <p:tags r:id="rId1"/>
    </p:custDataLst>
    <p:extLst>
      <p:ext uri="{BB962C8B-B14F-4D97-AF65-F5344CB8AC3E}">
        <p14:creationId xmlns:p14="http://schemas.microsoft.com/office/powerpoint/2010/main" val="16577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 calcmode="lin" valueType="num">
                                      <p:cBhvr additive="base">
                                        <p:cTn id="1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 calcmode="lin" valueType="num">
                                      <p:cBhvr additive="base">
                                        <p:cTn id="24"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 calcmode="lin" valueType="num">
                                      <p:cBhvr additive="base">
                                        <p:cTn id="30"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6" presetClass="entr" presetSubtype="37" fill="hold" nodeType="after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barn(outVertical)">
                                      <p:cBhvr>
                                        <p:cTn id="3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allAtOnce"/>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0BDC94-92E5-44A6-B93A-3F61B054A393}"/>
              </a:ext>
            </a:extLst>
          </p:cNvPr>
          <p:cNvSpPr>
            <a:spLocks noChangeArrowheads="1"/>
          </p:cNvSpPr>
          <p:nvPr/>
        </p:nvSpPr>
        <p:spPr bwMode="auto">
          <a:xfrm>
            <a:off x="407671" y="193403"/>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6" name="Rectangle 8">
            <a:extLst>
              <a:ext uri="{FF2B5EF4-FFF2-40B4-BE49-F238E27FC236}">
                <a16:creationId xmlns:a16="http://schemas.microsoft.com/office/drawing/2014/main" id="{11FB1F16-8664-49E2-91E2-357708BB77AD}"/>
              </a:ext>
            </a:extLst>
          </p:cNvPr>
          <p:cNvSpPr>
            <a:spLocks noChangeArrowheads="1"/>
          </p:cNvSpPr>
          <p:nvPr/>
        </p:nvSpPr>
        <p:spPr bwMode="auto">
          <a:xfrm>
            <a:off x="98324" y="956636"/>
            <a:ext cx="5579680" cy="219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it-IT" altLang="en-US" sz="2300" dirty="0">
                <a:latin typeface="Times New Roman" panose="02020603050405020304" pitchFamily="18" charset="0"/>
                <a:cs typeface="Times New Roman" panose="02020603050405020304" pitchFamily="18" charset="0"/>
              </a:rPr>
              <a:t>- </a:t>
            </a:r>
            <a:r>
              <a:rPr lang="it-IT" altLang="en-US" sz="2300">
                <a:latin typeface="Times New Roman" panose="02020603050405020304" pitchFamily="18" charset="0"/>
                <a:cs typeface="Times New Roman" panose="02020603050405020304" pitchFamily="18" charset="0"/>
              </a:rPr>
              <a:t>Gồm thơ ca lịch sử , kịch, thơ, thần thoại vứi nội dung thể hiện chủ nghĩa nhân đạo, đề cao tư tưởng tự do, ca ngợi tình yêu lứa đôi ...chống chế độ phân biệt sắc tộc</a:t>
            </a:r>
            <a:endParaRPr lang="en-US" altLang="en-US" sz="2300" dirty="0">
              <a:latin typeface="Times New Roman" panose="02020603050405020304" pitchFamily="18" charset="0"/>
              <a:cs typeface="Times New Roman" panose="02020603050405020304" pitchFamily="18" charset="0"/>
            </a:endParaRPr>
          </a:p>
        </p:txBody>
      </p:sp>
      <p:pic>
        <p:nvPicPr>
          <p:cNvPr id="4098" name="Picture 2" descr="Sử thi Ramayana qua ảnh: Câu chuyện chưa kể về nàng Sita thủy chung thuần  khiết – tin tức Văn hóa ĐKN">
            <a:extLst>
              <a:ext uri="{FF2B5EF4-FFF2-40B4-BE49-F238E27FC236}">
                <a16:creationId xmlns:a16="http://schemas.microsoft.com/office/drawing/2014/main" id="{C853340A-4E5D-4475-AFA7-E27BE5A2A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181" y="533062"/>
            <a:ext cx="3175818" cy="50012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B0A96B-546F-44B3-B6D4-C00CFE4FED9D}"/>
              </a:ext>
            </a:extLst>
          </p:cNvPr>
          <p:cNvSpPr txBox="1"/>
          <p:nvPr/>
        </p:nvSpPr>
        <p:spPr>
          <a:xfrm>
            <a:off x="176980" y="3224982"/>
            <a:ext cx="5614219" cy="2842010"/>
          </a:xfrm>
          <a:prstGeom prst="rect">
            <a:avLst/>
          </a:prstGeom>
          <a:noFill/>
        </p:spPr>
        <p:txBody>
          <a:bodyPr wrap="square" lIns="71323" tIns="35662" rIns="71323" bIns="35662">
            <a:spAutoFit/>
          </a:bodyPr>
          <a:lstStyle/>
          <a:p>
            <a:r>
              <a:rPr lang="en-US" sz="2400" b="0" i="1" dirty="0">
                <a:effectLst/>
                <a:latin typeface="Times New Roman" panose="02020603050405020304" pitchFamily="18" charset="0"/>
                <a:cs typeface="Times New Roman" panose="02020603050405020304" pitchFamily="18" charset="0"/>
              </a:rPr>
              <a:t>Mahabharata </a:t>
            </a:r>
            <a:r>
              <a:rPr lang="en-US" sz="2400" b="0" i="1" dirty="0" err="1">
                <a:effectLst/>
                <a:latin typeface="Times New Roman" panose="02020603050405020304" pitchFamily="18" charset="0"/>
                <a:cs typeface="Times New Roman" panose="02020603050405020304" pitchFamily="18" charset="0"/>
              </a:rPr>
              <a:t>là</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một</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tác</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phẩm</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sử</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thi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bằng</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tiếng</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Phạn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vĩ</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đại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nhất</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của</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Ấn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Độ</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Người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Ấn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Độ</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luôn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tự</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hào</a:t>
            </a:r>
            <a:r>
              <a:rPr lang="en-US" sz="2400" i="1" dirty="0">
                <a:latin typeface="Times New Roman" panose="02020603050405020304" pitchFamily="18" charset="0"/>
                <a:cs typeface="Times New Roman" panose="02020603050405020304" pitchFamily="18" charset="0"/>
              </a:rPr>
              <a:t>: “</a:t>
            </a:r>
            <a:r>
              <a:rPr lang="vi-VN" sz="2400" i="1" dirty="0">
                <a:latin typeface="Times New Roman" pitchFamily="18" charset="0"/>
                <a:cs typeface="Times New Roman" pitchFamily="18" charset="0"/>
              </a:rPr>
              <a:t>Cái gì không thấy được ở trong Mahabharata thì cũng không thể nào thấy được ở Ấn </a:t>
            </a:r>
            <a:r>
              <a:rPr lang="vi-VN" sz="2400" i="1">
                <a:latin typeface="Times New Roman" pitchFamily="18" charset="0"/>
                <a:cs typeface="Times New Roman" pitchFamily="18" charset="0"/>
              </a:rPr>
              <a:t>Độ.“</a:t>
            </a:r>
            <a:endParaRPr lang="en-US" sz="2400" i="1">
              <a:latin typeface="Times New Roman" pitchFamily="18" charset="0"/>
              <a:cs typeface="Times New Roman" pitchFamily="18" charset="0"/>
            </a:endParaRPr>
          </a:p>
          <a:p>
            <a:endParaRPr lang="en-US" sz="2000" i="1">
              <a:latin typeface="+mj-lt"/>
              <a:cs typeface="Times New Roman" panose="02020603050405020304" pitchFamily="18" charset="0"/>
            </a:endParaRPr>
          </a:p>
          <a:p>
            <a:endParaRPr lang="en-US" sz="2000" i="1">
              <a:latin typeface="+mj-lt"/>
              <a:cs typeface="Times New Roman" panose="02020603050405020304" pitchFamily="18" charset="0"/>
            </a:endParaRPr>
          </a:p>
          <a:p>
            <a:endParaRPr lang="en-US" sz="2000" i="1" dirty="0">
              <a:latin typeface="+mj-lt"/>
              <a:cs typeface="Times New Roman" panose="02020603050405020304" pitchFamily="18" charset="0"/>
            </a:endParaRPr>
          </a:p>
        </p:txBody>
      </p:sp>
    </p:spTree>
    <p:custDataLst>
      <p:tags r:id="rId1"/>
    </p:custDataLst>
    <p:extLst>
      <p:ext uri="{BB962C8B-B14F-4D97-AF65-F5344CB8AC3E}">
        <p14:creationId xmlns:p14="http://schemas.microsoft.com/office/powerpoint/2010/main" val="9695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allAtOnce"/>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0BDC94-92E5-44A6-B93A-3F61B054A393}"/>
              </a:ext>
            </a:extLst>
          </p:cNvPr>
          <p:cNvSpPr>
            <a:spLocks noChangeArrowheads="1"/>
          </p:cNvSpPr>
          <p:nvPr/>
        </p:nvSpPr>
        <p:spPr bwMode="auto">
          <a:xfrm>
            <a:off x="407671" y="193403"/>
            <a:ext cx="5270332" cy="41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en-US" sz="2200" b="1" u="sng" dirty="0">
                <a:solidFill>
                  <a:srgbClr val="FF0000"/>
                </a:solidFill>
                <a:latin typeface="Times New Roman" panose="02020603050405020304" pitchFamily="18" charset="0"/>
                <a:cs typeface="Times New Roman" panose="02020603050405020304" pitchFamily="18" charset="0"/>
              </a:rPr>
              <a:t>Bài 5</a:t>
            </a:r>
            <a:r>
              <a:rPr lang="pt-BR" altLang="en-US" sz="2200" b="1" dirty="0">
                <a:solidFill>
                  <a:srgbClr val="FF0000"/>
                </a:solidFill>
                <a:latin typeface="Times New Roman" panose="02020603050405020304" pitchFamily="18" charset="0"/>
                <a:cs typeface="Times New Roman" panose="02020603050405020304" pitchFamily="18" charset="0"/>
              </a:rPr>
              <a:t> ẤN ĐỘ THỜI PHONG KIẾN</a:t>
            </a:r>
          </a:p>
        </p:txBody>
      </p:sp>
      <p:sp>
        <p:nvSpPr>
          <p:cNvPr id="8" name="Rectangle 8">
            <a:extLst>
              <a:ext uri="{FF2B5EF4-FFF2-40B4-BE49-F238E27FC236}">
                <a16:creationId xmlns:a16="http://schemas.microsoft.com/office/drawing/2014/main" id="{386530DE-C832-4D36-A2AA-490D737DB584}"/>
              </a:ext>
            </a:extLst>
          </p:cNvPr>
          <p:cNvSpPr>
            <a:spLocks noChangeArrowheads="1"/>
          </p:cNvSpPr>
          <p:nvPr/>
        </p:nvSpPr>
        <p:spPr bwMode="auto">
          <a:xfrm>
            <a:off x="123733" y="1430041"/>
            <a:ext cx="4222569" cy="283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3" tIns="35662" rIns="71323" bIns="35662"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30000"/>
              </a:lnSpc>
            </a:pPr>
            <a:r>
              <a:rPr lang="en-US" altLang="en-US" sz="2300" b="1" dirty="0">
                <a:solidFill>
                  <a:schemeClr val="accent2">
                    <a:lumMod val="75000"/>
                  </a:schemeClr>
                </a:solidFill>
                <a:latin typeface="Times New Roman" panose="02020603050405020304" pitchFamily="18" charset="0"/>
                <a:cs typeface="Times New Roman" panose="02020603050405020304" pitchFamily="18" charset="0"/>
              </a:rPr>
              <a:t>c</a:t>
            </a:r>
            <a:r>
              <a:rPr lang="vi-VN" altLang="en-US" sz="2300" b="1">
                <a:solidFill>
                  <a:schemeClr val="accent2">
                    <a:lumMod val="75000"/>
                  </a:schemeClr>
                </a:solidFill>
                <a:latin typeface="Times New Roman" panose="02020603050405020304" pitchFamily="18" charset="0"/>
                <a:cs typeface="Times New Roman" panose="02020603050405020304" pitchFamily="18" charset="0"/>
              </a:rPr>
              <a:t>/ </a:t>
            </a:r>
            <a:r>
              <a:rPr lang="it-IT" altLang="en-US" sz="2300" b="1">
                <a:solidFill>
                  <a:schemeClr val="accent2">
                    <a:lumMod val="75000"/>
                  </a:schemeClr>
                </a:solidFill>
                <a:latin typeface="Times New Roman" panose="02020603050405020304" pitchFamily="18" charset="0"/>
                <a:cs typeface="Times New Roman" panose="02020603050405020304" pitchFamily="18" charset="0"/>
              </a:rPr>
              <a:t>Kiến trúc-điêu khắc </a:t>
            </a:r>
            <a:r>
              <a:rPr lang="it-IT" altLang="en-US" sz="2300" b="1" dirty="0">
                <a:solidFill>
                  <a:schemeClr val="accent2">
                    <a:lumMod val="75000"/>
                  </a:schemeClr>
                </a:solidFill>
                <a:latin typeface="Times New Roman" panose="02020603050405020304" pitchFamily="18" charset="0"/>
                <a:cs typeface="Times New Roman" panose="02020603050405020304" pitchFamily="18" charset="0"/>
              </a:rPr>
              <a:t>: </a:t>
            </a:r>
          </a:p>
          <a:p>
            <a:pPr marL="342900" indent="-342900" algn="just">
              <a:lnSpc>
                <a:spcPct val="130000"/>
              </a:lnSpc>
              <a:buFontTx/>
              <a:buChar char="-"/>
            </a:pPr>
            <a:r>
              <a:rPr lang="it-IT" altLang="en-US" sz="2300" dirty="0">
                <a:latin typeface="Times New Roman" panose="02020603050405020304" pitchFamily="18" charset="0"/>
                <a:cs typeface="Times New Roman" panose="02020603050405020304" pitchFamily="18" charset="0"/>
              </a:rPr>
              <a:t>Ảnh hưởng sâu sắc của các tôn giáo </a:t>
            </a:r>
            <a:endParaRPr lang="vi-VN" altLang="en-US" sz="2300" dirty="0">
              <a:latin typeface="Times New Roman" panose="02020603050405020304" pitchFamily="18" charset="0"/>
              <a:cs typeface="Times New Roman" panose="02020603050405020304" pitchFamily="18" charset="0"/>
            </a:endParaRPr>
          </a:p>
          <a:p>
            <a:pPr algn="just">
              <a:lnSpc>
                <a:spcPct val="130000"/>
              </a:lnSpc>
            </a:pPr>
            <a:r>
              <a:rPr lang="it-IT" altLang="en-US" sz="2300" i="1" dirty="0">
                <a:latin typeface="Times New Roman" panose="02020603050405020304" pitchFamily="18" charset="0"/>
                <a:cs typeface="Times New Roman" panose="02020603050405020304" pitchFamily="18" charset="0"/>
              </a:rPr>
              <a:t>=&gt; Ấn Độ là nước có nền văn hóa lâu đời, là một trong những trung tâm văn minh lớn của nhân loại.</a:t>
            </a:r>
          </a:p>
        </p:txBody>
      </p:sp>
      <p:pic>
        <p:nvPicPr>
          <p:cNvPr id="6146" name="Picture 2" descr="kien-truc-an-do">
            <a:extLst>
              <a:ext uri="{FF2B5EF4-FFF2-40B4-BE49-F238E27FC236}">
                <a16:creationId xmlns:a16="http://schemas.microsoft.com/office/drawing/2014/main" id="{22356A86-D326-461E-B237-47128F8CD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152" y="74651"/>
            <a:ext cx="4367848" cy="27152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152" y="2908605"/>
            <a:ext cx="4367848" cy="2708424"/>
          </a:xfrm>
          <a:prstGeom prst="rect">
            <a:avLst/>
          </a:prstGeom>
        </p:spPr>
      </p:pic>
    </p:spTree>
    <p:custDataLst>
      <p:tags r:id="rId1"/>
    </p:custDataLst>
    <p:extLst>
      <p:ext uri="{BB962C8B-B14F-4D97-AF65-F5344CB8AC3E}">
        <p14:creationId xmlns:p14="http://schemas.microsoft.com/office/powerpoint/2010/main" val="272420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146"/>
                                        </p:tgtEl>
                                        <p:attrNameLst>
                                          <p:attrName>style.visibility</p:attrName>
                                        </p:attrNameLst>
                                      </p:cBhvr>
                                      <p:to>
                                        <p:strVal val="visible"/>
                                      </p:to>
                                    </p:set>
                                    <p:animEffect transition="in" filter="circle(in)">
                                      <p:cBhvr>
                                        <p:cTn id="30" dur="2000"/>
                                        <p:tgtEl>
                                          <p:spTgt spid="614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32A4FFB-C846-43E9-9B9D-3A1069785A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64" r="-1" b="8383"/>
          <a:stretch/>
        </p:blipFill>
        <p:spPr bwMode="auto">
          <a:xfrm>
            <a:off x="190500" y="120873"/>
            <a:ext cx="8816478" cy="5594128"/>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C3CB0B-68C6-4BEE-ABEC-A6C61B947257}"/>
              </a:ext>
            </a:extLst>
          </p:cNvPr>
          <p:cNvSpPr txBox="1"/>
          <p:nvPr/>
        </p:nvSpPr>
        <p:spPr>
          <a:xfrm>
            <a:off x="5662246" y="181430"/>
            <a:ext cx="3291254" cy="2226456"/>
          </a:xfrm>
          <a:prstGeom prst="rect">
            <a:avLst/>
          </a:prstGeom>
          <a:noFill/>
        </p:spPr>
        <p:txBody>
          <a:bodyPr wrap="square" lIns="71323" tIns="35662" rIns="71323" bIns="35662">
            <a:spAutoFit/>
          </a:bodyPr>
          <a:lstStyle/>
          <a:p>
            <a:pPr algn="just"/>
            <a:r>
              <a:rPr lang="vi-VN" sz="2000" b="0" i="0" dirty="0">
                <a:solidFill>
                  <a:srgbClr val="222222"/>
                </a:solidFill>
                <a:effectLst/>
                <a:latin typeface="+mj-lt"/>
              </a:rPr>
              <a:t>Ấn Độ là một quốc gia đa tín ngưỡng có tới hai triệu vị thần. Dân gian thường suy nghĩ rằng, không nên sống ở những nơi mà thiếu vắng đền chùa và nhìn thấy một tòa tháp là thấy được mười triệu điều lành. </a:t>
            </a:r>
            <a:endParaRPr lang="en-US" sz="2000" dirty="0">
              <a:latin typeface="+mj-lt"/>
            </a:endParaRPr>
          </a:p>
        </p:txBody>
      </p:sp>
      <p:sp>
        <p:nvSpPr>
          <p:cNvPr id="8" name="TextBox 7">
            <a:extLst>
              <a:ext uri="{FF2B5EF4-FFF2-40B4-BE49-F238E27FC236}">
                <a16:creationId xmlns:a16="http://schemas.microsoft.com/office/drawing/2014/main" id="{20003AF4-10E1-48EC-AAB4-6E439639105F}"/>
              </a:ext>
            </a:extLst>
          </p:cNvPr>
          <p:cNvSpPr txBox="1"/>
          <p:nvPr/>
        </p:nvSpPr>
        <p:spPr>
          <a:xfrm>
            <a:off x="312420" y="4588988"/>
            <a:ext cx="4572000" cy="995350"/>
          </a:xfrm>
          <a:prstGeom prst="rect">
            <a:avLst/>
          </a:prstGeom>
          <a:noFill/>
        </p:spPr>
        <p:txBody>
          <a:bodyPr wrap="square" lIns="71323" tIns="35662" rIns="71323" bIns="35662">
            <a:spAutoFit/>
          </a:bodyPr>
          <a:lstStyle/>
          <a:p>
            <a:r>
              <a:rPr lang="en-US" sz="2000" b="0" i="1" dirty="0">
                <a:solidFill>
                  <a:srgbClr val="222222"/>
                </a:solidFill>
                <a:effectLst/>
                <a:latin typeface="Times New Roman" panose="02020603050405020304" pitchFamily="18" charset="0"/>
                <a:cs typeface="Times New Roman" panose="02020603050405020304" pitchFamily="18" charset="0"/>
              </a:rPr>
              <a:t>Đ</a:t>
            </a:r>
            <a:r>
              <a:rPr lang="vi-VN" sz="2000" b="0" i="1" dirty="0">
                <a:solidFill>
                  <a:srgbClr val="222222"/>
                </a:solidFill>
                <a:effectLst/>
                <a:latin typeface="Times New Roman" panose="02020603050405020304" pitchFamily="18" charset="0"/>
                <a:cs typeface="Times New Roman" panose="02020603050405020304" pitchFamily="18" charset="0"/>
              </a:rPr>
              <a:t>ền thờ Hindu có rất nhiều mảng phù điêu, trạm khắc trên bề mặt, tạo nên một vẻ đẹp rực rỡ, sống động.</a:t>
            </a:r>
            <a:endParaRPr lang="en-US" sz="2000"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43632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6D7B-D937-C24E-F8BE-F9061482BD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B28FD2-4337-994C-DC9D-55DC0D0243EE}"/>
              </a:ext>
            </a:extLst>
          </p:cNvPr>
          <p:cNvSpPr>
            <a:spLocks noGrp="1"/>
          </p:cNvSpPr>
          <p:nvPr>
            <p:ph idx="1"/>
          </p:nvPr>
        </p:nvSpPr>
        <p:spPr>
          <a:xfrm>
            <a:off x="628650" y="304272"/>
            <a:ext cx="7886700" cy="4843198"/>
          </a:xfrm>
        </p:spPr>
        <p:txBody>
          <a:bodyPr/>
          <a:lstStyle/>
          <a:p>
            <a:pPr algn="just">
              <a:lnSpc>
                <a:spcPct val="107000"/>
              </a:lnSpc>
              <a:spcAft>
                <a:spcPts val="800"/>
              </a:spcAft>
            </a:pPr>
            <a:r>
              <a:rPr lang="en-US"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vỡ</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xóa</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thành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mang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không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khí</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tự</a:t>
            </a:r>
            <a:r>
              <a:rPr lang="en-US" dirty="0">
                <a:effectLst/>
                <a:latin typeface="Times New Roman" panose="02020603050405020304" pitchFamily="18" charset="0"/>
                <a:ea typeface="Times New Roman" panose="02020603050405020304" pitchFamily="18" charset="0"/>
              </a:rPr>
              <a:t> do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mở</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mang</a:t>
            </a:r>
            <a:r>
              <a:rPr lang="en-US" dirty="0">
                <a:effectLst/>
                <a:latin typeface="Times New Roman" panose="02020603050405020304" pitchFamily="18" charset="0"/>
                <a:ea typeface="Times New Roman" panose="02020603050405020304" pitchFamily="18" charset="0"/>
              </a:rPr>
              <a:t> tri </a:t>
            </a:r>
            <a:r>
              <a:rPr lang="en-US" dirty="0" err="1">
                <a:effectLst/>
                <a:latin typeface="Times New Roman" panose="02020603050405020304" pitchFamily="18" charset="0"/>
                <a:ea typeface="Times New Roman" panose="02020603050405020304" pitchFamily="18" charset="0"/>
              </a:rPr>
              <a:t>thức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mọi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người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sở</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xây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dựng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nền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nhiều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trường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đại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được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thành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lập</a:t>
            </a:r>
            <a:r>
              <a:rPr lang="en-US" sz="1800" dirty="0">
                <a:effectLst/>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4260192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ien-truc-an-do">
            <a:extLst>
              <a:ext uri="{FF2B5EF4-FFF2-40B4-BE49-F238E27FC236}">
                <a16:creationId xmlns:a16="http://schemas.microsoft.com/office/drawing/2014/main" id="{778DA826-115F-40E2-99AB-2FA2C92180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559" r="-1" b="14381"/>
          <a:stretch/>
        </p:blipFill>
        <p:spPr bwMode="auto">
          <a:xfrm>
            <a:off x="241300" y="268111"/>
            <a:ext cx="8661401" cy="51787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1299" y="4753301"/>
            <a:ext cx="8661401" cy="954107"/>
          </a:xfrm>
          <a:prstGeom prst="rect">
            <a:avLst/>
          </a:prstGeom>
          <a:solidFill>
            <a:schemeClr val="bg1">
              <a:lumMod val="85000"/>
            </a:schemeClr>
          </a:solidFill>
        </p:spPr>
        <p:txBody>
          <a:bodyPr wrap="square">
            <a:spAutoFit/>
          </a:bodyPr>
          <a:lstStyle/>
          <a:p>
            <a:r>
              <a:rPr lang="vi-VN" b="1" dirty="0"/>
              <a:t>Chùa hang Ajanta là một trong những di sản lớn nhất về đạo Phật còn lưu giữ được đến ngày nay. Từ một dải núi đá khổng lồ, người Ấn Độ cổ đại đã đục đẽo, chạm khắc tạo nên những công trình kiến trúc với tầm vóc kỳ vĩ cùng sự tỉ mỉ, tinh tế trong từng chi tiết. Đó là tổ hợp chùa hang Ajanta ở bang Maharasta.</a:t>
            </a:r>
            <a:endParaRPr lang="vi-VN" dirty="0"/>
          </a:p>
        </p:txBody>
      </p:sp>
    </p:spTree>
    <p:custDataLst>
      <p:tags r:id="rId1"/>
    </p:custDataLst>
    <p:extLst>
      <p:ext uri="{BB962C8B-B14F-4D97-AF65-F5344CB8AC3E}">
        <p14:creationId xmlns:p14="http://schemas.microsoft.com/office/powerpoint/2010/main" val="36602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2462767"/>
              </p:ext>
            </p:extLst>
          </p:nvPr>
        </p:nvGraphicFramePr>
        <p:xfrm>
          <a:off x="442452" y="-106354"/>
          <a:ext cx="8455742" cy="6215240"/>
        </p:xfrm>
        <a:graphic>
          <a:graphicData uri="http://schemas.openxmlformats.org/drawingml/2006/table">
            <a:tbl>
              <a:tblPr firstRow="1" firstCol="1" bandRow="1">
                <a:tableStyleId>{5C22544A-7EE6-4342-B048-85BDC9FD1C3A}</a:tableStyleId>
              </a:tblPr>
              <a:tblGrid>
                <a:gridCol w="1081915">
                  <a:extLst>
                    <a:ext uri="{9D8B030D-6E8A-4147-A177-3AD203B41FA5}">
                      <a16:colId xmlns:a16="http://schemas.microsoft.com/office/drawing/2014/main" val="20000"/>
                    </a:ext>
                  </a:extLst>
                </a:gridCol>
                <a:gridCol w="1848709">
                  <a:extLst>
                    <a:ext uri="{9D8B030D-6E8A-4147-A177-3AD203B41FA5}">
                      <a16:colId xmlns:a16="http://schemas.microsoft.com/office/drawing/2014/main" val="20001"/>
                    </a:ext>
                  </a:extLst>
                </a:gridCol>
                <a:gridCol w="2536680">
                  <a:extLst>
                    <a:ext uri="{9D8B030D-6E8A-4147-A177-3AD203B41FA5}">
                      <a16:colId xmlns:a16="http://schemas.microsoft.com/office/drawing/2014/main" val="20002"/>
                    </a:ext>
                  </a:extLst>
                </a:gridCol>
                <a:gridCol w="2988438">
                  <a:extLst>
                    <a:ext uri="{9D8B030D-6E8A-4147-A177-3AD203B41FA5}">
                      <a16:colId xmlns:a16="http://schemas.microsoft.com/office/drawing/2014/main" val="20003"/>
                    </a:ext>
                  </a:extLst>
                </a:gridCol>
              </a:tblGrid>
              <a:tr h="247389">
                <a:tc>
                  <a:txBody>
                    <a:bodyPr/>
                    <a:lstStyle/>
                    <a:p>
                      <a:pPr>
                        <a:lnSpc>
                          <a:spcPct val="115000"/>
                        </a:lnSpc>
                      </a:pPr>
                      <a:endParaRPr lang="en-US" sz="600">
                        <a:effectLst/>
                        <a:latin typeface="Times New Roman"/>
                        <a:cs typeface="Times New Roman"/>
                      </a:endParaRPr>
                    </a:p>
                  </a:txBody>
                  <a:tcPr marL="34879" marR="34879" marT="34879" marB="34879"/>
                </a:tc>
                <a:tc>
                  <a:txBody>
                    <a:bodyPr/>
                    <a:lstStyle/>
                    <a:p>
                      <a:pPr marL="30480" marR="30480" algn="ctr">
                        <a:lnSpc>
                          <a:spcPts val="1800"/>
                        </a:lnSpc>
                        <a:spcAft>
                          <a:spcPts val="1200"/>
                        </a:spcAft>
                      </a:pPr>
                      <a:r>
                        <a:rPr lang="en-US" sz="1400">
                          <a:effectLst/>
                          <a:latin typeface="Times New Roman" pitchFamily="18" charset="0"/>
                          <a:cs typeface="Times New Roman" pitchFamily="18" charset="0"/>
                        </a:rPr>
                        <a:t>Vương triều Gúp-ta</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ctr">
                        <a:lnSpc>
                          <a:spcPts val="1800"/>
                        </a:lnSpc>
                        <a:spcAft>
                          <a:spcPts val="1200"/>
                        </a:spcAft>
                      </a:pPr>
                      <a:r>
                        <a:rPr lang="en-US" sz="1400">
                          <a:effectLst/>
                          <a:latin typeface="Times New Roman" pitchFamily="18" charset="0"/>
                          <a:cs typeface="Times New Roman" pitchFamily="18" charset="0"/>
                        </a:rPr>
                        <a:t>Vương triều Đê-li</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ctr">
                        <a:lnSpc>
                          <a:spcPts val="1800"/>
                        </a:lnSpc>
                        <a:spcAft>
                          <a:spcPts val="1200"/>
                        </a:spcAft>
                      </a:pPr>
                      <a:r>
                        <a:rPr lang="en-US" sz="1400">
                          <a:effectLst/>
                          <a:latin typeface="Times New Roman" pitchFamily="18" charset="0"/>
                          <a:cs typeface="Times New Roman" pitchFamily="18" charset="0"/>
                        </a:rPr>
                        <a:t>Vương triều Mô-gôn</a:t>
                      </a:r>
                      <a:endParaRPr lang="en-US" sz="1400">
                        <a:effectLst/>
                        <a:latin typeface="Times New Roman" pitchFamily="18" charset="0"/>
                        <a:ea typeface="Times New Roman"/>
                        <a:cs typeface="Times New Roman" pitchFamily="18" charset="0"/>
                      </a:endParaRPr>
                    </a:p>
                  </a:txBody>
                  <a:tcPr marL="34879" marR="34879" marT="34879" marB="34879"/>
                </a:tc>
                <a:extLst>
                  <a:ext uri="{0D108BD9-81ED-4DB2-BD59-A6C34878D82A}">
                    <a16:rowId xmlns:a16="http://schemas.microsoft.com/office/drawing/2014/main" val="10000"/>
                  </a:ext>
                </a:extLst>
              </a:tr>
              <a:tr h="644348">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Thời gian</a:t>
                      </a:r>
                    </a:p>
                    <a:p>
                      <a:pPr marL="30480" marR="30480" algn="just">
                        <a:lnSpc>
                          <a:spcPts val="1800"/>
                        </a:lnSpc>
                        <a:spcAft>
                          <a:spcPts val="1200"/>
                        </a:spcAft>
                      </a:pPr>
                      <a:r>
                        <a:rPr lang="en-US" sz="1400">
                          <a:effectLst/>
                          <a:latin typeface="Times New Roman" pitchFamily="18" charset="0"/>
                          <a:cs typeface="Times New Roman" pitchFamily="18" charset="0"/>
                        </a:rPr>
                        <a:t>thành lập</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Thế kỉ IV</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Thế kỉ XII</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Thế kỉ XVI</a:t>
                      </a:r>
                      <a:endParaRPr lang="en-US" sz="1400">
                        <a:effectLst/>
                        <a:latin typeface="Times New Roman" pitchFamily="18" charset="0"/>
                        <a:ea typeface="Times New Roman"/>
                        <a:cs typeface="Times New Roman" pitchFamily="18" charset="0"/>
                      </a:endParaRPr>
                    </a:p>
                  </a:txBody>
                  <a:tcPr marL="34879" marR="34879" marT="34879" marB="34879"/>
                </a:tc>
                <a:extLst>
                  <a:ext uri="{0D108BD9-81ED-4DB2-BD59-A6C34878D82A}">
                    <a16:rowId xmlns:a16="http://schemas.microsoft.com/office/drawing/2014/main" val="10001"/>
                  </a:ext>
                </a:extLst>
              </a:tr>
              <a:tr h="1005714">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Tình hình</a:t>
                      </a:r>
                    </a:p>
                    <a:p>
                      <a:pPr marL="30480" marR="30480" algn="just">
                        <a:lnSpc>
                          <a:spcPts val="1800"/>
                        </a:lnSpc>
                        <a:spcAft>
                          <a:spcPts val="1200"/>
                        </a:spcAft>
                      </a:pPr>
                      <a:r>
                        <a:rPr lang="en-US" sz="1400">
                          <a:effectLst/>
                          <a:latin typeface="Times New Roman" pitchFamily="18" charset="0"/>
                          <a:cs typeface="Times New Roman" pitchFamily="18" charset="0"/>
                        </a:rPr>
                        <a:t>chính trị</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Quân chủ do vua đứng đầu.</a:t>
                      </a:r>
                    </a:p>
                    <a:p>
                      <a:pPr marL="30480" marR="30480" algn="just">
                        <a:lnSpc>
                          <a:spcPts val="1800"/>
                        </a:lnSpc>
                        <a:spcAft>
                          <a:spcPts val="1200"/>
                        </a:spcAft>
                      </a:pPr>
                      <a:r>
                        <a:rPr lang="en-US" sz="1400">
                          <a:effectLst/>
                          <a:latin typeface="Times New Roman" pitchFamily="18" charset="0"/>
                          <a:cs typeface="Times New Roman" pitchFamily="18" charset="0"/>
                        </a:rPr>
                        <a:t>- Thống nhất được phần lớn bán đảo Ấn Độ.</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 Nhà vua có quyền hành cao nhất.</a:t>
                      </a:r>
                    </a:p>
                    <a:p>
                      <a:pPr marL="30480" marR="30480" algn="just">
                        <a:lnSpc>
                          <a:spcPts val="1800"/>
                        </a:lnSpc>
                        <a:spcAft>
                          <a:spcPts val="1200"/>
                        </a:spcAft>
                      </a:pPr>
                      <a:r>
                        <a:rPr lang="en-US" sz="1400">
                          <a:effectLst/>
                          <a:latin typeface="Times New Roman" pitchFamily="18" charset="0"/>
                          <a:cs typeface="Times New Roman" pitchFamily="18" charset="0"/>
                        </a:rPr>
                        <a:t>- Giành đặc quyền cho người Hồi giáo.</a:t>
                      </a:r>
                    </a:p>
                    <a:p>
                      <a:pPr marL="30480" marR="30480" algn="just">
                        <a:lnSpc>
                          <a:spcPts val="1800"/>
                        </a:lnSpc>
                        <a:spcAft>
                          <a:spcPts val="1200"/>
                        </a:spcAft>
                      </a:pPr>
                      <a:r>
                        <a:rPr lang="en-US" sz="1400">
                          <a:effectLst/>
                          <a:latin typeface="Times New Roman" pitchFamily="18" charset="0"/>
                          <a:cs typeface="Times New Roman" pitchFamily="18" charset="0"/>
                        </a:rPr>
                        <a:t>- Xâm chiếm lãnh thổ tiểu quốc ở Nam Ấn.</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Cải cách bộ máy nhà nước từ Trung ương đến địa phương.</a:t>
                      </a:r>
                    </a:p>
                    <a:p>
                      <a:pPr marL="30480" marR="30480" algn="just">
                        <a:lnSpc>
                          <a:spcPts val="1800"/>
                        </a:lnSpc>
                        <a:spcAft>
                          <a:spcPts val="1200"/>
                        </a:spcAft>
                      </a:pPr>
                      <a:r>
                        <a:rPr lang="en-US" sz="1400">
                          <a:effectLst/>
                          <a:latin typeface="Times New Roman" pitchFamily="18" charset="0"/>
                          <a:cs typeface="Times New Roman" pitchFamily="18" charset="0"/>
                        </a:rPr>
                        <a:t>- Sửa đổi luật pháp.</a:t>
                      </a:r>
                      <a:endParaRPr lang="en-US" sz="1400">
                        <a:effectLst/>
                        <a:latin typeface="Times New Roman" pitchFamily="18" charset="0"/>
                        <a:ea typeface="Times New Roman"/>
                        <a:cs typeface="Times New Roman" pitchFamily="18" charset="0"/>
                      </a:endParaRPr>
                    </a:p>
                  </a:txBody>
                  <a:tcPr marL="34879" marR="34879" marT="34879" marB="34879"/>
                </a:tc>
                <a:extLst>
                  <a:ext uri="{0D108BD9-81ED-4DB2-BD59-A6C34878D82A}">
                    <a16:rowId xmlns:a16="http://schemas.microsoft.com/office/drawing/2014/main" val="10002"/>
                  </a:ext>
                </a:extLst>
              </a:tr>
              <a:tr h="1439353">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Tình hình</a:t>
                      </a:r>
                    </a:p>
                    <a:p>
                      <a:pPr marL="30480" marR="30480" algn="just">
                        <a:lnSpc>
                          <a:spcPts val="1800"/>
                        </a:lnSpc>
                        <a:spcAft>
                          <a:spcPts val="1200"/>
                        </a:spcAft>
                      </a:pPr>
                      <a:r>
                        <a:rPr lang="en-US" sz="1400">
                          <a:effectLst/>
                          <a:latin typeface="Times New Roman" pitchFamily="18" charset="0"/>
                          <a:cs typeface="Times New Roman" pitchFamily="18" charset="0"/>
                        </a:rPr>
                        <a:t>kinh tế</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Nông nghiệp, công cụ bằng sắt được sử dụng; nhiều công trình thủy lợi được xây dựng. </a:t>
                      </a:r>
                    </a:p>
                    <a:p>
                      <a:pPr marL="30480" marR="30480" algn="just">
                        <a:lnSpc>
                          <a:spcPts val="1800"/>
                        </a:lnSpc>
                        <a:spcAft>
                          <a:spcPts val="1200"/>
                        </a:spcAft>
                      </a:pPr>
                      <a:r>
                        <a:rPr lang="en-US" sz="1400">
                          <a:effectLst/>
                          <a:latin typeface="Times New Roman" pitchFamily="18" charset="0"/>
                          <a:cs typeface="Times New Roman" pitchFamily="18" charset="0"/>
                        </a:rPr>
                        <a:t>- Thủ công nghiệp phát triển.</a:t>
                      </a:r>
                    </a:p>
                    <a:p>
                      <a:pPr marL="30480" marR="30480" algn="just">
                        <a:lnSpc>
                          <a:spcPts val="1800"/>
                        </a:lnSpc>
                        <a:spcAft>
                          <a:spcPts val="1200"/>
                        </a:spcAft>
                      </a:pPr>
                      <a:r>
                        <a:rPr lang="en-US" sz="1400">
                          <a:effectLst/>
                          <a:latin typeface="Times New Roman" pitchFamily="18" charset="0"/>
                          <a:cs typeface="Times New Roman" pitchFamily="18" charset="0"/>
                        </a:rPr>
                        <a:t>- Thương nghiệp: buôn bán trong nước được đẩy mạnh</a:t>
                      </a:r>
                      <a:r>
                        <a:rPr lang="en-US" sz="1400" baseline="0">
                          <a:effectLst/>
                          <a:latin typeface="Times New Roman" pitchFamily="18" charset="0"/>
                          <a:cs typeface="Times New Roman" pitchFamily="18" charset="0"/>
                        </a:rPr>
                        <a:t> và quan hệ thương mại với nhiều nước (Ả Râp-ĐNÁ)</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Nông nghiệp được khuyến khích phát triển.</a:t>
                      </a:r>
                    </a:p>
                    <a:p>
                      <a:pPr marL="30480" marR="30480" algn="just">
                        <a:lnSpc>
                          <a:spcPts val="1800"/>
                        </a:lnSpc>
                        <a:spcAft>
                          <a:spcPts val="1200"/>
                        </a:spcAft>
                      </a:pPr>
                      <a:r>
                        <a:rPr lang="en-US" sz="1400">
                          <a:effectLst/>
                          <a:latin typeface="Times New Roman" pitchFamily="18" charset="0"/>
                          <a:cs typeface="Times New Roman" pitchFamily="18" charset="0"/>
                        </a:rPr>
                        <a:t>- Thủ công nghiệp phát triển với trình độ kĩ thuật cao hơn.</a:t>
                      </a:r>
                    </a:p>
                    <a:p>
                      <a:pPr marL="30480" marR="30480" algn="just">
                        <a:lnSpc>
                          <a:spcPts val="1800"/>
                        </a:lnSpc>
                        <a:spcAft>
                          <a:spcPts val="1200"/>
                        </a:spcAft>
                      </a:pPr>
                      <a:r>
                        <a:rPr lang="en-US" sz="1400">
                          <a:effectLst/>
                          <a:latin typeface="Times New Roman" pitchFamily="18" charset="0"/>
                          <a:cs typeface="Times New Roman" pitchFamily="18" charset="0"/>
                        </a:rPr>
                        <a:t>- Thương nghiệp phát triển.(đẩy</a:t>
                      </a:r>
                      <a:r>
                        <a:rPr lang="en-US" sz="1400" baseline="0">
                          <a:effectLst/>
                          <a:latin typeface="Times New Roman" pitchFamily="18" charset="0"/>
                          <a:cs typeface="Times New Roman" pitchFamily="18" charset="0"/>
                        </a:rPr>
                        <a:t> mạnh buôn bán với TQ và Đông Nam Á)</a:t>
                      </a:r>
                      <a:r>
                        <a:rPr lang="en-US" sz="1400">
                          <a:effectLst/>
                          <a:latin typeface="Times New Roman" pitchFamily="18" charset="0"/>
                          <a:cs typeface="Times New Roman" pitchFamily="18" charset="0"/>
                        </a:rPr>
                        <a:t> </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Thi hành nhiều chính sách phát triển kinh tế.</a:t>
                      </a:r>
                    </a:p>
                    <a:p>
                      <a:pPr marL="30480" marR="30480" algn="just">
                        <a:lnSpc>
                          <a:spcPts val="1800"/>
                        </a:lnSpc>
                        <a:spcAft>
                          <a:spcPts val="1200"/>
                        </a:spcAft>
                      </a:pPr>
                      <a:r>
                        <a:rPr lang="en-US" sz="1400">
                          <a:effectLst/>
                          <a:latin typeface="Times New Roman" pitchFamily="18" charset="0"/>
                          <a:cs typeface="Times New Roman" pitchFamily="18" charset="0"/>
                        </a:rPr>
                        <a:t>- Trồng nhiều loại cây mới.</a:t>
                      </a:r>
                    </a:p>
                    <a:p>
                      <a:pPr marL="30480" marR="30480" algn="just">
                        <a:lnSpc>
                          <a:spcPts val="1800"/>
                        </a:lnSpc>
                        <a:spcAft>
                          <a:spcPts val="1200"/>
                        </a:spcAft>
                      </a:pPr>
                      <a:r>
                        <a:rPr lang="en-US" sz="1400">
                          <a:effectLst/>
                          <a:latin typeface="Times New Roman" pitchFamily="18" charset="0"/>
                          <a:cs typeface="Times New Roman" pitchFamily="18" charset="0"/>
                        </a:rPr>
                        <a:t>- Thủ công nghiệp và thương nghiệp tiếp tục phát triển.</a:t>
                      </a:r>
                      <a:endParaRPr lang="en-US" sz="1400">
                        <a:effectLst/>
                        <a:latin typeface="Times New Roman" pitchFamily="18" charset="0"/>
                        <a:ea typeface="Times New Roman"/>
                        <a:cs typeface="Times New Roman" pitchFamily="18" charset="0"/>
                      </a:endParaRPr>
                    </a:p>
                  </a:txBody>
                  <a:tcPr marL="34879" marR="34879" marT="34879" marB="34879"/>
                </a:tc>
                <a:extLst>
                  <a:ext uri="{0D108BD9-81ED-4DB2-BD59-A6C34878D82A}">
                    <a16:rowId xmlns:a16="http://schemas.microsoft.com/office/drawing/2014/main" val="10003"/>
                  </a:ext>
                </a:extLst>
              </a:tr>
              <a:tr h="644348">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Tình hình</a:t>
                      </a:r>
                    </a:p>
                    <a:p>
                      <a:pPr marL="30480" marR="30480" algn="just">
                        <a:lnSpc>
                          <a:spcPts val="1800"/>
                        </a:lnSpc>
                        <a:spcAft>
                          <a:spcPts val="1200"/>
                        </a:spcAft>
                      </a:pPr>
                      <a:r>
                        <a:rPr lang="en-US" sz="1400">
                          <a:effectLst/>
                          <a:latin typeface="Times New Roman" pitchFamily="18" charset="0"/>
                          <a:cs typeface="Times New Roman" pitchFamily="18" charset="0"/>
                        </a:rPr>
                        <a:t>xã hội</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Đời sống nhân dân ổn định, sung túc.</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 Mâu thuẫn xã hội gay gắt.</a:t>
                      </a:r>
                      <a:endParaRPr lang="en-US" sz="1400">
                        <a:effectLst/>
                        <a:latin typeface="Times New Roman" pitchFamily="18" charset="0"/>
                        <a:ea typeface="Times New Roman"/>
                        <a:cs typeface="Times New Roman" pitchFamily="18" charset="0"/>
                      </a:endParaRPr>
                    </a:p>
                  </a:txBody>
                  <a:tcPr marL="34879" marR="34879" marT="34879" marB="34879"/>
                </a:tc>
                <a:tc>
                  <a:txBody>
                    <a:bodyPr/>
                    <a:lstStyle/>
                    <a:p>
                      <a:pPr marL="30480" marR="30480" algn="just">
                        <a:lnSpc>
                          <a:spcPts val="1800"/>
                        </a:lnSpc>
                        <a:spcAft>
                          <a:spcPts val="1200"/>
                        </a:spcAft>
                      </a:pPr>
                      <a:r>
                        <a:rPr lang="en-US" sz="1400">
                          <a:effectLst/>
                          <a:latin typeface="Times New Roman" pitchFamily="18" charset="0"/>
                          <a:cs typeface="Times New Roman" pitchFamily="18" charset="0"/>
                        </a:rPr>
                        <a:t>- Xây dựng khối hòa hợp dân tộc, hạn chế sự phân biệt sắc tộc,tôn giáo.</a:t>
                      </a:r>
                      <a:endParaRPr lang="en-US" sz="1400">
                        <a:effectLst/>
                        <a:latin typeface="Times New Roman" pitchFamily="18" charset="0"/>
                        <a:ea typeface="Times New Roman"/>
                        <a:cs typeface="Times New Roman" pitchFamily="18" charset="0"/>
                      </a:endParaRPr>
                    </a:p>
                  </a:txBody>
                  <a:tcPr marL="34879" marR="34879" marT="34879" marB="34879"/>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3106738" y="-83395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52552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atin typeface="Times New Roman" pitchFamily="18" charset="0"/>
                <a:cs typeface="Times New Roman" pitchFamily="18" charset="0"/>
              </a:rPr>
              <a:t>- Một số thành tựu văn hóa của Đông Nam Á chịu ảnh hưởng của văn hóa Ấn Độ:</a:t>
            </a:r>
          </a:p>
          <a:p>
            <a:r>
              <a:rPr lang="en-US">
                <a:latin typeface="Times New Roman" pitchFamily="18" charset="0"/>
                <a:cs typeface="Times New Roman" pitchFamily="18" charset="0"/>
              </a:rPr>
              <a:t>+ Thánh địa Mỹ Sơn (Quảng Nam, Việt Nam).</a:t>
            </a:r>
          </a:p>
          <a:p>
            <a:r>
              <a:rPr lang="en-US">
                <a:latin typeface="Times New Roman" pitchFamily="18" charset="0"/>
                <a:cs typeface="Times New Roman" pitchFamily="18" charset="0"/>
              </a:rPr>
              <a:t>+ Đền Bô-rô-bu-đua (In-đô-nê-xi-a).</a:t>
            </a:r>
          </a:p>
          <a:p>
            <a:r>
              <a:rPr lang="en-US">
                <a:latin typeface="Times New Roman" pitchFamily="18" charset="0"/>
                <a:cs typeface="Times New Roman" pitchFamily="18" charset="0"/>
              </a:rPr>
              <a:t>+ Đền Ăng-co Vát, Ăng-co Thom (Cam-pu-chia).</a:t>
            </a:r>
          </a:p>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0774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a:latin typeface="Times New Roman" pitchFamily="18" charset="0"/>
                <a:cs typeface="Times New Roman" pitchFamily="18" charset="0"/>
              </a:rPr>
              <a:t>(*) Giới thiệu về chùa hang A-gian-ta.</a:t>
            </a:r>
          </a:p>
          <a:p>
            <a:r>
              <a:rPr lang="en-US">
                <a:latin typeface="Times New Roman" pitchFamily="18" charset="0"/>
                <a:cs typeface="Times New Roman" pitchFamily="18" charset="0"/>
              </a:rPr>
              <a:t>- Ấn Độ - một quốc gia có nền nghệ thuật, kiến trúc chịu ảnh hưởng sâu sắc từ tôn giáo.</a:t>
            </a:r>
          </a:p>
          <a:p>
            <a:r>
              <a:rPr lang="en-US">
                <a:latin typeface="Times New Roman" pitchFamily="18" charset="0"/>
                <a:cs typeface="Times New Roman" pitchFamily="18" charset="0"/>
              </a:rPr>
              <a:t>- Khi nhắc đến Ấn Độ, chúng ta không thể không nhắc tới Hệ thống hang động A-gian-ta là một quần thể các di tích nằm ở huyện Aurangabad, tiểu bangMaharashtra, Ấn Độ. </a:t>
            </a:r>
          </a:p>
          <a:p>
            <a:r>
              <a:rPr lang="en-US">
                <a:latin typeface="Times New Roman" pitchFamily="18" charset="0"/>
                <a:cs typeface="Times New Roman" pitchFamily="18" charset="0"/>
              </a:rPr>
              <a:t>- Chùa hang A-gian-ta gồm 31 hang động. Các hang động chủ yếu được xây dựng từ thế kỉ IV - VIII. Từ một dải núi đá khổng lồ, người Ấn đã tạo nên những công trình kiến trúc kì vĩ, nhưng tỉ mỉ, tinh tế trong từng chi tiết.</a:t>
            </a:r>
          </a:p>
          <a:p>
            <a:r>
              <a:rPr lang="en-US">
                <a:latin typeface="Times New Roman" pitchFamily="18" charset="0"/>
                <a:cs typeface="Times New Roman" pitchFamily="18" charset="0"/>
              </a:rPr>
              <a:t>- Năm 1983, quần thể này được UNESCO công nhận là di sản văn hóa thế giới.</a:t>
            </a:r>
          </a:p>
          <a:p>
            <a:endParaRPr lang="en-US"/>
          </a:p>
        </p:txBody>
      </p:sp>
    </p:spTree>
    <p:extLst>
      <p:ext uri="{BB962C8B-B14F-4D97-AF65-F5344CB8AC3E}">
        <p14:creationId xmlns:p14="http://schemas.microsoft.com/office/powerpoint/2010/main" val="1240643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41564" y="248331"/>
            <a:ext cx="3115693" cy="260103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5045286"/>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254259"/>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2" y="3260195"/>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6065" y="2782223"/>
            <a:ext cx="8151868"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5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53114" y="3098564"/>
            <a:ext cx="7037773" cy="400110"/>
          </a:xfrm>
          <a:prstGeom prst="rect">
            <a:avLst/>
          </a:prstGeom>
          <a:noFill/>
        </p:spPr>
        <p:txBody>
          <a:bodyPr wrap="square" rtlCol="0">
            <a:spAutoFit/>
          </a:bodyPr>
          <a:lstStyle/>
          <a:p>
            <a:pPr>
              <a:buClr>
                <a:srgbClr val="000000"/>
              </a:buClr>
              <a:buFont typeface="Arial"/>
              <a:buNone/>
            </a:pPr>
            <a:r>
              <a:rPr lang="en-US" sz="2000" b="1" i="1" kern="0" dirty="0" err="1">
                <a:solidFill>
                  <a:prstClr val="white"/>
                </a:solidFill>
                <a:latin typeface="Times New Roman" panose="02020603050405020304" pitchFamily="18" charset="0"/>
                <a:cs typeface="Times New Roman" panose="02020603050405020304" pitchFamily="18" charset="0"/>
                <a:sym typeface="Arial"/>
              </a:rPr>
              <a:t>Câu</a:t>
            </a:r>
            <a:r>
              <a:rPr lang="en-US" sz="2000" b="1" i="1" kern="0" dirty="0">
                <a:solidFill>
                  <a:prstClr val="white"/>
                </a:solidFill>
                <a:latin typeface="Times New Roman" panose="02020603050405020304" pitchFamily="18" charset="0"/>
                <a:cs typeface="Times New Roman" panose="02020603050405020304" pitchFamily="18" charset="0"/>
                <a:sym typeface="Arial"/>
              </a:rPr>
              <a:t> 1:</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Chữ</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viết</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phổ</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biến</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của</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người</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Ấn</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Độ</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là</a:t>
            </a:r>
            <a:r>
              <a:rPr lang="en-US" sz="2000" kern="0" dirty="0">
                <a:solidFill>
                  <a:prstClr val="white"/>
                </a:solidFill>
                <a:latin typeface="Times New Roman" panose="02020603050405020304" pitchFamily="18" charset="0"/>
                <a:cs typeface="Times New Roman" panose="02020603050405020304" pitchFamily="18" charset="0"/>
                <a:sym typeface="Arial"/>
              </a:rPr>
              <a:t> </a:t>
            </a:r>
            <a:r>
              <a:rPr lang="en-US" sz="2000" kern="0" dirty="0" err="1">
                <a:solidFill>
                  <a:prstClr val="white"/>
                </a:solidFill>
                <a:latin typeface="Times New Roman" panose="02020603050405020304" pitchFamily="18" charset="0"/>
                <a:cs typeface="Times New Roman" panose="02020603050405020304" pitchFamily="18" charset="0"/>
                <a:sym typeface="Arial"/>
              </a:rPr>
              <a:t>gì</a:t>
            </a:r>
            <a:r>
              <a:rPr lang="en-US" sz="2000" kern="0" dirty="0">
                <a:solidFill>
                  <a:prstClr val="white"/>
                </a:solidFill>
                <a:latin typeface="Times New Roman" panose="02020603050405020304" pitchFamily="18" charset="0"/>
                <a:cs typeface="Times New Roman" panose="02020603050405020304" pitchFamily="18" charset="0"/>
                <a:sym typeface="Arial"/>
              </a:rPr>
              <a:t>?</a:t>
            </a:r>
          </a:p>
        </p:txBody>
      </p:sp>
      <p:sp>
        <p:nvSpPr>
          <p:cNvPr id="15" name="bang a">
            <a:extLst>
              <a:ext uri="{FF2B5EF4-FFF2-40B4-BE49-F238E27FC236}">
                <a16:creationId xmlns:a16="http://schemas.microsoft.com/office/drawing/2014/main" id="{D0E6AFB4-275F-4728-9A13-27E00F9EA3A2}"/>
              </a:ext>
            </a:extLst>
          </p:cNvPr>
          <p:cNvSpPr/>
          <p:nvPr/>
        </p:nvSpPr>
        <p:spPr>
          <a:xfrm flipH="1">
            <a:off x="604748" y="3882804"/>
            <a:ext cx="3937330" cy="72714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50">
              <a:solidFill>
                <a:prstClr val="white"/>
              </a:solidFill>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604749" y="4754418"/>
            <a:ext cx="3937330" cy="55218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50">
              <a:solidFill>
                <a:prstClr val="white"/>
              </a:solidFill>
              <a:sym typeface="Arial"/>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829508" y="3984213"/>
            <a:ext cx="3487814"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A.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Chữ</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Phạn</a:t>
            </a:r>
            <a:endPar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741826" y="4794643"/>
            <a:ext cx="3487814"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C</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kern="0" dirty="0" err="1">
                <a:solidFill>
                  <a:schemeClr val="bg1"/>
                </a:solidFill>
                <a:latin typeface="Times New Roman" panose="02020603050405020304" pitchFamily="18" charset="0"/>
                <a:cs typeface="Times New Roman" panose="02020603050405020304" pitchFamily="18" charset="0"/>
                <a:sym typeface="Arial"/>
              </a:rPr>
              <a:t>Chữ</a:t>
            </a:r>
            <a:r>
              <a:rPr lang="en-US" sz="1800" kern="0" dirty="0">
                <a:solidFill>
                  <a:schemeClr val="bg1"/>
                </a:solidFill>
                <a:latin typeface="Times New Roman" panose="02020603050405020304" pitchFamily="18" charset="0"/>
                <a:cs typeface="Times New Roman" panose="02020603050405020304" pitchFamily="18" charset="0"/>
                <a:sym typeface="Arial"/>
              </a:rPr>
              <a:t> La </a:t>
            </a:r>
            <a:r>
              <a:rPr lang="en-US" sz="1800" kern="0" dirty="0" err="1">
                <a:solidFill>
                  <a:schemeClr val="bg1"/>
                </a:solidFill>
                <a:latin typeface="Times New Roman" panose="02020603050405020304" pitchFamily="18" charset="0"/>
                <a:cs typeface="Times New Roman" panose="02020603050405020304" pitchFamily="18" charset="0"/>
                <a:sym typeface="Arial"/>
              </a:rPr>
              <a:t>tinh</a:t>
            </a:r>
            <a:endPar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4601921" y="3947866"/>
            <a:ext cx="3937330" cy="69594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50">
              <a:solidFill>
                <a:prstClr val="white"/>
              </a:solidFill>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4754418"/>
            <a:ext cx="3937330" cy="55218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50">
              <a:solidFill>
                <a:prstClr val="white"/>
              </a:solidFill>
              <a:sym typeface="Arial"/>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4766838" y="4070868"/>
            <a:ext cx="3487814"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B. </a:t>
            </a:r>
            <a:r>
              <a:rPr lang="en-US" sz="1800" kern="0" dirty="0" err="1">
                <a:solidFill>
                  <a:prstClr val="white"/>
                </a:solidFill>
                <a:latin typeface="Times New Roman" panose="02020603050405020304" pitchFamily="18" charset="0"/>
                <a:cs typeface="Times New Roman" panose="02020603050405020304" pitchFamily="18" charset="0"/>
                <a:sym typeface="Arial"/>
              </a:rPr>
              <a:t>Chữ</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Hán</a:t>
            </a:r>
            <a:endPar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4826678" y="4773031"/>
            <a:ext cx="3487814"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D. </a:t>
            </a:r>
            <a:r>
              <a:rPr lang="en-US" sz="1800" kern="0" dirty="0" err="1">
                <a:solidFill>
                  <a:prstClr val="white"/>
                </a:solidFill>
                <a:latin typeface="Times New Roman" panose="02020603050405020304" pitchFamily="18" charset="0"/>
                <a:cs typeface="Times New Roman" panose="02020603050405020304" pitchFamily="18" charset="0"/>
                <a:sym typeface="Arial"/>
              </a:rPr>
              <a:t>Chữ</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Nôm</a:t>
            </a:r>
            <a:endPar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9144001" y="933646"/>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9152179" y="1841368"/>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3"/>
          <a:stretch>
            <a:fillRect/>
          </a:stretch>
        </p:blipFill>
        <p:spPr>
          <a:xfrm>
            <a:off x="9152179" y="2258560"/>
            <a:ext cx="365522" cy="365522"/>
          </a:xfrm>
          <a:prstGeom prst="rect">
            <a:avLst/>
          </a:prstGeom>
        </p:spPr>
      </p:pic>
      <p:sp>
        <p:nvSpPr>
          <p:cNvPr id="2" name="Oval 1">
            <a:extLst>
              <a:ext uri="{FF2B5EF4-FFF2-40B4-BE49-F238E27FC236}">
                <a16:creationId xmlns:a16="http://schemas.microsoft.com/office/drawing/2014/main" id="{E72CD37C-D083-43CE-9D91-2C663579640C}"/>
              </a:ext>
            </a:extLst>
          </p:cNvPr>
          <p:cNvSpPr/>
          <p:nvPr/>
        </p:nvSpPr>
        <p:spPr>
          <a:xfrm>
            <a:off x="889348" y="4051223"/>
            <a:ext cx="586912" cy="302322"/>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579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8"/>
                </p:tgtEl>
              </p:cMediaNode>
            </p:audio>
            <p:seq concurrent="1" nextAc="seek">
              <p:cTn id="36" restart="whenNotActive" fill="hold" evtFilter="cancelBubble" nodeType="interactiveSeq">
                <p:stCondLst>
                  <p:cond evt="onClick" delay="0">
                    <p:tgtEl>
                      <p:spTgt spid="25"/>
                    </p:tgtEl>
                  </p:cond>
                </p:stCondLst>
                <p:endSync evt="end" delay="0">
                  <p:rtn val="all"/>
                </p:endSync>
                <p:childTnLst>
                  <p:par>
                    <p:cTn id="37" fill="hold">
                      <p:stCondLst>
                        <p:cond delay="0"/>
                      </p:stCondLst>
                      <p:childTnLst>
                        <p:par>
                          <p:cTn id="38" fill="hold">
                            <p:stCondLst>
                              <p:cond delay="0"/>
                            </p:stCondLst>
                            <p:childTnLst>
                              <p:par>
                                <p:cTn id="39" presetID="24" presetClass="emph" presetSubtype="0" fill="hold" grpId="1" nodeType="clickEffect">
                                  <p:stCondLst>
                                    <p:cond delay="0"/>
                                  </p:stCondLst>
                                  <p:childTnLst>
                                    <p:animClr clrSpc="hsl" dir="cw">
                                      <p:cBhvr override="childStyle">
                                        <p:cTn id="40" dur="500" fill="hold"/>
                                        <p:tgtEl>
                                          <p:spTgt spid="25"/>
                                        </p:tgtEl>
                                        <p:attrNameLst>
                                          <p:attrName>style.color</p:attrName>
                                        </p:attrNameLst>
                                      </p:cBhvr>
                                      <p:by>
                                        <p:hsl h="0" s="-12549" l="-25098"/>
                                      </p:by>
                                    </p:animClr>
                                    <p:animClr clrSpc="hsl" dir="cw">
                                      <p:cBhvr>
                                        <p:cTn id="41" dur="500" fill="hold"/>
                                        <p:tgtEl>
                                          <p:spTgt spid="25"/>
                                        </p:tgtEl>
                                        <p:attrNameLst>
                                          <p:attrName>fillcolor</p:attrName>
                                        </p:attrNameLst>
                                      </p:cBhvr>
                                      <p:by>
                                        <p:hsl h="0" s="-12549" l="-25098"/>
                                      </p:by>
                                    </p:animClr>
                                    <p:animClr clrSpc="hsl" dir="cw">
                                      <p:cBhvr>
                                        <p:cTn id="42" dur="500" fill="hold"/>
                                        <p:tgtEl>
                                          <p:spTgt spid="25"/>
                                        </p:tgtEl>
                                        <p:attrNameLst>
                                          <p:attrName>stroke.color</p:attrName>
                                        </p:attrNameLst>
                                      </p:cBhvr>
                                      <p:by>
                                        <p:hsl h="0" s="-12549" l="-25098"/>
                                      </p:by>
                                    </p:animClr>
                                    <p:set>
                                      <p:cBhvr>
                                        <p:cTn id="43" dur="500" fill="hold"/>
                                        <p:tgtEl>
                                          <p:spTgt spid="25"/>
                                        </p:tgtEl>
                                        <p:attrNameLst>
                                          <p:attrName>fill.type</p:attrName>
                                        </p:attrNameLst>
                                      </p:cBhvr>
                                      <p:to>
                                        <p:strVal val="solid"/>
                                      </p:to>
                                    </p:set>
                                  </p:childTnLst>
                                </p:cTn>
                              </p:par>
                              <p:par>
                                <p:cTn id="44" presetID="19" presetClass="emph" presetSubtype="0" fill="hold" grpId="0" nodeType="withEffect">
                                  <p:stCondLst>
                                    <p:cond delay="0"/>
                                  </p:stCondLst>
                                  <p:childTnLst>
                                    <p:animClr clrSpc="rgb" dir="cw">
                                      <p:cBhvr override="childStyle">
                                        <p:cTn id="45" dur="500" fill="hold"/>
                                        <p:tgtEl>
                                          <p:spTgt spid="15"/>
                                        </p:tgtEl>
                                        <p:attrNameLst>
                                          <p:attrName>style.color</p:attrName>
                                        </p:attrNameLst>
                                      </p:cBhvr>
                                      <p:to>
                                        <a:srgbClr val="FFC000"/>
                                      </p:to>
                                    </p:animClr>
                                    <p:animClr clrSpc="rgb" dir="cw">
                                      <p:cBhvr>
                                        <p:cTn id="46" dur="500" fill="hold"/>
                                        <p:tgtEl>
                                          <p:spTgt spid="15"/>
                                        </p:tgtEl>
                                        <p:attrNameLst>
                                          <p:attrName>fillcolor</p:attrName>
                                        </p:attrNameLst>
                                      </p:cBhvr>
                                      <p:to>
                                        <a:srgbClr val="FFC000"/>
                                      </p:to>
                                    </p:animClr>
                                    <p:set>
                                      <p:cBhvr>
                                        <p:cTn id="47" dur="500" fill="hold"/>
                                        <p:tgtEl>
                                          <p:spTgt spid="15"/>
                                        </p:tgtEl>
                                        <p:attrNameLst>
                                          <p:attrName>fill.type</p:attrName>
                                        </p:attrNameLst>
                                      </p:cBhvr>
                                      <p:to>
                                        <p:strVal val="solid"/>
                                      </p:to>
                                    </p:set>
                                    <p:set>
                                      <p:cBhvr>
                                        <p:cTn id="48" dur="500" fill="hold"/>
                                        <p:tgtEl>
                                          <p:spTgt spid="15"/>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0221" fill="hold"/>
                                        <p:tgtEl>
                                          <p:spTgt spid="39"/>
                                        </p:tgtEl>
                                      </p:cBhvr>
                                    </p:cmd>
                                  </p:childTnLst>
                                </p:cTn>
                              </p:par>
                              <p:par>
                                <p:cTn id="51" presetID="3" presetClass="mediacall" presetSubtype="0" fill="hold" nodeType="withEffect">
                                  <p:stCondLst>
                                    <p:cond delay="0"/>
                                  </p:stCondLst>
                                  <p:childTnLst>
                                    <p:cmd type="call" cmd="stop">
                                      <p:cBhvr>
                                        <p:cTn id="52" dur="1" fill="hold"/>
                                        <p:tgtEl>
                                          <p:spTgt spid="38"/>
                                        </p:tgtEl>
                                      </p:cBhvr>
                                    </p:cmd>
                                  </p:childTnLst>
                                </p:cTn>
                              </p:par>
                              <p:par>
                                <p:cTn id="53" presetID="19" presetClass="emph" presetSubtype="0" repeatCount="4000" fill="hold" grpId="1" nodeType="withEffect">
                                  <p:stCondLst>
                                    <p:cond delay="3000"/>
                                  </p:stCondLst>
                                  <p:childTnLst>
                                    <p:animClr clrSpc="rgb" dir="cw">
                                      <p:cBhvr override="childStyle">
                                        <p:cTn id="54" dur="500" fill="hold"/>
                                        <p:tgtEl>
                                          <p:spTgt spid="15"/>
                                        </p:tgtEl>
                                        <p:attrNameLst>
                                          <p:attrName>style.color</p:attrName>
                                        </p:attrNameLst>
                                      </p:cBhvr>
                                      <p:to>
                                        <a:srgbClr val="92D050"/>
                                      </p:to>
                                    </p:animClr>
                                    <p:animClr clrSpc="rgb" dir="cw">
                                      <p:cBhvr>
                                        <p:cTn id="55" dur="500" fill="hold"/>
                                        <p:tgtEl>
                                          <p:spTgt spid="15"/>
                                        </p:tgtEl>
                                        <p:attrNameLst>
                                          <p:attrName>fillcolor</p:attrName>
                                        </p:attrNameLst>
                                      </p:cBhvr>
                                      <p:to>
                                        <a:srgbClr val="92D050"/>
                                      </p:to>
                                    </p:animClr>
                                    <p:set>
                                      <p:cBhvr>
                                        <p:cTn id="56" dur="500" fill="hold"/>
                                        <p:tgtEl>
                                          <p:spTgt spid="15"/>
                                        </p:tgtEl>
                                        <p:attrNameLst>
                                          <p:attrName>fill.type</p:attrName>
                                        </p:attrNameLst>
                                      </p:cBhvr>
                                      <p:to>
                                        <p:strVal val="solid"/>
                                      </p:to>
                                    </p:set>
                                    <p:set>
                                      <p:cBhvr>
                                        <p:cTn id="57" dur="500" fill="hold"/>
                                        <p:tgtEl>
                                          <p:spTgt spid="15"/>
                                        </p:tgtEl>
                                        <p:attrNameLst>
                                          <p:attrName>fill.on</p:attrName>
                                        </p:attrNameLst>
                                      </p:cBhvr>
                                      <p:to>
                                        <p:strVal val="true"/>
                                      </p:to>
                                    </p:set>
                                  </p:childTnLst>
                                </p:cTn>
                              </p:par>
                              <p:par>
                                <p:cTn id="58" presetID="1" presetClass="mediacall" presetSubtype="0" fill="hold" nodeType="withEffect">
                                  <p:stCondLst>
                                    <p:cond delay="3000"/>
                                  </p:stCondLst>
                                  <p:childTnLst>
                                    <p:cmd type="call" cmd="playFrom(0.0)">
                                      <p:cBhvr>
                                        <p:cTn id="59" dur="7734" fill="hold"/>
                                        <p:tgtEl>
                                          <p:spTgt spid="40"/>
                                        </p:tgtEl>
                                      </p:cBhvr>
                                    </p:cmd>
                                  </p:childTnLst>
                                </p:cTn>
                              </p:par>
                              <p:par>
                                <p:cTn id="60" presetID="3" presetClass="mediacall" presetSubtype="0" fill="hold" nodeType="withEffect">
                                  <p:stCondLst>
                                    <p:cond delay="3000"/>
                                  </p:stCondLst>
                                  <p:childTnLst>
                                    <p:cmd type="call" cmd="stop">
                                      <p:cBhvr>
                                        <p:cTn id="61" dur="1" fill="hold"/>
                                        <p:tgtEl>
                                          <p:spTgt spid="39"/>
                                        </p:tgtEl>
                                      </p:cBhvr>
                                    </p:cmd>
                                  </p:childTnLst>
                                </p:cTn>
                              </p:par>
                              <p:par>
                                <p:cTn id="62" presetID="24" presetClass="emph" presetSubtype="0" fill="hold" grpId="2" nodeType="withEffect">
                                  <p:stCondLst>
                                    <p:cond delay="3000"/>
                                  </p:stCondLst>
                                  <p:childTnLst>
                                    <p:animClr clrSpc="hsl" dir="cw">
                                      <p:cBhvr override="childStyle">
                                        <p:cTn id="63" dur="500" fill="hold"/>
                                        <p:tgtEl>
                                          <p:spTgt spid="25"/>
                                        </p:tgtEl>
                                        <p:attrNameLst>
                                          <p:attrName>style.color</p:attrName>
                                        </p:attrNameLst>
                                      </p:cBhvr>
                                      <p:by>
                                        <p:hsl h="0" s="-12549" l="-25098"/>
                                      </p:by>
                                    </p:animClr>
                                    <p:animClr clrSpc="hsl" dir="cw">
                                      <p:cBhvr>
                                        <p:cTn id="64" dur="500" fill="hold"/>
                                        <p:tgtEl>
                                          <p:spTgt spid="25"/>
                                        </p:tgtEl>
                                        <p:attrNameLst>
                                          <p:attrName>fillcolor</p:attrName>
                                        </p:attrNameLst>
                                      </p:cBhvr>
                                      <p:by>
                                        <p:hsl h="0" s="-12549" l="-25098"/>
                                      </p:by>
                                    </p:animClr>
                                    <p:animClr clrSpc="hsl" dir="cw">
                                      <p:cBhvr>
                                        <p:cTn id="65" dur="500" fill="hold"/>
                                        <p:tgtEl>
                                          <p:spTgt spid="25"/>
                                        </p:tgtEl>
                                        <p:attrNameLst>
                                          <p:attrName>stroke.color</p:attrName>
                                        </p:attrNameLst>
                                      </p:cBhvr>
                                      <p:by>
                                        <p:hsl h="0" s="-12549" l="-25098"/>
                                      </p:by>
                                    </p:animClr>
                                    <p:set>
                                      <p:cBhvr>
                                        <p:cTn id="66"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33"/>
                    </p:tgtEl>
                  </p:cond>
                </p:stCondLst>
                <p:endSync evt="end" delay="0">
                  <p:rtn val="all"/>
                </p:endSync>
                <p:childTnLst>
                  <p:par>
                    <p:cTn id="68" fill="hold">
                      <p:stCondLst>
                        <p:cond delay="0"/>
                      </p:stCondLst>
                      <p:childTnLst>
                        <p:par>
                          <p:cTn id="69" fill="hold">
                            <p:stCondLst>
                              <p:cond delay="0"/>
                            </p:stCondLst>
                            <p:childTnLst>
                              <p:par>
                                <p:cTn id="70" presetID="24" presetClass="emph" presetSubtype="0" fill="hold" grpId="1" nodeType="clickEffect">
                                  <p:stCondLst>
                                    <p:cond delay="0"/>
                                  </p:stCondLst>
                                  <p:childTnLst>
                                    <p:animClr clrSpc="hsl" dir="cw">
                                      <p:cBhvr override="childStyle">
                                        <p:cTn id="71" dur="500" fill="hold"/>
                                        <p:tgtEl>
                                          <p:spTgt spid="33"/>
                                        </p:tgtEl>
                                        <p:attrNameLst>
                                          <p:attrName>style.color</p:attrName>
                                        </p:attrNameLst>
                                      </p:cBhvr>
                                      <p:by>
                                        <p:hsl h="0" s="-12549" l="-25098"/>
                                      </p:by>
                                    </p:animClr>
                                    <p:animClr clrSpc="hsl" dir="cw">
                                      <p:cBhvr>
                                        <p:cTn id="72" dur="500" fill="hold"/>
                                        <p:tgtEl>
                                          <p:spTgt spid="33"/>
                                        </p:tgtEl>
                                        <p:attrNameLst>
                                          <p:attrName>fillcolor</p:attrName>
                                        </p:attrNameLst>
                                      </p:cBhvr>
                                      <p:by>
                                        <p:hsl h="0" s="-12549" l="-25098"/>
                                      </p:by>
                                    </p:animClr>
                                    <p:animClr clrSpc="hsl" dir="cw">
                                      <p:cBhvr>
                                        <p:cTn id="73" dur="500" fill="hold"/>
                                        <p:tgtEl>
                                          <p:spTgt spid="33"/>
                                        </p:tgtEl>
                                        <p:attrNameLst>
                                          <p:attrName>stroke.color</p:attrName>
                                        </p:attrNameLst>
                                      </p:cBhvr>
                                      <p:by>
                                        <p:hsl h="0" s="-12549" l="-25098"/>
                                      </p:by>
                                    </p:animClr>
                                    <p:set>
                                      <p:cBhvr>
                                        <p:cTn id="74" dur="500" fill="hold"/>
                                        <p:tgtEl>
                                          <p:spTgt spid="33"/>
                                        </p:tgtEl>
                                        <p:attrNameLst>
                                          <p:attrName>fill.type</p:attrName>
                                        </p:attrNameLst>
                                      </p:cBhvr>
                                      <p:to>
                                        <p:strVal val="solid"/>
                                      </p:to>
                                    </p:set>
                                  </p:childTnLst>
                                </p:cTn>
                              </p:par>
                              <p:par>
                                <p:cTn id="75" presetID="19" presetClass="emph" presetSubtype="0" fill="hold" grpId="0" nodeType="withEffect">
                                  <p:stCondLst>
                                    <p:cond delay="0"/>
                                  </p:stCondLst>
                                  <p:childTnLst>
                                    <p:animClr clrSpc="rgb" dir="cw">
                                      <p:cBhvr override="childStyle">
                                        <p:cTn id="76" dur="500" fill="hold"/>
                                        <p:tgtEl>
                                          <p:spTgt spid="31"/>
                                        </p:tgtEl>
                                        <p:attrNameLst>
                                          <p:attrName>style.color</p:attrName>
                                        </p:attrNameLst>
                                      </p:cBhvr>
                                      <p:to>
                                        <a:srgbClr val="FFC000"/>
                                      </p:to>
                                    </p:animClr>
                                    <p:animClr clrSpc="rgb" dir="cw">
                                      <p:cBhvr>
                                        <p:cTn id="77" dur="500" fill="hold"/>
                                        <p:tgtEl>
                                          <p:spTgt spid="31"/>
                                        </p:tgtEl>
                                        <p:attrNameLst>
                                          <p:attrName>fillcolor</p:attrName>
                                        </p:attrNameLst>
                                      </p:cBhvr>
                                      <p:to>
                                        <a:srgbClr val="FFC000"/>
                                      </p:to>
                                    </p:animClr>
                                    <p:set>
                                      <p:cBhvr>
                                        <p:cTn id="78" dur="500" fill="hold"/>
                                        <p:tgtEl>
                                          <p:spTgt spid="31"/>
                                        </p:tgtEl>
                                        <p:attrNameLst>
                                          <p:attrName>fill.type</p:attrName>
                                        </p:attrNameLst>
                                      </p:cBhvr>
                                      <p:to>
                                        <p:strVal val="solid"/>
                                      </p:to>
                                    </p:set>
                                    <p:set>
                                      <p:cBhvr>
                                        <p:cTn id="79" dur="500" fill="hold"/>
                                        <p:tgtEl>
                                          <p:spTgt spid="31"/>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221" fill="hold"/>
                                        <p:tgtEl>
                                          <p:spTgt spid="39"/>
                                        </p:tgtEl>
                                      </p:cBhvr>
                                    </p:cmd>
                                  </p:childTnLst>
                                </p:cTn>
                              </p:par>
                              <p:par>
                                <p:cTn id="82" presetID="3" presetClass="mediacall" presetSubtype="0" fill="hold" nodeType="withEffect">
                                  <p:stCondLst>
                                    <p:cond delay="0"/>
                                  </p:stCondLst>
                                  <p:childTnLst>
                                    <p:cmd type="call" cmd="stop">
                                      <p:cBhvr>
                                        <p:cTn id="83" dur="1" fill="hold"/>
                                        <p:tgtEl>
                                          <p:spTgt spid="38"/>
                                        </p:tgtEl>
                                      </p:cBhvr>
                                    </p:cmd>
                                  </p:childTnLst>
                                </p:cTn>
                              </p:par>
                              <p:par>
                                <p:cTn id="84" presetID="19" presetClass="emph" presetSubtype="0" fill="hold" grpId="1" nodeType="withEffect">
                                  <p:stCondLst>
                                    <p:cond delay="3000"/>
                                  </p:stCondLst>
                                  <p:childTnLst>
                                    <p:animClr clrSpc="rgb" dir="cw">
                                      <p:cBhvr override="childStyle">
                                        <p:cTn id="85" dur="500" fill="hold"/>
                                        <p:tgtEl>
                                          <p:spTgt spid="31"/>
                                        </p:tgtEl>
                                        <p:attrNameLst>
                                          <p:attrName>style.color</p:attrName>
                                        </p:attrNameLst>
                                      </p:cBhvr>
                                      <p:to>
                                        <a:srgbClr val="FF0000"/>
                                      </p:to>
                                    </p:animClr>
                                    <p:animClr clrSpc="rgb" dir="cw">
                                      <p:cBhvr>
                                        <p:cTn id="86" dur="500" fill="hold"/>
                                        <p:tgtEl>
                                          <p:spTgt spid="31"/>
                                        </p:tgtEl>
                                        <p:attrNameLst>
                                          <p:attrName>fillcolor</p:attrName>
                                        </p:attrNameLst>
                                      </p:cBhvr>
                                      <p:to>
                                        <a:srgbClr val="FF0000"/>
                                      </p:to>
                                    </p:animClr>
                                    <p:set>
                                      <p:cBhvr>
                                        <p:cTn id="87" dur="500" fill="hold"/>
                                        <p:tgtEl>
                                          <p:spTgt spid="31"/>
                                        </p:tgtEl>
                                        <p:attrNameLst>
                                          <p:attrName>fill.type</p:attrName>
                                        </p:attrNameLst>
                                      </p:cBhvr>
                                      <p:to>
                                        <p:strVal val="solid"/>
                                      </p:to>
                                    </p:set>
                                    <p:set>
                                      <p:cBhvr>
                                        <p:cTn id="88" dur="500" fill="hold"/>
                                        <p:tgtEl>
                                          <p:spTgt spid="31"/>
                                        </p:tgtEl>
                                        <p:attrNameLst>
                                          <p:attrName>fill.on</p:attrName>
                                        </p:attrNameLst>
                                      </p:cBhvr>
                                      <p:to>
                                        <p:strVal val="true"/>
                                      </p:to>
                                    </p:set>
                                  </p:childTnLst>
                                </p:cTn>
                              </p:par>
                              <p:par>
                                <p:cTn id="89" presetID="19" presetClass="emph" presetSubtype="0" repeatCount="4000" fill="hold" grpId="2" nodeType="withEffect">
                                  <p:stCondLst>
                                    <p:cond delay="3000"/>
                                  </p:stCondLst>
                                  <p:childTnLst>
                                    <p:animClr clrSpc="rgb" dir="cw">
                                      <p:cBhvr override="childStyle">
                                        <p:cTn id="90" dur="500" fill="hold"/>
                                        <p:tgtEl>
                                          <p:spTgt spid="15"/>
                                        </p:tgtEl>
                                        <p:attrNameLst>
                                          <p:attrName>style.color</p:attrName>
                                        </p:attrNameLst>
                                      </p:cBhvr>
                                      <p:to>
                                        <a:srgbClr val="92D050"/>
                                      </p:to>
                                    </p:animClr>
                                    <p:animClr clrSpc="rgb" dir="cw">
                                      <p:cBhvr>
                                        <p:cTn id="91" dur="500" fill="hold"/>
                                        <p:tgtEl>
                                          <p:spTgt spid="15"/>
                                        </p:tgtEl>
                                        <p:attrNameLst>
                                          <p:attrName>fillcolor</p:attrName>
                                        </p:attrNameLst>
                                      </p:cBhvr>
                                      <p:to>
                                        <a:srgbClr val="92D050"/>
                                      </p:to>
                                    </p:animClr>
                                    <p:set>
                                      <p:cBhvr>
                                        <p:cTn id="92" dur="500" fill="hold"/>
                                        <p:tgtEl>
                                          <p:spTgt spid="15"/>
                                        </p:tgtEl>
                                        <p:attrNameLst>
                                          <p:attrName>fill.type</p:attrName>
                                        </p:attrNameLst>
                                      </p:cBhvr>
                                      <p:to>
                                        <p:strVal val="solid"/>
                                      </p:to>
                                    </p:set>
                                    <p:set>
                                      <p:cBhvr>
                                        <p:cTn id="93" dur="500" fill="hold"/>
                                        <p:tgtEl>
                                          <p:spTgt spid="15"/>
                                        </p:tgtEl>
                                        <p:attrNameLst>
                                          <p:attrName>fill.on</p:attrName>
                                        </p:attrNameLst>
                                      </p:cBhvr>
                                      <p:to>
                                        <p:strVal val="true"/>
                                      </p:to>
                                    </p:set>
                                  </p:childTnLst>
                                </p:cTn>
                              </p:par>
                              <p:par>
                                <p:cTn id="94" presetID="1" presetClass="mediacall" presetSubtype="0" fill="hold" nodeType="withEffect">
                                  <p:stCondLst>
                                    <p:cond delay="3000"/>
                                  </p:stCondLst>
                                  <p:childTnLst>
                                    <p:cmd type="call" cmd="playFrom(0.0)">
                                      <p:cBhvr>
                                        <p:cTn id="95" dur="5906" fill="hold"/>
                                        <p:tgtEl>
                                          <p:spTgt spid="41"/>
                                        </p:tgtEl>
                                      </p:cBhvr>
                                    </p:cmd>
                                  </p:childTnLst>
                                </p:cTn>
                              </p:par>
                              <p:par>
                                <p:cTn id="96" presetID="3" presetClass="mediacall" presetSubtype="0" fill="hold" nodeType="withEffect">
                                  <p:stCondLst>
                                    <p:cond delay="3000"/>
                                  </p:stCondLst>
                                  <p:childTnLst>
                                    <p:cmd type="call" cmd="stop">
                                      <p:cBhvr>
                                        <p:cTn id="97" dur="1" fill="hold"/>
                                        <p:tgtEl>
                                          <p:spTgt spid="39"/>
                                        </p:tgtEl>
                                      </p:cBhvr>
                                    </p:cmd>
                                  </p:childTnLst>
                                </p:cTn>
                              </p:par>
                              <p:par>
                                <p:cTn id="98" presetID="30" presetClass="emph" presetSubtype="0" fill="hold" grpId="2" nodeType="withEffect">
                                  <p:stCondLst>
                                    <p:cond delay="3000"/>
                                  </p:stCondLst>
                                  <p:childTnLst>
                                    <p:animClr clrSpc="hsl" dir="cw">
                                      <p:cBhvr override="childStyle">
                                        <p:cTn id="99" dur="500" fill="hold"/>
                                        <p:tgtEl>
                                          <p:spTgt spid="33"/>
                                        </p:tgtEl>
                                        <p:attrNameLst>
                                          <p:attrName>style.color</p:attrName>
                                        </p:attrNameLst>
                                      </p:cBhvr>
                                      <p:by>
                                        <p:hsl h="0" s="12549" l="25098"/>
                                      </p:by>
                                    </p:animClr>
                                    <p:animClr clrSpc="hsl" dir="cw">
                                      <p:cBhvr>
                                        <p:cTn id="100" dur="500" fill="hold"/>
                                        <p:tgtEl>
                                          <p:spTgt spid="33"/>
                                        </p:tgtEl>
                                        <p:attrNameLst>
                                          <p:attrName>fillcolor</p:attrName>
                                        </p:attrNameLst>
                                      </p:cBhvr>
                                      <p:by>
                                        <p:hsl h="0" s="12549" l="25098"/>
                                      </p:by>
                                    </p:animClr>
                                    <p:animClr clrSpc="hsl" dir="cw">
                                      <p:cBhvr>
                                        <p:cTn id="101" dur="500" fill="hold"/>
                                        <p:tgtEl>
                                          <p:spTgt spid="33"/>
                                        </p:tgtEl>
                                        <p:attrNameLst>
                                          <p:attrName>stroke.color</p:attrName>
                                        </p:attrNameLst>
                                      </p:cBhvr>
                                      <p:by>
                                        <p:hsl h="0" s="12549" l="25098"/>
                                      </p:by>
                                    </p:animClr>
                                    <p:set>
                                      <p:cBhvr>
                                        <p:cTn id="102" dur="500" fill="hold"/>
                                        <p:tgtEl>
                                          <p:spTgt spid="33"/>
                                        </p:tgtEl>
                                        <p:attrNameLst>
                                          <p:attrName>fill.type</p:attrName>
                                        </p:attrNameLst>
                                      </p:cBhvr>
                                      <p:to>
                                        <p:strVal val="solid"/>
                                      </p:to>
                                    </p:set>
                                  </p:childTnLst>
                                </p:cTn>
                              </p:par>
                              <p:par>
                                <p:cTn id="103" presetID="24" presetClass="emph" presetSubtype="0" fill="hold" grpId="3" nodeType="withEffect">
                                  <p:stCondLst>
                                    <p:cond delay="3000"/>
                                  </p:stCondLst>
                                  <p:childTnLst>
                                    <p:animClr clrSpc="hsl" dir="cw">
                                      <p:cBhvr override="childStyle">
                                        <p:cTn id="104" dur="500" fill="hold"/>
                                        <p:tgtEl>
                                          <p:spTgt spid="25"/>
                                        </p:tgtEl>
                                        <p:attrNameLst>
                                          <p:attrName>style.color</p:attrName>
                                        </p:attrNameLst>
                                      </p:cBhvr>
                                      <p:by>
                                        <p:hsl h="0" s="-12549" l="-25098"/>
                                      </p:by>
                                    </p:animClr>
                                    <p:animClr clrSpc="hsl" dir="cw">
                                      <p:cBhvr>
                                        <p:cTn id="105" dur="500" fill="hold"/>
                                        <p:tgtEl>
                                          <p:spTgt spid="25"/>
                                        </p:tgtEl>
                                        <p:attrNameLst>
                                          <p:attrName>fillcolor</p:attrName>
                                        </p:attrNameLst>
                                      </p:cBhvr>
                                      <p:by>
                                        <p:hsl h="0" s="-12549" l="-25098"/>
                                      </p:by>
                                    </p:animClr>
                                    <p:animClr clrSpc="hsl" dir="cw">
                                      <p:cBhvr>
                                        <p:cTn id="106" dur="500" fill="hold"/>
                                        <p:tgtEl>
                                          <p:spTgt spid="25"/>
                                        </p:tgtEl>
                                        <p:attrNameLst>
                                          <p:attrName>stroke.color</p:attrName>
                                        </p:attrNameLst>
                                      </p:cBhvr>
                                      <p:by>
                                        <p:hsl h="0" s="-12549" l="-25098"/>
                                      </p:by>
                                    </p:animClr>
                                    <p:set>
                                      <p:cBhvr>
                                        <p:cTn id="107"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8" restart="whenNotActive" fill="hold" evtFilter="cancelBubble" nodeType="interactiveSeq">
                <p:stCondLst>
                  <p:cond evt="onClick" delay="0">
                    <p:tgtEl>
                      <p:spTgt spid="27"/>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27"/>
                                        </p:tgtEl>
                                        <p:attrNameLst>
                                          <p:attrName>style.color</p:attrName>
                                        </p:attrNameLst>
                                      </p:cBhvr>
                                      <p:by>
                                        <p:hsl h="0" s="-12549" l="-25098"/>
                                      </p:by>
                                    </p:animClr>
                                    <p:animClr clrSpc="hsl" dir="cw">
                                      <p:cBhvr>
                                        <p:cTn id="113" dur="500" fill="hold"/>
                                        <p:tgtEl>
                                          <p:spTgt spid="27"/>
                                        </p:tgtEl>
                                        <p:attrNameLst>
                                          <p:attrName>fillcolor</p:attrName>
                                        </p:attrNameLst>
                                      </p:cBhvr>
                                      <p:by>
                                        <p:hsl h="0" s="-12549" l="-25098"/>
                                      </p:by>
                                    </p:animClr>
                                    <p:animClr clrSpc="hsl" dir="cw">
                                      <p:cBhvr>
                                        <p:cTn id="114" dur="500" fill="hold"/>
                                        <p:tgtEl>
                                          <p:spTgt spid="27"/>
                                        </p:tgtEl>
                                        <p:attrNameLst>
                                          <p:attrName>stroke.color</p:attrName>
                                        </p:attrNameLst>
                                      </p:cBhvr>
                                      <p:by>
                                        <p:hsl h="0" s="-12549" l="-25098"/>
                                      </p:by>
                                    </p:animClr>
                                    <p:set>
                                      <p:cBhvr>
                                        <p:cTn id="115" dur="500" fill="hold"/>
                                        <p:tgtEl>
                                          <p:spTgt spid="27"/>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16"/>
                                        </p:tgtEl>
                                        <p:attrNameLst>
                                          <p:attrName>style.color</p:attrName>
                                        </p:attrNameLst>
                                      </p:cBhvr>
                                      <p:to>
                                        <a:srgbClr val="FFC000"/>
                                      </p:to>
                                    </p:animClr>
                                    <p:animClr clrSpc="rgb" dir="cw">
                                      <p:cBhvr>
                                        <p:cTn id="118" dur="500" fill="hold"/>
                                        <p:tgtEl>
                                          <p:spTgt spid="16"/>
                                        </p:tgtEl>
                                        <p:attrNameLst>
                                          <p:attrName>fillcolor</p:attrName>
                                        </p:attrNameLst>
                                      </p:cBhvr>
                                      <p:to>
                                        <a:srgbClr val="FFC000"/>
                                      </p:to>
                                    </p:animClr>
                                    <p:set>
                                      <p:cBhvr>
                                        <p:cTn id="119" dur="500" fill="hold"/>
                                        <p:tgtEl>
                                          <p:spTgt spid="16"/>
                                        </p:tgtEl>
                                        <p:attrNameLst>
                                          <p:attrName>fill.type</p:attrName>
                                        </p:attrNameLst>
                                      </p:cBhvr>
                                      <p:to>
                                        <p:strVal val="solid"/>
                                      </p:to>
                                    </p:set>
                                    <p:set>
                                      <p:cBhvr>
                                        <p:cTn id="120" dur="500" fill="hold"/>
                                        <p:tgtEl>
                                          <p:spTgt spid="16"/>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21"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500"/>
                                  </p:stCondLst>
                                  <p:childTnLst>
                                    <p:animClr clrSpc="rgb" dir="cw">
                                      <p:cBhvr override="childStyle">
                                        <p:cTn id="126" dur="500" fill="hold"/>
                                        <p:tgtEl>
                                          <p:spTgt spid="16"/>
                                        </p:tgtEl>
                                        <p:attrNameLst>
                                          <p:attrName>style.color</p:attrName>
                                        </p:attrNameLst>
                                      </p:cBhvr>
                                      <p:to>
                                        <a:srgbClr val="FF0000"/>
                                      </p:to>
                                    </p:animClr>
                                    <p:animClr clrSpc="rgb" dir="cw">
                                      <p:cBhvr>
                                        <p:cTn id="127" dur="500" fill="hold"/>
                                        <p:tgtEl>
                                          <p:spTgt spid="16"/>
                                        </p:tgtEl>
                                        <p:attrNameLst>
                                          <p:attrName>fillcolor</p:attrName>
                                        </p:attrNameLst>
                                      </p:cBhvr>
                                      <p:to>
                                        <a:srgbClr val="FF0000"/>
                                      </p:to>
                                    </p:animClr>
                                    <p:set>
                                      <p:cBhvr>
                                        <p:cTn id="128" dur="500" fill="hold"/>
                                        <p:tgtEl>
                                          <p:spTgt spid="16"/>
                                        </p:tgtEl>
                                        <p:attrNameLst>
                                          <p:attrName>fill.type</p:attrName>
                                        </p:attrNameLst>
                                      </p:cBhvr>
                                      <p:to>
                                        <p:strVal val="solid"/>
                                      </p:to>
                                    </p:set>
                                    <p:set>
                                      <p:cBhvr>
                                        <p:cTn id="129" dur="500" fill="hold"/>
                                        <p:tgtEl>
                                          <p:spTgt spid="16"/>
                                        </p:tgtEl>
                                        <p:attrNameLst>
                                          <p:attrName>fill.on</p:attrName>
                                        </p:attrNameLst>
                                      </p:cBhvr>
                                      <p:to>
                                        <p:strVal val="true"/>
                                      </p:to>
                                    </p:set>
                                  </p:childTnLst>
                                </p:cTn>
                              </p:par>
                              <p:par>
                                <p:cTn id="130" presetID="19" presetClass="emph" presetSubtype="0" repeatCount="4000" fill="hold" grpId="3" nodeType="withEffect">
                                  <p:stCondLst>
                                    <p:cond delay="3500"/>
                                  </p:stCondLst>
                                  <p:childTnLst>
                                    <p:animClr clrSpc="rgb" dir="cw">
                                      <p:cBhvr override="childStyle">
                                        <p:cTn id="131" dur="500" fill="hold"/>
                                        <p:tgtEl>
                                          <p:spTgt spid="15"/>
                                        </p:tgtEl>
                                        <p:attrNameLst>
                                          <p:attrName>style.color</p:attrName>
                                        </p:attrNameLst>
                                      </p:cBhvr>
                                      <p:to>
                                        <a:srgbClr val="92D050"/>
                                      </p:to>
                                    </p:animClr>
                                    <p:animClr clrSpc="rgb" dir="cw">
                                      <p:cBhvr>
                                        <p:cTn id="132" dur="500" fill="hold"/>
                                        <p:tgtEl>
                                          <p:spTgt spid="15"/>
                                        </p:tgtEl>
                                        <p:attrNameLst>
                                          <p:attrName>fillcolor</p:attrName>
                                        </p:attrNameLst>
                                      </p:cBhvr>
                                      <p:to>
                                        <a:srgbClr val="92D050"/>
                                      </p:to>
                                    </p:animClr>
                                    <p:set>
                                      <p:cBhvr>
                                        <p:cTn id="133" dur="500" fill="hold"/>
                                        <p:tgtEl>
                                          <p:spTgt spid="15"/>
                                        </p:tgtEl>
                                        <p:attrNameLst>
                                          <p:attrName>fill.type</p:attrName>
                                        </p:attrNameLst>
                                      </p:cBhvr>
                                      <p:to>
                                        <p:strVal val="solid"/>
                                      </p:to>
                                    </p:set>
                                    <p:set>
                                      <p:cBhvr>
                                        <p:cTn id="134" dur="500" fill="hold"/>
                                        <p:tgtEl>
                                          <p:spTgt spid="15"/>
                                        </p:tgtEl>
                                        <p:attrNameLst>
                                          <p:attrName>fill.on</p:attrName>
                                        </p:attrNameLst>
                                      </p:cBhvr>
                                      <p:to>
                                        <p:strVal val="true"/>
                                      </p:to>
                                    </p:set>
                                  </p:childTnLst>
                                </p:cTn>
                              </p:par>
                              <p:par>
                                <p:cTn id="135" presetID="1" presetClass="mediacall" presetSubtype="0" fill="hold" nodeType="withEffect">
                                  <p:stCondLst>
                                    <p:cond delay="3500"/>
                                  </p:stCondLst>
                                  <p:childTnLst>
                                    <p:cmd type="call" cmd="playFrom(0.0)">
                                      <p:cBhvr>
                                        <p:cTn id="136" dur="5906" fill="hold"/>
                                        <p:tgtEl>
                                          <p:spTgt spid="41"/>
                                        </p:tgtEl>
                                      </p:cBhvr>
                                    </p:cmd>
                                  </p:childTnLst>
                                </p:cTn>
                              </p:par>
                              <p:par>
                                <p:cTn id="137" presetID="3" presetClass="mediacall" presetSubtype="0" fill="hold" nodeType="withEffect">
                                  <p:stCondLst>
                                    <p:cond delay="3500"/>
                                  </p:stCondLst>
                                  <p:childTnLst>
                                    <p:cmd type="call" cmd="stop">
                                      <p:cBhvr>
                                        <p:cTn id="138" dur="1" fill="hold"/>
                                        <p:tgtEl>
                                          <p:spTgt spid="39"/>
                                        </p:tgtEl>
                                      </p:cBhvr>
                                    </p:cmd>
                                  </p:childTnLst>
                                </p:cTn>
                              </p:par>
                              <p:par>
                                <p:cTn id="139" presetID="30" presetClass="emph" presetSubtype="0" fill="hold" grpId="2" nodeType="withEffect">
                                  <p:stCondLst>
                                    <p:cond delay="3500"/>
                                  </p:stCondLst>
                                  <p:childTnLst>
                                    <p:animClr clrSpc="hsl" dir="cw">
                                      <p:cBhvr override="childStyle">
                                        <p:cTn id="140" dur="500" fill="hold"/>
                                        <p:tgtEl>
                                          <p:spTgt spid="27"/>
                                        </p:tgtEl>
                                        <p:attrNameLst>
                                          <p:attrName>style.color</p:attrName>
                                        </p:attrNameLst>
                                      </p:cBhvr>
                                      <p:by>
                                        <p:hsl h="0" s="12549" l="25098"/>
                                      </p:by>
                                    </p:animClr>
                                    <p:animClr clrSpc="hsl" dir="cw">
                                      <p:cBhvr>
                                        <p:cTn id="141" dur="500" fill="hold"/>
                                        <p:tgtEl>
                                          <p:spTgt spid="27"/>
                                        </p:tgtEl>
                                        <p:attrNameLst>
                                          <p:attrName>fillcolor</p:attrName>
                                        </p:attrNameLst>
                                      </p:cBhvr>
                                      <p:by>
                                        <p:hsl h="0" s="12549" l="25098"/>
                                      </p:by>
                                    </p:animClr>
                                    <p:animClr clrSpc="hsl" dir="cw">
                                      <p:cBhvr>
                                        <p:cTn id="142" dur="500" fill="hold"/>
                                        <p:tgtEl>
                                          <p:spTgt spid="27"/>
                                        </p:tgtEl>
                                        <p:attrNameLst>
                                          <p:attrName>stroke.color</p:attrName>
                                        </p:attrNameLst>
                                      </p:cBhvr>
                                      <p:by>
                                        <p:hsl h="0" s="12549" l="25098"/>
                                      </p:by>
                                    </p:animClr>
                                    <p:set>
                                      <p:cBhvr>
                                        <p:cTn id="143" dur="500" fill="hold"/>
                                        <p:tgtEl>
                                          <p:spTgt spid="27"/>
                                        </p:tgtEl>
                                        <p:attrNameLst>
                                          <p:attrName>fill.type</p:attrName>
                                        </p:attrNameLst>
                                      </p:cBhvr>
                                      <p:to>
                                        <p:strVal val="solid"/>
                                      </p:to>
                                    </p:set>
                                  </p:childTnLst>
                                </p:cTn>
                              </p:par>
                              <p:par>
                                <p:cTn id="144" presetID="24" presetClass="emph" presetSubtype="0" fill="hold" grpId="4" nodeType="withEffect">
                                  <p:stCondLst>
                                    <p:cond delay="3500"/>
                                  </p:stCondLst>
                                  <p:childTnLst>
                                    <p:animClr clrSpc="hsl" dir="cw">
                                      <p:cBhvr override="childStyle">
                                        <p:cTn id="145" dur="500" fill="hold"/>
                                        <p:tgtEl>
                                          <p:spTgt spid="25"/>
                                        </p:tgtEl>
                                        <p:attrNameLst>
                                          <p:attrName>style.color</p:attrName>
                                        </p:attrNameLst>
                                      </p:cBhvr>
                                      <p:by>
                                        <p:hsl h="0" s="-12549" l="-25098"/>
                                      </p:by>
                                    </p:animClr>
                                    <p:animClr clrSpc="hsl" dir="cw">
                                      <p:cBhvr>
                                        <p:cTn id="146" dur="500" fill="hold"/>
                                        <p:tgtEl>
                                          <p:spTgt spid="25"/>
                                        </p:tgtEl>
                                        <p:attrNameLst>
                                          <p:attrName>fillcolor</p:attrName>
                                        </p:attrNameLst>
                                      </p:cBhvr>
                                      <p:by>
                                        <p:hsl h="0" s="-12549" l="-25098"/>
                                      </p:by>
                                    </p:animClr>
                                    <p:animClr clrSpc="hsl" dir="cw">
                                      <p:cBhvr>
                                        <p:cTn id="147" dur="500" fill="hold"/>
                                        <p:tgtEl>
                                          <p:spTgt spid="25"/>
                                        </p:tgtEl>
                                        <p:attrNameLst>
                                          <p:attrName>stroke.color</p:attrName>
                                        </p:attrNameLst>
                                      </p:cBhvr>
                                      <p:by>
                                        <p:hsl h="0" s="-12549" l="-25098"/>
                                      </p:by>
                                    </p:animClr>
                                    <p:set>
                                      <p:cBhvr>
                                        <p:cTn id="148"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9" restart="whenNotActive" fill="hold" evtFilter="cancelBubble" nodeType="interactiveSeq">
                <p:stCondLst>
                  <p:cond evt="onClick" delay="0">
                    <p:tgtEl>
                      <p:spTgt spid="34"/>
                    </p:tgtEl>
                  </p:cond>
                </p:stCondLst>
                <p:endSync evt="end" delay="0">
                  <p:rtn val="all"/>
                </p:endSync>
                <p:childTnLst>
                  <p:par>
                    <p:cTn id="150" fill="hold">
                      <p:stCondLst>
                        <p:cond delay="0"/>
                      </p:stCondLst>
                      <p:childTnLst>
                        <p:par>
                          <p:cTn id="151" fill="hold">
                            <p:stCondLst>
                              <p:cond delay="0"/>
                            </p:stCondLst>
                            <p:childTnLst>
                              <p:par>
                                <p:cTn id="152" presetID="24" presetClass="emph" presetSubtype="0" fill="hold" grpId="1" nodeType="clickEffect">
                                  <p:stCondLst>
                                    <p:cond delay="0"/>
                                  </p:stCondLst>
                                  <p:childTnLst>
                                    <p:animClr clrSpc="hsl" dir="cw">
                                      <p:cBhvr override="childStyle">
                                        <p:cTn id="153" dur="500" fill="hold"/>
                                        <p:tgtEl>
                                          <p:spTgt spid="34"/>
                                        </p:tgtEl>
                                        <p:attrNameLst>
                                          <p:attrName>style.color</p:attrName>
                                        </p:attrNameLst>
                                      </p:cBhvr>
                                      <p:by>
                                        <p:hsl h="0" s="-12549" l="-25098"/>
                                      </p:by>
                                    </p:animClr>
                                    <p:animClr clrSpc="hsl" dir="cw">
                                      <p:cBhvr>
                                        <p:cTn id="154" dur="500" fill="hold"/>
                                        <p:tgtEl>
                                          <p:spTgt spid="34"/>
                                        </p:tgtEl>
                                        <p:attrNameLst>
                                          <p:attrName>fillcolor</p:attrName>
                                        </p:attrNameLst>
                                      </p:cBhvr>
                                      <p:by>
                                        <p:hsl h="0" s="-12549" l="-25098"/>
                                      </p:by>
                                    </p:animClr>
                                    <p:animClr clrSpc="hsl" dir="cw">
                                      <p:cBhvr>
                                        <p:cTn id="155" dur="500" fill="hold"/>
                                        <p:tgtEl>
                                          <p:spTgt spid="34"/>
                                        </p:tgtEl>
                                        <p:attrNameLst>
                                          <p:attrName>stroke.color</p:attrName>
                                        </p:attrNameLst>
                                      </p:cBhvr>
                                      <p:by>
                                        <p:hsl h="0" s="-12549" l="-25098"/>
                                      </p:by>
                                    </p:animClr>
                                    <p:set>
                                      <p:cBhvr>
                                        <p:cTn id="156" dur="500" fill="hold"/>
                                        <p:tgtEl>
                                          <p:spTgt spid="34"/>
                                        </p:tgtEl>
                                        <p:attrNameLst>
                                          <p:attrName>fill.type</p:attrName>
                                        </p:attrNameLst>
                                      </p:cBhvr>
                                      <p:to>
                                        <p:strVal val="solid"/>
                                      </p:to>
                                    </p:set>
                                  </p:childTnLst>
                                </p:cTn>
                              </p:par>
                              <p:par>
                                <p:cTn id="157" presetID="19" presetClass="emph" presetSubtype="0" fill="hold" grpId="0" nodeType="withEffect">
                                  <p:stCondLst>
                                    <p:cond delay="0"/>
                                  </p:stCondLst>
                                  <p:childTnLst>
                                    <p:animClr clrSpc="rgb" dir="cw">
                                      <p:cBhvr override="childStyle">
                                        <p:cTn id="158" dur="500" fill="hold"/>
                                        <p:tgtEl>
                                          <p:spTgt spid="32"/>
                                        </p:tgtEl>
                                        <p:attrNameLst>
                                          <p:attrName>style.color</p:attrName>
                                        </p:attrNameLst>
                                      </p:cBhvr>
                                      <p:to>
                                        <a:schemeClr val="accent2"/>
                                      </p:to>
                                    </p:animClr>
                                    <p:animClr clrSpc="rgb" dir="cw">
                                      <p:cBhvr>
                                        <p:cTn id="159" dur="500" fill="hold"/>
                                        <p:tgtEl>
                                          <p:spTgt spid="32"/>
                                        </p:tgtEl>
                                        <p:attrNameLst>
                                          <p:attrName>fillcolor</p:attrName>
                                        </p:attrNameLst>
                                      </p:cBhvr>
                                      <p:to>
                                        <a:schemeClr val="accent2"/>
                                      </p:to>
                                    </p:animClr>
                                    <p:set>
                                      <p:cBhvr>
                                        <p:cTn id="160" dur="500" fill="hold"/>
                                        <p:tgtEl>
                                          <p:spTgt spid="32"/>
                                        </p:tgtEl>
                                        <p:attrNameLst>
                                          <p:attrName>fill.type</p:attrName>
                                        </p:attrNameLst>
                                      </p:cBhvr>
                                      <p:to>
                                        <p:strVal val="solid"/>
                                      </p:to>
                                    </p:set>
                                    <p:set>
                                      <p:cBhvr>
                                        <p:cTn id="161" dur="500" fill="hold"/>
                                        <p:tgtEl>
                                          <p:spTgt spid="32"/>
                                        </p:tgtEl>
                                        <p:attrNameLst>
                                          <p:attrName>fill.on</p:attrName>
                                        </p:attrNameLst>
                                      </p:cBhvr>
                                      <p:to>
                                        <p:strVal val="true"/>
                                      </p:to>
                                    </p:set>
                                  </p:childTnLst>
                                </p:cTn>
                              </p:par>
                              <p:par>
                                <p:cTn id="162" presetID="1" presetClass="mediacall" presetSubtype="0" fill="hold" nodeType="withEffect">
                                  <p:stCondLst>
                                    <p:cond delay="0"/>
                                  </p:stCondLst>
                                  <p:childTnLst>
                                    <p:cmd type="call" cmd="playFrom(0.0)">
                                      <p:cBhvr>
                                        <p:cTn id="163" dur="20221" fill="hold"/>
                                        <p:tgtEl>
                                          <p:spTgt spid="39"/>
                                        </p:tgtEl>
                                      </p:cBhvr>
                                    </p:cmd>
                                  </p:childTnLst>
                                </p:cTn>
                              </p:par>
                              <p:par>
                                <p:cTn id="164" presetID="3" presetClass="mediacall" presetSubtype="0" fill="hold" nodeType="withEffect">
                                  <p:stCondLst>
                                    <p:cond delay="0"/>
                                  </p:stCondLst>
                                  <p:childTnLst>
                                    <p:cmd type="call" cmd="stop">
                                      <p:cBhvr>
                                        <p:cTn id="165" dur="1" fill="hold"/>
                                        <p:tgtEl>
                                          <p:spTgt spid="38"/>
                                        </p:tgtEl>
                                      </p:cBhvr>
                                    </p:cmd>
                                  </p:childTnLst>
                                </p:cTn>
                              </p:par>
                              <p:par>
                                <p:cTn id="166" presetID="19" presetClass="emph" presetSubtype="0" fill="hold" grpId="1" nodeType="withEffect">
                                  <p:stCondLst>
                                    <p:cond delay="3000"/>
                                  </p:stCondLst>
                                  <p:childTnLst>
                                    <p:animClr clrSpc="rgb" dir="cw">
                                      <p:cBhvr override="childStyle">
                                        <p:cTn id="167" dur="500" fill="hold"/>
                                        <p:tgtEl>
                                          <p:spTgt spid="32"/>
                                        </p:tgtEl>
                                        <p:attrNameLst>
                                          <p:attrName>style.color</p:attrName>
                                        </p:attrNameLst>
                                      </p:cBhvr>
                                      <p:to>
                                        <a:srgbClr val="FF0000"/>
                                      </p:to>
                                    </p:animClr>
                                    <p:animClr clrSpc="rgb" dir="cw">
                                      <p:cBhvr>
                                        <p:cTn id="168" dur="500" fill="hold"/>
                                        <p:tgtEl>
                                          <p:spTgt spid="32"/>
                                        </p:tgtEl>
                                        <p:attrNameLst>
                                          <p:attrName>fillcolor</p:attrName>
                                        </p:attrNameLst>
                                      </p:cBhvr>
                                      <p:to>
                                        <a:srgbClr val="FF0000"/>
                                      </p:to>
                                    </p:animClr>
                                    <p:set>
                                      <p:cBhvr>
                                        <p:cTn id="169" dur="500" fill="hold"/>
                                        <p:tgtEl>
                                          <p:spTgt spid="32"/>
                                        </p:tgtEl>
                                        <p:attrNameLst>
                                          <p:attrName>fill.type</p:attrName>
                                        </p:attrNameLst>
                                      </p:cBhvr>
                                      <p:to>
                                        <p:strVal val="solid"/>
                                      </p:to>
                                    </p:set>
                                    <p:set>
                                      <p:cBhvr>
                                        <p:cTn id="170" dur="500" fill="hold"/>
                                        <p:tgtEl>
                                          <p:spTgt spid="32"/>
                                        </p:tgtEl>
                                        <p:attrNameLst>
                                          <p:attrName>fill.on</p:attrName>
                                        </p:attrNameLst>
                                      </p:cBhvr>
                                      <p:to>
                                        <p:strVal val="true"/>
                                      </p:to>
                                    </p:set>
                                  </p:childTnLst>
                                </p:cTn>
                              </p:par>
                              <p:par>
                                <p:cTn id="171" presetID="19" presetClass="emph" presetSubtype="0" repeatCount="4000" fill="hold" grpId="4" nodeType="withEffect">
                                  <p:stCondLst>
                                    <p:cond delay="3000"/>
                                  </p:stCondLst>
                                  <p:childTnLst>
                                    <p:animClr clrSpc="rgb" dir="cw">
                                      <p:cBhvr override="childStyle">
                                        <p:cTn id="172" dur="500" fill="hold"/>
                                        <p:tgtEl>
                                          <p:spTgt spid="15"/>
                                        </p:tgtEl>
                                        <p:attrNameLst>
                                          <p:attrName>style.color</p:attrName>
                                        </p:attrNameLst>
                                      </p:cBhvr>
                                      <p:to>
                                        <a:srgbClr val="92D050"/>
                                      </p:to>
                                    </p:animClr>
                                    <p:animClr clrSpc="rgb" dir="cw">
                                      <p:cBhvr>
                                        <p:cTn id="173" dur="500" fill="hold"/>
                                        <p:tgtEl>
                                          <p:spTgt spid="15"/>
                                        </p:tgtEl>
                                        <p:attrNameLst>
                                          <p:attrName>fillcolor</p:attrName>
                                        </p:attrNameLst>
                                      </p:cBhvr>
                                      <p:to>
                                        <a:srgbClr val="92D050"/>
                                      </p:to>
                                    </p:animClr>
                                    <p:set>
                                      <p:cBhvr>
                                        <p:cTn id="174" dur="500" fill="hold"/>
                                        <p:tgtEl>
                                          <p:spTgt spid="15"/>
                                        </p:tgtEl>
                                        <p:attrNameLst>
                                          <p:attrName>fill.type</p:attrName>
                                        </p:attrNameLst>
                                      </p:cBhvr>
                                      <p:to>
                                        <p:strVal val="solid"/>
                                      </p:to>
                                    </p:set>
                                    <p:set>
                                      <p:cBhvr>
                                        <p:cTn id="175" dur="500" fill="hold"/>
                                        <p:tgtEl>
                                          <p:spTgt spid="15"/>
                                        </p:tgtEl>
                                        <p:attrNameLst>
                                          <p:attrName>fill.on</p:attrName>
                                        </p:attrNameLst>
                                      </p:cBhvr>
                                      <p:to>
                                        <p:strVal val="true"/>
                                      </p:to>
                                    </p:set>
                                  </p:childTnLst>
                                </p:cTn>
                              </p:par>
                              <p:par>
                                <p:cTn id="176" presetID="1" presetClass="mediacall" presetSubtype="0" fill="hold" nodeType="withEffect">
                                  <p:stCondLst>
                                    <p:cond delay="3000"/>
                                  </p:stCondLst>
                                  <p:childTnLst>
                                    <p:cmd type="call" cmd="playFrom(0.0)">
                                      <p:cBhvr>
                                        <p:cTn id="177" dur="5906" fill="hold"/>
                                        <p:tgtEl>
                                          <p:spTgt spid="41"/>
                                        </p:tgtEl>
                                      </p:cBhvr>
                                    </p:cmd>
                                  </p:childTnLst>
                                </p:cTn>
                              </p:par>
                              <p:par>
                                <p:cTn id="178" presetID="3" presetClass="mediacall" presetSubtype="0" fill="hold" nodeType="withEffect">
                                  <p:stCondLst>
                                    <p:cond delay="3000"/>
                                  </p:stCondLst>
                                  <p:childTnLst>
                                    <p:cmd type="call" cmd="stop">
                                      <p:cBhvr>
                                        <p:cTn id="179" dur="1" fill="hold"/>
                                        <p:tgtEl>
                                          <p:spTgt spid="39"/>
                                        </p:tgtEl>
                                      </p:cBhvr>
                                    </p:cmd>
                                  </p:childTnLst>
                                </p:cTn>
                              </p:par>
                              <p:par>
                                <p:cTn id="180" presetID="30" presetClass="emph" presetSubtype="0" fill="hold" grpId="2" nodeType="withEffect">
                                  <p:stCondLst>
                                    <p:cond delay="3000"/>
                                  </p:stCondLst>
                                  <p:childTnLst>
                                    <p:animClr clrSpc="hsl" dir="cw">
                                      <p:cBhvr override="childStyle">
                                        <p:cTn id="181" dur="500" fill="hold"/>
                                        <p:tgtEl>
                                          <p:spTgt spid="34"/>
                                        </p:tgtEl>
                                        <p:attrNameLst>
                                          <p:attrName>style.color</p:attrName>
                                        </p:attrNameLst>
                                      </p:cBhvr>
                                      <p:by>
                                        <p:hsl h="0" s="12549" l="25098"/>
                                      </p:by>
                                    </p:animClr>
                                    <p:animClr clrSpc="hsl" dir="cw">
                                      <p:cBhvr>
                                        <p:cTn id="182" dur="500" fill="hold"/>
                                        <p:tgtEl>
                                          <p:spTgt spid="34"/>
                                        </p:tgtEl>
                                        <p:attrNameLst>
                                          <p:attrName>fillcolor</p:attrName>
                                        </p:attrNameLst>
                                      </p:cBhvr>
                                      <p:by>
                                        <p:hsl h="0" s="12549" l="25098"/>
                                      </p:by>
                                    </p:animClr>
                                    <p:animClr clrSpc="hsl" dir="cw">
                                      <p:cBhvr>
                                        <p:cTn id="183" dur="500" fill="hold"/>
                                        <p:tgtEl>
                                          <p:spTgt spid="34"/>
                                        </p:tgtEl>
                                        <p:attrNameLst>
                                          <p:attrName>stroke.color</p:attrName>
                                        </p:attrNameLst>
                                      </p:cBhvr>
                                      <p:by>
                                        <p:hsl h="0" s="12549" l="25098"/>
                                      </p:by>
                                    </p:animClr>
                                    <p:set>
                                      <p:cBhvr>
                                        <p:cTn id="184" dur="500" fill="hold"/>
                                        <p:tgtEl>
                                          <p:spTgt spid="34"/>
                                        </p:tgtEl>
                                        <p:attrNameLst>
                                          <p:attrName>fill.type</p:attrName>
                                        </p:attrNameLst>
                                      </p:cBhvr>
                                      <p:to>
                                        <p:strVal val="solid"/>
                                      </p:to>
                                    </p:set>
                                  </p:childTnLst>
                                </p:cTn>
                              </p:par>
                              <p:par>
                                <p:cTn id="185" presetID="24" presetClass="emph" presetSubtype="0" fill="hold" grpId="5" nodeType="withEffect">
                                  <p:stCondLst>
                                    <p:cond delay="3000"/>
                                  </p:stCondLst>
                                  <p:childTnLst>
                                    <p:animClr clrSpc="hsl" dir="cw">
                                      <p:cBhvr override="childStyle">
                                        <p:cTn id="186" dur="500" fill="hold"/>
                                        <p:tgtEl>
                                          <p:spTgt spid="25"/>
                                        </p:tgtEl>
                                        <p:attrNameLst>
                                          <p:attrName>style.color</p:attrName>
                                        </p:attrNameLst>
                                      </p:cBhvr>
                                      <p:by>
                                        <p:hsl h="0" s="-12549" l="-25098"/>
                                      </p:by>
                                    </p:animClr>
                                    <p:animClr clrSpc="hsl" dir="cw">
                                      <p:cBhvr>
                                        <p:cTn id="187" dur="500" fill="hold"/>
                                        <p:tgtEl>
                                          <p:spTgt spid="25"/>
                                        </p:tgtEl>
                                        <p:attrNameLst>
                                          <p:attrName>fillcolor</p:attrName>
                                        </p:attrNameLst>
                                      </p:cBhvr>
                                      <p:by>
                                        <p:hsl h="0" s="-12549" l="-25098"/>
                                      </p:by>
                                    </p:animClr>
                                    <p:animClr clrSpc="hsl" dir="cw">
                                      <p:cBhvr>
                                        <p:cTn id="188" dur="500" fill="hold"/>
                                        <p:tgtEl>
                                          <p:spTgt spid="25"/>
                                        </p:tgtEl>
                                        <p:attrNameLst>
                                          <p:attrName>stroke.color</p:attrName>
                                        </p:attrNameLst>
                                      </p:cBhvr>
                                      <p:by>
                                        <p:hsl h="0" s="-12549" l="-25098"/>
                                      </p:by>
                                    </p:animClr>
                                    <p:set>
                                      <p:cBhvr>
                                        <p:cTn id="189"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90" fill="hold" display="0">
                  <p:stCondLst>
                    <p:cond delay="indefinite"/>
                  </p:stCondLst>
                  <p:endCondLst>
                    <p:cond evt="onStopAudio" delay="0">
                      <p:tgtEl>
                        <p:sldTgt/>
                      </p:tgtEl>
                    </p:cond>
                  </p:endCondLst>
                </p:cTn>
                <p:tgtEl>
                  <p:spTgt spid="39"/>
                </p:tgtEl>
              </p:cMediaNode>
            </p:audio>
            <p:audio>
              <p:cMediaNode vol="80000">
                <p:cTn id="191" fill="hold" display="0">
                  <p:stCondLst>
                    <p:cond delay="indefinite"/>
                  </p:stCondLst>
                  <p:endCondLst>
                    <p:cond evt="onStopAudio" delay="0">
                      <p:tgtEl>
                        <p:sldTgt/>
                      </p:tgtEl>
                    </p:cond>
                  </p:endCondLst>
                </p:cTn>
                <p:tgtEl>
                  <p:spTgt spid="40"/>
                </p:tgtEl>
              </p:cMediaNode>
            </p:audio>
            <p:audio>
              <p:cMediaNode vol="80000">
                <p:cTn id="192"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41564" y="248331"/>
            <a:ext cx="3268093" cy="260103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498111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29922" y="4169872"/>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29922" y="3217681"/>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65007" y="2793281"/>
            <a:ext cx="8154143" cy="81466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829508" y="3083468"/>
            <a:ext cx="7709745" cy="400110"/>
          </a:xfrm>
          <a:prstGeom prst="rect">
            <a:avLst/>
          </a:prstGeom>
          <a:noFill/>
        </p:spPr>
        <p:txBody>
          <a:bodyPr wrap="square" rtlCol="0">
            <a:spAutoFit/>
          </a:bodyPr>
          <a:lstStyle/>
          <a:p>
            <a:pPr>
              <a:buClr>
                <a:srgbClr val="000000"/>
              </a:buClr>
              <a:buFont typeface="Arial"/>
              <a:buNone/>
            </a:pPr>
            <a:r>
              <a:rPr lang="en-US" sz="2000" b="1" i="1" kern="0" dirty="0" err="1">
                <a:solidFill>
                  <a:prstClr val="white"/>
                </a:solidFill>
                <a:latin typeface="Times New Roman" panose="02020603050405020304" pitchFamily="18" charset="0"/>
                <a:cs typeface="Times New Roman" panose="02020603050405020304" pitchFamily="18" charset="0"/>
                <a:sym typeface="Arial"/>
              </a:rPr>
              <a:t>Câu</a:t>
            </a:r>
            <a:r>
              <a:rPr lang="en-US" sz="2000" b="1" i="1" kern="0" dirty="0">
                <a:solidFill>
                  <a:prstClr val="white"/>
                </a:solidFill>
                <a:latin typeface="Times New Roman" panose="02020603050405020304" pitchFamily="18" charset="0"/>
                <a:cs typeface="Times New Roman" panose="02020603050405020304" pitchFamily="18" charset="0"/>
                <a:sym typeface="Arial"/>
              </a:rPr>
              <a:t> 2: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Tôn</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giáo</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phổ</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biến</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của</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Ấn</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Độ</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ngày</a:t>
            </a:r>
            <a:r>
              <a:rPr lang="en-US" sz="2000" b="1" i="1" kern="0" dirty="0">
                <a:solidFill>
                  <a:prstClr val="white"/>
                </a:solidFill>
                <a:latin typeface="Times New Roman" panose="02020603050405020304" pitchFamily="18" charset="0"/>
                <a:cs typeface="Times New Roman" panose="02020603050405020304" pitchFamily="18" charset="0"/>
                <a:sym typeface="Arial"/>
              </a:rPr>
              <a:t> nay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là</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gì</a:t>
            </a:r>
            <a:r>
              <a:rPr lang="en-US" sz="2000" b="1" i="1" kern="0" dirty="0">
                <a:solidFill>
                  <a:prstClr val="white"/>
                </a:solidFill>
                <a:latin typeface="Times New Roman" panose="02020603050405020304" pitchFamily="18" charset="0"/>
                <a:cs typeface="Times New Roman" panose="02020603050405020304" pitchFamily="18" charset="0"/>
                <a:sym typeface="Arial"/>
              </a:rPr>
              <a:t>?</a:t>
            </a:r>
            <a:endParaRPr lang="en-US" sz="2000" kern="0" dirty="0">
              <a:solidFill>
                <a:prstClr val="white"/>
              </a:solidFill>
              <a:latin typeface="Times New Roman" panose="02020603050405020304" pitchFamily="18" charset="0"/>
              <a:cs typeface="Times New Roman" panose="02020603050405020304" pitchFamily="18" charset="0"/>
              <a:sym typeface="Arial"/>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542018" y="3736639"/>
            <a:ext cx="3937330" cy="86510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604749" y="4691789"/>
            <a:ext cx="3937330" cy="70781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654397" y="3865127"/>
            <a:ext cx="3772416"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prstClr val="white"/>
                </a:solidFill>
                <a:latin typeface="Times New Roman" panose="02020603050405020304" pitchFamily="18" charset="0"/>
                <a:cs typeface="Times New Roman" panose="02020603050405020304" pitchFamily="18" charset="0"/>
              </a:rPr>
              <a:t>B. </a:t>
            </a:r>
            <a:r>
              <a:rPr lang="en-US" sz="1800" dirty="0" err="1">
                <a:solidFill>
                  <a:prstClr val="white"/>
                </a:solidFill>
                <a:latin typeface="Times New Roman" panose="02020603050405020304" pitchFamily="18" charset="0"/>
                <a:cs typeface="Times New Roman" panose="02020603050405020304" pitchFamily="18" charset="0"/>
              </a:rPr>
              <a:t>Đạo</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Bà</a:t>
            </a:r>
            <a:r>
              <a:rPr lang="en-US" sz="1800" dirty="0">
                <a:solidFill>
                  <a:prstClr val="white"/>
                </a:solidFill>
                <a:latin typeface="Times New Roman" panose="02020603050405020304" pitchFamily="18" charset="0"/>
                <a:cs typeface="Times New Roman" panose="02020603050405020304" pitchFamily="18" charset="0"/>
              </a:rPr>
              <a:t> – la – </a:t>
            </a:r>
            <a:r>
              <a:rPr lang="en-US" sz="1800" dirty="0" err="1">
                <a:solidFill>
                  <a:prstClr val="white"/>
                </a:solidFill>
                <a:latin typeface="Times New Roman" panose="02020603050405020304" pitchFamily="18" charset="0"/>
                <a:cs typeface="Times New Roman" panose="02020603050405020304" pitchFamily="18" charset="0"/>
              </a:rPr>
              <a:t>môn</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và</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Hin</a:t>
            </a:r>
            <a:r>
              <a:rPr lang="en-US" sz="1800" dirty="0">
                <a:solidFill>
                  <a:prstClr val="white"/>
                </a:solidFill>
                <a:latin typeface="Times New Roman" panose="02020603050405020304" pitchFamily="18" charset="0"/>
                <a:cs typeface="Times New Roman" panose="02020603050405020304" pitchFamily="18" charset="0"/>
              </a:rPr>
              <a:t> - </a:t>
            </a:r>
            <a:r>
              <a:rPr lang="en-US" sz="1800" dirty="0" err="1">
                <a:solidFill>
                  <a:prstClr val="white"/>
                </a:solidFill>
                <a:latin typeface="Times New Roman" panose="02020603050405020304" pitchFamily="18" charset="0"/>
                <a:cs typeface="Times New Roman" panose="02020603050405020304" pitchFamily="18" charset="0"/>
              </a:rPr>
              <a:t>đu</a:t>
            </a:r>
            <a:endPar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747050" y="4689051"/>
            <a:ext cx="3824951" cy="369332"/>
          </a:xfrm>
          <a:prstGeom prst="rect">
            <a:avLst/>
          </a:prstGeom>
          <a:noFill/>
        </p:spPr>
        <p:txBody>
          <a:bodyPr wrap="square" rtlCol="0">
            <a:spAutoFit/>
          </a:bodyPr>
          <a:lstStyle/>
          <a:p>
            <a:r>
              <a:rPr lang="en-US" sz="1800" dirty="0">
                <a:solidFill>
                  <a:prstClr val="white"/>
                </a:solidFill>
                <a:latin typeface="Times New Roman" panose="02020603050405020304" pitchFamily="18" charset="0"/>
                <a:cs typeface="Times New Roman" panose="02020603050405020304" pitchFamily="18" charset="0"/>
              </a:rPr>
              <a:t>C. </a:t>
            </a:r>
            <a:r>
              <a:rPr lang="en-US" sz="1800" dirty="0" err="1">
                <a:solidFill>
                  <a:prstClr val="white"/>
                </a:solidFill>
                <a:latin typeface="Times New Roman" panose="02020603050405020304" pitchFamily="18" charset="0"/>
                <a:cs typeface="Times New Roman" panose="02020603050405020304" pitchFamily="18" charset="0"/>
              </a:rPr>
              <a:t>Đạo</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thiên</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chúa</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và</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Hin</a:t>
            </a:r>
            <a:r>
              <a:rPr lang="en-US" sz="1800" dirty="0">
                <a:solidFill>
                  <a:prstClr val="white"/>
                </a:solidFill>
                <a:latin typeface="Times New Roman" panose="02020603050405020304" pitchFamily="18" charset="0"/>
                <a:cs typeface="Times New Roman" panose="02020603050405020304" pitchFamily="18" charset="0"/>
              </a:rPr>
              <a:t> - </a:t>
            </a:r>
            <a:r>
              <a:rPr lang="en-US" sz="1800" dirty="0" err="1">
                <a:solidFill>
                  <a:prstClr val="white"/>
                </a:solidFill>
                <a:latin typeface="Times New Roman" panose="02020603050405020304" pitchFamily="18" charset="0"/>
                <a:cs typeface="Times New Roman" panose="02020603050405020304" pitchFamily="18" charset="0"/>
              </a:rPr>
              <a:t>đu</a:t>
            </a:r>
            <a:endParaRPr lang="en-US" sz="1800" dirty="0">
              <a:solidFill>
                <a:prstClr val="white"/>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3742156"/>
            <a:ext cx="3937330" cy="81820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4689051"/>
            <a:ext cx="3937330" cy="62399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747049" y="3842051"/>
            <a:ext cx="3682651"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A.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Đạo</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Hồi</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và</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Hin</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đu</a:t>
            </a:r>
            <a:endPar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654457" y="4700019"/>
            <a:ext cx="3884795" cy="600164"/>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prstClr val="white"/>
                </a:solidFill>
                <a:latin typeface="Times New Roman" panose="02020603050405020304" pitchFamily="18" charset="0"/>
                <a:cs typeface="Times New Roman" panose="02020603050405020304" pitchFamily="18" charset="0"/>
              </a:rPr>
              <a:t>D. </a:t>
            </a:r>
            <a:r>
              <a:rPr lang="en-US" sz="1800" dirty="0" err="1">
                <a:solidFill>
                  <a:prstClr val="white"/>
                </a:solidFill>
                <a:latin typeface="Times New Roman" panose="02020603050405020304" pitchFamily="18" charset="0"/>
                <a:cs typeface="Times New Roman" panose="02020603050405020304" pitchFamily="18" charset="0"/>
              </a:rPr>
              <a:t>Đạo</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phật</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và</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đạo</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Nho</a:t>
            </a:r>
            <a:endParaRPr lang="en-US" sz="1800" dirty="0">
              <a:solidFill>
                <a:prstClr val="white"/>
              </a:solidFill>
              <a:latin typeface="Times New Roman" panose="02020603050405020304" pitchFamily="18" charset="0"/>
              <a:cs typeface="Times New Roman" panose="02020603050405020304" pitchFamily="18" charset="0"/>
            </a:endParaRPr>
          </a:p>
          <a:p>
            <a:pPr marL="257168" indent="-257168" defTabSz="685783">
              <a:buClr>
                <a:prstClr val="white"/>
              </a:buClr>
              <a:buFont typeface="Wingdings" panose="05000000000000000000" pitchFamily="2" charset="2"/>
              <a:buChar char="w"/>
              <a:defRPr/>
            </a:pPr>
            <a:endParaRPr lang="en-US" sz="1500" dirty="0">
              <a:solidFill>
                <a:prstClr val="white"/>
              </a:solidFill>
              <a:ea typeface="Tahoma" panose="020B0604030504040204" pitchFamily="34" charset="0"/>
              <a:cs typeface="Tahoma" panose="020B0604030504040204" pitchFamily="34" charset="0"/>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9144001" y="933646"/>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9152179" y="1841368"/>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3"/>
          <a:stretch>
            <a:fillRect/>
          </a:stretch>
        </p:blipFill>
        <p:spPr>
          <a:xfrm>
            <a:off x="9152179" y="2258560"/>
            <a:ext cx="365522" cy="365522"/>
          </a:xfrm>
          <a:prstGeom prst="rect">
            <a:avLst/>
          </a:prstGeom>
        </p:spPr>
      </p:pic>
      <p:sp>
        <p:nvSpPr>
          <p:cNvPr id="2" name="Oval 1">
            <a:extLst>
              <a:ext uri="{FF2B5EF4-FFF2-40B4-BE49-F238E27FC236}">
                <a16:creationId xmlns:a16="http://schemas.microsoft.com/office/drawing/2014/main" id="{2A3EAE3D-D297-4D7E-AA91-F8D7CF61564F}"/>
              </a:ext>
            </a:extLst>
          </p:cNvPr>
          <p:cNvSpPr/>
          <p:nvPr/>
        </p:nvSpPr>
        <p:spPr>
          <a:xfrm>
            <a:off x="4814372" y="3850799"/>
            <a:ext cx="561860" cy="444015"/>
          </a:xfrm>
          <a:prstGeom prst="ellipse">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2048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8"/>
                </p:tgtEl>
              </p:cMediaNode>
            </p:audio>
            <p:seq concurrent="1" nextAc="seek">
              <p:cTn id="36" restart="whenNotActive" fill="hold" evtFilter="cancelBubble" nodeType="interactiveSeq">
                <p:stCondLst>
                  <p:cond evt="onClick" delay="0">
                    <p:tgtEl>
                      <p:spTgt spid="25"/>
                    </p:tgtEl>
                  </p:cond>
                </p:stCondLst>
                <p:endSync evt="end" delay="0">
                  <p:rtn val="all"/>
                </p:endSync>
                <p:childTnLst>
                  <p:par>
                    <p:cTn id="37" fill="hold">
                      <p:stCondLst>
                        <p:cond delay="0"/>
                      </p:stCondLst>
                      <p:childTnLst>
                        <p:par>
                          <p:cTn id="38" fill="hold">
                            <p:stCondLst>
                              <p:cond delay="0"/>
                            </p:stCondLst>
                            <p:childTnLst>
                              <p:par>
                                <p:cTn id="39" presetID="24" presetClass="emph" presetSubtype="0" fill="hold" grpId="1" nodeType="clickEffect">
                                  <p:stCondLst>
                                    <p:cond delay="0"/>
                                  </p:stCondLst>
                                  <p:childTnLst>
                                    <p:animClr clrSpc="hsl" dir="cw">
                                      <p:cBhvr override="childStyle">
                                        <p:cTn id="40" dur="500" fill="hold"/>
                                        <p:tgtEl>
                                          <p:spTgt spid="25"/>
                                        </p:tgtEl>
                                        <p:attrNameLst>
                                          <p:attrName>style.color</p:attrName>
                                        </p:attrNameLst>
                                      </p:cBhvr>
                                      <p:by>
                                        <p:hsl h="0" s="-12549" l="-25098"/>
                                      </p:by>
                                    </p:animClr>
                                    <p:animClr clrSpc="hsl" dir="cw">
                                      <p:cBhvr>
                                        <p:cTn id="41" dur="500" fill="hold"/>
                                        <p:tgtEl>
                                          <p:spTgt spid="25"/>
                                        </p:tgtEl>
                                        <p:attrNameLst>
                                          <p:attrName>fillcolor</p:attrName>
                                        </p:attrNameLst>
                                      </p:cBhvr>
                                      <p:by>
                                        <p:hsl h="0" s="-12549" l="-25098"/>
                                      </p:by>
                                    </p:animClr>
                                    <p:animClr clrSpc="hsl" dir="cw">
                                      <p:cBhvr>
                                        <p:cTn id="42" dur="500" fill="hold"/>
                                        <p:tgtEl>
                                          <p:spTgt spid="25"/>
                                        </p:tgtEl>
                                        <p:attrNameLst>
                                          <p:attrName>stroke.color</p:attrName>
                                        </p:attrNameLst>
                                      </p:cBhvr>
                                      <p:by>
                                        <p:hsl h="0" s="-12549" l="-25098"/>
                                      </p:by>
                                    </p:animClr>
                                    <p:set>
                                      <p:cBhvr>
                                        <p:cTn id="43" dur="500" fill="hold"/>
                                        <p:tgtEl>
                                          <p:spTgt spid="25"/>
                                        </p:tgtEl>
                                        <p:attrNameLst>
                                          <p:attrName>fill.type</p:attrName>
                                        </p:attrNameLst>
                                      </p:cBhvr>
                                      <p:to>
                                        <p:strVal val="solid"/>
                                      </p:to>
                                    </p:set>
                                  </p:childTnLst>
                                </p:cTn>
                              </p:par>
                              <p:par>
                                <p:cTn id="44" presetID="19" presetClass="emph" presetSubtype="0" fill="hold" grpId="0" nodeType="withEffect">
                                  <p:stCondLst>
                                    <p:cond delay="0"/>
                                  </p:stCondLst>
                                  <p:childTnLst>
                                    <p:animClr clrSpc="rgb" dir="cw">
                                      <p:cBhvr override="childStyle">
                                        <p:cTn id="45" dur="500" fill="hold"/>
                                        <p:tgtEl>
                                          <p:spTgt spid="15"/>
                                        </p:tgtEl>
                                        <p:attrNameLst>
                                          <p:attrName>style.color</p:attrName>
                                        </p:attrNameLst>
                                      </p:cBhvr>
                                      <p:to>
                                        <a:srgbClr val="FFC000"/>
                                      </p:to>
                                    </p:animClr>
                                    <p:animClr clrSpc="rgb" dir="cw">
                                      <p:cBhvr>
                                        <p:cTn id="46" dur="500" fill="hold"/>
                                        <p:tgtEl>
                                          <p:spTgt spid="15"/>
                                        </p:tgtEl>
                                        <p:attrNameLst>
                                          <p:attrName>fillcolor</p:attrName>
                                        </p:attrNameLst>
                                      </p:cBhvr>
                                      <p:to>
                                        <a:srgbClr val="FFC000"/>
                                      </p:to>
                                    </p:animClr>
                                    <p:set>
                                      <p:cBhvr>
                                        <p:cTn id="47" dur="500" fill="hold"/>
                                        <p:tgtEl>
                                          <p:spTgt spid="15"/>
                                        </p:tgtEl>
                                        <p:attrNameLst>
                                          <p:attrName>fill.type</p:attrName>
                                        </p:attrNameLst>
                                      </p:cBhvr>
                                      <p:to>
                                        <p:strVal val="solid"/>
                                      </p:to>
                                    </p:set>
                                    <p:set>
                                      <p:cBhvr>
                                        <p:cTn id="48" dur="500" fill="hold"/>
                                        <p:tgtEl>
                                          <p:spTgt spid="15"/>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0221" fill="hold"/>
                                        <p:tgtEl>
                                          <p:spTgt spid="39"/>
                                        </p:tgtEl>
                                      </p:cBhvr>
                                    </p:cmd>
                                  </p:childTnLst>
                                </p:cTn>
                              </p:par>
                              <p:par>
                                <p:cTn id="51" presetID="3" presetClass="mediacall" presetSubtype="0" fill="hold" nodeType="withEffect">
                                  <p:stCondLst>
                                    <p:cond delay="0"/>
                                  </p:stCondLst>
                                  <p:childTnLst>
                                    <p:cmd type="call" cmd="stop">
                                      <p:cBhvr>
                                        <p:cTn id="52" dur="1" fill="hold"/>
                                        <p:tgtEl>
                                          <p:spTgt spid="38"/>
                                        </p:tgtEl>
                                      </p:cBhvr>
                                    </p:cmd>
                                  </p:childTnLst>
                                </p:cTn>
                              </p:par>
                              <p:par>
                                <p:cTn id="53" presetID="19" presetClass="emph" presetSubtype="0" repeatCount="4000" fill="hold" grpId="1" nodeType="withEffect">
                                  <p:stCondLst>
                                    <p:cond delay="3000"/>
                                  </p:stCondLst>
                                  <p:childTnLst>
                                    <p:animClr clrSpc="rgb" dir="cw">
                                      <p:cBhvr override="childStyle">
                                        <p:cTn id="54" dur="500" fill="hold"/>
                                        <p:tgtEl>
                                          <p:spTgt spid="15"/>
                                        </p:tgtEl>
                                        <p:attrNameLst>
                                          <p:attrName>style.color</p:attrName>
                                        </p:attrNameLst>
                                      </p:cBhvr>
                                      <p:to>
                                        <a:srgbClr val="92D050"/>
                                      </p:to>
                                    </p:animClr>
                                    <p:animClr clrSpc="rgb" dir="cw">
                                      <p:cBhvr>
                                        <p:cTn id="55" dur="500" fill="hold"/>
                                        <p:tgtEl>
                                          <p:spTgt spid="15"/>
                                        </p:tgtEl>
                                        <p:attrNameLst>
                                          <p:attrName>fillcolor</p:attrName>
                                        </p:attrNameLst>
                                      </p:cBhvr>
                                      <p:to>
                                        <a:srgbClr val="92D050"/>
                                      </p:to>
                                    </p:animClr>
                                    <p:set>
                                      <p:cBhvr>
                                        <p:cTn id="56" dur="500" fill="hold"/>
                                        <p:tgtEl>
                                          <p:spTgt spid="15"/>
                                        </p:tgtEl>
                                        <p:attrNameLst>
                                          <p:attrName>fill.type</p:attrName>
                                        </p:attrNameLst>
                                      </p:cBhvr>
                                      <p:to>
                                        <p:strVal val="solid"/>
                                      </p:to>
                                    </p:set>
                                    <p:set>
                                      <p:cBhvr>
                                        <p:cTn id="57" dur="500" fill="hold"/>
                                        <p:tgtEl>
                                          <p:spTgt spid="15"/>
                                        </p:tgtEl>
                                        <p:attrNameLst>
                                          <p:attrName>fill.on</p:attrName>
                                        </p:attrNameLst>
                                      </p:cBhvr>
                                      <p:to>
                                        <p:strVal val="true"/>
                                      </p:to>
                                    </p:set>
                                  </p:childTnLst>
                                </p:cTn>
                              </p:par>
                              <p:par>
                                <p:cTn id="58" presetID="1" presetClass="mediacall" presetSubtype="0" fill="hold" nodeType="withEffect">
                                  <p:stCondLst>
                                    <p:cond delay="3000"/>
                                  </p:stCondLst>
                                  <p:childTnLst>
                                    <p:cmd type="call" cmd="playFrom(0.0)">
                                      <p:cBhvr>
                                        <p:cTn id="59" dur="7734" fill="hold"/>
                                        <p:tgtEl>
                                          <p:spTgt spid="40"/>
                                        </p:tgtEl>
                                      </p:cBhvr>
                                    </p:cmd>
                                  </p:childTnLst>
                                </p:cTn>
                              </p:par>
                              <p:par>
                                <p:cTn id="60" presetID="3" presetClass="mediacall" presetSubtype="0" fill="hold" nodeType="withEffect">
                                  <p:stCondLst>
                                    <p:cond delay="3000"/>
                                  </p:stCondLst>
                                  <p:childTnLst>
                                    <p:cmd type="call" cmd="stop">
                                      <p:cBhvr>
                                        <p:cTn id="61" dur="1" fill="hold"/>
                                        <p:tgtEl>
                                          <p:spTgt spid="39"/>
                                        </p:tgtEl>
                                      </p:cBhvr>
                                    </p:cmd>
                                  </p:childTnLst>
                                </p:cTn>
                              </p:par>
                              <p:par>
                                <p:cTn id="62" presetID="24" presetClass="emph" presetSubtype="0" fill="hold" grpId="2" nodeType="withEffect">
                                  <p:stCondLst>
                                    <p:cond delay="3000"/>
                                  </p:stCondLst>
                                  <p:childTnLst>
                                    <p:animClr clrSpc="hsl" dir="cw">
                                      <p:cBhvr override="childStyle">
                                        <p:cTn id="63" dur="500" fill="hold"/>
                                        <p:tgtEl>
                                          <p:spTgt spid="25"/>
                                        </p:tgtEl>
                                        <p:attrNameLst>
                                          <p:attrName>style.color</p:attrName>
                                        </p:attrNameLst>
                                      </p:cBhvr>
                                      <p:by>
                                        <p:hsl h="0" s="-12549" l="-25098"/>
                                      </p:by>
                                    </p:animClr>
                                    <p:animClr clrSpc="hsl" dir="cw">
                                      <p:cBhvr>
                                        <p:cTn id="64" dur="500" fill="hold"/>
                                        <p:tgtEl>
                                          <p:spTgt spid="25"/>
                                        </p:tgtEl>
                                        <p:attrNameLst>
                                          <p:attrName>fillcolor</p:attrName>
                                        </p:attrNameLst>
                                      </p:cBhvr>
                                      <p:by>
                                        <p:hsl h="0" s="-12549" l="-25098"/>
                                      </p:by>
                                    </p:animClr>
                                    <p:animClr clrSpc="hsl" dir="cw">
                                      <p:cBhvr>
                                        <p:cTn id="65" dur="500" fill="hold"/>
                                        <p:tgtEl>
                                          <p:spTgt spid="25"/>
                                        </p:tgtEl>
                                        <p:attrNameLst>
                                          <p:attrName>stroke.color</p:attrName>
                                        </p:attrNameLst>
                                      </p:cBhvr>
                                      <p:by>
                                        <p:hsl h="0" s="-12549" l="-25098"/>
                                      </p:by>
                                    </p:animClr>
                                    <p:set>
                                      <p:cBhvr>
                                        <p:cTn id="66"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33"/>
                    </p:tgtEl>
                  </p:cond>
                </p:stCondLst>
                <p:endSync evt="end" delay="0">
                  <p:rtn val="all"/>
                </p:endSync>
                <p:childTnLst>
                  <p:par>
                    <p:cTn id="68" fill="hold">
                      <p:stCondLst>
                        <p:cond delay="0"/>
                      </p:stCondLst>
                      <p:childTnLst>
                        <p:par>
                          <p:cTn id="69" fill="hold">
                            <p:stCondLst>
                              <p:cond delay="0"/>
                            </p:stCondLst>
                            <p:childTnLst>
                              <p:par>
                                <p:cTn id="70" presetID="24" presetClass="emph" presetSubtype="0" fill="hold" grpId="1" nodeType="clickEffect">
                                  <p:stCondLst>
                                    <p:cond delay="0"/>
                                  </p:stCondLst>
                                  <p:childTnLst>
                                    <p:animClr clrSpc="hsl" dir="cw">
                                      <p:cBhvr override="childStyle">
                                        <p:cTn id="71" dur="500" fill="hold"/>
                                        <p:tgtEl>
                                          <p:spTgt spid="33"/>
                                        </p:tgtEl>
                                        <p:attrNameLst>
                                          <p:attrName>style.color</p:attrName>
                                        </p:attrNameLst>
                                      </p:cBhvr>
                                      <p:by>
                                        <p:hsl h="0" s="-12549" l="-25098"/>
                                      </p:by>
                                    </p:animClr>
                                    <p:animClr clrSpc="hsl" dir="cw">
                                      <p:cBhvr>
                                        <p:cTn id="72" dur="500" fill="hold"/>
                                        <p:tgtEl>
                                          <p:spTgt spid="33"/>
                                        </p:tgtEl>
                                        <p:attrNameLst>
                                          <p:attrName>fillcolor</p:attrName>
                                        </p:attrNameLst>
                                      </p:cBhvr>
                                      <p:by>
                                        <p:hsl h="0" s="-12549" l="-25098"/>
                                      </p:by>
                                    </p:animClr>
                                    <p:animClr clrSpc="hsl" dir="cw">
                                      <p:cBhvr>
                                        <p:cTn id="73" dur="500" fill="hold"/>
                                        <p:tgtEl>
                                          <p:spTgt spid="33"/>
                                        </p:tgtEl>
                                        <p:attrNameLst>
                                          <p:attrName>stroke.color</p:attrName>
                                        </p:attrNameLst>
                                      </p:cBhvr>
                                      <p:by>
                                        <p:hsl h="0" s="-12549" l="-25098"/>
                                      </p:by>
                                    </p:animClr>
                                    <p:set>
                                      <p:cBhvr>
                                        <p:cTn id="74" dur="500" fill="hold"/>
                                        <p:tgtEl>
                                          <p:spTgt spid="33"/>
                                        </p:tgtEl>
                                        <p:attrNameLst>
                                          <p:attrName>fill.type</p:attrName>
                                        </p:attrNameLst>
                                      </p:cBhvr>
                                      <p:to>
                                        <p:strVal val="solid"/>
                                      </p:to>
                                    </p:set>
                                  </p:childTnLst>
                                </p:cTn>
                              </p:par>
                              <p:par>
                                <p:cTn id="75" presetID="19" presetClass="emph" presetSubtype="0" fill="hold" grpId="0" nodeType="withEffect">
                                  <p:stCondLst>
                                    <p:cond delay="0"/>
                                  </p:stCondLst>
                                  <p:childTnLst>
                                    <p:animClr clrSpc="rgb" dir="cw">
                                      <p:cBhvr override="childStyle">
                                        <p:cTn id="76" dur="500" fill="hold"/>
                                        <p:tgtEl>
                                          <p:spTgt spid="31"/>
                                        </p:tgtEl>
                                        <p:attrNameLst>
                                          <p:attrName>style.color</p:attrName>
                                        </p:attrNameLst>
                                      </p:cBhvr>
                                      <p:to>
                                        <a:srgbClr val="FFC000"/>
                                      </p:to>
                                    </p:animClr>
                                    <p:animClr clrSpc="rgb" dir="cw">
                                      <p:cBhvr>
                                        <p:cTn id="77" dur="500" fill="hold"/>
                                        <p:tgtEl>
                                          <p:spTgt spid="31"/>
                                        </p:tgtEl>
                                        <p:attrNameLst>
                                          <p:attrName>fillcolor</p:attrName>
                                        </p:attrNameLst>
                                      </p:cBhvr>
                                      <p:to>
                                        <a:srgbClr val="FFC000"/>
                                      </p:to>
                                    </p:animClr>
                                    <p:set>
                                      <p:cBhvr>
                                        <p:cTn id="78" dur="500" fill="hold"/>
                                        <p:tgtEl>
                                          <p:spTgt spid="31"/>
                                        </p:tgtEl>
                                        <p:attrNameLst>
                                          <p:attrName>fill.type</p:attrName>
                                        </p:attrNameLst>
                                      </p:cBhvr>
                                      <p:to>
                                        <p:strVal val="solid"/>
                                      </p:to>
                                    </p:set>
                                    <p:set>
                                      <p:cBhvr>
                                        <p:cTn id="79" dur="500" fill="hold"/>
                                        <p:tgtEl>
                                          <p:spTgt spid="31"/>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221" fill="hold"/>
                                        <p:tgtEl>
                                          <p:spTgt spid="39"/>
                                        </p:tgtEl>
                                      </p:cBhvr>
                                    </p:cmd>
                                  </p:childTnLst>
                                </p:cTn>
                              </p:par>
                              <p:par>
                                <p:cTn id="82" presetID="3" presetClass="mediacall" presetSubtype="0" fill="hold" nodeType="withEffect">
                                  <p:stCondLst>
                                    <p:cond delay="0"/>
                                  </p:stCondLst>
                                  <p:childTnLst>
                                    <p:cmd type="call" cmd="stop">
                                      <p:cBhvr>
                                        <p:cTn id="83" dur="1" fill="hold"/>
                                        <p:tgtEl>
                                          <p:spTgt spid="38"/>
                                        </p:tgtEl>
                                      </p:cBhvr>
                                    </p:cmd>
                                  </p:childTnLst>
                                </p:cTn>
                              </p:par>
                              <p:par>
                                <p:cTn id="84" presetID="19" presetClass="emph" presetSubtype="0" fill="hold" grpId="1" nodeType="withEffect">
                                  <p:stCondLst>
                                    <p:cond delay="3000"/>
                                  </p:stCondLst>
                                  <p:childTnLst>
                                    <p:animClr clrSpc="rgb" dir="cw">
                                      <p:cBhvr override="childStyle">
                                        <p:cTn id="85" dur="500" fill="hold"/>
                                        <p:tgtEl>
                                          <p:spTgt spid="31"/>
                                        </p:tgtEl>
                                        <p:attrNameLst>
                                          <p:attrName>style.color</p:attrName>
                                        </p:attrNameLst>
                                      </p:cBhvr>
                                      <p:to>
                                        <a:srgbClr val="FF0000"/>
                                      </p:to>
                                    </p:animClr>
                                    <p:animClr clrSpc="rgb" dir="cw">
                                      <p:cBhvr>
                                        <p:cTn id="86" dur="500" fill="hold"/>
                                        <p:tgtEl>
                                          <p:spTgt spid="31"/>
                                        </p:tgtEl>
                                        <p:attrNameLst>
                                          <p:attrName>fillcolor</p:attrName>
                                        </p:attrNameLst>
                                      </p:cBhvr>
                                      <p:to>
                                        <a:srgbClr val="FF0000"/>
                                      </p:to>
                                    </p:animClr>
                                    <p:set>
                                      <p:cBhvr>
                                        <p:cTn id="87" dur="500" fill="hold"/>
                                        <p:tgtEl>
                                          <p:spTgt spid="31"/>
                                        </p:tgtEl>
                                        <p:attrNameLst>
                                          <p:attrName>fill.type</p:attrName>
                                        </p:attrNameLst>
                                      </p:cBhvr>
                                      <p:to>
                                        <p:strVal val="solid"/>
                                      </p:to>
                                    </p:set>
                                    <p:set>
                                      <p:cBhvr>
                                        <p:cTn id="88" dur="500" fill="hold"/>
                                        <p:tgtEl>
                                          <p:spTgt spid="31"/>
                                        </p:tgtEl>
                                        <p:attrNameLst>
                                          <p:attrName>fill.on</p:attrName>
                                        </p:attrNameLst>
                                      </p:cBhvr>
                                      <p:to>
                                        <p:strVal val="true"/>
                                      </p:to>
                                    </p:set>
                                  </p:childTnLst>
                                </p:cTn>
                              </p:par>
                              <p:par>
                                <p:cTn id="89" presetID="19" presetClass="emph" presetSubtype="0" repeatCount="4000" fill="hold" grpId="2" nodeType="withEffect">
                                  <p:stCondLst>
                                    <p:cond delay="3000"/>
                                  </p:stCondLst>
                                  <p:childTnLst>
                                    <p:animClr clrSpc="rgb" dir="cw">
                                      <p:cBhvr override="childStyle">
                                        <p:cTn id="90" dur="500" fill="hold"/>
                                        <p:tgtEl>
                                          <p:spTgt spid="15"/>
                                        </p:tgtEl>
                                        <p:attrNameLst>
                                          <p:attrName>style.color</p:attrName>
                                        </p:attrNameLst>
                                      </p:cBhvr>
                                      <p:to>
                                        <a:srgbClr val="92D050"/>
                                      </p:to>
                                    </p:animClr>
                                    <p:animClr clrSpc="rgb" dir="cw">
                                      <p:cBhvr>
                                        <p:cTn id="91" dur="500" fill="hold"/>
                                        <p:tgtEl>
                                          <p:spTgt spid="15"/>
                                        </p:tgtEl>
                                        <p:attrNameLst>
                                          <p:attrName>fillcolor</p:attrName>
                                        </p:attrNameLst>
                                      </p:cBhvr>
                                      <p:to>
                                        <a:srgbClr val="92D050"/>
                                      </p:to>
                                    </p:animClr>
                                    <p:set>
                                      <p:cBhvr>
                                        <p:cTn id="92" dur="500" fill="hold"/>
                                        <p:tgtEl>
                                          <p:spTgt spid="15"/>
                                        </p:tgtEl>
                                        <p:attrNameLst>
                                          <p:attrName>fill.type</p:attrName>
                                        </p:attrNameLst>
                                      </p:cBhvr>
                                      <p:to>
                                        <p:strVal val="solid"/>
                                      </p:to>
                                    </p:set>
                                    <p:set>
                                      <p:cBhvr>
                                        <p:cTn id="93" dur="500" fill="hold"/>
                                        <p:tgtEl>
                                          <p:spTgt spid="15"/>
                                        </p:tgtEl>
                                        <p:attrNameLst>
                                          <p:attrName>fill.on</p:attrName>
                                        </p:attrNameLst>
                                      </p:cBhvr>
                                      <p:to>
                                        <p:strVal val="true"/>
                                      </p:to>
                                    </p:set>
                                  </p:childTnLst>
                                </p:cTn>
                              </p:par>
                              <p:par>
                                <p:cTn id="94" presetID="1" presetClass="mediacall" presetSubtype="0" fill="hold" nodeType="withEffect">
                                  <p:stCondLst>
                                    <p:cond delay="3000"/>
                                  </p:stCondLst>
                                  <p:childTnLst>
                                    <p:cmd type="call" cmd="playFrom(0.0)">
                                      <p:cBhvr>
                                        <p:cTn id="95" dur="5906" fill="hold"/>
                                        <p:tgtEl>
                                          <p:spTgt spid="41"/>
                                        </p:tgtEl>
                                      </p:cBhvr>
                                    </p:cmd>
                                  </p:childTnLst>
                                </p:cTn>
                              </p:par>
                              <p:par>
                                <p:cTn id="96" presetID="3" presetClass="mediacall" presetSubtype="0" fill="hold" nodeType="withEffect">
                                  <p:stCondLst>
                                    <p:cond delay="3000"/>
                                  </p:stCondLst>
                                  <p:childTnLst>
                                    <p:cmd type="call" cmd="stop">
                                      <p:cBhvr>
                                        <p:cTn id="97" dur="1" fill="hold"/>
                                        <p:tgtEl>
                                          <p:spTgt spid="39"/>
                                        </p:tgtEl>
                                      </p:cBhvr>
                                    </p:cmd>
                                  </p:childTnLst>
                                </p:cTn>
                              </p:par>
                              <p:par>
                                <p:cTn id="98" presetID="30" presetClass="emph" presetSubtype="0" fill="hold" grpId="2" nodeType="withEffect">
                                  <p:stCondLst>
                                    <p:cond delay="3000"/>
                                  </p:stCondLst>
                                  <p:childTnLst>
                                    <p:animClr clrSpc="hsl" dir="cw">
                                      <p:cBhvr override="childStyle">
                                        <p:cTn id="99" dur="500" fill="hold"/>
                                        <p:tgtEl>
                                          <p:spTgt spid="33"/>
                                        </p:tgtEl>
                                        <p:attrNameLst>
                                          <p:attrName>style.color</p:attrName>
                                        </p:attrNameLst>
                                      </p:cBhvr>
                                      <p:by>
                                        <p:hsl h="0" s="12549" l="25098"/>
                                      </p:by>
                                    </p:animClr>
                                    <p:animClr clrSpc="hsl" dir="cw">
                                      <p:cBhvr>
                                        <p:cTn id="100" dur="500" fill="hold"/>
                                        <p:tgtEl>
                                          <p:spTgt spid="33"/>
                                        </p:tgtEl>
                                        <p:attrNameLst>
                                          <p:attrName>fillcolor</p:attrName>
                                        </p:attrNameLst>
                                      </p:cBhvr>
                                      <p:by>
                                        <p:hsl h="0" s="12549" l="25098"/>
                                      </p:by>
                                    </p:animClr>
                                    <p:animClr clrSpc="hsl" dir="cw">
                                      <p:cBhvr>
                                        <p:cTn id="101" dur="500" fill="hold"/>
                                        <p:tgtEl>
                                          <p:spTgt spid="33"/>
                                        </p:tgtEl>
                                        <p:attrNameLst>
                                          <p:attrName>stroke.color</p:attrName>
                                        </p:attrNameLst>
                                      </p:cBhvr>
                                      <p:by>
                                        <p:hsl h="0" s="12549" l="25098"/>
                                      </p:by>
                                    </p:animClr>
                                    <p:set>
                                      <p:cBhvr>
                                        <p:cTn id="102" dur="500" fill="hold"/>
                                        <p:tgtEl>
                                          <p:spTgt spid="33"/>
                                        </p:tgtEl>
                                        <p:attrNameLst>
                                          <p:attrName>fill.type</p:attrName>
                                        </p:attrNameLst>
                                      </p:cBhvr>
                                      <p:to>
                                        <p:strVal val="solid"/>
                                      </p:to>
                                    </p:set>
                                  </p:childTnLst>
                                </p:cTn>
                              </p:par>
                              <p:par>
                                <p:cTn id="103" presetID="24" presetClass="emph" presetSubtype="0" fill="hold" grpId="3" nodeType="withEffect">
                                  <p:stCondLst>
                                    <p:cond delay="3000"/>
                                  </p:stCondLst>
                                  <p:childTnLst>
                                    <p:animClr clrSpc="hsl" dir="cw">
                                      <p:cBhvr override="childStyle">
                                        <p:cTn id="104" dur="500" fill="hold"/>
                                        <p:tgtEl>
                                          <p:spTgt spid="25"/>
                                        </p:tgtEl>
                                        <p:attrNameLst>
                                          <p:attrName>style.color</p:attrName>
                                        </p:attrNameLst>
                                      </p:cBhvr>
                                      <p:by>
                                        <p:hsl h="0" s="-12549" l="-25098"/>
                                      </p:by>
                                    </p:animClr>
                                    <p:animClr clrSpc="hsl" dir="cw">
                                      <p:cBhvr>
                                        <p:cTn id="105" dur="500" fill="hold"/>
                                        <p:tgtEl>
                                          <p:spTgt spid="25"/>
                                        </p:tgtEl>
                                        <p:attrNameLst>
                                          <p:attrName>fillcolor</p:attrName>
                                        </p:attrNameLst>
                                      </p:cBhvr>
                                      <p:by>
                                        <p:hsl h="0" s="-12549" l="-25098"/>
                                      </p:by>
                                    </p:animClr>
                                    <p:animClr clrSpc="hsl" dir="cw">
                                      <p:cBhvr>
                                        <p:cTn id="106" dur="500" fill="hold"/>
                                        <p:tgtEl>
                                          <p:spTgt spid="25"/>
                                        </p:tgtEl>
                                        <p:attrNameLst>
                                          <p:attrName>stroke.color</p:attrName>
                                        </p:attrNameLst>
                                      </p:cBhvr>
                                      <p:by>
                                        <p:hsl h="0" s="-12549" l="-25098"/>
                                      </p:by>
                                    </p:animClr>
                                    <p:set>
                                      <p:cBhvr>
                                        <p:cTn id="107"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8" restart="whenNotActive" fill="hold" evtFilter="cancelBubble" nodeType="interactiveSeq">
                <p:stCondLst>
                  <p:cond evt="onClick" delay="0">
                    <p:tgtEl>
                      <p:spTgt spid="27"/>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27"/>
                                        </p:tgtEl>
                                        <p:attrNameLst>
                                          <p:attrName>style.color</p:attrName>
                                        </p:attrNameLst>
                                      </p:cBhvr>
                                      <p:by>
                                        <p:hsl h="0" s="-12549" l="-25098"/>
                                      </p:by>
                                    </p:animClr>
                                    <p:animClr clrSpc="hsl" dir="cw">
                                      <p:cBhvr>
                                        <p:cTn id="113" dur="500" fill="hold"/>
                                        <p:tgtEl>
                                          <p:spTgt spid="27"/>
                                        </p:tgtEl>
                                        <p:attrNameLst>
                                          <p:attrName>fillcolor</p:attrName>
                                        </p:attrNameLst>
                                      </p:cBhvr>
                                      <p:by>
                                        <p:hsl h="0" s="-12549" l="-25098"/>
                                      </p:by>
                                    </p:animClr>
                                    <p:animClr clrSpc="hsl" dir="cw">
                                      <p:cBhvr>
                                        <p:cTn id="114" dur="500" fill="hold"/>
                                        <p:tgtEl>
                                          <p:spTgt spid="27"/>
                                        </p:tgtEl>
                                        <p:attrNameLst>
                                          <p:attrName>stroke.color</p:attrName>
                                        </p:attrNameLst>
                                      </p:cBhvr>
                                      <p:by>
                                        <p:hsl h="0" s="-12549" l="-25098"/>
                                      </p:by>
                                    </p:animClr>
                                    <p:set>
                                      <p:cBhvr>
                                        <p:cTn id="115" dur="500" fill="hold"/>
                                        <p:tgtEl>
                                          <p:spTgt spid="27"/>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16"/>
                                        </p:tgtEl>
                                        <p:attrNameLst>
                                          <p:attrName>style.color</p:attrName>
                                        </p:attrNameLst>
                                      </p:cBhvr>
                                      <p:to>
                                        <a:srgbClr val="FFC000"/>
                                      </p:to>
                                    </p:animClr>
                                    <p:animClr clrSpc="rgb" dir="cw">
                                      <p:cBhvr>
                                        <p:cTn id="118" dur="500" fill="hold"/>
                                        <p:tgtEl>
                                          <p:spTgt spid="16"/>
                                        </p:tgtEl>
                                        <p:attrNameLst>
                                          <p:attrName>fillcolor</p:attrName>
                                        </p:attrNameLst>
                                      </p:cBhvr>
                                      <p:to>
                                        <a:srgbClr val="FFC000"/>
                                      </p:to>
                                    </p:animClr>
                                    <p:set>
                                      <p:cBhvr>
                                        <p:cTn id="119" dur="500" fill="hold"/>
                                        <p:tgtEl>
                                          <p:spTgt spid="16"/>
                                        </p:tgtEl>
                                        <p:attrNameLst>
                                          <p:attrName>fill.type</p:attrName>
                                        </p:attrNameLst>
                                      </p:cBhvr>
                                      <p:to>
                                        <p:strVal val="solid"/>
                                      </p:to>
                                    </p:set>
                                    <p:set>
                                      <p:cBhvr>
                                        <p:cTn id="120" dur="500" fill="hold"/>
                                        <p:tgtEl>
                                          <p:spTgt spid="16"/>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21"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500"/>
                                  </p:stCondLst>
                                  <p:childTnLst>
                                    <p:animClr clrSpc="rgb" dir="cw">
                                      <p:cBhvr override="childStyle">
                                        <p:cTn id="126" dur="500" fill="hold"/>
                                        <p:tgtEl>
                                          <p:spTgt spid="16"/>
                                        </p:tgtEl>
                                        <p:attrNameLst>
                                          <p:attrName>style.color</p:attrName>
                                        </p:attrNameLst>
                                      </p:cBhvr>
                                      <p:to>
                                        <a:srgbClr val="FF0000"/>
                                      </p:to>
                                    </p:animClr>
                                    <p:animClr clrSpc="rgb" dir="cw">
                                      <p:cBhvr>
                                        <p:cTn id="127" dur="500" fill="hold"/>
                                        <p:tgtEl>
                                          <p:spTgt spid="16"/>
                                        </p:tgtEl>
                                        <p:attrNameLst>
                                          <p:attrName>fillcolor</p:attrName>
                                        </p:attrNameLst>
                                      </p:cBhvr>
                                      <p:to>
                                        <a:srgbClr val="FF0000"/>
                                      </p:to>
                                    </p:animClr>
                                    <p:set>
                                      <p:cBhvr>
                                        <p:cTn id="128" dur="500" fill="hold"/>
                                        <p:tgtEl>
                                          <p:spTgt spid="16"/>
                                        </p:tgtEl>
                                        <p:attrNameLst>
                                          <p:attrName>fill.type</p:attrName>
                                        </p:attrNameLst>
                                      </p:cBhvr>
                                      <p:to>
                                        <p:strVal val="solid"/>
                                      </p:to>
                                    </p:set>
                                    <p:set>
                                      <p:cBhvr>
                                        <p:cTn id="129" dur="500" fill="hold"/>
                                        <p:tgtEl>
                                          <p:spTgt spid="16"/>
                                        </p:tgtEl>
                                        <p:attrNameLst>
                                          <p:attrName>fill.on</p:attrName>
                                        </p:attrNameLst>
                                      </p:cBhvr>
                                      <p:to>
                                        <p:strVal val="true"/>
                                      </p:to>
                                    </p:set>
                                  </p:childTnLst>
                                </p:cTn>
                              </p:par>
                              <p:par>
                                <p:cTn id="130" presetID="19" presetClass="emph" presetSubtype="0" repeatCount="4000" fill="hold" grpId="3" nodeType="withEffect">
                                  <p:stCondLst>
                                    <p:cond delay="3500"/>
                                  </p:stCondLst>
                                  <p:childTnLst>
                                    <p:animClr clrSpc="rgb" dir="cw">
                                      <p:cBhvr override="childStyle">
                                        <p:cTn id="131" dur="500" fill="hold"/>
                                        <p:tgtEl>
                                          <p:spTgt spid="15"/>
                                        </p:tgtEl>
                                        <p:attrNameLst>
                                          <p:attrName>style.color</p:attrName>
                                        </p:attrNameLst>
                                      </p:cBhvr>
                                      <p:to>
                                        <a:srgbClr val="92D050"/>
                                      </p:to>
                                    </p:animClr>
                                    <p:animClr clrSpc="rgb" dir="cw">
                                      <p:cBhvr>
                                        <p:cTn id="132" dur="500" fill="hold"/>
                                        <p:tgtEl>
                                          <p:spTgt spid="15"/>
                                        </p:tgtEl>
                                        <p:attrNameLst>
                                          <p:attrName>fillcolor</p:attrName>
                                        </p:attrNameLst>
                                      </p:cBhvr>
                                      <p:to>
                                        <a:srgbClr val="92D050"/>
                                      </p:to>
                                    </p:animClr>
                                    <p:set>
                                      <p:cBhvr>
                                        <p:cTn id="133" dur="500" fill="hold"/>
                                        <p:tgtEl>
                                          <p:spTgt spid="15"/>
                                        </p:tgtEl>
                                        <p:attrNameLst>
                                          <p:attrName>fill.type</p:attrName>
                                        </p:attrNameLst>
                                      </p:cBhvr>
                                      <p:to>
                                        <p:strVal val="solid"/>
                                      </p:to>
                                    </p:set>
                                    <p:set>
                                      <p:cBhvr>
                                        <p:cTn id="134" dur="500" fill="hold"/>
                                        <p:tgtEl>
                                          <p:spTgt spid="15"/>
                                        </p:tgtEl>
                                        <p:attrNameLst>
                                          <p:attrName>fill.on</p:attrName>
                                        </p:attrNameLst>
                                      </p:cBhvr>
                                      <p:to>
                                        <p:strVal val="true"/>
                                      </p:to>
                                    </p:set>
                                  </p:childTnLst>
                                </p:cTn>
                              </p:par>
                              <p:par>
                                <p:cTn id="135" presetID="1" presetClass="mediacall" presetSubtype="0" fill="hold" nodeType="withEffect">
                                  <p:stCondLst>
                                    <p:cond delay="3500"/>
                                  </p:stCondLst>
                                  <p:childTnLst>
                                    <p:cmd type="call" cmd="playFrom(0.0)">
                                      <p:cBhvr>
                                        <p:cTn id="136" dur="5906" fill="hold"/>
                                        <p:tgtEl>
                                          <p:spTgt spid="41"/>
                                        </p:tgtEl>
                                      </p:cBhvr>
                                    </p:cmd>
                                  </p:childTnLst>
                                </p:cTn>
                              </p:par>
                              <p:par>
                                <p:cTn id="137" presetID="3" presetClass="mediacall" presetSubtype="0" fill="hold" nodeType="withEffect">
                                  <p:stCondLst>
                                    <p:cond delay="3500"/>
                                  </p:stCondLst>
                                  <p:childTnLst>
                                    <p:cmd type="call" cmd="stop">
                                      <p:cBhvr>
                                        <p:cTn id="138" dur="1" fill="hold"/>
                                        <p:tgtEl>
                                          <p:spTgt spid="39"/>
                                        </p:tgtEl>
                                      </p:cBhvr>
                                    </p:cmd>
                                  </p:childTnLst>
                                </p:cTn>
                              </p:par>
                              <p:par>
                                <p:cTn id="139" presetID="30" presetClass="emph" presetSubtype="0" fill="hold" grpId="2" nodeType="withEffect">
                                  <p:stCondLst>
                                    <p:cond delay="3500"/>
                                  </p:stCondLst>
                                  <p:childTnLst>
                                    <p:animClr clrSpc="hsl" dir="cw">
                                      <p:cBhvr override="childStyle">
                                        <p:cTn id="140" dur="500" fill="hold"/>
                                        <p:tgtEl>
                                          <p:spTgt spid="27"/>
                                        </p:tgtEl>
                                        <p:attrNameLst>
                                          <p:attrName>style.color</p:attrName>
                                        </p:attrNameLst>
                                      </p:cBhvr>
                                      <p:by>
                                        <p:hsl h="0" s="12549" l="25098"/>
                                      </p:by>
                                    </p:animClr>
                                    <p:animClr clrSpc="hsl" dir="cw">
                                      <p:cBhvr>
                                        <p:cTn id="141" dur="500" fill="hold"/>
                                        <p:tgtEl>
                                          <p:spTgt spid="27"/>
                                        </p:tgtEl>
                                        <p:attrNameLst>
                                          <p:attrName>fillcolor</p:attrName>
                                        </p:attrNameLst>
                                      </p:cBhvr>
                                      <p:by>
                                        <p:hsl h="0" s="12549" l="25098"/>
                                      </p:by>
                                    </p:animClr>
                                    <p:animClr clrSpc="hsl" dir="cw">
                                      <p:cBhvr>
                                        <p:cTn id="142" dur="500" fill="hold"/>
                                        <p:tgtEl>
                                          <p:spTgt spid="27"/>
                                        </p:tgtEl>
                                        <p:attrNameLst>
                                          <p:attrName>stroke.color</p:attrName>
                                        </p:attrNameLst>
                                      </p:cBhvr>
                                      <p:by>
                                        <p:hsl h="0" s="12549" l="25098"/>
                                      </p:by>
                                    </p:animClr>
                                    <p:set>
                                      <p:cBhvr>
                                        <p:cTn id="143" dur="500" fill="hold"/>
                                        <p:tgtEl>
                                          <p:spTgt spid="27"/>
                                        </p:tgtEl>
                                        <p:attrNameLst>
                                          <p:attrName>fill.type</p:attrName>
                                        </p:attrNameLst>
                                      </p:cBhvr>
                                      <p:to>
                                        <p:strVal val="solid"/>
                                      </p:to>
                                    </p:set>
                                  </p:childTnLst>
                                </p:cTn>
                              </p:par>
                              <p:par>
                                <p:cTn id="144" presetID="24" presetClass="emph" presetSubtype="0" fill="hold" grpId="4" nodeType="withEffect">
                                  <p:stCondLst>
                                    <p:cond delay="3500"/>
                                  </p:stCondLst>
                                  <p:childTnLst>
                                    <p:animClr clrSpc="hsl" dir="cw">
                                      <p:cBhvr override="childStyle">
                                        <p:cTn id="145" dur="500" fill="hold"/>
                                        <p:tgtEl>
                                          <p:spTgt spid="25"/>
                                        </p:tgtEl>
                                        <p:attrNameLst>
                                          <p:attrName>style.color</p:attrName>
                                        </p:attrNameLst>
                                      </p:cBhvr>
                                      <p:by>
                                        <p:hsl h="0" s="-12549" l="-25098"/>
                                      </p:by>
                                    </p:animClr>
                                    <p:animClr clrSpc="hsl" dir="cw">
                                      <p:cBhvr>
                                        <p:cTn id="146" dur="500" fill="hold"/>
                                        <p:tgtEl>
                                          <p:spTgt spid="25"/>
                                        </p:tgtEl>
                                        <p:attrNameLst>
                                          <p:attrName>fillcolor</p:attrName>
                                        </p:attrNameLst>
                                      </p:cBhvr>
                                      <p:by>
                                        <p:hsl h="0" s="-12549" l="-25098"/>
                                      </p:by>
                                    </p:animClr>
                                    <p:animClr clrSpc="hsl" dir="cw">
                                      <p:cBhvr>
                                        <p:cTn id="147" dur="500" fill="hold"/>
                                        <p:tgtEl>
                                          <p:spTgt spid="25"/>
                                        </p:tgtEl>
                                        <p:attrNameLst>
                                          <p:attrName>stroke.color</p:attrName>
                                        </p:attrNameLst>
                                      </p:cBhvr>
                                      <p:by>
                                        <p:hsl h="0" s="-12549" l="-25098"/>
                                      </p:by>
                                    </p:animClr>
                                    <p:set>
                                      <p:cBhvr>
                                        <p:cTn id="148"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9" restart="whenNotActive" fill="hold" evtFilter="cancelBubble" nodeType="interactiveSeq">
                <p:stCondLst>
                  <p:cond evt="onClick" delay="0">
                    <p:tgtEl>
                      <p:spTgt spid="34"/>
                    </p:tgtEl>
                  </p:cond>
                </p:stCondLst>
                <p:endSync evt="end" delay="0">
                  <p:rtn val="all"/>
                </p:endSync>
                <p:childTnLst>
                  <p:par>
                    <p:cTn id="150" fill="hold">
                      <p:stCondLst>
                        <p:cond delay="0"/>
                      </p:stCondLst>
                      <p:childTnLst>
                        <p:par>
                          <p:cTn id="151" fill="hold">
                            <p:stCondLst>
                              <p:cond delay="0"/>
                            </p:stCondLst>
                            <p:childTnLst>
                              <p:par>
                                <p:cTn id="152" presetID="24" presetClass="emph" presetSubtype="0" fill="hold" grpId="1" nodeType="clickEffect">
                                  <p:stCondLst>
                                    <p:cond delay="0"/>
                                  </p:stCondLst>
                                  <p:childTnLst>
                                    <p:animClr clrSpc="hsl" dir="cw">
                                      <p:cBhvr override="childStyle">
                                        <p:cTn id="153" dur="500" fill="hold"/>
                                        <p:tgtEl>
                                          <p:spTgt spid="34"/>
                                        </p:tgtEl>
                                        <p:attrNameLst>
                                          <p:attrName>style.color</p:attrName>
                                        </p:attrNameLst>
                                      </p:cBhvr>
                                      <p:by>
                                        <p:hsl h="0" s="-12549" l="-25098"/>
                                      </p:by>
                                    </p:animClr>
                                    <p:animClr clrSpc="hsl" dir="cw">
                                      <p:cBhvr>
                                        <p:cTn id="154" dur="500" fill="hold"/>
                                        <p:tgtEl>
                                          <p:spTgt spid="34"/>
                                        </p:tgtEl>
                                        <p:attrNameLst>
                                          <p:attrName>fillcolor</p:attrName>
                                        </p:attrNameLst>
                                      </p:cBhvr>
                                      <p:by>
                                        <p:hsl h="0" s="-12549" l="-25098"/>
                                      </p:by>
                                    </p:animClr>
                                    <p:animClr clrSpc="hsl" dir="cw">
                                      <p:cBhvr>
                                        <p:cTn id="155" dur="500" fill="hold"/>
                                        <p:tgtEl>
                                          <p:spTgt spid="34"/>
                                        </p:tgtEl>
                                        <p:attrNameLst>
                                          <p:attrName>stroke.color</p:attrName>
                                        </p:attrNameLst>
                                      </p:cBhvr>
                                      <p:by>
                                        <p:hsl h="0" s="-12549" l="-25098"/>
                                      </p:by>
                                    </p:animClr>
                                    <p:set>
                                      <p:cBhvr>
                                        <p:cTn id="156" dur="500" fill="hold"/>
                                        <p:tgtEl>
                                          <p:spTgt spid="34"/>
                                        </p:tgtEl>
                                        <p:attrNameLst>
                                          <p:attrName>fill.type</p:attrName>
                                        </p:attrNameLst>
                                      </p:cBhvr>
                                      <p:to>
                                        <p:strVal val="solid"/>
                                      </p:to>
                                    </p:set>
                                  </p:childTnLst>
                                </p:cTn>
                              </p:par>
                              <p:par>
                                <p:cTn id="157" presetID="19" presetClass="emph" presetSubtype="0" fill="hold" grpId="0" nodeType="withEffect">
                                  <p:stCondLst>
                                    <p:cond delay="0"/>
                                  </p:stCondLst>
                                  <p:childTnLst>
                                    <p:animClr clrSpc="rgb" dir="cw">
                                      <p:cBhvr override="childStyle">
                                        <p:cTn id="158" dur="500" fill="hold"/>
                                        <p:tgtEl>
                                          <p:spTgt spid="32"/>
                                        </p:tgtEl>
                                        <p:attrNameLst>
                                          <p:attrName>style.color</p:attrName>
                                        </p:attrNameLst>
                                      </p:cBhvr>
                                      <p:to>
                                        <a:schemeClr val="accent2"/>
                                      </p:to>
                                    </p:animClr>
                                    <p:animClr clrSpc="rgb" dir="cw">
                                      <p:cBhvr>
                                        <p:cTn id="159" dur="500" fill="hold"/>
                                        <p:tgtEl>
                                          <p:spTgt spid="32"/>
                                        </p:tgtEl>
                                        <p:attrNameLst>
                                          <p:attrName>fillcolor</p:attrName>
                                        </p:attrNameLst>
                                      </p:cBhvr>
                                      <p:to>
                                        <a:schemeClr val="accent2"/>
                                      </p:to>
                                    </p:animClr>
                                    <p:set>
                                      <p:cBhvr>
                                        <p:cTn id="160" dur="500" fill="hold"/>
                                        <p:tgtEl>
                                          <p:spTgt spid="32"/>
                                        </p:tgtEl>
                                        <p:attrNameLst>
                                          <p:attrName>fill.type</p:attrName>
                                        </p:attrNameLst>
                                      </p:cBhvr>
                                      <p:to>
                                        <p:strVal val="solid"/>
                                      </p:to>
                                    </p:set>
                                    <p:set>
                                      <p:cBhvr>
                                        <p:cTn id="161" dur="500" fill="hold"/>
                                        <p:tgtEl>
                                          <p:spTgt spid="32"/>
                                        </p:tgtEl>
                                        <p:attrNameLst>
                                          <p:attrName>fill.on</p:attrName>
                                        </p:attrNameLst>
                                      </p:cBhvr>
                                      <p:to>
                                        <p:strVal val="true"/>
                                      </p:to>
                                    </p:set>
                                  </p:childTnLst>
                                </p:cTn>
                              </p:par>
                              <p:par>
                                <p:cTn id="162" presetID="1" presetClass="mediacall" presetSubtype="0" fill="hold" nodeType="withEffect">
                                  <p:stCondLst>
                                    <p:cond delay="0"/>
                                  </p:stCondLst>
                                  <p:childTnLst>
                                    <p:cmd type="call" cmd="playFrom(0.0)">
                                      <p:cBhvr>
                                        <p:cTn id="163" dur="20221" fill="hold"/>
                                        <p:tgtEl>
                                          <p:spTgt spid="39"/>
                                        </p:tgtEl>
                                      </p:cBhvr>
                                    </p:cmd>
                                  </p:childTnLst>
                                </p:cTn>
                              </p:par>
                              <p:par>
                                <p:cTn id="164" presetID="3" presetClass="mediacall" presetSubtype="0" fill="hold" nodeType="withEffect">
                                  <p:stCondLst>
                                    <p:cond delay="0"/>
                                  </p:stCondLst>
                                  <p:childTnLst>
                                    <p:cmd type="call" cmd="stop">
                                      <p:cBhvr>
                                        <p:cTn id="165" dur="1" fill="hold"/>
                                        <p:tgtEl>
                                          <p:spTgt spid="38"/>
                                        </p:tgtEl>
                                      </p:cBhvr>
                                    </p:cmd>
                                  </p:childTnLst>
                                </p:cTn>
                              </p:par>
                              <p:par>
                                <p:cTn id="166" presetID="19" presetClass="emph" presetSubtype="0" fill="hold" grpId="1" nodeType="withEffect">
                                  <p:stCondLst>
                                    <p:cond delay="3000"/>
                                  </p:stCondLst>
                                  <p:childTnLst>
                                    <p:animClr clrSpc="rgb" dir="cw">
                                      <p:cBhvr override="childStyle">
                                        <p:cTn id="167" dur="500" fill="hold"/>
                                        <p:tgtEl>
                                          <p:spTgt spid="32"/>
                                        </p:tgtEl>
                                        <p:attrNameLst>
                                          <p:attrName>style.color</p:attrName>
                                        </p:attrNameLst>
                                      </p:cBhvr>
                                      <p:to>
                                        <a:srgbClr val="FF0000"/>
                                      </p:to>
                                    </p:animClr>
                                    <p:animClr clrSpc="rgb" dir="cw">
                                      <p:cBhvr>
                                        <p:cTn id="168" dur="500" fill="hold"/>
                                        <p:tgtEl>
                                          <p:spTgt spid="32"/>
                                        </p:tgtEl>
                                        <p:attrNameLst>
                                          <p:attrName>fillcolor</p:attrName>
                                        </p:attrNameLst>
                                      </p:cBhvr>
                                      <p:to>
                                        <a:srgbClr val="FF0000"/>
                                      </p:to>
                                    </p:animClr>
                                    <p:set>
                                      <p:cBhvr>
                                        <p:cTn id="169" dur="500" fill="hold"/>
                                        <p:tgtEl>
                                          <p:spTgt spid="32"/>
                                        </p:tgtEl>
                                        <p:attrNameLst>
                                          <p:attrName>fill.type</p:attrName>
                                        </p:attrNameLst>
                                      </p:cBhvr>
                                      <p:to>
                                        <p:strVal val="solid"/>
                                      </p:to>
                                    </p:set>
                                    <p:set>
                                      <p:cBhvr>
                                        <p:cTn id="170" dur="500" fill="hold"/>
                                        <p:tgtEl>
                                          <p:spTgt spid="32"/>
                                        </p:tgtEl>
                                        <p:attrNameLst>
                                          <p:attrName>fill.on</p:attrName>
                                        </p:attrNameLst>
                                      </p:cBhvr>
                                      <p:to>
                                        <p:strVal val="true"/>
                                      </p:to>
                                    </p:set>
                                  </p:childTnLst>
                                </p:cTn>
                              </p:par>
                              <p:par>
                                <p:cTn id="171" presetID="19" presetClass="emph" presetSubtype="0" repeatCount="4000" fill="hold" grpId="4" nodeType="withEffect">
                                  <p:stCondLst>
                                    <p:cond delay="3000"/>
                                  </p:stCondLst>
                                  <p:childTnLst>
                                    <p:animClr clrSpc="rgb" dir="cw">
                                      <p:cBhvr override="childStyle">
                                        <p:cTn id="172" dur="500" fill="hold"/>
                                        <p:tgtEl>
                                          <p:spTgt spid="15"/>
                                        </p:tgtEl>
                                        <p:attrNameLst>
                                          <p:attrName>style.color</p:attrName>
                                        </p:attrNameLst>
                                      </p:cBhvr>
                                      <p:to>
                                        <a:srgbClr val="92D050"/>
                                      </p:to>
                                    </p:animClr>
                                    <p:animClr clrSpc="rgb" dir="cw">
                                      <p:cBhvr>
                                        <p:cTn id="173" dur="500" fill="hold"/>
                                        <p:tgtEl>
                                          <p:spTgt spid="15"/>
                                        </p:tgtEl>
                                        <p:attrNameLst>
                                          <p:attrName>fillcolor</p:attrName>
                                        </p:attrNameLst>
                                      </p:cBhvr>
                                      <p:to>
                                        <a:srgbClr val="92D050"/>
                                      </p:to>
                                    </p:animClr>
                                    <p:set>
                                      <p:cBhvr>
                                        <p:cTn id="174" dur="500" fill="hold"/>
                                        <p:tgtEl>
                                          <p:spTgt spid="15"/>
                                        </p:tgtEl>
                                        <p:attrNameLst>
                                          <p:attrName>fill.type</p:attrName>
                                        </p:attrNameLst>
                                      </p:cBhvr>
                                      <p:to>
                                        <p:strVal val="solid"/>
                                      </p:to>
                                    </p:set>
                                    <p:set>
                                      <p:cBhvr>
                                        <p:cTn id="175" dur="500" fill="hold"/>
                                        <p:tgtEl>
                                          <p:spTgt spid="15"/>
                                        </p:tgtEl>
                                        <p:attrNameLst>
                                          <p:attrName>fill.on</p:attrName>
                                        </p:attrNameLst>
                                      </p:cBhvr>
                                      <p:to>
                                        <p:strVal val="true"/>
                                      </p:to>
                                    </p:set>
                                  </p:childTnLst>
                                </p:cTn>
                              </p:par>
                              <p:par>
                                <p:cTn id="176" presetID="1" presetClass="mediacall" presetSubtype="0" fill="hold" nodeType="withEffect">
                                  <p:stCondLst>
                                    <p:cond delay="3000"/>
                                  </p:stCondLst>
                                  <p:childTnLst>
                                    <p:cmd type="call" cmd="playFrom(0.0)">
                                      <p:cBhvr>
                                        <p:cTn id="177" dur="5906" fill="hold"/>
                                        <p:tgtEl>
                                          <p:spTgt spid="41"/>
                                        </p:tgtEl>
                                      </p:cBhvr>
                                    </p:cmd>
                                  </p:childTnLst>
                                </p:cTn>
                              </p:par>
                              <p:par>
                                <p:cTn id="178" presetID="3" presetClass="mediacall" presetSubtype="0" fill="hold" nodeType="withEffect">
                                  <p:stCondLst>
                                    <p:cond delay="3000"/>
                                  </p:stCondLst>
                                  <p:childTnLst>
                                    <p:cmd type="call" cmd="stop">
                                      <p:cBhvr>
                                        <p:cTn id="179" dur="1" fill="hold"/>
                                        <p:tgtEl>
                                          <p:spTgt spid="39"/>
                                        </p:tgtEl>
                                      </p:cBhvr>
                                    </p:cmd>
                                  </p:childTnLst>
                                </p:cTn>
                              </p:par>
                              <p:par>
                                <p:cTn id="180" presetID="30" presetClass="emph" presetSubtype="0" fill="hold" grpId="2" nodeType="withEffect">
                                  <p:stCondLst>
                                    <p:cond delay="3000"/>
                                  </p:stCondLst>
                                  <p:childTnLst>
                                    <p:animClr clrSpc="hsl" dir="cw">
                                      <p:cBhvr override="childStyle">
                                        <p:cTn id="181" dur="500" fill="hold"/>
                                        <p:tgtEl>
                                          <p:spTgt spid="34"/>
                                        </p:tgtEl>
                                        <p:attrNameLst>
                                          <p:attrName>style.color</p:attrName>
                                        </p:attrNameLst>
                                      </p:cBhvr>
                                      <p:by>
                                        <p:hsl h="0" s="12549" l="25098"/>
                                      </p:by>
                                    </p:animClr>
                                    <p:animClr clrSpc="hsl" dir="cw">
                                      <p:cBhvr>
                                        <p:cTn id="182" dur="500" fill="hold"/>
                                        <p:tgtEl>
                                          <p:spTgt spid="34"/>
                                        </p:tgtEl>
                                        <p:attrNameLst>
                                          <p:attrName>fillcolor</p:attrName>
                                        </p:attrNameLst>
                                      </p:cBhvr>
                                      <p:by>
                                        <p:hsl h="0" s="12549" l="25098"/>
                                      </p:by>
                                    </p:animClr>
                                    <p:animClr clrSpc="hsl" dir="cw">
                                      <p:cBhvr>
                                        <p:cTn id="183" dur="500" fill="hold"/>
                                        <p:tgtEl>
                                          <p:spTgt spid="34"/>
                                        </p:tgtEl>
                                        <p:attrNameLst>
                                          <p:attrName>stroke.color</p:attrName>
                                        </p:attrNameLst>
                                      </p:cBhvr>
                                      <p:by>
                                        <p:hsl h="0" s="12549" l="25098"/>
                                      </p:by>
                                    </p:animClr>
                                    <p:set>
                                      <p:cBhvr>
                                        <p:cTn id="184" dur="500" fill="hold"/>
                                        <p:tgtEl>
                                          <p:spTgt spid="34"/>
                                        </p:tgtEl>
                                        <p:attrNameLst>
                                          <p:attrName>fill.type</p:attrName>
                                        </p:attrNameLst>
                                      </p:cBhvr>
                                      <p:to>
                                        <p:strVal val="solid"/>
                                      </p:to>
                                    </p:set>
                                  </p:childTnLst>
                                </p:cTn>
                              </p:par>
                              <p:par>
                                <p:cTn id="185" presetID="24" presetClass="emph" presetSubtype="0" fill="hold" grpId="5" nodeType="withEffect">
                                  <p:stCondLst>
                                    <p:cond delay="3000"/>
                                  </p:stCondLst>
                                  <p:childTnLst>
                                    <p:animClr clrSpc="hsl" dir="cw">
                                      <p:cBhvr override="childStyle">
                                        <p:cTn id="186" dur="500" fill="hold"/>
                                        <p:tgtEl>
                                          <p:spTgt spid="25"/>
                                        </p:tgtEl>
                                        <p:attrNameLst>
                                          <p:attrName>style.color</p:attrName>
                                        </p:attrNameLst>
                                      </p:cBhvr>
                                      <p:by>
                                        <p:hsl h="0" s="-12549" l="-25098"/>
                                      </p:by>
                                    </p:animClr>
                                    <p:animClr clrSpc="hsl" dir="cw">
                                      <p:cBhvr>
                                        <p:cTn id="187" dur="500" fill="hold"/>
                                        <p:tgtEl>
                                          <p:spTgt spid="25"/>
                                        </p:tgtEl>
                                        <p:attrNameLst>
                                          <p:attrName>fillcolor</p:attrName>
                                        </p:attrNameLst>
                                      </p:cBhvr>
                                      <p:by>
                                        <p:hsl h="0" s="-12549" l="-25098"/>
                                      </p:by>
                                    </p:animClr>
                                    <p:animClr clrSpc="hsl" dir="cw">
                                      <p:cBhvr>
                                        <p:cTn id="188" dur="500" fill="hold"/>
                                        <p:tgtEl>
                                          <p:spTgt spid="25"/>
                                        </p:tgtEl>
                                        <p:attrNameLst>
                                          <p:attrName>stroke.color</p:attrName>
                                        </p:attrNameLst>
                                      </p:cBhvr>
                                      <p:by>
                                        <p:hsl h="0" s="-12549" l="-25098"/>
                                      </p:by>
                                    </p:animClr>
                                    <p:set>
                                      <p:cBhvr>
                                        <p:cTn id="189"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90" fill="hold" display="0">
                  <p:stCondLst>
                    <p:cond delay="indefinite"/>
                  </p:stCondLst>
                  <p:endCondLst>
                    <p:cond evt="onStopAudio" delay="0">
                      <p:tgtEl>
                        <p:sldTgt/>
                      </p:tgtEl>
                    </p:cond>
                  </p:endCondLst>
                </p:cTn>
                <p:tgtEl>
                  <p:spTgt spid="39"/>
                </p:tgtEl>
              </p:cMediaNode>
            </p:audio>
            <p:audio>
              <p:cMediaNode vol="80000">
                <p:cTn id="191" fill="hold" display="0">
                  <p:stCondLst>
                    <p:cond delay="indefinite"/>
                  </p:stCondLst>
                  <p:endCondLst>
                    <p:cond evt="onStopAudio" delay="0">
                      <p:tgtEl>
                        <p:sldTgt/>
                      </p:tgtEl>
                    </p:cond>
                  </p:endCondLst>
                </p:cTn>
                <p:tgtEl>
                  <p:spTgt spid="40"/>
                </p:tgtEl>
              </p:cMediaNode>
            </p:audio>
            <p:audio>
              <p:cMediaNode vol="80000">
                <p:cTn id="192"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01406" y="247597"/>
            <a:ext cx="3208251" cy="260103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8179" y="5092553"/>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4960" y="4256512"/>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336915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973959"/>
            <a:ext cx="8154143" cy="76338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791796" y="3035921"/>
            <a:ext cx="7500564" cy="369332"/>
          </a:xfrm>
          <a:prstGeom prst="rect">
            <a:avLst/>
          </a:prstGeom>
          <a:noFill/>
        </p:spPr>
        <p:txBody>
          <a:bodyPr wrap="square" rtlCol="0">
            <a:spAutoFit/>
          </a:bodyPr>
          <a:lstStyle/>
          <a:p>
            <a:pPr>
              <a:buClr>
                <a:srgbClr val="000000"/>
              </a:buClr>
              <a:buFont typeface="Arial"/>
              <a:buNone/>
            </a:pPr>
            <a:r>
              <a:rPr lang="en-US" sz="1800" b="1" i="1" kern="0" dirty="0" err="1">
                <a:solidFill>
                  <a:prstClr val="white"/>
                </a:solidFill>
                <a:latin typeface="Times New Roman" panose="02020603050405020304" pitchFamily="18" charset="0"/>
                <a:cs typeface="Times New Roman" panose="02020603050405020304" pitchFamily="18" charset="0"/>
                <a:sym typeface="Arial"/>
              </a:rPr>
              <a:t>Câu</a:t>
            </a:r>
            <a:r>
              <a:rPr lang="en-US" sz="1800" b="1" i="1" kern="0" dirty="0">
                <a:solidFill>
                  <a:prstClr val="white"/>
                </a:solidFill>
                <a:latin typeface="Times New Roman" panose="02020603050405020304" pitchFamily="18" charset="0"/>
                <a:cs typeface="Times New Roman" panose="02020603050405020304" pitchFamily="18" charset="0"/>
                <a:sym typeface="Arial"/>
              </a:rPr>
              <a:t> 3:</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Mô</a:t>
            </a:r>
            <a:r>
              <a:rPr lang="en-US" sz="1800" kern="0" dirty="0">
                <a:solidFill>
                  <a:prstClr val="white"/>
                </a:solidFill>
                <a:latin typeface="Times New Roman" panose="02020603050405020304" pitchFamily="18" charset="0"/>
                <a:cs typeface="Times New Roman" panose="02020603050405020304" pitchFamily="18" charset="0"/>
                <a:sym typeface="Arial"/>
              </a:rPr>
              <a:t> – </a:t>
            </a:r>
            <a:r>
              <a:rPr lang="en-US" sz="1800" kern="0" dirty="0" err="1">
                <a:solidFill>
                  <a:prstClr val="white"/>
                </a:solidFill>
                <a:latin typeface="Times New Roman" panose="02020603050405020304" pitchFamily="18" charset="0"/>
                <a:cs typeface="Times New Roman" panose="02020603050405020304" pitchFamily="18" charset="0"/>
                <a:sym typeface="Arial"/>
              </a:rPr>
              <a:t>gôn</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tồn</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tại</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trong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khoảng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thời</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gian</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nào</a:t>
            </a:r>
            <a:r>
              <a:rPr lang="en-US" sz="1800" kern="0" dirty="0">
                <a:solidFill>
                  <a:prstClr val="white"/>
                </a:solidFill>
                <a:latin typeface="Times New Roman" panose="02020603050405020304" pitchFamily="18" charset="0"/>
                <a:cs typeface="Times New Roman" panose="02020603050405020304" pitchFamily="18" charset="0"/>
                <a:sym typeface="Arial"/>
              </a:rPr>
              <a:t>?</a:t>
            </a:r>
          </a:p>
        </p:txBody>
      </p:sp>
      <p:sp>
        <p:nvSpPr>
          <p:cNvPr id="15" name="bang d">
            <a:extLst>
              <a:ext uri="{FF2B5EF4-FFF2-40B4-BE49-F238E27FC236}">
                <a16:creationId xmlns:a16="http://schemas.microsoft.com/office/drawing/2014/main" id="{D0E6AFB4-275F-4728-9A13-27E00F9EA3A2}"/>
              </a:ext>
            </a:extLst>
          </p:cNvPr>
          <p:cNvSpPr/>
          <p:nvPr/>
        </p:nvSpPr>
        <p:spPr>
          <a:xfrm flipH="1">
            <a:off x="4601922" y="4754417"/>
            <a:ext cx="3937330" cy="63296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08" indent="-214308" algn="ctr" defTabSz="685783">
              <a:buClr>
                <a:prstClr val="white"/>
              </a:buClr>
              <a:buFont typeface="Wingdings" panose="05000000000000000000" pitchFamily="2" charset="2"/>
              <a:buChar char="w"/>
              <a:defRPr/>
            </a:pPr>
            <a:endParaRPr lang="en-US" sz="1050">
              <a:solidFill>
                <a:prstClr val="white"/>
              </a:solidFill>
              <a:sym typeface="Arial"/>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3927388"/>
            <a:ext cx="3937330" cy="63296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08" indent="-214308" algn="ctr" defTabSz="685783">
              <a:buClr>
                <a:prstClr val="white"/>
              </a:buClr>
              <a:buFont typeface="Wingdings" panose="05000000000000000000" pitchFamily="2" charset="2"/>
              <a:buChar char="w"/>
              <a:defRPr/>
            </a:pPr>
            <a:endParaRPr lang="en-US" sz="1050">
              <a:solidFill>
                <a:prstClr val="white"/>
              </a:solidFill>
              <a:sym typeface="Arial"/>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4586961" y="4841891"/>
            <a:ext cx="3967252"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D. </a:t>
            </a:r>
            <a:r>
              <a:rPr lang="en-US" sz="1800" kern="0" dirty="0" err="1">
                <a:solidFill>
                  <a:prstClr val="white"/>
                </a:solidFill>
                <a:latin typeface="Times New Roman" panose="02020603050405020304" pitchFamily="18" charset="0"/>
                <a:cs typeface="Times New Roman" panose="02020603050405020304" pitchFamily="18" charset="0"/>
                <a:sym typeface="Arial"/>
              </a:rPr>
              <a:t>Thế</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kỉ</a:t>
            </a:r>
            <a:r>
              <a:rPr lang="en-US" sz="1800" kern="0" dirty="0">
                <a:solidFill>
                  <a:prstClr val="white"/>
                </a:solidFill>
                <a:latin typeface="Times New Roman" panose="02020603050405020304" pitchFamily="18" charset="0"/>
                <a:cs typeface="Times New Roman" panose="02020603050405020304" pitchFamily="18" charset="0"/>
                <a:sym typeface="Arial"/>
              </a:rPr>
              <a:t> XVI - XIX</a:t>
            </a:r>
            <a:endPar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712311" y="4062495"/>
            <a:ext cx="4042547"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B</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Thế</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kỉ</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III - V</a:t>
            </a:r>
          </a:p>
        </p:txBody>
      </p:sp>
      <p:sp>
        <p:nvSpPr>
          <p:cNvPr id="31" name="bang a">
            <a:extLst>
              <a:ext uri="{FF2B5EF4-FFF2-40B4-BE49-F238E27FC236}">
                <a16:creationId xmlns:a16="http://schemas.microsoft.com/office/drawing/2014/main" id="{8DD63B39-09F3-4F04-83CD-408FC7619A90}"/>
              </a:ext>
            </a:extLst>
          </p:cNvPr>
          <p:cNvSpPr/>
          <p:nvPr/>
        </p:nvSpPr>
        <p:spPr>
          <a:xfrm flipH="1">
            <a:off x="604749" y="3944333"/>
            <a:ext cx="3937330" cy="61602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604749" y="4754417"/>
            <a:ext cx="3937330" cy="61602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389143" y="4099633"/>
            <a:ext cx="4107561" cy="369332"/>
          </a:xfrm>
          <a:prstGeom prst="rect">
            <a:avLst/>
          </a:prstGeom>
          <a:noFill/>
        </p:spPr>
        <p:txBody>
          <a:bodyPr wrap="square" rtlCol="0">
            <a:spAutoFit/>
          </a:bodyPr>
          <a:lstStyle/>
          <a:p>
            <a:pPr algn="ctr" defTabSz="685783">
              <a:buClr>
                <a:prstClr val="white"/>
              </a:buClr>
              <a:defRPr/>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A.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Thế</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kỉ</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XV - XVI</a:t>
            </a:r>
          </a:p>
        </p:txBody>
      </p:sp>
      <p:sp>
        <p:nvSpPr>
          <p:cNvPr id="34" name="cau hoi c">
            <a:extLst>
              <a:ext uri="{FF2B5EF4-FFF2-40B4-BE49-F238E27FC236}">
                <a16:creationId xmlns:a16="http://schemas.microsoft.com/office/drawing/2014/main" id="{42A746A3-96B8-42A5-8EFA-A104DB6B2F69}"/>
              </a:ext>
            </a:extLst>
          </p:cNvPr>
          <p:cNvSpPr txBox="1"/>
          <p:nvPr/>
        </p:nvSpPr>
        <p:spPr>
          <a:xfrm>
            <a:off x="499531" y="4831525"/>
            <a:ext cx="4042547"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500" dirty="0">
                <a:solidFill>
                  <a:srgbClr val="FFC000"/>
                </a:solidFill>
                <a:ea typeface="Tahoma" panose="020B0604030504040204" pitchFamily="34" charset="0"/>
                <a:cs typeface="Tahoma" panose="020B0604030504040204" pitchFamily="34" charset="0"/>
                <a:sym typeface="Arial"/>
              </a:rPr>
              <a:t>               C</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Thế</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kỉ</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XII - XVI</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9144001" y="933646"/>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9152179" y="1841368"/>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3"/>
          <a:stretch>
            <a:fillRect/>
          </a:stretch>
        </p:blipFill>
        <p:spPr>
          <a:xfrm>
            <a:off x="9152179" y="2258560"/>
            <a:ext cx="365522" cy="365522"/>
          </a:xfrm>
          <a:prstGeom prst="rect">
            <a:avLst/>
          </a:prstGeom>
        </p:spPr>
      </p:pic>
    </p:spTree>
    <p:custDataLst>
      <p:tags r:id="rId1"/>
    </p:custDataLst>
    <p:extLst>
      <p:ext uri="{BB962C8B-B14F-4D97-AF65-F5344CB8AC3E}">
        <p14:creationId xmlns:p14="http://schemas.microsoft.com/office/powerpoint/2010/main" val="3038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08514" y="248331"/>
            <a:ext cx="3810000" cy="260103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498111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29922" y="4169872"/>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29922" y="3217681"/>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65007" y="2793281"/>
            <a:ext cx="8154143" cy="81466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799524" y="2886277"/>
            <a:ext cx="7709745" cy="400110"/>
          </a:xfrm>
          <a:prstGeom prst="rect">
            <a:avLst/>
          </a:prstGeom>
          <a:noFill/>
        </p:spPr>
        <p:txBody>
          <a:bodyPr wrap="square" rtlCol="0">
            <a:spAutoFit/>
          </a:bodyPr>
          <a:lstStyle/>
          <a:p>
            <a:pPr>
              <a:buClr>
                <a:srgbClr val="000000"/>
              </a:buClr>
              <a:buFont typeface="Arial"/>
              <a:buNone/>
            </a:pPr>
            <a:r>
              <a:rPr lang="en-US" sz="2000" b="1" i="1" kern="0" dirty="0" err="1">
                <a:solidFill>
                  <a:prstClr val="white"/>
                </a:solidFill>
                <a:latin typeface="Times New Roman" panose="02020603050405020304" pitchFamily="18" charset="0"/>
                <a:cs typeface="Times New Roman" panose="02020603050405020304" pitchFamily="18" charset="0"/>
                <a:sym typeface="Arial"/>
              </a:rPr>
              <a:t>Câu</a:t>
            </a:r>
            <a:r>
              <a:rPr lang="en-US" sz="2000" b="1" i="1" kern="0" dirty="0">
                <a:solidFill>
                  <a:prstClr val="white"/>
                </a:solidFill>
                <a:latin typeface="Times New Roman" panose="02020603050405020304" pitchFamily="18" charset="0"/>
                <a:cs typeface="Times New Roman" panose="02020603050405020304" pitchFamily="18" charset="0"/>
                <a:sym typeface="Arial"/>
              </a:rPr>
              <a:t> 4 :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Đâu</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là</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tác</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phẩm</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nổi</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tiếng</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trong</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nền</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văn</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học</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Ấn</a:t>
            </a:r>
            <a:r>
              <a:rPr lang="en-US" sz="2000" b="1" i="1" kern="0" dirty="0">
                <a:solidFill>
                  <a:prstClr val="white"/>
                </a:solidFill>
                <a:latin typeface="Times New Roman" panose="02020603050405020304" pitchFamily="18" charset="0"/>
                <a:cs typeface="Times New Roman" panose="02020603050405020304" pitchFamily="18" charset="0"/>
                <a:sym typeface="Arial"/>
              </a:rPr>
              <a:t> </a:t>
            </a:r>
            <a:r>
              <a:rPr lang="en-US" sz="2000" b="1" i="1" kern="0" dirty="0" err="1">
                <a:solidFill>
                  <a:prstClr val="white"/>
                </a:solidFill>
                <a:latin typeface="Times New Roman" panose="02020603050405020304" pitchFamily="18" charset="0"/>
                <a:cs typeface="Times New Roman" panose="02020603050405020304" pitchFamily="18" charset="0"/>
                <a:sym typeface="Arial"/>
              </a:rPr>
              <a:t>Độ</a:t>
            </a:r>
            <a:r>
              <a:rPr lang="en-US" sz="2000" b="1" i="1" kern="0" dirty="0">
                <a:solidFill>
                  <a:prstClr val="white"/>
                </a:solidFill>
                <a:latin typeface="Times New Roman" panose="02020603050405020304" pitchFamily="18" charset="0"/>
                <a:cs typeface="Times New Roman" panose="02020603050405020304" pitchFamily="18" charset="0"/>
                <a:sym typeface="Arial"/>
              </a:rPr>
              <a:t>?</a:t>
            </a:r>
            <a:endParaRPr lang="en-US" sz="2000" kern="0" dirty="0">
              <a:solidFill>
                <a:prstClr val="white"/>
              </a:solidFill>
              <a:latin typeface="Times New Roman" panose="02020603050405020304" pitchFamily="18" charset="0"/>
              <a:cs typeface="Times New Roman" panose="02020603050405020304" pitchFamily="18" charset="0"/>
              <a:sym typeface="Arial"/>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653050" y="3744198"/>
            <a:ext cx="3937330" cy="86510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604749" y="4691789"/>
            <a:ext cx="3937330" cy="70781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654397" y="3865127"/>
            <a:ext cx="3772416"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prstClr val="white"/>
                </a:solidFill>
                <a:latin typeface="Times New Roman" panose="02020603050405020304" pitchFamily="18" charset="0"/>
                <a:cs typeface="Times New Roman" panose="02020603050405020304" pitchFamily="18" charset="0"/>
              </a:rPr>
              <a:t>B. </a:t>
            </a:r>
            <a:r>
              <a:rPr lang="en-US" sz="1800" dirty="0" err="1">
                <a:solidFill>
                  <a:prstClr val="white"/>
                </a:solidFill>
                <a:latin typeface="Times New Roman" panose="02020603050405020304" pitchFamily="18" charset="0"/>
                <a:cs typeface="Times New Roman" panose="02020603050405020304" pitchFamily="18" charset="0"/>
              </a:rPr>
              <a:t>Sử</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thi</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Mahabrahata</a:t>
            </a:r>
            <a:r>
              <a:rPr lang="en-US" sz="1800" dirty="0">
                <a:solidFill>
                  <a:prstClr val="white"/>
                </a:solidFill>
                <a:latin typeface="Times New Roman" panose="02020603050405020304" pitchFamily="18" charset="0"/>
                <a:cs typeface="Times New Roman" panose="02020603050405020304" pitchFamily="18" charset="0"/>
              </a:rPr>
              <a:t> </a:t>
            </a:r>
            <a:endPar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737130" y="4689052"/>
            <a:ext cx="3824951" cy="369332"/>
          </a:xfrm>
          <a:prstGeom prst="rect">
            <a:avLst/>
          </a:prstGeom>
          <a:noFill/>
        </p:spPr>
        <p:txBody>
          <a:bodyPr wrap="square" rtlCol="0">
            <a:spAutoFit/>
          </a:bodyPr>
          <a:lstStyle/>
          <a:p>
            <a:r>
              <a:rPr lang="en-US" sz="1800" dirty="0">
                <a:solidFill>
                  <a:prstClr val="white"/>
                </a:solidFill>
                <a:latin typeface="Times New Roman" panose="02020603050405020304" pitchFamily="18" charset="0"/>
                <a:cs typeface="Times New Roman" panose="02020603050405020304" pitchFamily="18" charset="0"/>
              </a:rPr>
              <a:t>C. </a:t>
            </a:r>
            <a:r>
              <a:rPr lang="en-US" sz="1800" dirty="0" err="1">
                <a:solidFill>
                  <a:prstClr val="white"/>
                </a:solidFill>
                <a:latin typeface="Times New Roman" panose="02020603050405020304" pitchFamily="18" charset="0"/>
                <a:cs typeface="Times New Roman" panose="02020603050405020304" pitchFamily="18" charset="0"/>
              </a:rPr>
              <a:t>Kinh</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vê</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đa</a:t>
            </a:r>
            <a:endParaRPr lang="en-US" sz="1800" dirty="0">
              <a:solidFill>
                <a:prstClr val="white"/>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3742156"/>
            <a:ext cx="3937330" cy="81820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53049" y="4689051"/>
            <a:ext cx="3886202" cy="62399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747049" y="3842051"/>
            <a:ext cx="3682651" cy="36933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A.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Sử</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thi</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Đăm</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 -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rPr>
              <a:t>Săn</a:t>
            </a:r>
            <a:endPar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694461" y="4700019"/>
            <a:ext cx="3844791" cy="600164"/>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prstClr val="white"/>
                </a:solidFill>
                <a:latin typeface="Times New Roman" panose="02020603050405020304" pitchFamily="18" charset="0"/>
                <a:cs typeface="Times New Roman" panose="02020603050405020304" pitchFamily="18" charset="0"/>
              </a:rPr>
              <a:t>D. </a:t>
            </a:r>
            <a:r>
              <a:rPr lang="en-US" sz="1800" dirty="0" err="1">
                <a:solidFill>
                  <a:prstClr val="white"/>
                </a:solidFill>
                <a:latin typeface="Times New Roman" panose="02020603050405020304" pitchFamily="18" charset="0"/>
                <a:cs typeface="Times New Roman" panose="02020603050405020304" pitchFamily="18" charset="0"/>
              </a:rPr>
              <a:t>Cả</a:t>
            </a:r>
            <a:r>
              <a:rPr lang="en-US" sz="1800" dirty="0">
                <a:solidFill>
                  <a:prstClr val="white"/>
                </a:solidFill>
                <a:latin typeface="Times New Roman" panose="02020603050405020304" pitchFamily="18" charset="0"/>
                <a:cs typeface="Times New Roman" panose="02020603050405020304" pitchFamily="18" charset="0"/>
              </a:rPr>
              <a:t> A, B, C </a:t>
            </a:r>
            <a:r>
              <a:rPr lang="en-US" sz="1800" dirty="0" err="1">
                <a:solidFill>
                  <a:prstClr val="white"/>
                </a:solidFill>
                <a:latin typeface="Times New Roman" panose="02020603050405020304" pitchFamily="18" charset="0"/>
                <a:cs typeface="Times New Roman" panose="02020603050405020304" pitchFamily="18" charset="0"/>
              </a:rPr>
              <a:t>đều</a:t>
            </a:r>
            <a:r>
              <a:rPr lang="en-US" sz="1800" dirty="0">
                <a:solidFill>
                  <a:prstClr val="white"/>
                </a:solidFill>
                <a:latin typeface="Times New Roman" panose="02020603050405020304" pitchFamily="18" charset="0"/>
                <a:cs typeface="Times New Roman" panose="02020603050405020304" pitchFamily="18" charset="0"/>
              </a:rPr>
              <a:t> </a:t>
            </a:r>
            <a:r>
              <a:rPr lang="en-US" sz="1800" dirty="0" err="1">
                <a:solidFill>
                  <a:prstClr val="white"/>
                </a:solidFill>
                <a:latin typeface="Times New Roman" panose="02020603050405020304" pitchFamily="18" charset="0"/>
                <a:cs typeface="Times New Roman" panose="02020603050405020304" pitchFamily="18" charset="0"/>
              </a:rPr>
              <a:t>đúng</a:t>
            </a:r>
            <a:endParaRPr lang="en-US" sz="1800" dirty="0">
              <a:solidFill>
                <a:prstClr val="white"/>
              </a:solidFill>
              <a:latin typeface="Times New Roman" panose="02020603050405020304" pitchFamily="18" charset="0"/>
              <a:cs typeface="Times New Roman" panose="02020603050405020304" pitchFamily="18" charset="0"/>
            </a:endParaRPr>
          </a:p>
          <a:p>
            <a:pPr marL="257168" indent="-257168" defTabSz="685783">
              <a:buClr>
                <a:prstClr val="white"/>
              </a:buClr>
              <a:buFont typeface="Wingdings" panose="05000000000000000000" pitchFamily="2" charset="2"/>
              <a:buChar char="w"/>
              <a:defRPr/>
            </a:pPr>
            <a:endParaRPr lang="en-US" sz="1500" dirty="0">
              <a:solidFill>
                <a:prstClr val="white"/>
              </a:solidFill>
              <a:ea typeface="Tahoma" panose="020B0604030504040204" pitchFamily="34" charset="0"/>
              <a:cs typeface="Tahoma" panose="020B0604030504040204" pitchFamily="34" charset="0"/>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9144001" y="933646"/>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9152179" y="1841368"/>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3"/>
          <a:stretch>
            <a:fillRect/>
          </a:stretch>
        </p:blipFill>
        <p:spPr>
          <a:xfrm>
            <a:off x="9152179" y="2258560"/>
            <a:ext cx="365522" cy="365522"/>
          </a:xfrm>
          <a:prstGeom prst="rect">
            <a:avLst/>
          </a:prstGeom>
        </p:spPr>
      </p:pic>
      <p:sp>
        <p:nvSpPr>
          <p:cNvPr id="2" name="Oval 1">
            <a:extLst>
              <a:ext uri="{FF2B5EF4-FFF2-40B4-BE49-F238E27FC236}">
                <a16:creationId xmlns:a16="http://schemas.microsoft.com/office/drawing/2014/main" id="{400077E6-276F-4875-8753-20B2DCE92875}"/>
              </a:ext>
            </a:extLst>
          </p:cNvPr>
          <p:cNvSpPr/>
          <p:nvPr/>
        </p:nvSpPr>
        <p:spPr>
          <a:xfrm>
            <a:off x="4803355" y="3889036"/>
            <a:ext cx="484742" cy="392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7823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8"/>
                </p:tgtEl>
              </p:cMediaNode>
            </p:audio>
            <p:seq concurrent="1" nextAc="seek">
              <p:cTn id="36" restart="whenNotActive" fill="hold" evtFilter="cancelBubble" nodeType="interactiveSeq">
                <p:stCondLst>
                  <p:cond evt="onClick" delay="0">
                    <p:tgtEl>
                      <p:spTgt spid="25"/>
                    </p:tgtEl>
                  </p:cond>
                </p:stCondLst>
                <p:endSync evt="end" delay="0">
                  <p:rtn val="all"/>
                </p:endSync>
                <p:childTnLst>
                  <p:par>
                    <p:cTn id="37" fill="hold">
                      <p:stCondLst>
                        <p:cond delay="0"/>
                      </p:stCondLst>
                      <p:childTnLst>
                        <p:par>
                          <p:cTn id="38" fill="hold">
                            <p:stCondLst>
                              <p:cond delay="0"/>
                            </p:stCondLst>
                            <p:childTnLst>
                              <p:par>
                                <p:cTn id="39" presetID="24" presetClass="emph" presetSubtype="0" fill="hold" grpId="1" nodeType="clickEffect">
                                  <p:stCondLst>
                                    <p:cond delay="0"/>
                                  </p:stCondLst>
                                  <p:childTnLst>
                                    <p:animClr clrSpc="hsl" dir="cw">
                                      <p:cBhvr override="childStyle">
                                        <p:cTn id="40" dur="500" fill="hold"/>
                                        <p:tgtEl>
                                          <p:spTgt spid="25"/>
                                        </p:tgtEl>
                                        <p:attrNameLst>
                                          <p:attrName>style.color</p:attrName>
                                        </p:attrNameLst>
                                      </p:cBhvr>
                                      <p:by>
                                        <p:hsl h="0" s="-12549" l="-25098"/>
                                      </p:by>
                                    </p:animClr>
                                    <p:animClr clrSpc="hsl" dir="cw">
                                      <p:cBhvr>
                                        <p:cTn id="41" dur="500" fill="hold"/>
                                        <p:tgtEl>
                                          <p:spTgt spid="25"/>
                                        </p:tgtEl>
                                        <p:attrNameLst>
                                          <p:attrName>fillcolor</p:attrName>
                                        </p:attrNameLst>
                                      </p:cBhvr>
                                      <p:by>
                                        <p:hsl h="0" s="-12549" l="-25098"/>
                                      </p:by>
                                    </p:animClr>
                                    <p:animClr clrSpc="hsl" dir="cw">
                                      <p:cBhvr>
                                        <p:cTn id="42" dur="500" fill="hold"/>
                                        <p:tgtEl>
                                          <p:spTgt spid="25"/>
                                        </p:tgtEl>
                                        <p:attrNameLst>
                                          <p:attrName>stroke.color</p:attrName>
                                        </p:attrNameLst>
                                      </p:cBhvr>
                                      <p:by>
                                        <p:hsl h="0" s="-12549" l="-25098"/>
                                      </p:by>
                                    </p:animClr>
                                    <p:set>
                                      <p:cBhvr>
                                        <p:cTn id="43" dur="500" fill="hold"/>
                                        <p:tgtEl>
                                          <p:spTgt spid="25"/>
                                        </p:tgtEl>
                                        <p:attrNameLst>
                                          <p:attrName>fill.type</p:attrName>
                                        </p:attrNameLst>
                                      </p:cBhvr>
                                      <p:to>
                                        <p:strVal val="solid"/>
                                      </p:to>
                                    </p:set>
                                  </p:childTnLst>
                                </p:cTn>
                              </p:par>
                              <p:par>
                                <p:cTn id="44" presetID="19" presetClass="emph" presetSubtype="0" fill="hold" grpId="0" nodeType="withEffect">
                                  <p:stCondLst>
                                    <p:cond delay="0"/>
                                  </p:stCondLst>
                                  <p:childTnLst>
                                    <p:animClr clrSpc="rgb" dir="cw">
                                      <p:cBhvr override="childStyle">
                                        <p:cTn id="45" dur="500" fill="hold"/>
                                        <p:tgtEl>
                                          <p:spTgt spid="15"/>
                                        </p:tgtEl>
                                        <p:attrNameLst>
                                          <p:attrName>style.color</p:attrName>
                                        </p:attrNameLst>
                                      </p:cBhvr>
                                      <p:to>
                                        <a:srgbClr val="FFC000"/>
                                      </p:to>
                                    </p:animClr>
                                    <p:animClr clrSpc="rgb" dir="cw">
                                      <p:cBhvr>
                                        <p:cTn id="46" dur="500" fill="hold"/>
                                        <p:tgtEl>
                                          <p:spTgt spid="15"/>
                                        </p:tgtEl>
                                        <p:attrNameLst>
                                          <p:attrName>fillcolor</p:attrName>
                                        </p:attrNameLst>
                                      </p:cBhvr>
                                      <p:to>
                                        <a:srgbClr val="FFC000"/>
                                      </p:to>
                                    </p:animClr>
                                    <p:set>
                                      <p:cBhvr>
                                        <p:cTn id="47" dur="500" fill="hold"/>
                                        <p:tgtEl>
                                          <p:spTgt spid="15"/>
                                        </p:tgtEl>
                                        <p:attrNameLst>
                                          <p:attrName>fill.type</p:attrName>
                                        </p:attrNameLst>
                                      </p:cBhvr>
                                      <p:to>
                                        <p:strVal val="solid"/>
                                      </p:to>
                                    </p:set>
                                    <p:set>
                                      <p:cBhvr>
                                        <p:cTn id="48" dur="500" fill="hold"/>
                                        <p:tgtEl>
                                          <p:spTgt spid="15"/>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0221" fill="hold"/>
                                        <p:tgtEl>
                                          <p:spTgt spid="39"/>
                                        </p:tgtEl>
                                      </p:cBhvr>
                                    </p:cmd>
                                  </p:childTnLst>
                                </p:cTn>
                              </p:par>
                              <p:par>
                                <p:cTn id="51" presetID="3" presetClass="mediacall" presetSubtype="0" fill="hold" nodeType="withEffect">
                                  <p:stCondLst>
                                    <p:cond delay="0"/>
                                  </p:stCondLst>
                                  <p:childTnLst>
                                    <p:cmd type="call" cmd="stop">
                                      <p:cBhvr>
                                        <p:cTn id="52" dur="1" fill="hold"/>
                                        <p:tgtEl>
                                          <p:spTgt spid="38"/>
                                        </p:tgtEl>
                                      </p:cBhvr>
                                    </p:cmd>
                                  </p:childTnLst>
                                </p:cTn>
                              </p:par>
                              <p:par>
                                <p:cTn id="53" presetID="19" presetClass="emph" presetSubtype="0" repeatCount="4000" fill="hold" grpId="1" nodeType="withEffect">
                                  <p:stCondLst>
                                    <p:cond delay="3000"/>
                                  </p:stCondLst>
                                  <p:childTnLst>
                                    <p:animClr clrSpc="rgb" dir="cw">
                                      <p:cBhvr override="childStyle">
                                        <p:cTn id="54" dur="500" fill="hold"/>
                                        <p:tgtEl>
                                          <p:spTgt spid="15"/>
                                        </p:tgtEl>
                                        <p:attrNameLst>
                                          <p:attrName>style.color</p:attrName>
                                        </p:attrNameLst>
                                      </p:cBhvr>
                                      <p:to>
                                        <a:srgbClr val="92D050"/>
                                      </p:to>
                                    </p:animClr>
                                    <p:animClr clrSpc="rgb" dir="cw">
                                      <p:cBhvr>
                                        <p:cTn id="55" dur="500" fill="hold"/>
                                        <p:tgtEl>
                                          <p:spTgt spid="15"/>
                                        </p:tgtEl>
                                        <p:attrNameLst>
                                          <p:attrName>fillcolor</p:attrName>
                                        </p:attrNameLst>
                                      </p:cBhvr>
                                      <p:to>
                                        <a:srgbClr val="92D050"/>
                                      </p:to>
                                    </p:animClr>
                                    <p:set>
                                      <p:cBhvr>
                                        <p:cTn id="56" dur="500" fill="hold"/>
                                        <p:tgtEl>
                                          <p:spTgt spid="15"/>
                                        </p:tgtEl>
                                        <p:attrNameLst>
                                          <p:attrName>fill.type</p:attrName>
                                        </p:attrNameLst>
                                      </p:cBhvr>
                                      <p:to>
                                        <p:strVal val="solid"/>
                                      </p:to>
                                    </p:set>
                                    <p:set>
                                      <p:cBhvr>
                                        <p:cTn id="57" dur="500" fill="hold"/>
                                        <p:tgtEl>
                                          <p:spTgt spid="15"/>
                                        </p:tgtEl>
                                        <p:attrNameLst>
                                          <p:attrName>fill.on</p:attrName>
                                        </p:attrNameLst>
                                      </p:cBhvr>
                                      <p:to>
                                        <p:strVal val="true"/>
                                      </p:to>
                                    </p:set>
                                  </p:childTnLst>
                                </p:cTn>
                              </p:par>
                              <p:par>
                                <p:cTn id="58" presetID="1" presetClass="mediacall" presetSubtype="0" fill="hold" nodeType="withEffect">
                                  <p:stCondLst>
                                    <p:cond delay="3000"/>
                                  </p:stCondLst>
                                  <p:childTnLst>
                                    <p:cmd type="call" cmd="playFrom(0.0)">
                                      <p:cBhvr>
                                        <p:cTn id="59" dur="7734" fill="hold"/>
                                        <p:tgtEl>
                                          <p:spTgt spid="40"/>
                                        </p:tgtEl>
                                      </p:cBhvr>
                                    </p:cmd>
                                  </p:childTnLst>
                                </p:cTn>
                              </p:par>
                              <p:par>
                                <p:cTn id="60" presetID="3" presetClass="mediacall" presetSubtype="0" fill="hold" nodeType="withEffect">
                                  <p:stCondLst>
                                    <p:cond delay="3000"/>
                                  </p:stCondLst>
                                  <p:childTnLst>
                                    <p:cmd type="call" cmd="stop">
                                      <p:cBhvr>
                                        <p:cTn id="61" dur="1" fill="hold"/>
                                        <p:tgtEl>
                                          <p:spTgt spid="39"/>
                                        </p:tgtEl>
                                      </p:cBhvr>
                                    </p:cmd>
                                  </p:childTnLst>
                                </p:cTn>
                              </p:par>
                              <p:par>
                                <p:cTn id="62" presetID="24" presetClass="emph" presetSubtype="0" fill="hold" grpId="2" nodeType="withEffect">
                                  <p:stCondLst>
                                    <p:cond delay="3000"/>
                                  </p:stCondLst>
                                  <p:childTnLst>
                                    <p:animClr clrSpc="hsl" dir="cw">
                                      <p:cBhvr override="childStyle">
                                        <p:cTn id="63" dur="500" fill="hold"/>
                                        <p:tgtEl>
                                          <p:spTgt spid="25"/>
                                        </p:tgtEl>
                                        <p:attrNameLst>
                                          <p:attrName>style.color</p:attrName>
                                        </p:attrNameLst>
                                      </p:cBhvr>
                                      <p:by>
                                        <p:hsl h="0" s="-12549" l="-25098"/>
                                      </p:by>
                                    </p:animClr>
                                    <p:animClr clrSpc="hsl" dir="cw">
                                      <p:cBhvr>
                                        <p:cTn id="64" dur="500" fill="hold"/>
                                        <p:tgtEl>
                                          <p:spTgt spid="25"/>
                                        </p:tgtEl>
                                        <p:attrNameLst>
                                          <p:attrName>fillcolor</p:attrName>
                                        </p:attrNameLst>
                                      </p:cBhvr>
                                      <p:by>
                                        <p:hsl h="0" s="-12549" l="-25098"/>
                                      </p:by>
                                    </p:animClr>
                                    <p:animClr clrSpc="hsl" dir="cw">
                                      <p:cBhvr>
                                        <p:cTn id="65" dur="500" fill="hold"/>
                                        <p:tgtEl>
                                          <p:spTgt spid="25"/>
                                        </p:tgtEl>
                                        <p:attrNameLst>
                                          <p:attrName>stroke.color</p:attrName>
                                        </p:attrNameLst>
                                      </p:cBhvr>
                                      <p:by>
                                        <p:hsl h="0" s="-12549" l="-25098"/>
                                      </p:by>
                                    </p:animClr>
                                    <p:set>
                                      <p:cBhvr>
                                        <p:cTn id="66"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33"/>
                    </p:tgtEl>
                  </p:cond>
                </p:stCondLst>
                <p:endSync evt="end" delay="0">
                  <p:rtn val="all"/>
                </p:endSync>
                <p:childTnLst>
                  <p:par>
                    <p:cTn id="68" fill="hold">
                      <p:stCondLst>
                        <p:cond delay="0"/>
                      </p:stCondLst>
                      <p:childTnLst>
                        <p:par>
                          <p:cTn id="69" fill="hold">
                            <p:stCondLst>
                              <p:cond delay="0"/>
                            </p:stCondLst>
                            <p:childTnLst>
                              <p:par>
                                <p:cTn id="70" presetID="24" presetClass="emph" presetSubtype="0" fill="hold" grpId="1" nodeType="clickEffect">
                                  <p:stCondLst>
                                    <p:cond delay="0"/>
                                  </p:stCondLst>
                                  <p:childTnLst>
                                    <p:animClr clrSpc="hsl" dir="cw">
                                      <p:cBhvr override="childStyle">
                                        <p:cTn id="71" dur="500" fill="hold"/>
                                        <p:tgtEl>
                                          <p:spTgt spid="33"/>
                                        </p:tgtEl>
                                        <p:attrNameLst>
                                          <p:attrName>style.color</p:attrName>
                                        </p:attrNameLst>
                                      </p:cBhvr>
                                      <p:by>
                                        <p:hsl h="0" s="-12549" l="-25098"/>
                                      </p:by>
                                    </p:animClr>
                                    <p:animClr clrSpc="hsl" dir="cw">
                                      <p:cBhvr>
                                        <p:cTn id="72" dur="500" fill="hold"/>
                                        <p:tgtEl>
                                          <p:spTgt spid="33"/>
                                        </p:tgtEl>
                                        <p:attrNameLst>
                                          <p:attrName>fillcolor</p:attrName>
                                        </p:attrNameLst>
                                      </p:cBhvr>
                                      <p:by>
                                        <p:hsl h="0" s="-12549" l="-25098"/>
                                      </p:by>
                                    </p:animClr>
                                    <p:animClr clrSpc="hsl" dir="cw">
                                      <p:cBhvr>
                                        <p:cTn id="73" dur="500" fill="hold"/>
                                        <p:tgtEl>
                                          <p:spTgt spid="33"/>
                                        </p:tgtEl>
                                        <p:attrNameLst>
                                          <p:attrName>stroke.color</p:attrName>
                                        </p:attrNameLst>
                                      </p:cBhvr>
                                      <p:by>
                                        <p:hsl h="0" s="-12549" l="-25098"/>
                                      </p:by>
                                    </p:animClr>
                                    <p:set>
                                      <p:cBhvr>
                                        <p:cTn id="74" dur="500" fill="hold"/>
                                        <p:tgtEl>
                                          <p:spTgt spid="33"/>
                                        </p:tgtEl>
                                        <p:attrNameLst>
                                          <p:attrName>fill.type</p:attrName>
                                        </p:attrNameLst>
                                      </p:cBhvr>
                                      <p:to>
                                        <p:strVal val="solid"/>
                                      </p:to>
                                    </p:set>
                                  </p:childTnLst>
                                </p:cTn>
                              </p:par>
                              <p:par>
                                <p:cTn id="75" presetID="19" presetClass="emph" presetSubtype="0" fill="hold" grpId="0" nodeType="withEffect">
                                  <p:stCondLst>
                                    <p:cond delay="0"/>
                                  </p:stCondLst>
                                  <p:childTnLst>
                                    <p:animClr clrSpc="rgb" dir="cw">
                                      <p:cBhvr override="childStyle">
                                        <p:cTn id="76" dur="500" fill="hold"/>
                                        <p:tgtEl>
                                          <p:spTgt spid="31"/>
                                        </p:tgtEl>
                                        <p:attrNameLst>
                                          <p:attrName>style.color</p:attrName>
                                        </p:attrNameLst>
                                      </p:cBhvr>
                                      <p:to>
                                        <a:srgbClr val="FFC000"/>
                                      </p:to>
                                    </p:animClr>
                                    <p:animClr clrSpc="rgb" dir="cw">
                                      <p:cBhvr>
                                        <p:cTn id="77" dur="500" fill="hold"/>
                                        <p:tgtEl>
                                          <p:spTgt spid="31"/>
                                        </p:tgtEl>
                                        <p:attrNameLst>
                                          <p:attrName>fillcolor</p:attrName>
                                        </p:attrNameLst>
                                      </p:cBhvr>
                                      <p:to>
                                        <a:srgbClr val="FFC000"/>
                                      </p:to>
                                    </p:animClr>
                                    <p:set>
                                      <p:cBhvr>
                                        <p:cTn id="78" dur="500" fill="hold"/>
                                        <p:tgtEl>
                                          <p:spTgt spid="31"/>
                                        </p:tgtEl>
                                        <p:attrNameLst>
                                          <p:attrName>fill.type</p:attrName>
                                        </p:attrNameLst>
                                      </p:cBhvr>
                                      <p:to>
                                        <p:strVal val="solid"/>
                                      </p:to>
                                    </p:set>
                                    <p:set>
                                      <p:cBhvr>
                                        <p:cTn id="79" dur="500" fill="hold"/>
                                        <p:tgtEl>
                                          <p:spTgt spid="31"/>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221" fill="hold"/>
                                        <p:tgtEl>
                                          <p:spTgt spid="39"/>
                                        </p:tgtEl>
                                      </p:cBhvr>
                                    </p:cmd>
                                  </p:childTnLst>
                                </p:cTn>
                              </p:par>
                              <p:par>
                                <p:cTn id="82" presetID="3" presetClass="mediacall" presetSubtype="0" fill="hold" nodeType="withEffect">
                                  <p:stCondLst>
                                    <p:cond delay="0"/>
                                  </p:stCondLst>
                                  <p:childTnLst>
                                    <p:cmd type="call" cmd="stop">
                                      <p:cBhvr>
                                        <p:cTn id="83" dur="1" fill="hold"/>
                                        <p:tgtEl>
                                          <p:spTgt spid="38"/>
                                        </p:tgtEl>
                                      </p:cBhvr>
                                    </p:cmd>
                                  </p:childTnLst>
                                </p:cTn>
                              </p:par>
                              <p:par>
                                <p:cTn id="84" presetID="19" presetClass="emph" presetSubtype="0" fill="hold" grpId="1" nodeType="withEffect">
                                  <p:stCondLst>
                                    <p:cond delay="3000"/>
                                  </p:stCondLst>
                                  <p:childTnLst>
                                    <p:animClr clrSpc="rgb" dir="cw">
                                      <p:cBhvr override="childStyle">
                                        <p:cTn id="85" dur="500" fill="hold"/>
                                        <p:tgtEl>
                                          <p:spTgt spid="31"/>
                                        </p:tgtEl>
                                        <p:attrNameLst>
                                          <p:attrName>style.color</p:attrName>
                                        </p:attrNameLst>
                                      </p:cBhvr>
                                      <p:to>
                                        <a:srgbClr val="FF0000"/>
                                      </p:to>
                                    </p:animClr>
                                    <p:animClr clrSpc="rgb" dir="cw">
                                      <p:cBhvr>
                                        <p:cTn id="86" dur="500" fill="hold"/>
                                        <p:tgtEl>
                                          <p:spTgt spid="31"/>
                                        </p:tgtEl>
                                        <p:attrNameLst>
                                          <p:attrName>fillcolor</p:attrName>
                                        </p:attrNameLst>
                                      </p:cBhvr>
                                      <p:to>
                                        <a:srgbClr val="FF0000"/>
                                      </p:to>
                                    </p:animClr>
                                    <p:set>
                                      <p:cBhvr>
                                        <p:cTn id="87" dur="500" fill="hold"/>
                                        <p:tgtEl>
                                          <p:spTgt spid="31"/>
                                        </p:tgtEl>
                                        <p:attrNameLst>
                                          <p:attrName>fill.type</p:attrName>
                                        </p:attrNameLst>
                                      </p:cBhvr>
                                      <p:to>
                                        <p:strVal val="solid"/>
                                      </p:to>
                                    </p:set>
                                    <p:set>
                                      <p:cBhvr>
                                        <p:cTn id="88" dur="500" fill="hold"/>
                                        <p:tgtEl>
                                          <p:spTgt spid="31"/>
                                        </p:tgtEl>
                                        <p:attrNameLst>
                                          <p:attrName>fill.on</p:attrName>
                                        </p:attrNameLst>
                                      </p:cBhvr>
                                      <p:to>
                                        <p:strVal val="true"/>
                                      </p:to>
                                    </p:set>
                                  </p:childTnLst>
                                </p:cTn>
                              </p:par>
                              <p:par>
                                <p:cTn id="89" presetID="19" presetClass="emph" presetSubtype="0" repeatCount="4000" fill="hold" grpId="2" nodeType="withEffect">
                                  <p:stCondLst>
                                    <p:cond delay="3000"/>
                                  </p:stCondLst>
                                  <p:childTnLst>
                                    <p:animClr clrSpc="rgb" dir="cw">
                                      <p:cBhvr override="childStyle">
                                        <p:cTn id="90" dur="500" fill="hold"/>
                                        <p:tgtEl>
                                          <p:spTgt spid="15"/>
                                        </p:tgtEl>
                                        <p:attrNameLst>
                                          <p:attrName>style.color</p:attrName>
                                        </p:attrNameLst>
                                      </p:cBhvr>
                                      <p:to>
                                        <a:srgbClr val="92D050"/>
                                      </p:to>
                                    </p:animClr>
                                    <p:animClr clrSpc="rgb" dir="cw">
                                      <p:cBhvr>
                                        <p:cTn id="91" dur="500" fill="hold"/>
                                        <p:tgtEl>
                                          <p:spTgt spid="15"/>
                                        </p:tgtEl>
                                        <p:attrNameLst>
                                          <p:attrName>fillcolor</p:attrName>
                                        </p:attrNameLst>
                                      </p:cBhvr>
                                      <p:to>
                                        <a:srgbClr val="92D050"/>
                                      </p:to>
                                    </p:animClr>
                                    <p:set>
                                      <p:cBhvr>
                                        <p:cTn id="92" dur="500" fill="hold"/>
                                        <p:tgtEl>
                                          <p:spTgt spid="15"/>
                                        </p:tgtEl>
                                        <p:attrNameLst>
                                          <p:attrName>fill.type</p:attrName>
                                        </p:attrNameLst>
                                      </p:cBhvr>
                                      <p:to>
                                        <p:strVal val="solid"/>
                                      </p:to>
                                    </p:set>
                                    <p:set>
                                      <p:cBhvr>
                                        <p:cTn id="93" dur="500" fill="hold"/>
                                        <p:tgtEl>
                                          <p:spTgt spid="15"/>
                                        </p:tgtEl>
                                        <p:attrNameLst>
                                          <p:attrName>fill.on</p:attrName>
                                        </p:attrNameLst>
                                      </p:cBhvr>
                                      <p:to>
                                        <p:strVal val="true"/>
                                      </p:to>
                                    </p:set>
                                  </p:childTnLst>
                                </p:cTn>
                              </p:par>
                              <p:par>
                                <p:cTn id="94" presetID="1" presetClass="mediacall" presetSubtype="0" fill="hold" nodeType="withEffect">
                                  <p:stCondLst>
                                    <p:cond delay="3000"/>
                                  </p:stCondLst>
                                  <p:childTnLst>
                                    <p:cmd type="call" cmd="playFrom(0.0)">
                                      <p:cBhvr>
                                        <p:cTn id="95" dur="5906" fill="hold"/>
                                        <p:tgtEl>
                                          <p:spTgt spid="41"/>
                                        </p:tgtEl>
                                      </p:cBhvr>
                                    </p:cmd>
                                  </p:childTnLst>
                                </p:cTn>
                              </p:par>
                              <p:par>
                                <p:cTn id="96" presetID="3" presetClass="mediacall" presetSubtype="0" fill="hold" nodeType="withEffect">
                                  <p:stCondLst>
                                    <p:cond delay="3000"/>
                                  </p:stCondLst>
                                  <p:childTnLst>
                                    <p:cmd type="call" cmd="stop">
                                      <p:cBhvr>
                                        <p:cTn id="97" dur="1" fill="hold"/>
                                        <p:tgtEl>
                                          <p:spTgt spid="39"/>
                                        </p:tgtEl>
                                      </p:cBhvr>
                                    </p:cmd>
                                  </p:childTnLst>
                                </p:cTn>
                              </p:par>
                              <p:par>
                                <p:cTn id="98" presetID="30" presetClass="emph" presetSubtype="0" fill="hold" grpId="2" nodeType="withEffect">
                                  <p:stCondLst>
                                    <p:cond delay="3000"/>
                                  </p:stCondLst>
                                  <p:childTnLst>
                                    <p:animClr clrSpc="hsl" dir="cw">
                                      <p:cBhvr override="childStyle">
                                        <p:cTn id="99" dur="500" fill="hold"/>
                                        <p:tgtEl>
                                          <p:spTgt spid="33"/>
                                        </p:tgtEl>
                                        <p:attrNameLst>
                                          <p:attrName>style.color</p:attrName>
                                        </p:attrNameLst>
                                      </p:cBhvr>
                                      <p:by>
                                        <p:hsl h="0" s="12549" l="25098"/>
                                      </p:by>
                                    </p:animClr>
                                    <p:animClr clrSpc="hsl" dir="cw">
                                      <p:cBhvr>
                                        <p:cTn id="100" dur="500" fill="hold"/>
                                        <p:tgtEl>
                                          <p:spTgt spid="33"/>
                                        </p:tgtEl>
                                        <p:attrNameLst>
                                          <p:attrName>fillcolor</p:attrName>
                                        </p:attrNameLst>
                                      </p:cBhvr>
                                      <p:by>
                                        <p:hsl h="0" s="12549" l="25098"/>
                                      </p:by>
                                    </p:animClr>
                                    <p:animClr clrSpc="hsl" dir="cw">
                                      <p:cBhvr>
                                        <p:cTn id="101" dur="500" fill="hold"/>
                                        <p:tgtEl>
                                          <p:spTgt spid="33"/>
                                        </p:tgtEl>
                                        <p:attrNameLst>
                                          <p:attrName>stroke.color</p:attrName>
                                        </p:attrNameLst>
                                      </p:cBhvr>
                                      <p:by>
                                        <p:hsl h="0" s="12549" l="25098"/>
                                      </p:by>
                                    </p:animClr>
                                    <p:set>
                                      <p:cBhvr>
                                        <p:cTn id="102" dur="500" fill="hold"/>
                                        <p:tgtEl>
                                          <p:spTgt spid="33"/>
                                        </p:tgtEl>
                                        <p:attrNameLst>
                                          <p:attrName>fill.type</p:attrName>
                                        </p:attrNameLst>
                                      </p:cBhvr>
                                      <p:to>
                                        <p:strVal val="solid"/>
                                      </p:to>
                                    </p:set>
                                  </p:childTnLst>
                                </p:cTn>
                              </p:par>
                              <p:par>
                                <p:cTn id="103" presetID="24" presetClass="emph" presetSubtype="0" fill="hold" grpId="3" nodeType="withEffect">
                                  <p:stCondLst>
                                    <p:cond delay="3000"/>
                                  </p:stCondLst>
                                  <p:childTnLst>
                                    <p:animClr clrSpc="hsl" dir="cw">
                                      <p:cBhvr override="childStyle">
                                        <p:cTn id="104" dur="500" fill="hold"/>
                                        <p:tgtEl>
                                          <p:spTgt spid="25"/>
                                        </p:tgtEl>
                                        <p:attrNameLst>
                                          <p:attrName>style.color</p:attrName>
                                        </p:attrNameLst>
                                      </p:cBhvr>
                                      <p:by>
                                        <p:hsl h="0" s="-12549" l="-25098"/>
                                      </p:by>
                                    </p:animClr>
                                    <p:animClr clrSpc="hsl" dir="cw">
                                      <p:cBhvr>
                                        <p:cTn id="105" dur="500" fill="hold"/>
                                        <p:tgtEl>
                                          <p:spTgt spid="25"/>
                                        </p:tgtEl>
                                        <p:attrNameLst>
                                          <p:attrName>fillcolor</p:attrName>
                                        </p:attrNameLst>
                                      </p:cBhvr>
                                      <p:by>
                                        <p:hsl h="0" s="-12549" l="-25098"/>
                                      </p:by>
                                    </p:animClr>
                                    <p:animClr clrSpc="hsl" dir="cw">
                                      <p:cBhvr>
                                        <p:cTn id="106" dur="500" fill="hold"/>
                                        <p:tgtEl>
                                          <p:spTgt spid="25"/>
                                        </p:tgtEl>
                                        <p:attrNameLst>
                                          <p:attrName>stroke.color</p:attrName>
                                        </p:attrNameLst>
                                      </p:cBhvr>
                                      <p:by>
                                        <p:hsl h="0" s="-12549" l="-25098"/>
                                      </p:by>
                                    </p:animClr>
                                    <p:set>
                                      <p:cBhvr>
                                        <p:cTn id="107"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8" restart="whenNotActive" fill="hold" evtFilter="cancelBubble" nodeType="interactiveSeq">
                <p:stCondLst>
                  <p:cond evt="onClick" delay="0">
                    <p:tgtEl>
                      <p:spTgt spid="27"/>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27"/>
                                        </p:tgtEl>
                                        <p:attrNameLst>
                                          <p:attrName>style.color</p:attrName>
                                        </p:attrNameLst>
                                      </p:cBhvr>
                                      <p:by>
                                        <p:hsl h="0" s="-12549" l="-25098"/>
                                      </p:by>
                                    </p:animClr>
                                    <p:animClr clrSpc="hsl" dir="cw">
                                      <p:cBhvr>
                                        <p:cTn id="113" dur="500" fill="hold"/>
                                        <p:tgtEl>
                                          <p:spTgt spid="27"/>
                                        </p:tgtEl>
                                        <p:attrNameLst>
                                          <p:attrName>fillcolor</p:attrName>
                                        </p:attrNameLst>
                                      </p:cBhvr>
                                      <p:by>
                                        <p:hsl h="0" s="-12549" l="-25098"/>
                                      </p:by>
                                    </p:animClr>
                                    <p:animClr clrSpc="hsl" dir="cw">
                                      <p:cBhvr>
                                        <p:cTn id="114" dur="500" fill="hold"/>
                                        <p:tgtEl>
                                          <p:spTgt spid="27"/>
                                        </p:tgtEl>
                                        <p:attrNameLst>
                                          <p:attrName>stroke.color</p:attrName>
                                        </p:attrNameLst>
                                      </p:cBhvr>
                                      <p:by>
                                        <p:hsl h="0" s="-12549" l="-25098"/>
                                      </p:by>
                                    </p:animClr>
                                    <p:set>
                                      <p:cBhvr>
                                        <p:cTn id="115" dur="500" fill="hold"/>
                                        <p:tgtEl>
                                          <p:spTgt spid="27"/>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16"/>
                                        </p:tgtEl>
                                        <p:attrNameLst>
                                          <p:attrName>style.color</p:attrName>
                                        </p:attrNameLst>
                                      </p:cBhvr>
                                      <p:to>
                                        <a:srgbClr val="FFC000"/>
                                      </p:to>
                                    </p:animClr>
                                    <p:animClr clrSpc="rgb" dir="cw">
                                      <p:cBhvr>
                                        <p:cTn id="118" dur="500" fill="hold"/>
                                        <p:tgtEl>
                                          <p:spTgt spid="16"/>
                                        </p:tgtEl>
                                        <p:attrNameLst>
                                          <p:attrName>fillcolor</p:attrName>
                                        </p:attrNameLst>
                                      </p:cBhvr>
                                      <p:to>
                                        <a:srgbClr val="FFC000"/>
                                      </p:to>
                                    </p:animClr>
                                    <p:set>
                                      <p:cBhvr>
                                        <p:cTn id="119" dur="500" fill="hold"/>
                                        <p:tgtEl>
                                          <p:spTgt spid="16"/>
                                        </p:tgtEl>
                                        <p:attrNameLst>
                                          <p:attrName>fill.type</p:attrName>
                                        </p:attrNameLst>
                                      </p:cBhvr>
                                      <p:to>
                                        <p:strVal val="solid"/>
                                      </p:to>
                                    </p:set>
                                    <p:set>
                                      <p:cBhvr>
                                        <p:cTn id="120" dur="500" fill="hold"/>
                                        <p:tgtEl>
                                          <p:spTgt spid="16"/>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21"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500"/>
                                  </p:stCondLst>
                                  <p:childTnLst>
                                    <p:animClr clrSpc="rgb" dir="cw">
                                      <p:cBhvr override="childStyle">
                                        <p:cTn id="126" dur="500" fill="hold"/>
                                        <p:tgtEl>
                                          <p:spTgt spid="16"/>
                                        </p:tgtEl>
                                        <p:attrNameLst>
                                          <p:attrName>style.color</p:attrName>
                                        </p:attrNameLst>
                                      </p:cBhvr>
                                      <p:to>
                                        <a:srgbClr val="FF0000"/>
                                      </p:to>
                                    </p:animClr>
                                    <p:animClr clrSpc="rgb" dir="cw">
                                      <p:cBhvr>
                                        <p:cTn id="127" dur="500" fill="hold"/>
                                        <p:tgtEl>
                                          <p:spTgt spid="16"/>
                                        </p:tgtEl>
                                        <p:attrNameLst>
                                          <p:attrName>fillcolor</p:attrName>
                                        </p:attrNameLst>
                                      </p:cBhvr>
                                      <p:to>
                                        <a:srgbClr val="FF0000"/>
                                      </p:to>
                                    </p:animClr>
                                    <p:set>
                                      <p:cBhvr>
                                        <p:cTn id="128" dur="500" fill="hold"/>
                                        <p:tgtEl>
                                          <p:spTgt spid="16"/>
                                        </p:tgtEl>
                                        <p:attrNameLst>
                                          <p:attrName>fill.type</p:attrName>
                                        </p:attrNameLst>
                                      </p:cBhvr>
                                      <p:to>
                                        <p:strVal val="solid"/>
                                      </p:to>
                                    </p:set>
                                    <p:set>
                                      <p:cBhvr>
                                        <p:cTn id="129" dur="500" fill="hold"/>
                                        <p:tgtEl>
                                          <p:spTgt spid="16"/>
                                        </p:tgtEl>
                                        <p:attrNameLst>
                                          <p:attrName>fill.on</p:attrName>
                                        </p:attrNameLst>
                                      </p:cBhvr>
                                      <p:to>
                                        <p:strVal val="true"/>
                                      </p:to>
                                    </p:set>
                                  </p:childTnLst>
                                </p:cTn>
                              </p:par>
                              <p:par>
                                <p:cTn id="130" presetID="19" presetClass="emph" presetSubtype="0" repeatCount="4000" fill="hold" grpId="3" nodeType="withEffect">
                                  <p:stCondLst>
                                    <p:cond delay="3500"/>
                                  </p:stCondLst>
                                  <p:childTnLst>
                                    <p:animClr clrSpc="rgb" dir="cw">
                                      <p:cBhvr override="childStyle">
                                        <p:cTn id="131" dur="500" fill="hold"/>
                                        <p:tgtEl>
                                          <p:spTgt spid="15"/>
                                        </p:tgtEl>
                                        <p:attrNameLst>
                                          <p:attrName>style.color</p:attrName>
                                        </p:attrNameLst>
                                      </p:cBhvr>
                                      <p:to>
                                        <a:srgbClr val="92D050"/>
                                      </p:to>
                                    </p:animClr>
                                    <p:animClr clrSpc="rgb" dir="cw">
                                      <p:cBhvr>
                                        <p:cTn id="132" dur="500" fill="hold"/>
                                        <p:tgtEl>
                                          <p:spTgt spid="15"/>
                                        </p:tgtEl>
                                        <p:attrNameLst>
                                          <p:attrName>fillcolor</p:attrName>
                                        </p:attrNameLst>
                                      </p:cBhvr>
                                      <p:to>
                                        <a:srgbClr val="92D050"/>
                                      </p:to>
                                    </p:animClr>
                                    <p:set>
                                      <p:cBhvr>
                                        <p:cTn id="133" dur="500" fill="hold"/>
                                        <p:tgtEl>
                                          <p:spTgt spid="15"/>
                                        </p:tgtEl>
                                        <p:attrNameLst>
                                          <p:attrName>fill.type</p:attrName>
                                        </p:attrNameLst>
                                      </p:cBhvr>
                                      <p:to>
                                        <p:strVal val="solid"/>
                                      </p:to>
                                    </p:set>
                                    <p:set>
                                      <p:cBhvr>
                                        <p:cTn id="134" dur="500" fill="hold"/>
                                        <p:tgtEl>
                                          <p:spTgt spid="15"/>
                                        </p:tgtEl>
                                        <p:attrNameLst>
                                          <p:attrName>fill.on</p:attrName>
                                        </p:attrNameLst>
                                      </p:cBhvr>
                                      <p:to>
                                        <p:strVal val="true"/>
                                      </p:to>
                                    </p:set>
                                  </p:childTnLst>
                                </p:cTn>
                              </p:par>
                              <p:par>
                                <p:cTn id="135" presetID="1" presetClass="mediacall" presetSubtype="0" fill="hold" nodeType="withEffect">
                                  <p:stCondLst>
                                    <p:cond delay="3500"/>
                                  </p:stCondLst>
                                  <p:childTnLst>
                                    <p:cmd type="call" cmd="playFrom(0.0)">
                                      <p:cBhvr>
                                        <p:cTn id="136" dur="5906" fill="hold"/>
                                        <p:tgtEl>
                                          <p:spTgt spid="41"/>
                                        </p:tgtEl>
                                      </p:cBhvr>
                                    </p:cmd>
                                  </p:childTnLst>
                                </p:cTn>
                              </p:par>
                              <p:par>
                                <p:cTn id="137" presetID="3" presetClass="mediacall" presetSubtype="0" fill="hold" nodeType="withEffect">
                                  <p:stCondLst>
                                    <p:cond delay="3500"/>
                                  </p:stCondLst>
                                  <p:childTnLst>
                                    <p:cmd type="call" cmd="stop">
                                      <p:cBhvr>
                                        <p:cTn id="138" dur="1" fill="hold"/>
                                        <p:tgtEl>
                                          <p:spTgt spid="39"/>
                                        </p:tgtEl>
                                      </p:cBhvr>
                                    </p:cmd>
                                  </p:childTnLst>
                                </p:cTn>
                              </p:par>
                              <p:par>
                                <p:cTn id="139" presetID="30" presetClass="emph" presetSubtype="0" fill="hold" grpId="2" nodeType="withEffect">
                                  <p:stCondLst>
                                    <p:cond delay="3500"/>
                                  </p:stCondLst>
                                  <p:childTnLst>
                                    <p:animClr clrSpc="hsl" dir="cw">
                                      <p:cBhvr override="childStyle">
                                        <p:cTn id="140" dur="500" fill="hold"/>
                                        <p:tgtEl>
                                          <p:spTgt spid="27"/>
                                        </p:tgtEl>
                                        <p:attrNameLst>
                                          <p:attrName>style.color</p:attrName>
                                        </p:attrNameLst>
                                      </p:cBhvr>
                                      <p:by>
                                        <p:hsl h="0" s="12549" l="25098"/>
                                      </p:by>
                                    </p:animClr>
                                    <p:animClr clrSpc="hsl" dir="cw">
                                      <p:cBhvr>
                                        <p:cTn id="141" dur="500" fill="hold"/>
                                        <p:tgtEl>
                                          <p:spTgt spid="27"/>
                                        </p:tgtEl>
                                        <p:attrNameLst>
                                          <p:attrName>fillcolor</p:attrName>
                                        </p:attrNameLst>
                                      </p:cBhvr>
                                      <p:by>
                                        <p:hsl h="0" s="12549" l="25098"/>
                                      </p:by>
                                    </p:animClr>
                                    <p:animClr clrSpc="hsl" dir="cw">
                                      <p:cBhvr>
                                        <p:cTn id="142" dur="500" fill="hold"/>
                                        <p:tgtEl>
                                          <p:spTgt spid="27"/>
                                        </p:tgtEl>
                                        <p:attrNameLst>
                                          <p:attrName>stroke.color</p:attrName>
                                        </p:attrNameLst>
                                      </p:cBhvr>
                                      <p:by>
                                        <p:hsl h="0" s="12549" l="25098"/>
                                      </p:by>
                                    </p:animClr>
                                    <p:set>
                                      <p:cBhvr>
                                        <p:cTn id="143" dur="500" fill="hold"/>
                                        <p:tgtEl>
                                          <p:spTgt spid="27"/>
                                        </p:tgtEl>
                                        <p:attrNameLst>
                                          <p:attrName>fill.type</p:attrName>
                                        </p:attrNameLst>
                                      </p:cBhvr>
                                      <p:to>
                                        <p:strVal val="solid"/>
                                      </p:to>
                                    </p:set>
                                  </p:childTnLst>
                                </p:cTn>
                              </p:par>
                              <p:par>
                                <p:cTn id="144" presetID="24" presetClass="emph" presetSubtype="0" fill="hold" grpId="4" nodeType="withEffect">
                                  <p:stCondLst>
                                    <p:cond delay="3500"/>
                                  </p:stCondLst>
                                  <p:childTnLst>
                                    <p:animClr clrSpc="hsl" dir="cw">
                                      <p:cBhvr override="childStyle">
                                        <p:cTn id="145" dur="500" fill="hold"/>
                                        <p:tgtEl>
                                          <p:spTgt spid="25"/>
                                        </p:tgtEl>
                                        <p:attrNameLst>
                                          <p:attrName>style.color</p:attrName>
                                        </p:attrNameLst>
                                      </p:cBhvr>
                                      <p:by>
                                        <p:hsl h="0" s="-12549" l="-25098"/>
                                      </p:by>
                                    </p:animClr>
                                    <p:animClr clrSpc="hsl" dir="cw">
                                      <p:cBhvr>
                                        <p:cTn id="146" dur="500" fill="hold"/>
                                        <p:tgtEl>
                                          <p:spTgt spid="25"/>
                                        </p:tgtEl>
                                        <p:attrNameLst>
                                          <p:attrName>fillcolor</p:attrName>
                                        </p:attrNameLst>
                                      </p:cBhvr>
                                      <p:by>
                                        <p:hsl h="0" s="-12549" l="-25098"/>
                                      </p:by>
                                    </p:animClr>
                                    <p:animClr clrSpc="hsl" dir="cw">
                                      <p:cBhvr>
                                        <p:cTn id="147" dur="500" fill="hold"/>
                                        <p:tgtEl>
                                          <p:spTgt spid="25"/>
                                        </p:tgtEl>
                                        <p:attrNameLst>
                                          <p:attrName>stroke.color</p:attrName>
                                        </p:attrNameLst>
                                      </p:cBhvr>
                                      <p:by>
                                        <p:hsl h="0" s="-12549" l="-25098"/>
                                      </p:by>
                                    </p:animClr>
                                    <p:set>
                                      <p:cBhvr>
                                        <p:cTn id="148"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9" restart="whenNotActive" fill="hold" evtFilter="cancelBubble" nodeType="interactiveSeq">
                <p:stCondLst>
                  <p:cond evt="onClick" delay="0">
                    <p:tgtEl>
                      <p:spTgt spid="34"/>
                    </p:tgtEl>
                  </p:cond>
                </p:stCondLst>
                <p:endSync evt="end" delay="0">
                  <p:rtn val="all"/>
                </p:endSync>
                <p:childTnLst>
                  <p:par>
                    <p:cTn id="150" fill="hold">
                      <p:stCondLst>
                        <p:cond delay="0"/>
                      </p:stCondLst>
                      <p:childTnLst>
                        <p:par>
                          <p:cTn id="151" fill="hold">
                            <p:stCondLst>
                              <p:cond delay="0"/>
                            </p:stCondLst>
                            <p:childTnLst>
                              <p:par>
                                <p:cTn id="152" presetID="24" presetClass="emph" presetSubtype="0" fill="hold" grpId="1" nodeType="clickEffect">
                                  <p:stCondLst>
                                    <p:cond delay="0"/>
                                  </p:stCondLst>
                                  <p:childTnLst>
                                    <p:animClr clrSpc="hsl" dir="cw">
                                      <p:cBhvr override="childStyle">
                                        <p:cTn id="153" dur="500" fill="hold"/>
                                        <p:tgtEl>
                                          <p:spTgt spid="34"/>
                                        </p:tgtEl>
                                        <p:attrNameLst>
                                          <p:attrName>style.color</p:attrName>
                                        </p:attrNameLst>
                                      </p:cBhvr>
                                      <p:by>
                                        <p:hsl h="0" s="-12549" l="-25098"/>
                                      </p:by>
                                    </p:animClr>
                                    <p:animClr clrSpc="hsl" dir="cw">
                                      <p:cBhvr>
                                        <p:cTn id="154" dur="500" fill="hold"/>
                                        <p:tgtEl>
                                          <p:spTgt spid="34"/>
                                        </p:tgtEl>
                                        <p:attrNameLst>
                                          <p:attrName>fillcolor</p:attrName>
                                        </p:attrNameLst>
                                      </p:cBhvr>
                                      <p:by>
                                        <p:hsl h="0" s="-12549" l="-25098"/>
                                      </p:by>
                                    </p:animClr>
                                    <p:animClr clrSpc="hsl" dir="cw">
                                      <p:cBhvr>
                                        <p:cTn id="155" dur="500" fill="hold"/>
                                        <p:tgtEl>
                                          <p:spTgt spid="34"/>
                                        </p:tgtEl>
                                        <p:attrNameLst>
                                          <p:attrName>stroke.color</p:attrName>
                                        </p:attrNameLst>
                                      </p:cBhvr>
                                      <p:by>
                                        <p:hsl h="0" s="-12549" l="-25098"/>
                                      </p:by>
                                    </p:animClr>
                                    <p:set>
                                      <p:cBhvr>
                                        <p:cTn id="156" dur="500" fill="hold"/>
                                        <p:tgtEl>
                                          <p:spTgt spid="34"/>
                                        </p:tgtEl>
                                        <p:attrNameLst>
                                          <p:attrName>fill.type</p:attrName>
                                        </p:attrNameLst>
                                      </p:cBhvr>
                                      <p:to>
                                        <p:strVal val="solid"/>
                                      </p:to>
                                    </p:set>
                                  </p:childTnLst>
                                </p:cTn>
                              </p:par>
                              <p:par>
                                <p:cTn id="157" presetID="19" presetClass="emph" presetSubtype="0" fill="hold" grpId="0" nodeType="withEffect">
                                  <p:stCondLst>
                                    <p:cond delay="0"/>
                                  </p:stCondLst>
                                  <p:childTnLst>
                                    <p:animClr clrSpc="rgb" dir="cw">
                                      <p:cBhvr override="childStyle">
                                        <p:cTn id="158" dur="500" fill="hold"/>
                                        <p:tgtEl>
                                          <p:spTgt spid="32"/>
                                        </p:tgtEl>
                                        <p:attrNameLst>
                                          <p:attrName>style.color</p:attrName>
                                        </p:attrNameLst>
                                      </p:cBhvr>
                                      <p:to>
                                        <a:schemeClr val="accent2"/>
                                      </p:to>
                                    </p:animClr>
                                    <p:animClr clrSpc="rgb" dir="cw">
                                      <p:cBhvr>
                                        <p:cTn id="159" dur="500" fill="hold"/>
                                        <p:tgtEl>
                                          <p:spTgt spid="32"/>
                                        </p:tgtEl>
                                        <p:attrNameLst>
                                          <p:attrName>fillcolor</p:attrName>
                                        </p:attrNameLst>
                                      </p:cBhvr>
                                      <p:to>
                                        <a:schemeClr val="accent2"/>
                                      </p:to>
                                    </p:animClr>
                                    <p:set>
                                      <p:cBhvr>
                                        <p:cTn id="160" dur="500" fill="hold"/>
                                        <p:tgtEl>
                                          <p:spTgt spid="32"/>
                                        </p:tgtEl>
                                        <p:attrNameLst>
                                          <p:attrName>fill.type</p:attrName>
                                        </p:attrNameLst>
                                      </p:cBhvr>
                                      <p:to>
                                        <p:strVal val="solid"/>
                                      </p:to>
                                    </p:set>
                                    <p:set>
                                      <p:cBhvr>
                                        <p:cTn id="161" dur="500" fill="hold"/>
                                        <p:tgtEl>
                                          <p:spTgt spid="32"/>
                                        </p:tgtEl>
                                        <p:attrNameLst>
                                          <p:attrName>fill.on</p:attrName>
                                        </p:attrNameLst>
                                      </p:cBhvr>
                                      <p:to>
                                        <p:strVal val="true"/>
                                      </p:to>
                                    </p:set>
                                  </p:childTnLst>
                                </p:cTn>
                              </p:par>
                              <p:par>
                                <p:cTn id="162" presetID="1" presetClass="mediacall" presetSubtype="0" fill="hold" nodeType="withEffect">
                                  <p:stCondLst>
                                    <p:cond delay="0"/>
                                  </p:stCondLst>
                                  <p:childTnLst>
                                    <p:cmd type="call" cmd="playFrom(0.0)">
                                      <p:cBhvr>
                                        <p:cTn id="163" dur="20221" fill="hold"/>
                                        <p:tgtEl>
                                          <p:spTgt spid="39"/>
                                        </p:tgtEl>
                                      </p:cBhvr>
                                    </p:cmd>
                                  </p:childTnLst>
                                </p:cTn>
                              </p:par>
                              <p:par>
                                <p:cTn id="164" presetID="3" presetClass="mediacall" presetSubtype="0" fill="hold" nodeType="withEffect">
                                  <p:stCondLst>
                                    <p:cond delay="0"/>
                                  </p:stCondLst>
                                  <p:childTnLst>
                                    <p:cmd type="call" cmd="stop">
                                      <p:cBhvr>
                                        <p:cTn id="165" dur="1" fill="hold"/>
                                        <p:tgtEl>
                                          <p:spTgt spid="38"/>
                                        </p:tgtEl>
                                      </p:cBhvr>
                                    </p:cmd>
                                  </p:childTnLst>
                                </p:cTn>
                              </p:par>
                              <p:par>
                                <p:cTn id="166" presetID="19" presetClass="emph" presetSubtype="0" fill="hold" grpId="1" nodeType="withEffect">
                                  <p:stCondLst>
                                    <p:cond delay="3000"/>
                                  </p:stCondLst>
                                  <p:childTnLst>
                                    <p:animClr clrSpc="rgb" dir="cw">
                                      <p:cBhvr override="childStyle">
                                        <p:cTn id="167" dur="500" fill="hold"/>
                                        <p:tgtEl>
                                          <p:spTgt spid="32"/>
                                        </p:tgtEl>
                                        <p:attrNameLst>
                                          <p:attrName>style.color</p:attrName>
                                        </p:attrNameLst>
                                      </p:cBhvr>
                                      <p:to>
                                        <a:srgbClr val="FF0000"/>
                                      </p:to>
                                    </p:animClr>
                                    <p:animClr clrSpc="rgb" dir="cw">
                                      <p:cBhvr>
                                        <p:cTn id="168" dur="500" fill="hold"/>
                                        <p:tgtEl>
                                          <p:spTgt spid="32"/>
                                        </p:tgtEl>
                                        <p:attrNameLst>
                                          <p:attrName>fillcolor</p:attrName>
                                        </p:attrNameLst>
                                      </p:cBhvr>
                                      <p:to>
                                        <a:srgbClr val="FF0000"/>
                                      </p:to>
                                    </p:animClr>
                                    <p:set>
                                      <p:cBhvr>
                                        <p:cTn id="169" dur="500" fill="hold"/>
                                        <p:tgtEl>
                                          <p:spTgt spid="32"/>
                                        </p:tgtEl>
                                        <p:attrNameLst>
                                          <p:attrName>fill.type</p:attrName>
                                        </p:attrNameLst>
                                      </p:cBhvr>
                                      <p:to>
                                        <p:strVal val="solid"/>
                                      </p:to>
                                    </p:set>
                                    <p:set>
                                      <p:cBhvr>
                                        <p:cTn id="170" dur="500" fill="hold"/>
                                        <p:tgtEl>
                                          <p:spTgt spid="32"/>
                                        </p:tgtEl>
                                        <p:attrNameLst>
                                          <p:attrName>fill.on</p:attrName>
                                        </p:attrNameLst>
                                      </p:cBhvr>
                                      <p:to>
                                        <p:strVal val="true"/>
                                      </p:to>
                                    </p:set>
                                  </p:childTnLst>
                                </p:cTn>
                              </p:par>
                              <p:par>
                                <p:cTn id="171" presetID="19" presetClass="emph" presetSubtype="0" repeatCount="4000" fill="hold" grpId="4" nodeType="withEffect">
                                  <p:stCondLst>
                                    <p:cond delay="3000"/>
                                  </p:stCondLst>
                                  <p:childTnLst>
                                    <p:animClr clrSpc="rgb" dir="cw">
                                      <p:cBhvr override="childStyle">
                                        <p:cTn id="172" dur="500" fill="hold"/>
                                        <p:tgtEl>
                                          <p:spTgt spid="15"/>
                                        </p:tgtEl>
                                        <p:attrNameLst>
                                          <p:attrName>style.color</p:attrName>
                                        </p:attrNameLst>
                                      </p:cBhvr>
                                      <p:to>
                                        <a:srgbClr val="92D050"/>
                                      </p:to>
                                    </p:animClr>
                                    <p:animClr clrSpc="rgb" dir="cw">
                                      <p:cBhvr>
                                        <p:cTn id="173" dur="500" fill="hold"/>
                                        <p:tgtEl>
                                          <p:spTgt spid="15"/>
                                        </p:tgtEl>
                                        <p:attrNameLst>
                                          <p:attrName>fillcolor</p:attrName>
                                        </p:attrNameLst>
                                      </p:cBhvr>
                                      <p:to>
                                        <a:srgbClr val="92D050"/>
                                      </p:to>
                                    </p:animClr>
                                    <p:set>
                                      <p:cBhvr>
                                        <p:cTn id="174" dur="500" fill="hold"/>
                                        <p:tgtEl>
                                          <p:spTgt spid="15"/>
                                        </p:tgtEl>
                                        <p:attrNameLst>
                                          <p:attrName>fill.type</p:attrName>
                                        </p:attrNameLst>
                                      </p:cBhvr>
                                      <p:to>
                                        <p:strVal val="solid"/>
                                      </p:to>
                                    </p:set>
                                    <p:set>
                                      <p:cBhvr>
                                        <p:cTn id="175" dur="500" fill="hold"/>
                                        <p:tgtEl>
                                          <p:spTgt spid="15"/>
                                        </p:tgtEl>
                                        <p:attrNameLst>
                                          <p:attrName>fill.on</p:attrName>
                                        </p:attrNameLst>
                                      </p:cBhvr>
                                      <p:to>
                                        <p:strVal val="true"/>
                                      </p:to>
                                    </p:set>
                                  </p:childTnLst>
                                </p:cTn>
                              </p:par>
                              <p:par>
                                <p:cTn id="176" presetID="1" presetClass="mediacall" presetSubtype="0" fill="hold" nodeType="withEffect">
                                  <p:stCondLst>
                                    <p:cond delay="3000"/>
                                  </p:stCondLst>
                                  <p:childTnLst>
                                    <p:cmd type="call" cmd="playFrom(0.0)">
                                      <p:cBhvr>
                                        <p:cTn id="177" dur="5906" fill="hold"/>
                                        <p:tgtEl>
                                          <p:spTgt spid="41"/>
                                        </p:tgtEl>
                                      </p:cBhvr>
                                    </p:cmd>
                                  </p:childTnLst>
                                </p:cTn>
                              </p:par>
                              <p:par>
                                <p:cTn id="178" presetID="3" presetClass="mediacall" presetSubtype="0" fill="hold" nodeType="withEffect">
                                  <p:stCondLst>
                                    <p:cond delay="3000"/>
                                  </p:stCondLst>
                                  <p:childTnLst>
                                    <p:cmd type="call" cmd="stop">
                                      <p:cBhvr>
                                        <p:cTn id="179" dur="1" fill="hold"/>
                                        <p:tgtEl>
                                          <p:spTgt spid="39"/>
                                        </p:tgtEl>
                                      </p:cBhvr>
                                    </p:cmd>
                                  </p:childTnLst>
                                </p:cTn>
                              </p:par>
                              <p:par>
                                <p:cTn id="180" presetID="30" presetClass="emph" presetSubtype="0" fill="hold" grpId="2" nodeType="withEffect">
                                  <p:stCondLst>
                                    <p:cond delay="3000"/>
                                  </p:stCondLst>
                                  <p:childTnLst>
                                    <p:animClr clrSpc="hsl" dir="cw">
                                      <p:cBhvr override="childStyle">
                                        <p:cTn id="181" dur="500" fill="hold"/>
                                        <p:tgtEl>
                                          <p:spTgt spid="34"/>
                                        </p:tgtEl>
                                        <p:attrNameLst>
                                          <p:attrName>style.color</p:attrName>
                                        </p:attrNameLst>
                                      </p:cBhvr>
                                      <p:by>
                                        <p:hsl h="0" s="12549" l="25098"/>
                                      </p:by>
                                    </p:animClr>
                                    <p:animClr clrSpc="hsl" dir="cw">
                                      <p:cBhvr>
                                        <p:cTn id="182" dur="500" fill="hold"/>
                                        <p:tgtEl>
                                          <p:spTgt spid="34"/>
                                        </p:tgtEl>
                                        <p:attrNameLst>
                                          <p:attrName>fillcolor</p:attrName>
                                        </p:attrNameLst>
                                      </p:cBhvr>
                                      <p:by>
                                        <p:hsl h="0" s="12549" l="25098"/>
                                      </p:by>
                                    </p:animClr>
                                    <p:animClr clrSpc="hsl" dir="cw">
                                      <p:cBhvr>
                                        <p:cTn id="183" dur="500" fill="hold"/>
                                        <p:tgtEl>
                                          <p:spTgt spid="34"/>
                                        </p:tgtEl>
                                        <p:attrNameLst>
                                          <p:attrName>stroke.color</p:attrName>
                                        </p:attrNameLst>
                                      </p:cBhvr>
                                      <p:by>
                                        <p:hsl h="0" s="12549" l="25098"/>
                                      </p:by>
                                    </p:animClr>
                                    <p:set>
                                      <p:cBhvr>
                                        <p:cTn id="184" dur="500" fill="hold"/>
                                        <p:tgtEl>
                                          <p:spTgt spid="34"/>
                                        </p:tgtEl>
                                        <p:attrNameLst>
                                          <p:attrName>fill.type</p:attrName>
                                        </p:attrNameLst>
                                      </p:cBhvr>
                                      <p:to>
                                        <p:strVal val="solid"/>
                                      </p:to>
                                    </p:set>
                                  </p:childTnLst>
                                </p:cTn>
                              </p:par>
                              <p:par>
                                <p:cTn id="185" presetID="24" presetClass="emph" presetSubtype="0" fill="hold" grpId="5" nodeType="withEffect">
                                  <p:stCondLst>
                                    <p:cond delay="3000"/>
                                  </p:stCondLst>
                                  <p:childTnLst>
                                    <p:animClr clrSpc="hsl" dir="cw">
                                      <p:cBhvr override="childStyle">
                                        <p:cTn id="186" dur="500" fill="hold"/>
                                        <p:tgtEl>
                                          <p:spTgt spid="25"/>
                                        </p:tgtEl>
                                        <p:attrNameLst>
                                          <p:attrName>style.color</p:attrName>
                                        </p:attrNameLst>
                                      </p:cBhvr>
                                      <p:by>
                                        <p:hsl h="0" s="-12549" l="-25098"/>
                                      </p:by>
                                    </p:animClr>
                                    <p:animClr clrSpc="hsl" dir="cw">
                                      <p:cBhvr>
                                        <p:cTn id="187" dur="500" fill="hold"/>
                                        <p:tgtEl>
                                          <p:spTgt spid="25"/>
                                        </p:tgtEl>
                                        <p:attrNameLst>
                                          <p:attrName>fillcolor</p:attrName>
                                        </p:attrNameLst>
                                      </p:cBhvr>
                                      <p:by>
                                        <p:hsl h="0" s="-12549" l="-25098"/>
                                      </p:by>
                                    </p:animClr>
                                    <p:animClr clrSpc="hsl" dir="cw">
                                      <p:cBhvr>
                                        <p:cTn id="188" dur="500" fill="hold"/>
                                        <p:tgtEl>
                                          <p:spTgt spid="25"/>
                                        </p:tgtEl>
                                        <p:attrNameLst>
                                          <p:attrName>stroke.color</p:attrName>
                                        </p:attrNameLst>
                                      </p:cBhvr>
                                      <p:by>
                                        <p:hsl h="0" s="-12549" l="-25098"/>
                                      </p:by>
                                    </p:animClr>
                                    <p:set>
                                      <p:cBhvr>
                                        <p:cTn id="189"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90" fill="hold" display="0">
                  <p:stCondLst>
                    <p:cond delay="indefinite"/>
                  </p:stCondLst>
                  <p:endCondLst>
                    <p:cond evt="onStopAudio" delay="0">
                      <p:tgtEl>
                        <p:sldTgt/>
                      </p:tgtEl>
                    </p:cond>
                  </p:endCondLst>
                </p:cTn>
                <p:tgtEl>
                  <p:spTgt spid="39"/>
                </p:tgtEl>
              </p:cMediaNode>
            </p:audio>
            <p:audio>
              <p:cMediaNode vol="80000">
                <p:cTn id="191" fill="hold" display="0">
                  <p:stCondLst>
                    <p:cond delay="indefinite"/>
                  </p:stCondLst>
                  <p:endCondLst>
                    <p:cond evt="onStopAudio" delay="0">
                      <p:tgtEl>
                        <p:sldTgt/>
                      </p:tgtEl>
                    </p:cond>
                  </p:endCondLst>
                </p:cTn>
                <p:tgtEl>
                  <p:spTgt spid="40"/>
                </p:tgtEl>
              </p:cMediaNode>
            </p:audio>
            <p:audio>
              <p:cMediaNode vol="80000">
                <p:cTn id="192"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45687" y="-86376"/>
            <a:ext cx="3442199" cy="2188275"/>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29921" y="4823927"/>
            <a:ext cx="9097347" cy="49003"/>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 y="3577929"/>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29921" y="2852840"/>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578905" y="1979917"/>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858389" y="2144304"/>
            <a:ext cx="7037773" cy="369332"/>
          </a:xfrm>
          <a:prstGeom prst="rect">
            <a:avLst/>
          </a:prstGeom>
          <a:noFill/>
        </p:spPr>
        <p:txBody>
          <a:bodyPr wrap="square" rtlCol="0">
            <a:spAutoFit/>
          </a:bodyPr>
          <a:lstStyle/>
          <a:p>
            <a:pPr algn="ctr">
              <a:buClr>
                <a:srgbClr val="000000"/>
              </a:buClr>
              <a:buFont typeface="Arial"/>
              <a:buNone/>
            </a:pPr>
            <a:r>
              <a:rPr lang="en-US" sz="1800" b="1" kern="0" dirty="0" err="1">
                <a:solidFill>
                  <a:prstClr val="white"/>
                </a:solidFill>
                <a:latin typeface="Times New Roman" panose="02020603050405020304" pitchFamily="18" charset="0"/>
                <a:cs typeface="Times New Roman" panose="02020603050405020304" pitchFamily="18" charset="0"/>
                <a:sym typeface="Arial"/>
              </a:rPr>
              <a:t>Câu</a:t>
            </a:r>
            <a:r>
              <a:rPr lang="en-US" sz="1800" b="1" kern="0" dirty="0">
                <a:solidFill>
                  <a:prstClr val="white"/>
                </a:solidFill>
                <a:latin typeface="Times New Roman" panose="02020603050405020304" pitchFamily="18" charset="0"/>
                <a:cs typeface="Times New Roman" panose="02020603050405020304" pitchFamily="18" charset="0"/>
                <a:sym typeface="Arial"/>
              </a:rPr>
              <a:t> 5: </a:t>
            </a:r>
            <a:r>
              <a:rPr lang="en-US" sz="1800" b="1" kern="0" dirty="0" err="1">
                <a:solidFill>
                  <a:prstClr val="white"/>
                </a:solidFill>
                <a:latin typeface="Times New Roman" panose="02020603050405020304" pitchFamily="18" charset="0"/>
                <a:cs typeface="Times New Roman" panose="02020603050405020304" pitchFamily="18" charset="0"/>
                <a:sym typeface="Arial"/>
              </a:rPr>
              <a:t>Ấn</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Độ</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thời</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phong</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kiến</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trải</a:t>
            </a:r>
            <a:r>
              <a:rPr lang="en-US" sz="1800" b="1" kern="0" dirty="0">
                <a:solidFill>
                  <a:prstClr val="white"/>
                </a:solidFill>
                <a:latin typeface="Times New Roman" panose="02020603050405020304" pitchFamily="18" charset="0"/>
                <a:cs typeface="Times New Roman" panose="02020603050405020304" pitchFamily="18" charset="0"/>
                <a:sym typeface="Arial"/>
              </a:rPr>
              <a:t> qua </a:t>
            </a:r>
            <a:r>
              <a:rPr lang="en-US" sz="1800" b="1" kern="0" dirty="0" err="1">
                <a:solidFill>
                  <a:prstClr val="white"/>
                </a:solidFill>
                <a:latin typeface="Times New Roman" panose="02020603050405020304" pitchFamily="18" charset="0"/>
                <a:cs typeface="Times New Roman" panose="02020603050405020304" pitchFamily="18" charset="0"/>
                <a:sym typeface="Arial"/>
              </a:rPr>
              <a:t>những</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b="1" kern="0" dirty="0">
                <a:solidFill>
                  <a:prstClr val="white"/>
                </a:solidFill>
                <a:latin typeface="Times New Roman" panose="02020603050405020304" pitchFamily="18" charset="0"/>
                <a:cs typeface="Times New Roman" panose="02020603050405020304" pitchFamily="18" charset="0"/>
                <a:sym typeface="Arial"/>
              </a:rPr>
              <a:t> </a:t>
            </a:r>
            <a:r>
              <a:rPr lang="en-US" sz="1800" b="1" kern="0" dirty="0" err="1">
                <a:solidFill>
                  <a:prstClr val="white"/>
                </a:solidFill>
                <a:latin typeface="Times New Roman" panose="02020603050405020304" pitchFamily="18" charset="0"/>
                <a:cs typeface="Times New Roman" panose="02020603050405020304" pitchFamily="18" charset="0"/>
                <a:sym typeface="Arial"/>
              </a:rPr>
              <a:t>nào</a:t>
            </a:r>
            <a:r>
              <a:rPr lang="en-US" sz="1800" b="1" kern="0" dirty="0">
                <a:solidFill>
                  <a:prstClr val="white"/>
                </a:solidFill>
                <a:latin typeface="Times New Roman" panose="02020603050405020304" pitchFamily="18" charset="0"/>
                <a:cs typeface="Times New Roman" panose="02020603050405020304" pitchFamily="18" charset="0"/>
                <a:sym typeface="Arial"/>
              </a:rPr>
              <a:t>?</a:t>
            </a:r>
            <a:endParaRPr lang="en-US" sz="1800" kern="0" dirty="0">
              <a:solidFill>
                <a:prstClr val="white"/>
              </a:solidFill>
              <a:latin typeface="Times New Roman" panose="02020603050405020304" pitchFamily="18" charset="0"/>
              <a:cs typeface="Times New Roman" panose="02020603050405020304" pitchFamily="18" charset="0"/>
              <a:sym typeface="Arial"/>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674405" y="3060998"/>
            <a:ext cx="3937330" cy="110719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490818" y="4307281"/>
            <a:ext cx="4077982" cy="10111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4863885" y="3153119"/>
            <a:ext cx="3487814" cy="115416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srgbClr val="FFC000"/>
                </a:solidFill>
                <a:ea typeface="Tahoma" panose="020B0604030504040204" pitchFamily="34" charset="0"/>
                <a:cs typeface="Tahoma" panose="020B0604030504040204" pitchFamily="34" charset="0"/>
                <a:sym typeface="Arial"/>
              </a:rPr>
              <a:t>B</a:t>
            </a:r>
            <a:r>
              <a:rPr lang="en-US" sz="1500" dirty="0">
                <a:solidFill>
                  <a:srgbClr val="FFC000"/>
                </a:solidFill>
                <a:ea typeface="Tahoma" panose="020B0604030504040204" pitchFamily="34" charset="0"/>
                <a:cs typeface="Tahoma" panose="020B0604030504040204" pitchFamily="34"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Gúp</a:t>
            </a:r>
            <a:r>
              <a:rPr lang="en-US" sz="1800" kern="0" dirty="0">
                <a:solidFill>
                  <a:prstClr val="white"/>
                </a:solidFill>
                <a:latin typeface="Times New Roman" panose="02020603050405020304" pitchFamily="18" charset="0"/>
                <a:cs typeface="Times New Roman" panose="02020603050405020304" pitchFamily="18" charset="0"/>
                <a:sym typeface="Arial"/>
              </a:rPr>
              <a:t> – ta,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Hồi</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giáo</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Đê</a:t>
            </a:r>
            <a:r>
              <a:rPr lang="en-US" sz="1800" kern="0" dirty="0">
                <a:solidFill>
                  <a:prstClr val="white"/>
                </a:solidFill>
                <a:latin typeface="Times New Roman" panose="02020603050405020304" pitchFamily="18" charset="0"/>
                <a:cs typeface="Times New Roman" panose="02020603050405020304" pitchFamily="18" charset="0"/>
                <a:sym typeface="Arial"/>
              </a:rPr>
              <a:t> -Li,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Mô</a:t>
            </a:r>
            <a:r>
              <a:rPr lang="en-US" sz="1800" kern="0" dirty="0">
                <a:solidFill>
                  <a:prstClr val="white"/>
                </a:solidFill>
                <a:latin typeface="Times New Roman" panose="02020603050405020304" pitchFamily="18" charset="0"/>
                <a:cs typeface="Times New Roman" panose="02020603050405020304" pitchFamily="18" charset="0"/>
                <a:sym typeface="Arial"/>
              </a:rPr>
              <a:t> - </a:t>
            </a:r>
            <a:r>
              <a:rPr lang="en-US" sz="1800" kern="0" dirty="0" err="1">
                <a:solidFill>
                  <a:prstClr val="white"/>
                </a:solidFill>
                <a:latin typeface="Times New Roman" panose="02020603050405020304" pitchFamily="18" charset="0"/>
                <a:cs typeface="Times New Roman" panose="02020603050405020304" pitchFamily="18" charset="0"/>
                <a:sym typeface="Arial"/>
              </a:rPr>
              <a:t>gôn</a:t>
            </a:r>
            <a:endParaRPr lang="en-US" sz="1800" kern="0" dirty="0">
              <a:solidFill>
                <a:prstClr val="white"/>
              </a:solidFill>
              <a:latin typeface="Times New Roman" panose="02020603050405020304" pitchFamily="18" charset="0"/>
              <a:cs typeface="Times New Roman" panose="02020603050405020304" pitchFamily="18" charset="0"/>
              <a:sym typeface="Arial"/>
            </a:endParaRPr>
          </a:p>
          <a:p>
            <a:pPr marL="257168" indent="-257168" defTabSz="685783">
              <a:buClr>
                <a:prstClr val="white"/>
              </a:buClr>
              <a:buFont typeface="Wingdings" panose="05000000000000000000" pitchFamily="2" charset="2"/>
              <a:buChar char="w"/>
              <a:defRPr/>
            </a:pPr>
            <a:endParaRPr lang="en-US" sz="1500" dirty="0">
              <a:solidFill>
                <a:prstClr val="white"/>
              </a:solidFill>
              <a:ea typeface="Tahoma" panose="020B0604030504040204" pitchFamily="34" charset="0"/>
              <a:cs typeface="Tahoma" panose="020B0604030504040204" pitchFamily="34" charset="0"/>
              <a:sym typeface="Arial"/>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785903" y="4307281"/>
            <a:ext cx="3487814" cy="877163"/>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C.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Gúp</a:t>
            </a:r>
            <a:r>
              <a:rPr lang="en-US" sz="1800" kern="0" dirty="0">
                <a:solidFill>
                  <a:prstClr val="white"/>
                </a:solidFill>
                <a:latin typeface="Times New Roman" panose="02020603050405020304" pitchFamily="18" charset="0"/>
                <a:cs typeface="Times New Roman" panose="02020603050405020304" pitchFamily="18" charset="0"/>
                <a:sym typeface="Arial"/>
              </a:rPr>
              <a:t> – ta,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Mô</a:t>
            </a:r>
            <a:r>
              <a:rPr lang="en-US" sz="1800" kern="0" dirty="0">
                <a:solidFill>
                  <a:prstClr val="white"/>
                </a:solidFill>
                <a:latin typeface="Times New Roman" panose="02020603050405020304" pitchFamily="18" charset="0"/>
                <a:cs typeface="Times New Roman" panose="02020603050405020304" pitchFamily="18" charset="0"/>
                <a:sym typeface="Arial"/>
              </a:rPr>
              <a:t> - </a:t>
            </a:r>
            <a:r>
              <a:rPr lang="en-US" sz="1800" kern="0" dirty="0" err="1">
                <a:solidFill>
                  <a:prstClr val="white"/>
                </a:solidFill>
                <a:latin typeface="Times New Roman" panose="02020603050405020304" pitchFamily="18" charset="0"/>
                <a:cs typeface="Times New Roman" panose="02020603050405020304" pitchFamily="18" charset="0"/>
                <a:sym typeface="Arial"/>
              </a:rPr>
              <a:t>gôn</a:t>
            </a:r>
            <a:endParaRPr lang="en-US" sz="1800" kern="0" dirty="0">
              <a:solidFill>
                <a:prstClr val="white"/>
              </a:solidFill>
              <a:latin typeface="Times New Roman" panose="02020603050405020304" pitchFamily="18" charset="0"/>
              <a:cs typeface="Times New Roman" panose="02020603050405020304" pitchFamily="18" charset="0"/>
              <a:sym typeface="Arial"/>
            </a:endParaRPr>
          </a:p>
          <a:p>
            <a:pPr marL="257168" indent="-257168" defTabSz="685783">
              <a:buClr>
                <a:prstClr val="white"/>
              </a:buClr>
              <a:buFont typeface="Wingdings" panose="05000000000000000000" pitchFamily="2" charset="2"/>
              <a:buChar char="w"/>
              <a:defRPr/>
            </a:pPr>
            <a:endParaRPr lang="en-US" sz="1500" dirty="0">
              <a:solidFill>
                <a:prstClr val="white"/>
              </a:solidFill>
              <a:ea typeface="Tahoma" panose="020B0604030504040204" pitchFamily="34" charset="0"/>
              <a:cs typeface="Tahoma" panose="020B0604030504040204" pitchFamily="34" charset="0"/>
              <a:sym typeface="Arial"/>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401216" y="3081600"/>
            <a:ext cx="4200704" cy="99297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74405" y="4260313"/>
            <a:ext cx="3937330" cy="105813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50">
              <a:solidFill>
                <a:prstClr val="white"/>
              </a:solidFill>
              <a:sym typeface="Arial"/>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578905" y="3127252"/>
            <a:ext cx="3487814" cy="1154162"/>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500" dirty="0">
                <a:solidFill>
                  <a:srgbClr val="FFC000"/>
                </a:solidFill>
                <a:ea typeface="Tahoma" panose="020B0604030504040204" pitchFamily="34" charset="0"/>
                <a:cs typeface="Tahoma" panose="020B0604030504040204" pitchFamily="34" charset="0"/>
                <a:sym typeface="Arial"/>
              </a:rPr>
              <a:t>A</a:t>
            </a:r>
            <a:r>
              <a:rPr lang="en-US" sz="1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Gúp</a:t>
            </a:r>
            <a:r>
              <a:rPr lang="en-US" sz="1800" kern="0" dirty="0">
                <a:solidFill>
                  <a:prstClr val="white"/>
                </a:solidFill>
                <a:latin typeface="Times New Roman" panose="02020603050405020304" pitchFamily="18" charset="0"/>
                <a:cs typeface="Times New Roman" panose="02020603050405020304" pitchFamily="18" charset="0"/>
                <a:sym typeface="Arial"/>
              </a:rPr>
              <a:t> – ta,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Mô</a:t>
            </a:r>
            <a:r>
              <a:rPr lang="en-US" sz="1800" kern="0" dirty="0">
                <a:solidFill>
                  <a:prstClr val="white"/>
                </a:solidFill>
                <a:latin typeface="Times New Roman" panose="02020603050405020304" pitchFamily="18" charset="0"/>
                <a:cs typeface="Times New Roman" panose="02020603050405020304" pitchFamily="18" charset="0"/>
                <a:sym typeface="Arial"/>
              </a:rPr>
              <a:t> – </a:t>
            </a:r>
            <a:r>
              <a:rPr lang="en-US" sz="1800" kern="0" dirty="0" err="1">
                <a:solidFill>
                  <a:prstClr val="white"/>
                </a:solidFill>
                <a:latin typeface="Times New Roman" panose="02020603050405020304" pitchFamily="18" charset="0"/>
                <a:cs typeface="Times New Roman" panose="02020603050405020304" pitchFamily="18" charset="0"/>
                <a:sym typeface="Arial"/>
              </a:rPr>
              <a:t>gôn</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vương</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triều</a:t>
            </a:r>
            <a:r>
              <a:rPr lang="en-US" sz="1800" kern="0" dirty="0">
                <a:solidFill>
                  <a:prstClr val="white"/>
                </a:solidFill>
                <a:latin typeface="Times New Roman" panose="02020603050405020304" pitchFamily="18" charset="0"/>
                <a:cs typeface="Times New Roman" panose="02020603050405020304" pitchFamily="18" charset="0"/>
                <a:sym typeface="Arial"/>
              </a:rPr>
              <a:t> </a:t>
            </a:r>
            <a:r>
              <a:rPr lang="en-US" sz="1800" kern="0" dirty="0" err="1">
                <a:solidFill>
                  <a:prstClr val="white"/>
                </a:solidFill>
                <a:latin typeface="Times New Roman" panose="02020603050405020304" pitchFamily="18" charset="0"/>
                <a:cs typeface="Times New Roman" panose="02020603050405020304" pitchFamily="18" charset="0"/>
                <a:sym typeface="Arial"/>
              </a:rPr>
              <a:t>Hin</a:t>
            </a:r>
            <a:r>
              <a:rPr lang="en-US" sz="1800" kern="0" dirty="0">
                <a:solidFill>
                  <a:prstClr val="white"/>
                </a:solidFill>
                <a:latin typeface="Times New Roman" panose="02020603050405020304" pitchFamily="18" charset="0"/>
                <a:cs typeface="Times New Roman" panose="02020603050405020304" pitchFamily="18" charset="0"/>
                <a:sym typeface="Arial"/>
              </a:rPr>
              <a:t> - </a:t>
            </a:r>
            <a:r>
              <a:rPr lang="en-US" sz="1800" kern="0" dirty="0" err="1">
                <a:solidFill>
                  <a:prstClr val="white"/>
                </a:solidFill>
                <a:latin typeface="Times New Roman" panose="02020603050405020304" pitchFamily="18" charset="0"/>
                <a:cs typeface="Times New Roman" panose="02020603050405020304" pitchFamily="18" charset="0"/>
                <a:sym typeface="Arial"/>
              </a:rPr>
              <a:t>đu</a:t>
            </a:r>
            <a:endParaRPr lang="en-US" sz="1800" kern="0" dirty="0">
              <a:solidFill>
                <a:prstClr val="white"/>
              </a:solidFill>
              <a:latin typeface="Times New Roman" panose="02020603050405020304" pitchFamily="18" charset="0"/>
              <a:cs typeface="Times New Roman" panose="02020603050405020304" pitchFamily="18" charset="0"/>
              <a:sym typeface="Arial"/>
            </a:endParaRPr>
          </a:p>
          <a:p>
            <a:pPr marL="257168" indent="-257168" defTabSz="685783">
              <a:buClr>
                <a:prstClr val="white"/>
              </a:buClr>
              <a:buFont typeface="Wingdings" panose="05000000000000000000" pitchFamily="2" charset="2"/>
              <a:buChar char="w"/>
              <a:defRPr/>
            </a:pPr>
            <a:endParaRPr lang="en-US" sz="1500" dirty="0">
              <a:solidFill>
                <a:prstClr val="white"/>
              </a:solidFill>
              <a:ea typeface="Tahoma" panose="020B0604030504040204" pitchFamily="34" charset="0"/>
              <a:cs typeface="Tahoma" panose="020B0604030504040204" pitchFamily="34" charset="0"/>
              <a:sym typeface="Arial"/>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863885" y="4406513"/>
            <a:ext cx="3487814" cy="646331"/>
          </a:xfrm>
          <a:prstGeom prst="rect">
            <a:avLst/>
          </a:prstGeom>
          <a:noFill/>
        </p:spPr>
        <p:txBody>
          <a:bodyPr wrap="square" rtlCol="0">
            <a:spAutoFit/>
          </a:bodyPr>
          <a:lstStyle/>
          <a:p>
            <a:pPr marL="257168" indent="-257168" defTabSz="685783">
              <a:buClr>
                <a:prstClr val="white"/>
              </a:buClr>
              <a:buFont typeface="Wingdings" panose="05000000000000000000" pitchFamily="2" charset="2"/>
              <a:buChar char="w"/>
              <a:defRPr/>
            </a:pP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D.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Vương</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triều</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Mô</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gôn</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vương</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triều</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Hồi</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giáo</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1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Đê</a:t>
            </a:r>
            <a:r>
              <a:rPr lang="en-US" sz="1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rial"/>
              </a:rPr>
              <a:t> - li</a:t>
            </a:r>
            <a:endParaRPr lang="en-US" sz="1500" dirty="0">
              <a:solidFill>
                <a:schemeClr val="bg1"/>
              </a:solidFill>
              <a:ea typeface="Tahoma" panose="020B0604030504040204" pitchFamily="34" charset="0"/>
              <a:cs typeface="Tahoma" panose="020B0604030504040204" pitchFamily="34" charset="0"/>
              <a:sym typeface="Arial"/>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9144001" y="933646"/>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5"/>
            <p:extLst>
              <p:ext uri="{DAA4B4D4-6D71-4841-9C94-3DE7FCFB9230}">
                <p14:media xmlns:p14="http://schemas.microsoft.com/office/powerpoint/2010/main" r:embed="rId4"/>
              </p:ext>
            </p:extLst>
          </p:nvPr>
        </p:nvPicPr>
        <p:blipFill>
          <a:blip r:embed="rId13"/>
          <a:stretch>
            <a:fillRect/>
          </a:stretch>
        </p:blipFill>
        <p:spPr>
          <a:xfrm>
            <a:off x="9144001" y="139477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9152179" y="1841368"/>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9"/>
            <p:extLst>
              <p:ext uri="{DAA4B4D4-6D71-4841-9C94-3DE7FCFB9230}">
                <p14:media xmlns:p14="http://schemas.microsoft.com/office/powerpoint/2010/main" r:embed="rId8"/>
              </p:ext>
            </p:extLst>
          </p:nvPr>
        </p:nvPicPr>
        <p:blipFill>
          <a:blip r:embed="rId13"/>
          <a:stretch>
            <a:fillRect/>
          </a:stretch>
        </p:blipFill>
        <p:spPr>
          <a:xfrm>
            <a:off x="9152179" y="2258560"/>
            <a:ext cx="365522" cy="365522"/>
          </a:xfrm>
          <a:prstGeom prst="rect">
            <a:avLst/>
          </a:prstGeom>
        </p:spPr>
      </p:pic>
      <p:sp>
        <p:nvSpPr>
          <p:cNvPr id="2" name="Oval 1">
            <a:extLst>
              <a:ext uri="{FF2B5EF4-FFF2-40B4-BE49-F238E27FC236}">
                <a16:creationId xmlns:a16="http://schemas.microsoft.com/office/drawing/2014/main" id="{99F9A9F5-7091-4387-9267-D54D78A67AFF}"/>
              </a:ext>
            </a:extLst>
          </p:cNvPr>
          <p:cNvSpPr/>
          <p:nvPr/>
        </p:nvSpPr>
        <p:spPr>
          <a:xfrm>
            <a:off x="5003135" y="3147627"/>
            <a:ext cx="582417" cy="35116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7775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8"/>
                </p:tgtEl>
              </p:cMediaNode>
            </p:audio>
            <p:seq concurrent="1" nextAc="seek">
              <p:cTn id="36" restart="whenNotActive" fill="hold" evtFilter="cancelBubble" nodeType="interactiveSeq">
                <p:stCondLst>
                  <p:cond evt="onClick" delay="0">
                    <p:tgtEl>
                      <p:spTgt spid="25"/>
                    </p:tgtEl>
                  </p:cond>
                </p:stCondLst>
                <p:endSync evt="end" delay="0">
                  <p:rtn val="all"/>
                </p:endSync>
                <p:childTnLst>
                  <p:par>
                    <p:cTn id="37" fill="hold">
                      <p:stCondLst>
                        <p:cond delay="0"/>
                      </p:stCondLst>
                      <p:childTnLst>
                        <p:par>
                          <p:cTn id="38" fill="hold">
                            <p:stCondLst>
                              <p:cond delay="0"/>
                            </p:stCondLst>
                            <p:childTnLst>
                              <p:par>
                                <p:cTn id="39" presetID="24" presetClass="emph" presetSubtype="0" fill="hold" grpId="1" nodeType="clickEffect">
                                  <p:stCondLst>
                                    <p:cond delay="0"/>
                                  </p:stCondLst>
                                  <p:childTnLst>
                                    <p:animClr clrSpc="hsl" dir="cw">
                                      <p:cBhvr override="childStyle">
                                        <p:cTn id="40" dur="500" fill="hold"/>
                                        <p:tgtEl>
                                          <p:spTgt spid="25"/>
                                        </p:tgtEl>
                                        <p:attrNameLst>
                                          <p:attrName>style.color</p:attrName>
                                        </p:attrNameLst>
                                      </p:cBhvr>
                                      <p:by>
                                        <p:hsl h="0" s="-12549" l="-25098"/>
                                      </p:by>
                                    </p:animClr>
                                    <p:animClr clrSpc="hsl" dir="cw">
                                      <p:cBhvr>
                                        <p:cTn id="41" dur="500" fill="hold"/>
                                        <p:tgtEl>
                                          <p:spTgt spid="25"/>
                                        </p:tgtEl>
                                        <p:attrNameLst>
                                          <p:attrName>fillcolor</p:attrName>
                                        </p:attrNameLst>
                                      </p:cBhvr>
                                      <p:by>
                                        <p:hsl h="0" s="-12549" l="-25098"/>
                                      </p:by>
                                    </p:animClr>
                                    <p:animClr clrSpc="hsl" dir="cw">
                                      <p:cBhvr>
                                        <p:cTn id="42" dur="500" fill="hold"/>
                                        <p:tgtEl>
                                          <p:spTgt spid="25"/>
                                        </p:tgtEl>
                                        <p:attrNameLst>
                                          <p:attrName>stroke.color</p:attrName>
                                        </p:attrNameLst>
                                      </p:cBhvr>
                                      <p:by>
                                        <p:hsl h="0" s="-12549" l="-25098"/>
                                      </p:by>
                                    </p:animClr>
                                    <p:set>
                                      <p:cBhvr>
                                        <p:cTn id="43" dur="500" fill="hold"/>
                                        <p:tgtEl>
                                          <p:spTgt spid="25"/>
                                        </p:tgtEl>
                                        <p:attrNameLst>
                                          <p:attrName>fill.type</p:attrName>
                                        </p:attrNameLst>
                                      </p:cBhvr>
                                      <p:to>
                                        <p:strVal val="solid"/>
                                      </p:to>
                                    </p:set>
                                  </p:childTnLst>
                                </p:cTn>
                              </p:par>
                              <p:par>
                                <p:cTn id="44" presetID="19" presetClass="emph" presetSubtype="0" fill="hold" grpId="0" nodeType="withEffect">
                                  <p:stCondLst>
                                    <p:cond delay="0"/>
                                  </p:stCondLst>
                                  <p:childTnLst>
                                    <p:animClr clrSpc="rgb" dir="cw">
                                      <p:cBhvr override="childStyle">
                                        <p:cTn id="45" dur="500" fill="hold"/>
                                        <p:tgtEl>
                                          <p:spTgt spid="15"/>
                                        </p:tgtEl>
                                        <p:attrNameLst>
                                          <p:attrName>style.color</p:attrName>
                                        </p:attrNameLst>
                                      </p:cBhvr>
                                      <p:to>
                                        <a:srgbClr val="FFC000"/>
                                      </p:to>
                                    </p:animClr>
                                    <p:animClr clrSpc="rgb" dir="cw">
                                      <p:cBhvr>
                                        <p:cTn id="46" dur="500" fill="hold"/>
                                        <p:tgtEl>
                                          <p:spTgt spid="15"/>
                                        </p:tgtEl>
                                        <p:attrNameLst>
                                          <p:attrName>fillcolor</p:attrName>
                                        </p:attrNameLst>
                                      </p:cBhvr>
                                      <p:to>
                                        <a:srgbClr val="FFC000"/>
                                      </p:to>
                                    </p:animClr>
                                    <p:set>
                                      <p:cBhvr>
                                        <p:cTn id="47" dur="500" fill="hold"/>
                                        <p:tgtEl>
                                          <p:spTgt spid="15"/>
                                        </p:tgtEl>
                                        <p:attrNameLst>
                                          <p:attrName>fill.type</p:attrName>
                                        </p:attrNameLst>
                                      </p:cBhvr>
                                      <p:to>
                                        <p:strVal val="solid"/>
                                      </p:to>
                                    </p:set>
                                    <p:set>
                                      <p:cBhvr>
                                        <p:cTn id="48" dur="500" fill="hold"/>
                                        <p:tgtEl>
                                          <p:spTgt spid="15"/>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0221" fill="hold"/>
                                        <p:tgtEl>
                                          <p:spTgt spid="39"/>
                                        </p:tgtEl>
                                      </p:cBhvr>
                                    </p:cmd>
                                  </p:childTnLst>
                                </p:cTn>
                              </p:par>
                              <p:par>
                                <p:cTn id="51" presetID="3" presetClass="mediacall" presetSubtype="0" fill="hold" nodeType="withEffect">
                                  <p:stCondLst>
                                    <p:cond delay="0"/>
                                  </p:stCondLst>
                                  <p:childTnLst>
                                    <p:cmd type="call" cmd="stop">
                                      <p:cBhvr>
                                        <p:cTn id="52" dur="1" fill="hold"/>
                                        <p:tgtEl>
                                          <p:spTgt spid="38"/>
                                        </p:tgtEl>
                                      </p:cBhvr>
                                    </p:cmd>
                                  </p:childTnLst>
                                </p:cTn>
                              </p:par>
                              <p:par>
                                <p:cTn id="53" presetID="19" presetClass="emph" presetSubtype="0" repeatCount="4000" fill="hold" grpId="1" nodeType="withEffect">
                                  <p:stCondLst>
                                    <p:cond delay="3000"/>
                                  </p:stCondLst>
                                  <p:childTnLst>
                                    <p:animClr clrSpc="rgb" dir="cw">
                                      <p:cBhvr override="childStyle">
                                        <p:cTn id="54" dur="500" fill="hold"/>
                                        <p:tgtEl>
                                          <p:spTgt spid="15"/>
                                        </p:tgtEl>
                                        <p:attrNameLst>
                                          <p:attrName>style.color</p:attrName>
                                        </p:attrNameLst>
                                      </p:cBhvr>
                                      <p:to>
                                        <a:srgbClr val="92D050"/>
                                      </p:to>
                                    </p:animClr>
                                    <p:animClr clrSpc="rgb" dir="cw">
                                      <p:cBhvr>
                                        <p:cTn id="55" dur="500" fill="hold"/>
                                        <p:tgtEl>
                                          <p:spTgt spid="15"/>
                                        </p:tgtEl>
                                        <p:attrNameLst>
                                          <p:attrName>fillcolor</p:attrName>
                                        </p:attrNameLst>
                                      </p:cBhvr>
                                      <p:to>
                                        <a:srgbClr val="92D050"/>
                                      </p:to>
                                    </p:animClr>
                                    <p:set>
                                      <p:cBhvr>
                                        <p:cTn id="56" dur="500" fill="hold"/>
                                        <p:tgtEl>
                                          <p:spTgt spid="15"/>
                                        </p:tgtEl>
                                        <p:attrNameLst>
                                          <p:attrName>fill.type</p:attrName>
                                        </p:attrNameLst>
                                      </p:cBhvr>
                                      <p:to>
                                        <p:strVal val="solid"/>
                                      </p:to>
                                    </p:set>
                                    <p:set>
                                      <p:cBhvr>
                                        <p:cTn id="57" dur="500" fill="hold"/>
                                        <p:tgtEl>
                                          <p:spTgt spid="15"/>
                                        </p:tgtEl>
                                        <p:attrNameLst>
                                          <p:attrName>fill.on</p:attrName>
                                        </p:attrNameLst>
                                      </p:cBhvr>
                                      <p:to>
                                        <p:strVal val="true"/>
                                      </p:to>
                                    </p:set>
                                  </p:childTnLst>
                                </p:cTn>
                              </p:par>
                              <p:par>
                                <p:cTn id="58" presetID="1" presetClass="mediacall" presetSubtype="0" fill="hold" nodeType="withEffect">
                                  <p:stCondLst>
                                    <p:cond delay="3000"/>
                                  </p:stCondLst>
                                  <p:childTnLst>
                                    <p:cmd type="call" cmd="playFrom(0.0)">
                                      <p:cBhvr>
                                        <p:cTn id="59" dur="7734" fill="hold"/>
                                        <p:tgtEl>
                                          <p:spTgt spid="40"/>
                                        </p:tgtEl>
                                      </p:cBhvr>
                                    </p:cmd>
                                  </p:childTnLst>
                                </p:cTn>
                              </p:par>
                              <p:par>
                                <p:cTn id="60" presetID="3" presetClass="mediacall" presetSubtype="0" fill="hold" nodeType="withEffect">
                                  <p:stCondLst>
                                    <p:cond delay="3000"/>
                                  </p:stCondLst>
                                  <p:childTnLst>
                                    <p:cmd type="call" cmd="stop">
                                      <p:cBhvr>
                                        <p:cTn id="61" dur="1" fill="hold"/>
                                        <p:tgtEl>
                                          <p:spTgt spid="39"/>
                                        </p:tgtEl>
                                      </p:cBhvr>
                                    </p:cmd>
                                  </p:childTnLst>
                                </p:cTn>
                              </p:par>
                              <p:par>
                                <p:cTn id="62" presetID="24" presetClass="emph" presetSubtype="0" fill="hold" grpId="2" nodeType="withEffect">
                                  <p:stCondLst>
                                    <p:cond delay="3000"/>
                                  </p:stCondLst>
                                  <p:childTnLst>
                                    <p:animClr clrSpc="hsl" dir="cw">
                                      <p:cBhvr override="childStyle">
                                        <p:cTn id="63" dur="500" fill="hold"/>
                                        <p:tgtEl>
                                          <p:spTgt spid="25"/>
                                        </p:tgtEl>
                                        <p:attrNameLst>
                                          <p:attrName>style.color</p:attrName>
                                        </p:attrNameLst>
                                      </p:cBhvr>
                                      <p:by>
                                        <p:hsl h="0" s="-12549" l="-25098"/>
                                      </p:by>
                                    </p:animClr>
                                    <p:animClr clrSpc="hsl" dir="cw">
                                      <p:cBhvr>
                                        <p:cTn id="64" dur="500" fill="hold"/>
                                        <p:tgtEl>
                                          <p:spTgt spid="25"/>
                                        </p:tgtEl>
                                        <p:attrNameLst>
                                          <p:attrName>fillcolor</p:attrName>
                                        </p:attrNameLst>
                                      </p:cBhvr>
                                      <p:by>
                                        <p:hsl h="0" s="-12549" l="-25098"/>
                                      </p:by>
                                    </p:animClr>
                                    <p:animClr clrSpc="hsl" dir="cw">
                                      <p:cBhvr>
                                        <p:cTn id="65" dur="500" fill="hold"/>
                                        <p:tgtEl>
                                          <p:spTgt spid="25"/>
                                        </p:tgtEl>
                                        <p:attrNameLst>
                                          <p:attrName>stroke.color</p:attrName>
                                        </p:attrNameLst>
                                      </p:cBhvr>
                                      <p:by>
                                        <p:hsl h="0" s="-12549" l="-25098"/>
                                      </p:by>
                                    </p:animClr>
                                    <p:set>
                                      <p:cBhvr>
                                        <p:cTn id="66"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33"/>
                    </p:tgtEl>
                  </p:cond>
                </p:stCondLst>
                <p:endSync evt="end" delay="0">
                  <p:rtn val="all"/>
                </p:endSync>
                <p:childTnLst>
                  <p:par>
                    <p:cTn id="68" fill="hold">
                      <p:stCondLst>
                        <p:cond delay="0"/>
                      </p:stCondLst>
                      <p:childTnLst>
                        <p:par>
                          <p:cTn id="69" fill="hold">
                            <p:stCondLst>
                              <p:cond delay="0"/>
                            </p:stCondLst>
                            <p:childTnLst>
                              <p:par>
                                <p:cTn id="70" presetID="24" presetClass="emph" presetSubtype="0" fill="hold" grpId="1" nodeType="clickEffect">
                                  <p:stCondLst>
                                    <p:cond delay="0"/>
                                  </p:stCondLst>
                                  <p:childTnLst>
                                    <p:animClr clrSpc="hsl" dir="cw">
                                      <p:cBhvr override="childStyle">
                                        <p:cTn id="71" dur="500" fill="hold"/>
                                        <p:tgtEl>
                                          <p:spTgt spid="33"/>
                                        </p:tgtEl>
                                        <p:attrNameLst>
                                          <p:attrName>style.color</p:attrName>
                                        </p:attrNameLst>
                                      </p:cBhvr>
                                      <p:by>
                                        <p:hsl h="0" s="-12549" l="-25098"/>
                                      </p:by>
                                    </p:animClr>
                                    <p:animClr clrSpc="hsl" dir="cw">
                                      <p:cBhvr>
                                        <p:cTn id="72" dur="500" fill="hold"/>
                                        <p:tgtEl>
                                          <p:spTgt spid="33"/>
                                        </p:tgtEl>
                                        <p:attrNameLst>
                                          <p:attrName>fillcolor</p:attrName>
                                        </p:attrNameLst>
                                      </p:cBhvr>
                                      <p:by>
                                        <p:hsl h="0" s="-12549" l="-25098"/>
                                      </p:by>
                                    </p:animClr>
                                    <p:animClr clrSpc="hsl" dir="cw">
                                      <p:cBhvr>
                                        <p:cTn id="73" dur="500" fill="hold"/>
                                        <p:tgtEl>
                                          <p:spTgt spid="33"/>
                                        </p:tgtEl>
                                        <p:attrNameLst>
                                          <p:attrName>stroke.color</p:attrName>
                                        </p:attrNameLst>
                                      </p:cBhvr>
                                      <p:by>
                                        <p:hsl h="0" s="-12549" l="-25098"/>
                                      </p:by>
                                    </p:animClr>
                                    <p:set>
                                      <p:cBhvr>
                                        <p:cTn id="74" dur="500" fill="hold"/>
                                        <p:tgtEl>
                                          <p:spTgt spid="33"/>
                                        </p:tgtEl>
                                        <p:attrNameLst>
                                          <p:attrName>fill.type</p:attrName>
                                        </p:attrNameLst>
                                      </p:cBhvr>
                                      <p:to>
                                        <p:strVal val="solid"/>
                                      </p:to>
                                    </p:set>
                                  </p:childTnLst>
                                </p:cTn>
                              </p:par>
                              <p:par>
                                <p:cTn id="75" presetID="19" presetClass="emph" presetSubtype="0" fill="hold" grpId="0" nodeType="withEffect">
                                  <p:stCondLst>
                                    <p:cond delay="0"/>
                                  </p:stCondLst>
                                  <p:childTnLst>
                                    <p:animClr clrSpc="rgb" dir="cw">
                                      <p:cBhvr override="childStyle">
                                        <p:cTn id="76" dur="500" fill="hold"/>
                                        <p:tgtEl>
                                          <p:spTgt spid="31"/>
                                        </p:tgtEl>
                                        <p:attrNameLst>
                                          <p:attrName>style.color</p:attrName>
                                        </p:attrNameLst>
                                      </p:cBhvr>
                                      <p:to>
                                        <a:srgbClr val="FFC000"/>
                                      </p:to>
                                    </p:animClr>
                                    <p:animClr clrSpc="rgb" dir="cw">
                                      <p:cBhvr>
                                        <p:cTn id="77" dur="500" fill="hold"/>
                                        <p:tgtEl>
                                          <p:spTgt spid="31"/>
                                        </p:tgtEl>
                                        <p:attrNameLst>
                                          <p:attrName>fillcolor</p:attrName>
                                        </p:attrNameLst>
                                      </p:cBhvr>
                                      <p:to>
                                        <a:srgbClr val="FFC000"/>
                                      </p:to>
                                    </p:animClr>
                                    <p:set>
                                      <p:cBhvr>
                                        <p:cTn id="78" dur="500" fill="hold"/>
                                        <p:tgtEl>
                                          <p:spTgt spid="31"/>
                                        </p:tgtEl>
                                        <p:attrNameLst>
                                          <p:attrName>fill.type</p:attrName>
                                        </p:attrNameLst>
                                      </p:cBhvr>
                                      <p:to>
                                        <p:strVal val="solid"/>
                                      </p:to>
                                    </p:set>
                                    <p:set>
                                      <p:cBhvr>
                                        <p:cTn id="79" dur="500" fill="hold"/>
                                        <p:tgtEl>
                                          <p:spTgt spid="31"/>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221" fill="hold"/>
                                        <p:tgtEl>
                                          <p:spTgt spid="39"/>
                                        </p:tgtEl>
                                      </p:cBhvr>
                                    </p:cmd>
                                  </p:childTnLst>
                                </p:cTn>
                              </p:par>
                              <p:par>
                                <p:cTn id="82" presetID="3" presetClass="mediacall" presetSubtype="0" fill="hold" nodeType="withEffect">
                                  <p:stCondLst>
                                    <p:cond delay="0"/>
                                  </p:stCondLst>
                                  <p:childTnLst>
                                    <p:cmd type="call" cmd="stop">
                                      <p:cBhvr>
                                        <p:cTn id="83" dur="1" fill="hold"/>
                                        <p:tgtEl>
                                          <p:spTgt spid="38"/>
                                        </p:tgtEl>
                                      </p:cBhvr>
                                    </p:cmd>
                                  </p:childTnLst>
                                </p:cTn>
                              </p:par>
                              <p:par>
                                <p:cTn id="84" presetID="19" presetClass="emph" presetSubtype="0" fill="hold" grpId="1" nodeType="withEffect">
                                  <p:stCondLst>
                                    <p:cond delay="3000"/>
                                  </p:stCondLst>
                                  <p:childTnLst>
                                    <p:animClr clrSpc="rgb" dir="cw">
                                      <p:cBhvr override="childStyle">
                                        <p:cTn id="85" dur="500" fill="hold"/>
                                        <p:tgtEl>
                                          <p:spTgt spid="31"/>
                                        </p:tgtEl>
                                        <p:attrNameLst>
                                          <p:attrName>style.color</p:attrName>
                                        </p:attrNameLst>
                                      </p:cBhvr>
                                      <p:to>
                                        <a:srgbClr val="FF0000"/>
                                      </p:to>
                                    </p:animClr>
                                    <p:animClr clrSpc="rgb" dir="cw">
                                      <p:cBhvr>
                                        <p:cTn id="86" dur="500" fill="hold"/>
                                        <p:tgtEl>
                                          <p:spTgt spid="31"/>
                                        </p:tgtEl>
                                        <p:attrNameLst>
                                          <p:attrName>fillcolor</p:attrName>
                                        </p:attrNameLst>
                                      </p:cBhvr>
                                      <p:to>
                                        <a:srgbClr val="FF0000"/>
                                      </p:to>
                                    </p:animClr>
                                    <p:set>
                                      <p:cBhvr>
                                        <p:cTn id="87" dur="500" fill="hold"/>
                                        <p:tgtEl>
                                          <p:spTgt spid="31"/>
                                        </p:tgtEl>
                                        <p:attrNameLst>
                                          <p:attrName>fill.type</p:attrName>
                                        </p:attrNameLst>
                                      </p:cBhvr>
                                      <p:to>
                                        <p:strVal val="solid"/>
                                      </p:to>
                                    </p:set>
                                    <p:set>
                                      <p:cBhvr>
                                        <p:cTn id="88" dur="500" fill="hold"/>
                                        <p:tgtEl>
                                          <p:spTgt spid="31"/>
                                        </p:tgtEl>
                                        <p:attrNameLst>
                                          <p:attrName>fill.on</p:attrName>
                                        </p:attrNameLst>
                                      </p:cBhvr>
                                      <p:to>
                                        <p:strVal val="true"/>
                                      </p:to>
                                    </p:set>
                                  </p:childTnLst>
                                </p:cTn>
                              </p:par>
                              <p:par>
                                <p:cTn id="89" presetID="19" presetClass="emph" presetSubtype="0" repeatCount="4000" fill="hold" grpId="2" nodeType="withEffect">
                                  <p:stCondLst>
                                    <p:cond delay="3000"/>
                                  </p:stCondLst>
                                  <p:childTnLst>
                                    <p:animClr clrSpc="rgb" dir="cw">
                                      <p:cBhvr override="childStyle">
                                        <p:cTn id="90" dur="500" fill="hold"/>
                                        <p:tgtEl>
                                          <p:spTgt spid="15"/>
                                        </p:tgtEl>
                                        <p:attrNameLst>
                                          <p:attrName>style.color</p:attrName>
                                        </p:attrNameLst>
                                      </p:cBhvr>
                                      <p:to>
                                        <a:srgbClr val="92D050"/>
                                      </p:to>
                                    </p:animClr>
                                    <p:animClr clrSpc="rgb" dir="cw">
                                      <p:cBhvr>
                                        <p:cTn id="91" dur="500" fill="hold"/>
                                        <p:tgtEl>
                                          <p:spTgt spid="15"/>
                                        </p:tgtEl>
                                        <p:attrNameLst>
                                          <p:attrName>fillcolor</p:attrName>
                                        </p:attrNameLst>
                                      </p:cBhvr>
                                      <p:to>
                                        <a:srgbClr val="92D050"/>
                                      </p:to>
                                    </p:animClr>
                                    <p:set>
                                      <p:cBhvr>
                                        <p:cTn id="92" dur="500" fill="hold"/>
                                        <p:tgtEl>
                                          <p:spTgt spid="15"/>
                                        </p:tgtEl>
                                        <p:attrNameLst>
                                          <p:attrName>fill.type</p:attrName>
                                        </p:attrNameLst>
                                      </p:cBhvr>
                                      <p:to>
                                        <p:strVal val="solid"/>
                                      </p:to>
                                    </p:set>
                                    <p:set>
                                      <p:cBhvr>
                                        <p:cTn id="93" dur="500" fill="hold"/>
                                        <p:tgtEl>
                                          <p:spTgt spid="15"/>
                                        </p:tgtEl>
                                        <p:attrNameLst>
                                          <p:attrName>fill.on</p:attrName>
                                        </p:attrNameLst>
                                      </p:cBhvr>
                                      <p:to>
                                        <p:strVal val="true"/>
                                      </p:to>
                                    </p:set>
                                  </p:childTnLst>
                                </p:cTn>
                              </p:par>
                              <p:par>
                                <p:cTn id="94" presetID="1" presetClass="mediacall" presetSubtype="0" fill="hold" nodeType="withEffect">
                                  <p:stCondLst>
                                    <p:cond delay="3000"/>
                                  </p:stCondLst>
                                  <p:childTnLst>
                                    <p:cmd type="call" cmd="playFrom(0.0)">
                                      <p:cBhvr>
                                        <p:cTn id="95" dur="5906" fill="hold"/>
                                        <p:tgtEl>
                                          <p:spTgt spid="41"/>
                                        </p:tgtEl>
                                      </p:cBhvr>
                                    </p:cmd>
                                  </p:childTnLst>
                                </p:cTn>
                              </p:par>
                              <p:par>
                                <p:cTn id="96" presetID="3" presetClass="mediacall" presetSubtype="0" fill="hold" nodeType="withEffect">
                                  <p:stCondLst>
                                    <p:cond delay="3000"/>
                                  </p:stCondLst>
                                  <p:childTnLst>
                                    <p:cmd type="call" cmd="stop">
                                      <p:cBhvr>
                                        <p:cTn id="97" dur="1" fill="hold"/>
                                        <p:tgtEl>
                                          <p:spTgt spid="39"/>
                                        </p:tgtEl>
                                      </p:cBhvr>
                                    </p:cmd>
                                  </p:childTnLst>
                                </p:cTn>
                              </p:par>
                              <p:par>
                                <p:cTn id="98" presetID="30" presetClass="emph" presetSubtype="0" fill="hold" grpId="2" nodeType="withEffect">
                                  <p:stCondLst>
                                    <p:cond delay="3000"/>
                                  </p:stCondLst>
                                  <p:childTnLst>
                                    <p:animClr clrSpc="hsl" dir="cw">
                                      <p:cBhvr override="childStyle">
                                        <p:cTn id="99" dur="500" fill="hold"/>
                                        <p:tgtEl>
                                          <p:spTgt spid="33"/>
                                        </p:tgtEl>
                                        <p:attrNameLst>
                                          <p:attrName>style.color</p:attrName>
                                        </p:attrNameLst>
                                      </p:cBhvr>
                                      <p:by>
                                        <p:hsl h="0" s="12549" l="25098"/>
                                      </p:by>
                                    </p:animClr>
                                    <p:animClr clrSpc="hsl" dir="cw">
                                      <p:cBhvr>
                                        <p:cTn id="100" dur="500" fill="hold"/>
                                        <p:tgtEl>
                                          <p:spTgt spid="33"/>
                                        </p:tgtEl>
                                        <p:attrNameLst>
                                          <p:attrName>fillcolor</p:attrName>
                                        </p:attrNameLst>
                                      </p:cBhvr>
                                      <p:by>
                                        <p:hsl h="0" s="12549" l="25098"/>
                                      </p:by>
                                    </p:animClr>
                                    <p:animClr clrSpc="hsl" dir="cw">
                                      <p:cBhvr>
                                        <p:cTn id="101" dur="500" fill="hold"/>
                                        <p:tgtEl>
                                          <p:spTgt spid="33"/>
                                        </p:tgtEl>
                                        <p:attrNameLst>
                                          <p:attrName>stroke.color</p:attrName>
                                        </p:attrNameLst>
                                      </p:cBhvr>
                                      <p:by>
                                        <p:hsl h="0" s="12549" l="25098"/>
                                      </p:by>
                                    </p:animClr>
                                    <p:set>
                                      <p:cBhvr>
                                        <p:cTn id="102" dur="500" fill="hold"/>
                                        <p:tgtEl>
                                          <p:spTgt spid="33"/>
                                        </p:tgtEl>
                                        <p:attrNameLst>
                                          <p:attrName>fill.type</p:attrName>
                                        </p:attrNameLst>
                                      </p:cBhvr>
                                      <p:to>
                                        <p:strVal val="solid"/>
                                      </p:to>
                                    </p:set>
                                  </p:childTnLst>
                                </p:cTn>
                              </p:par>
                              <p:par>
                                <p:cTn id="103" presetID="24" presetClass="emph" presetSubtype="0" fill="hold" grpId="3" nodeType="withEffect">
                                  <p:stCondLst>
                                    <p:cond delay="3000"/>
                                  </p:stCondLst>
                                  <p:childTnLst>
                                    <p:animClr clrSpc="hsl" dir="cw">
                                      <p:cBhvr override="childStyle">
                                        <p:cTn id="104" dur="500" fill="hold"/>
                                        <p:tgtEl>
                                          <p:spTgt spid="25"/>
                                        </p:tgtEl>
                                        <p:attrNameLst>
                                          <p:attrName>style.color</p:attrName>
                                        </p:attrNameLst>
                                      </p:cBhvr>
                                      <p:by>
                                        <p:hsl h="0" s="-12549" l="-25098"/>
                                      </p:by>
                                    </p:animClr>
                                    <p:animClr clrSpc="hsl" dir="cw">
                                      <p:cBhvr>
                                        <p:cTn id="105" dur="500" fill="hold"/>
                                        <p:tgtEl>
                                          <p:spTgt spid="25"/>
                                        </p:tgtEl>
                                        <p:attrNameLst>
                                          <p:attrName>fillcolor</p:attrName>
                                        </p:attrNameLst>
                                      </p:cBhvr>
                                      <p:by>
                                        <p:hsl h="0" s="-12549" l="-25098"/>
                                      </p:by>
                                    </p:animClr>
                                    <p:animClr clrSpc="hsl" dir="cw">
                                      <p:cBhvr>
                                        <p:cTn id="106" dur="500" fill="hold"/>
                                        <p:tgtEl>
                                          <p:spTgt spid="25"/>
                                        </p:tgtEl>
                                        <p:attrNameLst>
                                          <p:attrName>stroke.color</p:attrName>
                                        </p:attrNameLst>
                                      </p:cBhvr>
                                      <p:by>
                                        <p:hsl h="0" s="-12549" l="-25098"/>
                                      </p:by>
                                    </p:animClr>
                                    <p:set>
                                      <p:cBhvr>
                                        <p:cTn id="107"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8" restart="whenNotActive" fill="hold" evtFilter="cancelBubble" nodeType="interactiveSeq">
                <p:stCondLst>
                  <p:cond evt="onClick" delay="0">
                    <p:tgtEl>
                      <p:spTgt spid="27"/>
                    </p:tgtEl>
                  </p:cond>
                </p:stCondLst>
                <p:endSync evt="end" delay="0">
                  <p:rtn val="all"/>
                </p:endSync>
                <p:childTnLst>
                  <p:par>
                    <p:cTn id="109" fill="hold">
                      <p:stCondLst>
                        <p:cond delay="0"/>
                      </p:stCondLst>
                      <p:childTnLst>
                        <p:par>
                          <p:cTn id="110" fill="hold">
                            <p:stCondLst>
                              <p:cond delay="0"/>
                            </p:stCondLst>
                            <p:childTnLst>
                              <p:par>
                                <p:cTn id="111" presetID="24" presetClass="emph" presetSubtype="0" fill="hold" grpId="1" nodeType="clickEffect">
                                  <p:stCondLst>
                                    <p:cond delay="0"/>
                                  </p:stCondLst>
                                  <p:childTnLst>
                                    <p:animClr clrSpc="hsl" dir="cw">
                                      <p:cBhvr override="childStyle">
                                        <p:cTn id="112" dur="500" fill="hold"/>
                                        <p:tgtEl>
                                          <p:spTgt spid="27"/>
                                        </p:tgtEl>
                                        <p:attrNameLst>
                                          <p:attrName>style.color</p:attrName>
                                        </p:attrNameLst>
                                      </p:cBhvr>
                                      <p:by>
                                        <p:hsl h="0" s="-12549" l="-25098"/>
                                      </p:by>
                                    </p:animClr>
                                    <p:animClr clrSpc="hsl" dir="cw">
                                      <p:cBhvr>
                                        <p:cTn id="113" dur="500" fill="hold"/>
                                        <p:tgtEl>
                                          <p:spTgt spid="27"/>
                                        </p:tgtEl>
                                        <p:attrNameLst>
                                          <p:attrName>fillcolor</p:attrName>
                                        </p:attrNameLst>
                                      </p:cBhvr>
                                      <p:by>
                                        <p:hsl h="0" s="-12549" l="-25098"/>
                                      </p:by>
                                    </p:animClr>
                                    <p:animClr clrSpc="hsl" dir="cw">
                                      <p:cBhvr>
                                        <p:cTn id="114" dur="500" fill="hold"/>
                                        <p:tgtEl>
                                          <p:spTgt spid="27"/>
                                        </p:tgtEl>
                                        <p:attrNameLst>
                                          <p:attrName>stroke.color</p:attrName>
                                        </p:attrNameLst>
                                      </p:cBhvr>
                                      <p:by>
                                        <p:hsl h="0" s="-12549" l="-25098"/>
                                      </p:by>
                                    </p:animClr>
                                    <p:set>
                                      <p:cBhvr>
                                        <p:cTn id="115" dur="500" fill="hold"/>
                                        <p:tgtEl>
                                          <p:spTgt spid="27"/>
                                        </p:tgtEl>
                                        <p:attrNameLst>
                                          <p:attrName>fill.type</p:attrName>
                                        </p:attrNameLst>
                                      </p:cBhvr>
                                      <p:to>
                                        <p:strVal val="solid"/>
                                      </p:to>
                                    </p:set>
                                  </p:childTnLst>
                                </p:cTn>
                              </p:par>
                              <p:par>
                                <p:cTn id="116" presetID="19" presetClass="emph" presetSubtype="0" fill="hold" grpId="0" nodeType="withEffect">
                                  <p:stCondLst>
                                    <p:cond delay="0"/>
                                  </p:stCondLst>
                                  <p:childTnLst>
                                    <p:animClr clrSpc="rgb" dir="cw">
                                      <p:cBhvr override="childStyle">
                                        <p:cTn id="117" dur="500" fill="hold"/>
                                        <p:tgtEl>
                                          <p:spTgt spid="16"/>
                                        </p:tgtEl>
                                        <p:attrNameLst>
                                          <p:attrName>style.color</p:attrName>
                                        </p:attrNameLst>
                                      </p:cBhvr>
                                      <p:to>
                                        <a:srgbClr val="FFC000"/>
                                      </p:to>
                                    </p:animClr>
                                    <p:animClr clrSpc="rgb" dir="cw">
                                      <p:cBhvr>
                                        <p:cTn id="118" dur="500" fill="hold"/>
                                        <p:tgtEl>
                                          <p:spTgt spid="16"/>
                                        </p:tgtEl>
                                        <p:attrNameLst>
                                          <p:attrName>fillcolor</p:attrName>
                                        </p:attrNameLst>
                                      </p:cBhvr>
                                      <p:to>
                                        <a:srgbClr val="FFC000"/>
                                      </p:to>
                                    </p:animClr>
                                    <p:set>
                                      <p:cBhvr>
                                        <p:cTn id="119" dur="500" fill="hold"/>
                                        <p:tgtEl>
                                          <p:spTgt spid="16"/>
                                        </p:tgtEl>
                                        <p:attrNameLst>
                                          <p:attrName>fill.type</p:attrName>
                                        </p:attrNameLst>
                                      </p:cBhvr>
                                      <p:to>
                                        <p:strVal val="solid"/>
                                      </p:to>
                                    </p:set>
                                    <p:set>
                                      <p:cBhvr>
                                        <p:cTn id="120" dur="500" fill="hold"/>
                                        <p:tgtEl>
                                          <p:spTgt spid="16"/>
                                        </p:tgtEl>
                                        <p:attrNameLst>
                                          <p:attrName>fill.on</p:attrName>
                                        </p:attrNameLst>
                                      </p:cBhvr>
                                      <p:to>
                                        <p:strVal val="true"/>
                                      </p:to>
                                    </p:set>
                                  </p:childTnLst>
                                </p:cTn>
                              </p:par>
                              <p:par>
                                <p:cTn id="121" presetID="1" presetClass="mediacall" presetSubtype="0" fill="hold" nodeType="withEffect">
                                  <p:stCondLst>
                                    <p:cond delay="0"/>
                                  </p:stCondLst>
                                  <p:childTnLst>
                                    <p:cmd type="call" cmd="playFrom(0.0)">
                                      <p:cBhvr>
                                        <p:cTn id="122" dur="20221" fill="hold"/>
                                        <p:tgtEl>
                                          <p:spTgt spid="39"/>
                                        </p:tgtEl>
                                      </p:cBhvr>
                                    </p:cmd>
                                  </p:childTnLst>
                                </p:cTn>
                              </p:par>
                              <p:par>
                                <p:cTn id="123" presetID="3" presetClass="mediacall" presetSubtype="0" fill="hold" nodeType="withEffect">
                                  <p:stCondLst>
                                    <p:cond delay="0"/>
                                  </p:stCondLst>
                                  <p:childTnLst>
                                    <p:cmd type="call" cmd="stop">
                                      <p:cBhvr>
                                        <p:cTn id="124" dur="1" fill="hold"/>
                                        <p:tgtEl>
                                          <p:spTgt spid="38"/>
                                        </p:tgtEl>
                                      </p:cBhvr>
                                    </p:cmd>
                                  </p:childTnLst>
                                </p:cTn>
                              </p:par>
                              <p:par>
                                <p:cTn id="125" presetID="19" presetClass="emph" presetSubtype="0" fill="hold" grpId="1" nodeType="withEffect">
                                  <p:stCondLst>
                                    <p:cond delay="3500"/>
                                  </p:stCondLst>
                                  <p:childTnLst>
                                    <p:animClr clrSpc="rgb" dir="cw">
                                      <p:cBhvr override="childStyle">
                                        <p:cTn id="126" dur="500" fill="hold"/>
                                        <p:tgtEl>
                                          <p:spTgt spid="16"/>
                                        </p:tgtEl>
                                        <p:attrNameLst>
                                          <p:attrName>style.color</p:attrName>
                                        </p:attrNameLst>
                                      </p:cBhvr>
                                      <p:to>
                                        <a:srgbClr val="FF0000"/>
                                      </p:to>
                                    </p:animClr>
                                    <p:animClr clrSpc="rgb" dir="cw">
                                      <p:cBhvr>
                                        <p:cTn id="127" dur="500" fill="hold"/>
                                        <p:tgtEl>
                                          <p:spTgt spid="16"/>
                                        </p:tgtEl>
                                        <p:attrNameLst>
                                          <p:attrName>fillcolor</p:attrName>
                                        </p:attrNameLst>
                                      </p:cBhvr>
                                      <p:to>
                                        <a:srgbClr val="FF0000"/>
                                      </p:to>
                                    </p:animClr>
                                    <p:set>
                                      <p:cBhvr>
                                        <p:cTn id="128" dur="500" fill="hold"/>
                                        <p:tgtEl>
                                          <p:spTgt spid="16"/>
                                        </p:tgtEl>
                                        <p:attrNameLst>
                                          <p:attrName>fill.type</p:attrName>
                                        </p:attrNameLst>
                                      </p:cBhvr>
                                      <p:to>
                                        <p:strVal val="solid"/>
                                      </p:to>
                                    </p:set>
                                    <p:set>
                                      <p:cBhvr>
                                        <p:cTn id="129" dur="500" fill="hold"/>
                                        <p:tgtEl>
                                          <p:spTgt spid="16"/>
                                        </p:tgtEl>
                                        <p:attrNameLst>
                                          <p:attrName>fill.on</p:attrName>
                                        </p:attrNameLst>
                                      </p:cBhvr>
                                      <p:to>
                                        <p:strVal val="true"/>
                                      </p:to>
                                    </p:set>
                                  </p:childTnLst>
                                </p:cTn>
                              </p:par>
                              <p:par>
                                <p:cTn id="130" presetID="19" presetClass="emph" presetSubtype="0" repeatCount="4000" fill="hold" grpId="3" nodeType="withEffect">
                                  <p:stCondLst>
                                    <p:cond delay="3500"/>
                                  </p:stCondLst>
                                  <p:childTnLst>
                                    <p:animClr clrSpc="rgb" dir="cw">
                                      <p:cBhvr override="childStyle">
                                        <p:cTn id="131" dur="500" fill="hold"/>
                                        <p:tgtEl>
                                          <p:spTgt spid="15"/>
                                        </p:tgtEl>
                                        <p:attrNameLst>
                                          <p:attrName>style.color</p:attrName>
                                        </p:attrNameLst>
                                      </p:cBhvr>
                                      <p:to>
                                        <a:srgbClr val="92D050"/>
                                      </p:to>
                                    </p:animClr>
                                    <p:animClr clrSpc="rgb" dir="cw">
                                      <p:cBhvr>
                                        <p:cTn id="132" dur="500" fill="hold"/>
                                        <p:tgtEl>
                                          <p:spTgt spid="15"/>
                                        </p:tgtEl>
                                        <p:attrNameLst>
                                          <p:attrName>fillcolor</p:attrName>
                                        </p:attrNameLst>
                                      </p:cBhvr>
                                      <p:to>
                                        <a:srgbClr val="92D050"/>
                                      </p:to>
                                    </p:animClr>
                                    <p:set>
                                      <p:cBhvr>
                                        <p:cTn id="133" dur="500" fill="hold"/>
                                        <p:tgtEl>
                                          <p:spTgt spid="15"/>
                                        </p:tgtEl>
                                        <p:attrNameLst>
                                          <p:attrName>fill.type</p:attrName>
                                        </p:attrNameLst>
                                      </p:cBhvr>
                                      <p:to>
                                        <p:strVal val="solid"/>
                                      </p:to>
                                    </p:set>
                                    <p:set>
                                      <p:cBhvr>
                                        <p:cTn id="134" dur="500" fill="hold"/>
                                        <p:tgtEl>
                                          <p:spTgt spid="15"/>
                                        </p:tgtEl>
                                        <p:attrNameLst>
                                          <p:attrName>fill.on</p:attrName>
                                        </p:attrNameLst>
                                      </p:cBhvr>
                                      <p:to>
                                        <p:strVal val="true"/>
                                      </p:to>
                                    </p:set>
                                  </p:childTnLst>
                                </p:cTn>
                              </p:par>
                              <p:par>
                                <p:cTn id="135" presetID="1" presetClass="mediacall" presetSubtype="0" fill="hold" nodeType="withEffect">
                                  <p:stCondLst>
                                    <p:cond delay="3500"/>
                                  </p:stCondLst>
                                  <p:childTnLst>
                                    <p:cmd type="call" cmd="playFrom(0.0)">
                                      <p:cBhvr>
                                        <p:cTn id="136" dur="5906" fill="hold"/>
                                        <p:tgtEl>
                                          <p:spTgt spid="41"/>
                                        </p:tgtEl>
                                      </p:cBhvr>
                                    </p:cmd>
                                  </p:childTnLst>
                                </p:cTn>
                              </p:par>
                              <p:par>
                                <p:cTn id="137" presetID="3" presetClass="mediacall" presetSubtype="0" fill="hold" nodeType="withEffect">
                                  <p:stCondLst>
                                    <p:cond delay="3500"/>
                                  </p:stCondLst>
                                  <p:childTnLst>
                                    <p:cmd type="call" cmd="stop">
                                      <p:cBhvr>
                                        <p:cTn id="138" dur="1" fill="hold"/>
                                        <p:tgtEl>
                                          <p:spTgt spid="39"/>
                                        </p:tgtEl>
                                      </p:cBhvr>
                                    </p:cmd>
                                  </p:childTnLst>
                                </p:cTn>
                              </p:par>
                              <p:par>
                                <p:cTn id="139" presetID="30" presetClass="emph" presetSubtype="0" fill="hold" grpId="2" nodeType="withEffect">
                                  <p:stCondLst>
                                    <p:cond delay="3500"/>
                                  </p:stCondLst>
                                  <p:childTnLst>
                                    <p:animClr clrSpc="hsl" dir="cw">
                                      <p:cBhvr override="childStyle">
                                        <p:cTn id="140" dur="500" fill="hold"/>
                                        <p:tgtEl>
                                          <p:spTgt spid="27"/>
                                        </p:tgtEl>
                                        <p:attrNameLst>
                                          <p:attrName>style.color</p:attrName>
                                        </p:attrNameLst>
                                      </p:cBhvr>
                                      <p:by>
                                        <p:hsl h="0" s="12549" l="25098"/>
                                      </p:by>
                                    </p:animClr>
                                    <p:animClr clrSpc="hsl" dir="cw">
                                      <p:cBhvr>
                                        <p:cTn id="141" dur="500" fill="hold"/>
                                        <p:tgtEl>
                                          <p:spTgt spid="27"/>
                                        </p:tgtEl>
                                        <p:attrNameLst>
                                          <p:attrName>fillcolor</p:attrName>
                                        </p:attrNameLst>
                                      </p:cBhvr>
                                      <p:by>
                                        <p:hsl h="0" s="12549" l="25098"/>
                                      </p:by>
                                    </p:animClr>
                                    <p:animClr clrSpc="hsl" dir="cw">
                                      <p:cBhvr>
                                        <p:cTn id="142" dur="500" fill="hold"/>
                                        <p:tgtEl>
                                          <p:spTgt spid="27"/>
                                        </p:tgtEl>
                                        <p:attrNameLst>
                                          <p:attrName>stroke.color</p:attrName>
                                        </p:attrNameLst>
                                      </p:cBhvr>
                                      <p:by>
                                        <p:hsl h="0" s="12549" l="25098"/>
                                      </p:by>
                                    </p:animClr>
                                    <p:set>
                                      <p:cBhvr>
                                        <p:cTn id="143" dur="500" fill="hold"/>
                                        <p:tgtEl>
                                          <p:spTgt spid="27"/>
                                        </p:tgtEl>
                                        <p:attrNameLst>
                                          <p:attrName>fill.type</p:attrName>
                                        </p:attrNameLst>
                                      </p:cBhvr>
                                      <p:to>
                                        <p:strVal val="solid"/>
                                      </p:to>
                                    </p:set>
                                  </p:childTnLst>
                                </p:cTn>
                              </p:par>
                              <p:par>
                                <p:cTn id="144" presetID="24" presetClass="emph" presetSubtype="0" fill="hold" grpId="4" nodeType="withEffect">
                                  <p:stCondLst>
                                    <p:cond delay="3500"/>
                                  </p:stCondLst>
                                  <p:childTnLst>
                                    <p:animClr clrSpc="hsl" dir="cw">
                                      <p:cBhvr override="childStyle">
                                        <p:cTn id="145" dur="500" fill="hold"/>
                                        <p:tgtEl>
                                          <p:spTgt spid="25"/>
                                        </p:tgtEl>
                                        <p:attrNameLst>
                                          <p:attrName>style.color</p:attrName>
                                        </p:attrNameLst>
                                      </p:cBhvr>
                                      <p:by>
                                        <p:hsl h="0" s="-12549" l="-25098"/>
                                      </p:by>
                                    </p:animClr>
                                    <p:animClr clrSpc="hsl" dir="cw">
                                      <p:cBhvr>
                                        <p:cTn id="146" dur="500" fill="hold"/>
                                        <p:tgtEl>
                                          <p:spTgt spid="25"/>
                                        </p:tgtEl>
                                        <p:attrNameLst>
                                          <p:attrName>fillcolor</p:attrName>
                                        </p:attrNameLst>
                                      </p:cBhvr>
                                      <p:by>
                                        <p:hsl h="0" s="-12549" l="-25098"/>
                                      </p:by>
                                    </p:animClr>
                                    <p:animClr clrSpc="hsl" dir="cw">
                                      <p:cBhvr>
                                        <p:cTn id="147" dur="500" fill="hold"/>
                                        <p:tgtEl>
                                          <p:spTgt spid="25"/>
                                        </p:tgtEl>
                                        <p:attrNameLst>
                                          <p:attrName>stroke.color</p:attrName>
                                        </p:attrNameLst>
                                      </p:cBhvr>
                                      <p:by>
                                        <p:hsl h="0" s="-12549" l="-25098"/>
                                      </p:by>
                                    </p:animClr>
                                    <p:set>
                                      <p:cBhvr>
                                        <p:cTn id="148"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9" restart="whenNotActive" fill="hold" evtFilter="cancelBubble" nodeType="interactiveSeq">
                <p:stCondLst>
                  <p:cond evt="onClick" delay="0">
                    <p:tgtEl>
                      <p:spTgt spid="34"/>
                    </p:tgtEl>
                  </p:cond>
                </p:stCondLst>
                <p:endSync evt="end" delay="0">
                  <p:rtn val="all"/>
                </p:endSync>
                <p:childTnLst>
                  <p:par>
                    <p:cTn id="150" fill="hold">
                      <p:stCondLst>
                        <p:cond delay="0"/>
                      </p:stCondLst>
                      <p:childTnLst>
                        <p:par>
                          <p:cTn id="151" fill="hold">
                            <p:stCondLst>
                              <p:cond delay="0"/>
                            </p:stCondLst>
                            <p:childTnLst>
                              <p:par>
                                <p:cTn id="152" presetID="24" presetClass="emph" presetSubtype="0" fill="hold" grpId="1" nodeType="clickEffect">
                                  <p:stCondLst>
                                    <p:cond delay="0"/>
                                  </p:stCondLst>
                                  <p:childTnLst>
                                    <p:animClr clrSpc="hsl" dir="cw">
                                      <p:cBhvr override="childStyle">
                                        <p:cTn id="153" dur="500" fill="hold"/>
                                        <p:tgtEl>
                                          <p:spTgt spid="34"/>
                                        </p:tgtEl>
                                        <p:attrNameLst>
                                          <p:attrName>style.color</p:attrName>
                                        </p:attrNameLst>
                                      </p:cBhvr>
                                      <p:by>
                                        <p:hsl h="0" s="-12549" l="-25098"/>
                                      </p:by>
                                    </p:animClr>
                                    <p:animClr clrSpc="hsl" dir="cw">
                                      <p:cBhvr>
                                        <p:cTn id="154" dur="500" fill="hold"/>
                                        <p:tgtEl>
                                          <p:spTgt spid="34"/>
                                        </p:tgtEl>
                                        <p:attrNameLst>
                                          <p:attrName>fillcolor</p:attrName>
                                        </p:attrNameLst>
                                      </p:cBhvr>
                                      <p:by>
                                        <p:hsl h="0" s="-12549" l="-25098"/>
                                      </p:by>
                                    </p:animClr>
                                    <p:animClr clrSpc="hsl" dir="cw">
                                      <p:cBhvr>
                                        <p:cTn id="155" dur="500" fill="hold"/>
                                        <p:tgtEl>
                                          <p:spTgt spid="34"/>
                                        </p:tgtEl>
                                        <p:attrNameLst>
                                          <p:attrName>stroke.color</p:attrName>
                                        </p:attrNameLst>
                                      </p:cBhvr>
                                      <p:by>
                                        <p:hsl h="0" s="-12549" l="-25098"/>
                                      </p:by>
                                    </p:animClr>
                                    <p:set>
                                      <p:cBhvr>
                                        <p:cTn id="156" dur="500" fill="hold"/>
                                        <p:tgtEl>
                                          <p:spTgt spid="34"/>
                                        </p:tgtEl>
                                        <p:attrNameLst>
                                          <p:attrName>fill.type</p:attrName>
                                        </p:attrNameLst>
                                      </p:cBhvr>
                                      <p:to>
                                        <p:strVal val="solid"/>
                                      </p:to>
                                    </p:set>
                                  </p:childTnLst>
                                </p:cTn>
                              </p:par>
                              <p:par>
                                <p:cTn id="157" presetID="19" presetClass="emph" presetSubtype="0" fill="hold" grpId="0" nodeType="withEffect">
                                  <p:stCondLst>
                                    <p:cond delay="0"/>
                                  </p:stCondLst>
                                  <p:childTnLst>
                                    <p:animClr clrSpc="rgb" dir="cw">
                                      <p:cBhvr override="childStyle">
                                        <p:cTn id="158" dur="500" fill="hold"/>
                                        <p:tgtEl>
                                          <p:spTgt spid="32"/>
                                        </p:tgtEl>
                                        <p:attrNameLst>
                                          <p:attrName>style.color</p:attrName>
                                        </p:attrNameLst>
                                      </p:cBhvr>
                                      <p:to>
                                        <a:schemeClr val="accent2"/>
                                      </p:to>
                                    </p:animClr>
                                    <p:animClr clrSpc="rgb" dir="cw">
                                      <p:cBhvr>
                                        <p:cTn id="159" dur="500" fill="hold"/>
                                        <p:tgtEl>
                                          <p:spTgt spid="32"/>
                                        </p:tgtEl>
                                        <p:attrNameLst>
                                          <p:attrName>fillcolor</p:attrName>
                                        </p:attrNameLst>
                                      </p:cBhvr>
                                      <p:to>
                                        <a:schemeClr val="accent2"/>
                                      </p:to>
                                    </p:animClr>
                                    <p:set>
                                      <p:cBhvr>
                                        <p:cTn id="160" dur="500" fill="hold"/>
                                        <p:tgtEl>
                                          <p:spTgt spid="32"/>
                                        </p:tgtEl>
                                        <p:attrNameLst>
                                          <p:attrName>fill.type</p:attrName>
                                        </p:attrNameLst>
                                      </p:cBhvr>
                                      <p:to>
                                        <p:strVal val="solid"/>
                                      </p:to>
                                    </p:set>
                                    <p:set>
                                      <p:cBhvr>
                                        <p:cTn id="161" dur="500" fill="hold"/>
                                        <p:tgtEl>
                                          <p:spTgt spid="32"/>
                                        </p:tgtEl>
                                        <p:attrNameLst>
                                          <p:attrName>fill.on</p:attrName>
                                        </p:attrNameLst>
                                      </p:cBhvr>
                                      <p:to>
                                        <p:strVal val="true"/>
                                      </p:to>
                                    </p:set>
                                  </p:childTnLst>
                                </p:cTn>
                              </p:par>
                              <p:par>
                                <p:cTn id="162" presetID="1" presetClass="mediacall" presetSubtype="0" fill="hold" nodeType="withEffect">
                                  <p:stCondLst>
                                    <p:cond delay="0"/>
                                  </p:stCondLst>
                                  <p:childTnLst>
                                    <p:cmd type="call" cmd="playFrom(0.0)">
                                      <p:cBhvr>
                                        <p:cTn id="163" dur="20221" fill="hold"/>
                                        <p:tgtEl>
                                          <p:spTgt spid="39"/>
                                        </p:tgtEl>
                                      </p:cBhvr>
                                    </p:cmd>
                                  </p:childTnLst>
                                </p:cTn>
                              </p:par>
                              <p:par>
                                <p:cTn id="164" presetID="3" presetClass="mediacall" presetSubtype="0" fill="hold" nodeType="withEffect">
                                  <p:stCondLst>
                                    <p:cond delay="0"/>
                                  </p:stCondLst>
                                  <p:childTnLst>
                                    <p:cmd type="call" cmd="stop">
                                      <p:cBhvr>
                                        <p:cTn id="165" dur="1" fill="hold"/>
                                        <p:tgtEl>
                                          <p:spTgt spid="38"/>
                                        </p:tgtEl>
                                      </p:cBhvr>
                                    </p:cmd>
                                  </p:childTnLst>
                                </p:cTn>
                              </p:par>
                              <p:par>
                                <p:cTn id="166" presetID="19" presetClass="emph" presetSubtype="0" fill="hold" grpId="1" nodeType="withEffect">
                                  <p:stCondLst>
                                    <p:cond delay="3000"/>
                                  </p:stCondLst>
                                  <p:childTnLst>
                                    <p:animClr clrSpc="rgb" dir="cw">
                                      <p:cBhvr override="childStyle">
                                        <p:cTn id="167" dur="500" fill="hold"/>
                                        <p:tgtEl>
                                          <p:spTgt spid="32"/>
                                        </p:tgtEl>
                                        <p:attrNameLst>
                                          <p:attrName>style.color</p:attrName>
                                        </p:attrNameLst>
                                      </p:cBhvr>
                                      <p:to>
                                        <a:srgbClr val="FF0000"/>
                                      </p:to>
                                    </p:animClr>
                                    <p:animClr clrSpc="rgb" dir="cw">
                                      <p:cBhvr>
                                        <p:cTn id="168" dur="500" fill="hold"/>
                                        <p:tgtEl>
                                          <p:spTgt spid="32"/>
                                        </p:tgtEl>
                                        <p:attrNameLst>
                                          <p:attrName>fillcolor</p:attrName>
                                        </p:attrNameLst>
                                      </p:cBhvr>
                                      <p:to>
                                        <a:srgbClr val="FF0000"/>
                                      </p:to>
                                    </p:animClr>
                                    <p:set>
                                      <p:cBhvr>
                                        <p:cTn id="169" dur="500" fill="hold"/>
                                        <p:tgtEl>
                                          <p:spTgt spid="32"/>
                                        </p:tgtEl>
                                        <p:attrNameLst>
                                          <p:attrName>fill.type</p:attrName>
                                        </p:attrNameLst>
                                      </p:cBhvr>
                                      <p:to>
                                        <p:strVal val="solid"/>
                                      </p:to>
                                    </p:set>
                                    <p:set>
                                      <p:cBhvr>
                                        <p:cTn id="170" dur="500" fill="hold"/>
                                        <p:tgtEl>
                                          <p:spTgt spid="32"/>
                                        </p:tgtEl>
                                        <p:attrNameLst>
                                          <p:attrName>fill.on</p:attrName>
                                        </p:attrNameLst>
                                      </p:cBhvr>
                                      <p:to>
                                        <p:strVal val="true"/>
                                      </p:to>
                                    </p:set>
                                  </p:childTnLst>
                                </p:cTn>
                              </p:par>
                              <p:par>
                                <p:cTn id="171" presetID="19" presetClass="emph" presetSubtype="0" repeatCount="4000" fill="hold" grpId="4" nodeType="withEffect">
                                  <p:stCondLst>
                                    <p:cond delay="3000"/>
                                  </p:stCondLst>
                                  <p:childTnLst>
                                    <p:animClr clrSpc="rgb" dir="cw">
                                      <p:cBhvr override="childStyle">
                                        <p:cTn id="172" dur="500" fill="hold"/>
                                        <p:tgtEl>
                                          <p:spTgt spid="15"/>
                                        </p:tgtEl>
                                        <p:attrNameLst>
                                          <p:attrName>style.color</p:attrName>
                                        </p:attrNameLst>
                                      </p:cBhvr>
                                      <p:to>
                                        <a:srgbClr val="92D050"/>
                                      </p:to>
                                    </p:animClr>
                                    <p:animClr clrSpc="rgb" dir="cw">
                                      <p:cBhvr>
                                        <p:cTn id="173" dur="500" fill="hold"/>
                                        <p:tgtEl>
                                          <p:spTgt spid="15"/>
                                        </p:tgtEl>
                                        <p:attrNameLst>
                                          <p:attrName>fillcolor</p:attrName>
                                        </p:attrNameLst>
                                      </p:cBhvr>
                                      <p:to>
                                        <a:srgbClr val="92D050"/>
                                      </p:to>
                                    </p:animClr>
                                    <p:set>
                                      <p:cBhvr>
                                        <p:cTn id="174" dur="500" fill="hold"/>
                                        <p:tgtEl>
                                          <p:spTgt spid="15"/>
                                        </p:tgtEl>
                                        <p:attrNameLst>
                                          <p:attrName>fill.type</p:attrName>
                                        </p:attrNameLst>
                                      </p:cBhvr>
                                      <p:to>
                                        <p:strVal val="solid"/>
                                      </p:to>
                                    </p:set>
                                    <p:set>
                                      <p:cBhvr>
                                        <p:cTn id="175" dur="500" fill="hold"/>
                                        <p:tgtEl>
                                          <p:spTgt spid="15"/>
                                        </p:tgtEl>
                                        <p:attrNameLst>
                                          <p:attrName>fill.on</p:attrName>
                                        </p:attrNameLst>
                                      </p:cBhvr>
                                      <p:to>
                                        <p:strVal val="true"/>
                                      </p:to>
                                    </p:set>
                                  </p:childTnLst>
                                </p:cTn>
                              </p:par>
                              <p:par>
                                <p:cTn id="176" presetID="1" presetClass="mediacall" presetSubtype="0" fill="hold" nodeType="withEffect">
                                  <p:stCondLst>
                                    <p:cond delay="3000"/>
                                  </p:stCondLst>
                                  <p:childTnLst>
                                    <p:cmd type="call" cmd="playFrom(0.0)">
                                      <p:cBhvr>
                                        <p:cTn id="177" dur="5906" fill="hold"/>
                                        <p:tgtEl>
                                          <p:spTgt spid="41"/>
                                        </p:tgtEl>
                                      </p:cBhvr>
                                    </p:cmd>
                                  </p:childTnLst>
                                </p:cTn>
                              </p:par>
                              <p:par>
                                <p:cTn id="178" presetID="3" presetClass="mediacall" presetSubtype="0" fill="hold" nodeType="withEffect">
                                  <p:stCondLst>
                                    <p:cond delay="3000"/>
                                  </p:stCondLst>
                                  <p:childTnLst>
                                    <p:cmd type="call" cmd="stop">
                                      <p:cBhvr>
                                        <p:cTn id="179" dur="1" fill="hold"/>
                                        <p:tgtEl>
                                          <p:spTgt spid="39"/>
                                        </p:tgtEl>
                                      </p:cBhvr>
                                    </p:cmd>
                                  </p:childTnLst>
                                </p:cTn>
                              </p:par>
                              <p:par>
                                <p:cTn id="180" presetID="30" presetClass="emph" presetSubtype="0" fill="hold" grpId="2" nodeType="withEffect">
                                  <p:stCondLst>
                                    <p:cond delay="3000"/>
                                  </p:stCondLst>
                                  <p:childTnLst>
                                    <p:animClr clrSpc="hsl" dir="cw">
                                      <p:cBhvr override="childStyle">
                                        <p:cTn id="181" dur="500" fill="hold"/>
                                        <p:tgtEl>
                                          <p:spTgt spid="34"/>
                                        </p:tgtEl>
                                        <p:attrNameLst>
                                          <p:attrName>style.color</p:attrName>
                                        </p:attrNameLst>
                                      </p:cBhvr>
                                      <p:by>
                                        <p:hsl h="0" s="12549" l="25098"/>
                                      </p:by>
                                    </p:animClr>
                                    <p:animClr clrSpc="hsl" dir="cw">
                                      <p:cBhvr>
                                        <p:cTn id="182" dur="500" fill="hold"/>
                                        <p:tgtEl>
                                          <p:spTgt spid="34"/>
                                        </p:tgtEl>
                                        <p:attrNameLst>
                                          <p:attrName>fillcolor</p:attrName>
                                        </p:attrNameLst>
                                      </p:cBhvr>
                                      <p:by>
                                        <p:hsl h="0" s="12549" l="25098"/>
                                      </p:by>
                                    </p:animClr>
                                    <p:animClr clrSpc="hsl" dir="cw">
                                      <p:cBhvr>
                                        <p:cTn id="183" dur="500" fill="hold"/>
                                        <p:tgtEl>
                                          <p:spTgt spid="34"/>
                                        </p:tgtEl>
                                        <p:attrNameLst>
                                          <p:attrName>stroke.color</p:attrName>
                                        </p:attrNameLst>
                                      </p:cBhvr>
                                      <p:by>
                                        <p:hsl h="0" s="12549" l="25098"/>
                                      </p:by>
                                    </p:animClr>
                                    <p:set>
                                      <p:cBhvr>
                                        <p:cTn id="184" dur="500" fill="hold"/>
                                        <p:tgtEl>
                                          <p:spTgt spid="34"/>
                                        </p:tgtEl>
                                        <p:attrNameLst>
                                          <p:attrName>fill.type</p:attrName>
                                        </p:attrNameLst>
                                      </p:cBhvr>
                                      <p:to>
                                        <p:strVal val="solid"/>
                                      </p:to>
                                    </p:set>
                                  </p:childTnLst>
                                </p:cTn>
                              </p:par>
                              <p:par>
                                <p:cTn id="185" presetID="24" presetClass="emph" presetSubtype="0" fill="hold" grpId="5" nodeType="withEffect">
                                  <p:stCondLst>
                                    <p:cond delay="3000"/>
                                  </p:stCondLst>
                                  <p:childTnLst>
                                    <p:animClr clrSpc="hsl" dir="cw">
                                      <p:cBhvr override="childStyle">
                                        <p:cTn id="186" dur="500" fill="hold"/>
                                        <p:tgtEl>
                                          <p:spTgt spid="25"/>
                                        </p:tgtEl>
                                        <p:attrNameLst>
                                          <p:attrName>style.color</p:attrName>
                                        </p:attrNameLst>
                                      </p:cBhvr>
                                      <p:by>
                                        <p:hsl h="0" s="-12549" l="-25098"/>
                                      </p:by>
                                    </p:animClr>
                                    <p:animClr clrSpc="hsl" dir="cw">
                                      <p:cBhvr>
                                        <p:cTn id="187" dur="500" fill="hold"/>
                                        <p:tgtEl>
                                          <p:spTgt spid="25"/>
                                        </p:tgtEl>
                                        <p:attrNameLst>
                                          <p:attrName>fillcolor</p:attrName>
                                        </p:attrNameLst>
                                      </p:cBhvr>
                                      <p:by>
                                        <p:hsl h="0" s="-12549" l="-25098"/>
                                      </p:by>
                                    </p:animClr>
                                    <p:animClr clrSpc="hsl" dir="cw">
                                      <p:cBhvr>
                                        <p:cTn id="188" dur="500" fill="hold"/>
                                        <p:tgtEl>
                                          <p:spTgt spid="25"/>
                                        </p:tgtEl>
                                        <p:attrNameLst>
                                          <p:attrName>stroke.color</p:attrName>
                                        </p:attrNameLst>
                                      </p:cBhvr>
                                      <p:by>
                                        <p:hsl h="0" s="-12549" l="-25098"/>
                                      </p:by>
                                    </p:animClr>
                                    <p:set>
                                      <p:cBhvr>
                                        <p:cTn id="189"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90" fill="hold" display="0">
                  <p:stCondLst>
                    <p:cond delay="indefinite"/>
                  </p:stCondLst>
                  <p:endCondLst>
                    <p:cond evt="onStopAudio" delay="0">
                      <p:tgtEl>
                        <p:sldTgt/>
                      </p:tgtEl>
                    </p:cond>
                  </p:endCondLst>
                </p:cTn>
                <p:tgtEl>
                  <p:spTgt spid="39"/>
                </p:tgtEl>
              </p:cMediaNode>
            </p:audio>
            <p:audio>
              <p:cMediaNode vol="80000">
                <p:cTn id="191" fill="hold" display="0">
                  <p:stCondLst>
                    <p:cond delay="indefinite"/>
                  </p:stCondLst>
                  <p:endCondLst>
                    <p:cond evt="onStopAudio" delay="0">
                      <p:tgtEl>
                        <p:sldTgt/>
                      </p:tgtEl>
                    </p:cond>
                  </p:endCondLst>
                </p:cTn>
                <p:tgtEl>
                  <p:spTgt spid="40"/>
                </p:tgtEl>
              </p:cMediaNode>
            </p:audio>
            <p:audio>
              <p:cMediaNode vol="80000">
                <p:cTn id="192"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2FB0-591F-4859-8827-4501196B04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5CF85A-B9B8-44A0-8447-39E4017A4899}"/>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A6CCEDC1-0949-49E6-B4E9-52B2B400897A}"/>
              </a:ext>
            </a:extLst>
          </p:cNvPr>
          <p:cNvSpPr/>
          <p:nvPr/>
        </p:nvSpPr>
        <p:spPr>
          <a:xfrm>
            <a:off x="628650" y="1521354"/>
            <a:ext cx="7501798" cy="362611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H</a:t>
            </a:r>
            <a:r>
              <a:rPr lang="vi-VN" sz="3200" dirty="0">
                <a:solidFill>
                  <a:srgbClr val="FF0000"/>
                </a:solidFill>
                <a:latin typeface="Times New Roman" panose="02020603050405020304" pitchFamily="18" charset="0"/>
                <a:cs typeface="Times New Roman" panose="02020603050405020304" pitchFamily="18" charset="0"/>
              </a:rPr>
              <a:t>ư</a:t>
            </a:r>
            <a:r>
              <a:rPr lang="en-US" sz="3200" dirty="0" err="1">
                <a:solidFill>
                  <a:srgbClr val="FF0000"/>
                </a:solidFill>
                <a:latin typeface="Times New Roman" panose="02020603050405020304" pitchFamily="18" charset="0"/>
                <a:cs typeface="Times New Roman" panose="02020603050405020304" pitchFamily="18" charset="0"/>
              </a:rPr>
              <a:t>ớng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dẫn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sinh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nhà</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lập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triển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lịch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Ấn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a:t>
            </a:r>
          </a:p>
          <a:p>
            <a:pPr algn="ctr"/>
            <a:r>
              <a:rPr lang="en-US" sz="3200" dirty="0">
                <a:solidFill>
                  <a:srgbClr val="FF0000"/>
                </a:solidFill>
                <a:latin typeface="Times New Roman" panose="02020603050405020304" pitchFamily="18" charset="0"/>
                <a:cs typeface="Times New Roman" panose="02020603050405020304" pitchFamily="18" charset="0"/>
              </a:rPr>
              <a:t>Ng</a:t>
            </a:r>
            <a:r>
              <a:rPr lang="vi-VN" sz="3200" dirty="0">
                <a:solidFill>
                  <a:srgbClr val="FF0000"/>
                </a:solidFill>
                <a:latin typeface="Times New Roman" panose="02020603050405020304" pitchFamily="18" charset="0"/>
                <a:cs typeface="Times New Roman" panose="02020603050405020304" pitchFamily="18" charset="0"/>
              </a:rPr>
              <a:t>ư</a:t>
            </a:r>
            <a:r>
              <a:rPr lang="en-US" sz="3200" dirty="0" err="1">
                <a:solidFill>
                  <a:srgbClr val="FF0000"/>
                </a:solidFill>
                <a:latin typeface="Times New Roman" panose="02020603050405020304" pitchFamily="18" charset="0"/>
                <a:cs typeface="Times New Roman" panose="02020603050405020304" pitchFamily="18" charset="0"/>
              </a:rPr>
              <a:t>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Ấn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đạt</a:t>
            </a:r>
            <a:r>
              <a:rPr lang="en-US" sz="3200" dirty="0">
                <a:solidFill>
                  <a:srgbClr val="FF0000"/>
                </a:solidFill>
                <a:latin typeface="Times New Roman" panose="02020603050405020304" pitchFamily="18" charset="0"/>
                <a:cs typeface="Times New Roman" panose="02020603050405020304" pitchFamily="18" charset="0"/>
              </a:rPr>
              <a:t> đ</a:t>
            </a:r>
            <a:r>
              <a:rPr lang="vi-VN" sz="3200" dirty="0">
                <a:solidFill>
                  <a:srgbClr val="FF0000"/>
                </a:solidFill>
                <a:latin typeface="Times New Roman" panose="02020603050405020304" pitchFamily="18" charset="0"/>
                <a:cs typeface="Times New Roman" panose="02020603050405020304" pitchFamily="18" charset="0"/>
              </a:rPr>
              <a:t>ư</a:t>
            </a:r>
            <a:r>
              <a:rPr lang="en-US" sz="3200" dirty="0" err="1">
                <a:solidFill>
                  <a:srgbClr val="FF0000"/>
                </a:solidFill>
                <a:latin typeface="Times New Roman" panose="02020603050405020304" pitchFamily="18" charset="0"/>
                <a:cs typeface="Times New Roman" panose="02020603050405020304" pitchFamily="18" charset="0"/>
              </a:rPr>
              <a:t>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tựu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hoá</a:t>
            </a:r>
            <a:endParaRPr lang="en-US" sz="32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15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16168-1A08-135F-483B-48C0A8C458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BC62FD-56F1-7907-71D0-C8E6B950135F}"/>
              </a:ext>
            </a:extLst>
          </p:cNvPr>
          <p:cNvSpPr>
            <a:spLocks noGrp="1"/>
          </p:cNvSpPr>
          <p:nvPr>
            <p:ph idx="1"/>
          </p:nvPr>
        </p:nvSpPr>
        <p:spPr>
          <a:xfrm>
            <a:off x="628650" y="304272"/>
            <a:ext cx="7886700" cy="4843198"/>
          </a:xfrm>
        </p:spPr>
        <p:txBody>
          <a:bodyPr>
            <a:normAutofit/>
          </a:bodyPr>
          <a:lstStyle/>
          <a:p>
            <a:pPr algn="just">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Thành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620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2400" dirty="0">
                <a:effectLst/>
                <a:latin typeface="Times New Roman" panose="02020603050405020304" pitchFamily="18" charset="0"/>
                <a:ea typeface="Times New Roman" panose="02020603050405020304" pitchFamily="18" charset="0"/>
                <a:cs typeface="Times New Roman" panose="02020603050405020304" pitchFamily="18" charset="0"/>
              </a:rPr>
              <a:t>Từ thời Đường, các cơ quan chép sử được thành lập, nhiều bộ sử lớn được ban hành.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6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Văn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6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2400" dirty="0">
                <a:effectLst/>
                <a:latin typeface="Times New Roman" panose="02020603050405020304" pitchFamily="18" charset="0"/>
                <a:ea typeface="Times New Roman" panose="02020603050405020304" pitchFamily="18" charset="0"/>
                <a:cs typeface="Times New Roman" panose="02020603050405020304" pitchFamily="18" charset="0"/>
              </a:rPr>
              <a:t>Thời Đường xuất hiện nhiều nhà thơ nổi tiếng như Lý Bạch, Đỗ Phủ, Bạch Cư Dị.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 </a:t>
            </a:r>
            <a:r>
              <a:rPr lang="x-none" sz="2400" dirty="0">
                <a:effectLst/>
                <a:latin typeface="Times New Roman" panose="02020603050405020304" pitchFamily="18" charset="0"/>
                <a:ea typeface="Times New Roman" panose="02020603050405020304" pitchFamily="18" charset="0"/>
              </a:rPr>
              <a:t>Từ thời Nguyên đến thời Thanh xuất hiện nhiều tiểu thuyết đồ sộ, có ảnh hưởng sâu sắc đến văn học của các nước khác.</a:t>
            </a:r>
            <a:endParaRPr lang="en-US" sz="2400" dirty="0"/>
          </a:p>
        </p:txBody>
      </p:sp>
    </p:spTree>
    <p:extLst>
      <p:ext uri="{BB962C8B-B14F-4D97-AF65-F5344CB8AC3E}">
        <p14:creationId xmlns:p14="http://schemas.microsoft.com/office/powerpoint/2010/main" val="2617040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0" name="Rectangle 8" descr="White marble"/>
          <p:cNvSpPr>
            <a:spLocks noChangeArrowheads="1"/>
          </p:cNvSpPr>
          <p:nvPr/>
        </p:nvSpPr>
        <p:spPr bwMode="auto">
          <a:xfrm>
            <a:off x="793750" y="-3969"/>
            <a:ext cx="7588250" cy="5683251"/>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vi-VN" altLang="en-US" sz="2667">
              <a:solidFill>
                <a:srgbClr val="990099"/>
              </a:solidFill>
              <a:latin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679282"/>
          </a:xfrm>
          <a:prstGeom prst="rect">
            <a:avLst/>
          </a:prstGeom>
        </p:spPr>
      </p:pic>
    </p:spTree>
    <p:custDataLst>
      <p:tags r:id="rId1"/>
    </p:custDataLst>
    <p:extLst>
      <p:ext uri="{BB962C8B-B14F-4D97-AF65-F5344CB8AC3E}">
        <p14:creationId xmlns:p14="http://schemas.microsoft.com/office/powerpoint/2010/main" val="4193861091"/>
      </p:ext>
    </p:extLst>
  </p:cSld>
  <p:clrMapOvr>
    <a:masterClrMapping/>
  </p:clrMapOvr>
  <mc:AlternateContent xmlns:mc="http://schemas.openxmlformats.org/markup-compatibility/2006" xmlns:p14="http://schemas.microsoft.com/office/powerpoint/2010/main">
    <mc:Choice Requires="p14">
      <p:transition p14:dur="11">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nodePh="1">
                                  <p:stCondLst>
                                    <p:cond delay="0"/>
                                  </p:stCondLst>
                                  <p:endCondLst>
                                    <p:cond evt="begin" delay="0">
                                      <p:tn val="5"/>
                                    </p:cond>
                                  </p:endCondLst>
                                  <p:childTnLst>
                                    <p:set>
                                      <p:cBhvr>
                                        <p:cTn id="6" dur="1" fill="hold">
                                          <p:stCondLst>
                                            <p:cond delay="0"/>
                                          </p:stCondLst>
                                        </p:cTn>
                                        <p:tgtEl>
                                          <p:spTgt spid="284680">
                                            <p:txEl>
                                              <p:pRg st="0" end="0"/>
                                            </p:txEl>
                                          </p:spTgt>
                                        </p:tgtEl>
                                        <p:attrNameLst>
                                          <p:attrName>style.visibility</p:attrName>
                                        </p:attrNameLst>
                                      </p:cBhvr>
                                      <p:to>
                                        <p:strVal val="visible"/>
                                      </p:to>
                                    </p:set>
                                    <p:animEffect transition="in" filter="fade">
                                      <p:cBhvr>
                                        <p:cTn id="7" dur="1000"/>
                                        <p:tgtEl>
                                          <p:spTgt spid="284680">
                                            <p:txEl>
                                              <p:pRg st="0" end="0"/>
                                            </p:txEl>
                                          </p:spTgt>
                                        </p:tgtEl>
                                      </p:cBhvr>
                                    </p:animEffect>
                                    <p:anim calcmode="lin" valueType="num">
                                      <p:cBhvr>
                                        <p:cTn id="8" dur="1000" fill="hold"/>
                                        <p:tgtEl>
                                          <p:spTgt spid="28468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468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24A4-CA1F-F4CF-32B9-17AD0E3D210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08C248-E39F-F1EE-D99F-7A4C21FEC9C0}"/>
              </a:ext>
            </a:extLst>
          </p:cNvPr>
          <p:cNvSpPr>
            <a:spLocks noGrp="1"/>
          </p:cNvSpPr>
          <p:nvPr>
            <p:ph idx="1"/>
          </p:nvPr>
        </p:nvSpPr>
        <p:spPr>
          <a:xfrm>
            <a:off x="628650" y="304272"/>
            <a:ext cx="7886700" cy="4843198"/>
          </a:xfrm>
        </p:spPr>
        <p:txBody>
          <a:bodyPr>
            <a:normAutofit/>
          </a:bodyPr>
          <a:lstStyle/>
          <a:p>
            <a:pPr algn="just">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Thành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điêu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triều đại phong kiến đã xây dựng nhiều cung điện cổ kính nổi tiếng với phong cách đặc sắc như Cố Cung, Viên Minh Viên, Tử Cấm Thành.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 </a:t>
            </a:r>
            <a:r>
              <a:rPr lang="x-none" sz="2400" dirty="0">
                <a:effectLst/>
                <a:latin typeface="Times New Roman" panose="02020603050405020304" pitchFamily="18" charset="0"/>
                <a:ea typeface="Times New Roman" panose="02020603050405020304" pitchFamily="18" charset="0"/>
              </a:rPr>
              <a:t>Những bức họa đạt tới đỉnh cao tượng Phật được chạm khắc tinh sảo, sinh động đã chứng tỏ sự tài hoa và sáng tạo của các nghệ nhân Trung Quốc.</a:t>
            </a:r>
            <a:endParaRPr lang="en-US" sz="2400" dirty="0"/>
          </a:p>
        </p:txBody>
      </p:sp>
    </p:spTree>
    <p:extLst>
      <p:ext uri="{BB962C8B-B14F-4D97-AF65-F5344CB8AC3E}">
        <p14:creationId xmlns:p14="http://schemas.microsoft.com/office/powerpoint/2010/main" val="132435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37A3-892B-4371-D4F3-67D1D3D15C1C}"/>
              </a:ext>
            </a:extLst>
          </p:cNvPr>
          <p:cNvSpPr>
            <a:spLocks noGrp="1"/>
          </p:cNvSpPr>
          <p:nvPr>
            <p:ph type="title"/>
          </p:nvPr>
        </p:nvSpPr>
        <p:spPr/>
        <p:txBody>
          <a:bodyPr>
            <a:normAutofit/>
          </a:bodyPr>
          <a:lstStyle/>
          <a:p>
            <a:r>
              <a:rPr lang="en-US" sz="2400" dirty="0" err="1">
                <a:solidFill>
                  <a:srgbClr val="000000"/>
                </a:solidFill>
                <a:effectLst/>
                <a:latin typeface="Times New Roman" panose="02020603050405020304" pitchFamily="18" charset="0"/>
                <a:ea typeface="Calibri" panose="020F0502020204030204" pitchFamily="34" charset="0"/>
              </a:rPr>
              <a:t>Hình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thành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quan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hệ</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sản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xuất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tư</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bản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chủ</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nghĩa:quan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hệ</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bóc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lột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giữa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chủ</a:t>
            </a:r>
            <a:r>
              <a:rPr lang="en-US" sz="2400" dirty="0">
                <a:solidFill>
                  <a:srgbClr val="000000"/>
                </a:solidFill>
                <a:effectLst/>
                <a:latin typeface="Times New Roman" panose="02020603050405020304" pitchFamily="18" charset="0"/>
                <a:ea typeface="Calibri" panose="020F0502020204030204" pitchFamily="34" charset="0"/>
              </a:rPr>
              <a:t>(</a:t>
            </a:r>
            <a:r>
              <a:rPr lang="en-US" sz="2400" dirty="0" err="1">
                <a:solidFill>
                  <a:srgbClr val="000000"/>
                </a:solidFill>
                <a:effectLst/>
                <a:latin typeface="Times New Roman" panose="02020603050405020304" pitchFamily="18" charset="0"/>
                <a:ea typeface="Calibri" panose="020F0502020204030204" pitchFamily="34" charset="0"/>
              </a:rPr>
              <a:t>giai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cấp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tư</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sản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thợ</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giai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cấp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vô</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sản</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3" name="Content Placeholder 2">
            <a:extLst>
              <a:ext uri="{FF2B5EF4-FFF2-40B4-BE49-F238E27FC236}">
                <a16:creationId xmlns:a16="http://schemas.microsoft.com/office/drawing/2014/main" id="{4915B206-5DF2-1267-6DBE-6078E3920E5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63839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7F0E-EF57-D31C-8069-0381EBE3AF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D9F736-ACA7-3AB9-13B1-2F40C5A7321D}"/>
              </a:ext>
            </a:extLst>
          </p:cNvPr>
          <p:cNvSpPr>
            <a:spLocks noGrp="1"/>
          </p:cNvSpPr>
          <p:nvPr>
            <p:ph idx="1"/>
          </p:nvPr>
        </p:nvSpPr>
        <p:spPr>
          <a:xfrm>
            <a:off x="628650" y="304272"/>
            <a:ext cx="7886700" cy="4843198"/>
          </a:xfrm>
        </p:spPr>
        <p:txBody>
          <a:bodyPr/>
          <a:lstStyle/>
          <a:p>
            <a:pPr algn="just">
              <a:lnSpc>
                <a:spcPct val="107000"/>
              </a:lnSpc>
              <a:spcBef>
                <a:spcPts val="300"/>
              </a:spcBef>
              <a:spcAft>
                <a:spcPts val="3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 tích được đặc điểm các khu vực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Liên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(EU)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 Châu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4405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7CFA5-414D-BA54-0698-0334E0D68DC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203A0BD-E762-70FB-F0A0-A661F9DB5164}"/>
              </a:ext>
            </a:extLst>
          </p:cNvPr>
          <p:cNvSpPr>
            <a:spLocks noGrp="1"/>
          </p:cNvSpPr>
          <p:nvPr>
            <p:ph idx="1"/>
          </p:nvPr>
        </p:nvSpPr>
        <p:spPr>
          <a:xfrm>
            <a:off x="628650" y="304272"/>
            <a:ext cx="7886700" cy="4843198"/>
          </a:xfrm>
        </p:spPr>
        <p:txBody>
          <a:bodyPr>
            <a:normAutofit/>
          </a:bodyPr>
          <a:lstStyle/>
          <a:p>
            <a:pPr algn="just">
              <a:lnSpc>
                <a:spcPct val="107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soát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soát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nguổn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205934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1FD6-4BD7-1DAA-D11D-65C35F8902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4A7A16-0FF9-C17C-EA40-98077BE9C901}"/>
              </a:ext>
            </a:extLst>
          </p:cNvPr>
          <p:cNvSpPr>
            <a:spLocks noGrp="1"/>
          </p:cNvSpPr>
          <p:nvPr>
            <p:ph idx="1"/>
          </p:nvPr>
        </p:nvSpPr>
        <p:spPr>
          <a:xfrm>
            <a:off x="628650" y="445478"/>
            <a:ext cx="7886700" cy="4701992"/>
          </a:xfrm>
        </p:spPr>
        <p:txBody>
          <a:bodyPr>
            <a:normAutofit/>
          </a:bodyPr>
          <a:lstStyle/>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thiên</a:t>
            </a:r>
            <a:r>
              <a:rPr lang="en-US" sz="2400" dirty="0">
                <a:effectLst/>
                <a:latin typeface="Times New Roman" panose="02020603050405020304" pitchFamily="18" charset="0"/>
                <a:ea typeface="Times New Roman" panose="02020603050405020304" pitchFamily="18" charset="0"/>
              </a:rPr>
              <a:t> tai </a:t>
            </a:r>
            <a:r>
              <a:rPr lang="en-US" sz="2400" dirty="0" err="1">
                <a:effectLst/>
                <a:latin typeface="Times New Roman" panose="02020603050405020304" pitchFamily="18" charset="0"/>
                <a:ea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rét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đậm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rét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hại</a:t>
            </a:r>
            <a:endParaRPr lang="en-US" sz="2400" dirty="0"/>
          </a:p>
        </p:txBody>
      </p:sp>
    </p:spTree>
    <p:extLst>
      <p:ext uri="{BB962C8B-B14F-4D97-AF65-F5344CB8AC3E}">
        <p14:creationId xmlns:p14="http://schemas.microsoft.com/office/powerpoint/2010/main" val="2519791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SCREEN_RECS_UPDATED" val="C:\Users\Admin\Desktop\HOANGBICH -Bai 5 An Do thoi phong kien\"/>
  <p:tag name="ISPRING_RESOURCE_FOLDER" val="C:\Users\Admin\Desktop\HOANGBICH -Bai 5 An Do thoi phong kien\"/>
  <p:tag name="ISPRING_PRESENTATION_PATH" val="C:\Users\Admin\Desktop\HOANGBICH -Bai 5 An Do thoi phong kien.pptx"/>
  <p:tag name="ISPRING_UUID" val="{C537D293-4EC8-4960-8E3B-6610E6FA6FC3}"/>
  <p:tag name="FLASHSPRING_ZOOM_TAG" val="84"/>
  <p:tag name="ISPRING_PRESENTATION_INFO_2" val="&lt;?xml version=&quot;1.0&quot; encoding=&quot;UTF-8&quot; standalone=&quot;no&quot; ?&gt;&#10;&lt;presentation2&gt;&#10;&#10;  &lt;slides&gt;&#10;    &lt;slide id=&quot;{5503F59D-B3EF-4C12-849E-C67D3F3C7C84}&quot; pptId=&quot;305&quot;/&gt;&#10;    &lt;slide id=&quot;{7EB85D9B-EB98-4A58-B351-25B0FFBA247F}&quot; pptId=&quot;262&quot;/&gt;&#10;    &lt;slide id=&quot;{80D2D9E8-7799-4A8E-9FF3-232BAC3CB400}&quot; pptId=&quot;271&quot;/&gt;&#10;    &lt;slide id=&quot;{EB3B5762-C9B7-41D5-9D4C-04BCA3B2984D}&quot; pptId=&quot;279&quot;/&gt;&#10;    &lt;slide id=&quot;{FDFA2E10-A009-46F6-A13D-521251D93978}&quot; pptId=&quot;280&quot;/&gt;&#10;    &lt;slide id=&quot;{EF09E3F0-26CE-432E-9E12-EC263D1B2B0A}&quot; pptId=&quot;277&quot;/&gt;&#10;    &lt;slide id=&quot;{546F74FF-CB66-4F6E-A462-792E344A23BF}&quot; pptId=&quot;300&quot;/&gt;&#10;    &lt;slide id=&quot;{9F89DB06-4459-4EA6-A023-E7616EFBE4C7}&quot; pptId=&quot;299&quot;/&gt;&#10;    &lt;slide id=&quot;{47C8F3F8-6D17-45AC-8397-019A86B158BA}&quot; pptId=&quot;301&quot;/&gt;&#10;    &lt;slide id=&quot;{3284DB93-61FE-4123-9CA0-930DD1A699EB}&quot; pptId=&quot;258&quot;/&gt;&#10;    &lt;slide id=&quot;{64AD5872-B72F-4079-B0E4-E8AF2865D3F7}&quot; pptId=&quot;282&quot;/&gt;&#10;    &lt;slide id=&quot;{34CAEF6A-D87C-414C-8A31-7F7FA31A4752}&quot; pptId=&quot;283&quot;/&gt;&#10;    &lt;slide id=&quot;{7512C958-BA76-4E34-BF23-710A2E4F93E8}&quot; pptId=&quot;265&quot;/&gt;&#10;    &lt;slide id=&quot;{26112360-7622-4CC9-9CF6-E88E76D57C41}&quot; pptId=&quot;302&quot;/&gt;&#10;    &lt;slide id=&quot;{31A75810-3AF9-429C-8B7C-62E0E2B70E5B}&quot; pptId=&quot;287&quot;/&gt;&#10;    &lt;slide id=&quot;{35412C1F-C5E9-428F-B9C6-AE72FF6E6DD3}&quot; pptId=&quot;268&quot;/&gt;&#10;    &lt;slide id=&quot;{0260542D-89BE-4DFD-8C27-CC2CACD0D87F}&quot; pptId=&quot;303&quot;/&gt;&#10;    &lt;slide id=&quot;{1B633C7B-58BF-4F00-A4AB-73A44F2F2A8D}&quot; pptId=&quot;278&quot;/&gt;&#10;    &lt;slide id=&quot;{979C19E0-0D35-4F21-8614-25479BDEEDF7}&quot; pptId=&quot;269&quot;/&gt;&#10;    &lt;slide id=&quot;{DBFBC943-E842-420A-B451-9C53CE48435E}&quot; pptId=&quot;272&quot;/&gt;&#10;    &lt;slide id=&quot;{E21130F9-3ED3-4E73-856E-A664CCE03FAF}&quot; pptId=&quot;274&quot;/&gt;&#10;    &lt;slide id=&quot;{E2A2445B-AC53-4B2F-9D44-FD01B4CF191B}&quot; pptId=&quot;273&quot;/&gt;&#10;    &lt;slide id=&quot;{7B9AD5E4-35CB-44ED-8377-4C0C02B07F77}&quot; pptId=&quot;270&quot;/&gt;&#10;    &lt;slide id=&quot;{90FD9837-ADE8-49E9-A7FE-932EDF7AC3C6}&quot; pptId=&quot;275&quot;/&gt;&#10;    &lt;slide id=&quot;{E9077FA8-A037-4FCC-9B18-E4B3598BA512}&quot; pptId=&quot;293&quot;/&gt;&#10;    &lt;slide id=&quot;{BB9CD023-2815-4612-A9F4-FDEB197355C2}&quot; pptId=&quot;294&quot;/&gt;&#10;    &lt;slide id=&quot;{615F8B9C-CC5A-4F5B-B47D-91D19990569F}&quot; pptId=&quot;295&quot;/&gt;&#10;    &lt;slide id=&quot;{B7E631F5-5241-4DFC-BA20-1D831B8C5F13}&quot; pptId=&quot;296&quot;/&gt;&#10;    &lt;slide id=&quot;{28AEFAE4-2741-4154-BA44-BD44ABA59E62}&quot; pptId=&quot;297&quot;/&gt;&#10;    &lt;slide id=&quot;{494C8AF3-DDDC-4EA1-9A18-4C9BC8D859CB}&quot; pptId=&quot;304&quot;/&gt;&#10;    &lt;slide id=&quot;{F829C163-57B8-4BDD-A30E-1E7E7DE7147F}&quot; pptId=&quot;298&quot;/&gt;&#10;  &lt;/slides&gt;&#10;&#10;  &lt;narration&gt;&#10;    &lt;audioTracks&gt;&#10;      &lt;audioTrack muted=&quot;false&quot; name=&quot;Trang 1&quot; resource=&quot;8c7e5458&quot; slideId=&quot;{5503F59D-B3EF-4C12-849E-C67D3F3C7C84}&quot; startTime=&quot;0&quot; stepIndex=&quot;0&quot; volume=&quot;1&quot;&gt;&#10;        &lt;audio channels=&quot;1&quot; format=&quot;fltp&quot; sampleRate=&quot;44100&quot;/&gt;&#10;      &lt;/audioTrack&gt;&#10;      &lt;audioTrack muted=&quot;false&quot; name=&quot;Trang2&quot; resource=&quot;53226886&quot; slideId=&quot;{7EB85D9B-EB98-4A58-B351-25B0FFBA247F}&quot; startTime=&quot;0&quot; stepIndex=&quot;0&quot; volume=&quot;1&quot;&gt;&#10;        &lt;audio channels=&quot;1&quot; format=&quot;fltp&quot; sampleRate=&quot;44100&quot;/&gt;&#10;      &lt;/audioTrack&gt;&#10;      &lt;audioTrack muted=&quot;false&quot; name=&quot;Trang2&quot; resource=&quot;2f340979&quot; slideId=&quot;{80D2D9E8-7799-4A8E-9FF3-232BAC3CB400}&quot; startTime=&quot;1821&quot; stepIndex=&quot;3&quot; volume=&quot;1&quot;&gt;&#10;        &lt;audio channels=&quot;1&quot; format=&quot;fltp&quot; sampleRate=&quot;44100&quot;/&gt;&#10;      &lt;/audioTrack&gt;&#10;      &lt;audioTrack muted=&quot;false&quot; name=&quot;Trang 3&quot; resource=&quot;669fa7ec&quot; slideId=&quot;{80D2D9E8-7799-4A8E-9FF3-232BAC3CB400}&quot; startTime=&quot;268&quot; stepIndex=&quot;1&quot; volume=&quot;1&quot;&gt;&#10;        &lt;audio channels=&quot;1&quot; format=&quot;fltp&quot; sampleRate=&quot;44100&quot;/&gt;&#10;      &lt;/audioTrack&gt;&#10;      &lt;audioTrack muted=&quot;false&quot; name=&quot;Trang 4&quot; resource=&quot;2d9b04e7&quot; slideId=&quot;{EB3B5762-C9B7-41D5-9D4C-04BCA3B2984D}&quot; startTime=&quot;0&quot; stepIndex=&quot;0&quot; volume=&quot;1&quot;&gt;&#10;        &lt;audio channels=&quot;1&quot; format=&quot;fltp&quot; sampleRate=&quot;44100&quot;/&gt;&#10;      &lt;/audioTrack&gt;&#10;      &lt;audioTrack muted=&quot;false&quot; name=&quot;Trang 5&quot; resource=&quot;78145ba9&quot; slideId=&quot;{FDFA2E10-A009-46F6-A13D-521251D93978}&quot; startTime=&quot;0&quot; stepIndex=&quot;0&quot; volume=&quot;1&quot;&gt;&#10;        &lt;audio channels=&quot;1&quot; format=&quot;fltp&quot; sampleRate=&quot;44100&quot;/&gt;&#10;      &lt;/audioTrack&gt;&#10;      &lt;audioTrack muted=&quot;false&quot; name=&quot;Trang 6&quot; resource=&quot;f86a3a26&quot; slideId=&quot;{EF09E3F0-26CE-432E-9E12-EC263D1B2B0A}&quot; startTime=&quot;0&quot; stepIndex=&quot;0&quot; volume=&quot;1&quot;&gt;&#10;        &lt;audio channels=&quot;1&quot; format=&quot;fltp&quot; sampleRate=&quot;44100&quot;/&gt;&#10;      &lt;/audioTrack&gt;&#10;      &lt;audioTrack muted=&quot;false&quot; name=&quot;Trang 7&quot; resource=&quot;33095c2f&quot; slideId=&quot;{546F74FF-CB66-4F6E-A462-792E344A23BF}&quot; startTime=&quot;0&quot; stepIndex=&quot;0&quot; volume=&quot;1&quot;&gt;&#10;        &lt;audio channels=&quot;1&quot; format=&quot;fltp&quot; sampleRate=&quot;44100&quot;/&gt;&#10;      &lt;/audioTrack&gt;&#10;      &lt;audioTrack muted=&quot;false&quot; name=&quot;Trang 8&quot; resource=&quot;5e87b059&quot; slideId=&quot;{9F89DB06-4459-4EA6-A023-E7616EFBE4C7}&quot; startTime=&quot;0&quot; stepIndex=&quot;0&quot; volume=&quot;1&quot;&gt;&#10;        &lt;audio channels=&quot;1&quot; format=&quot;fltp&quot; sampleRate=&quot;44100&quot;/&gt;&#10;      &lt;/audioTrack&gt;&#10;      &lt;audioTrack muted=&quot;false&quot; name=&quot;Trang 9&quot; resource=&quot;0920bfe6&quot; slideId=&quot;{47C8F3F8-6D17-45AC-8397-019A86B158BA}&quot; startTime=&quot;0&quot; stepIndex=&quot;0&quot; volume=&quot;1&quot;&gt;&#10;        &lt;audio channels=&quot;1&quot; format=&quot;fltp&quot; sampleRate=&quot;44100&quot;/&gt;&#10;      &lt;/audioTrack&gt;&#10;      &lt;audioTrack muted=&quot;false&quot; name=&quot;Trang 10&quot; resource=&quot;9d154256&quot; slideId=&quot;{3284DB93-61FE-4123-9CA0-930DD1A699EB}&quot; startTime=&quot;0&quot; stepIndex=&quot;0&quot; volume=&quot;1&quot;&gt;&#10;        &lt;audio channels=&quot;1&quot; format=&quot;fltp&quot; sampleRate=&quot;44100&quot;/&gt;&#10;      &lt;/audioTrack&gt;&#10;      &lt;audioTrack muted=&quot;false&quot; name=&quot;Trang 11&quot; resource=&quot;cb02acd8&quot; slideId=&quot;{64AD5872-B72F-4079-B0E4-E8AF2865D3F7}&quot; startTime=&quot;0&quot; stepIndex=&quot;0&quot; volume=&quot;1&quot;&gt;&#10;        &lt;audio channels=&quot;1&quot; format=&quot;fltp&quot; sampleRate=&quot;44100&quot;/&gt;&#10;      &lt;/audioTrack&gt;&#10;      &lt;audioTrack muted=&quot;false&quot; name=&quot;Trang 12&quot; resource=&quot;d01a9b8e&quot; slideId=&quot;{34CAEF6A-D87C-414C-8A31-7F7FA31A4752}&quot; startTime=&quot;0&quot; stepIndex=&quot;0&quot; volume=&quot;1&quot;&gt;&#10;        &lt;audio channels=&quot;1&quot; format=&quot;fltp&quot; sampleRate=&quot;44100&quot;/&gt;&#10;      &lt;/audioTrack&gt;&#10;      &lt;audioTrack muted=&quot;false&quot; name=&quot;Trang 13&quot; resource=&quot;834dd35b&quot; slideId=&quot;{7512C958-BA76-4E34-BF23-710A2E4F93E8}&quot; startTime=&quot;0&quot; stepIndex=&quot;0&quot; volume=&quot;1&quot;&gt;&#10;        &lt;audio channels=&quot;1&quot; format=&quot;fltp&quot; sampleRate=&quot;44100&quot;/&gt;&#10;      &lt;/audioTrack&gt;&#10;      &lt;audioTrack muted=&quot;false&quot; name=&quot;Trang 14&quot; resource=&quot;e39941d0&quot; slideId=&quot;{26112360-7622-4CC9-9CF6-E88E76D57C41}&quot; startTime=&quot;0&quot; stepIndex=&quot;0&quot; volume=&quot;1&quot;&gt;&#10;        &lt;audio channels=&quot;1&quot; format=&quot;fltp&quot; sampleRate=&quot;44100&quot;/&gt;&#10;      &lt;/audioTrack&gt;&#10;      &lt;audioTrack muted=&quot;false&quot; name=&quot;Trang 15&quot; resource=&quot;bd9f1454&quot; slideId=&quot;{31A75810-3AF9-429C-8B7C-62E0E2B70E5B}&quot; startTime=&quot;0&quot; stepIndex=&quot;0&quot; volume=&quot;1&quot;&gt;&#10;        &lt;audio channels=&quot;1&quot; format=&quot;fltp&quot; sampleRate=&quot;44100&quot;/&gt;&#10;      &lt;/audioTrack&gt;&#10;      &lt;audioTrack muted=&quot;false&quot; name=&quot;Trang 16&quot; resource=&quot;43a63e98&quot; slideId=&quot;{35412C1F-C5E9-428F-B9C6-AE72FF6E6DD3}&quot; startTime=&quot;0&quot; stepIndex=&quot;0&quot; volume=&quot;1&quot;&gt;&#10;        &lt;audio channels=&quot;1&quot; format=&quot;fltp&quot; sampleRate=&quot;44100&quot;/&gt;&#10;      &lt;/audioTrack&gt;&#10;      &lt;audioTrack muted=&quot;false&quot; name=&quot;Trang 17&quot; resource=&quot;c73882c7&quot; slideId=&quot;{0260542D-89BE-4DFD-8C27-CC2CACD0D87F}&quot; startTime=&quot;0&quot; stepIndex=&quot;0&quot; volume=&quot;1&quot;&gt;&#10;        &lt;audio channels=&quot;1&quot; format=&quot;fltp&quot; sampleRate=&quot;44100&quot;/&gt;&#10;      &lt;/audioTrack&gt;&#10;      &lt;audioTrack muted=&quot;false&quot; name=&quot;Trang 18&quot; resource=&quot;447fb323&quot; slideId=&quot;{1B633C7B-58BF-4F00-A4AB-73A44F2F2A8D}&quot; startTime=&quot;0&quot; stepIndex=&quot;0&quot; volume=&quot;1&quot;&gt;&#10;        &lt;audio channels=&quot;1&quot; format=&quot;fltp&quot; sampleRate=&quot;44100&quot;/&gt;&#10;      &lt;/audioTrack&gt;&#10;      &lt;audioTrack muted=&quot;false&quot; name=&quot;Trang 19&quot; resource=&quot;24ad0277&quot; slideId=&quot;{979C19E0-0D35-4F21-8614-25479BDEEDF7}&quot; startTime=&quot;0&quot; stepIndex=&quot;0&quot; volume=&quot;1&quot;&gt;&#10;        &lt;audio channels=&quot;1&quot; format=&quot;fltp&quot; sampleRate=&quot;44100&quot;/&gt;&#10;      &lt;/audioTrack&gt;&#10;      &lt;audioTrack muted=&quot;false&quot; name=&quot;Trang 20&quot; resource=&quot;0d1921bc&quot; slideId=&quot;{DBFBC943-E842-420A-B451-9C53CE48435E}&quot; startTime=&quot;0&quot; stepIndex=&quot;0&quot; volume=&quot;1&quot;&gt;&#10;        &lt;audio channels=&quot;1&quot; format=&quot;fltp&quot; sampleRate=&quot;44100&quot;/&gt;&#10;      &lt;/audioTrack&gt;&#10;      &lt;audioTrack muted=&quot;false&quot; name=&quot;Trang 21&quot; resource=&quot;26407006&quot; slideId=&quot;{E21130F9-3ED3-4E73-856E-A664CCE03FAF}&quot; startTime=&quot;0&quot; stepIndex=&quot;0&quot; volume=&quot;1&quot;&gt;&#10;        &lt;audio channels=&quot;1&quot; format=&quot;fltp&quot; sampleRate=&quot;44100&quot;/&gt;&#10;      &lt;/audioTrack&gt;&#10;      &lt;audioTrack muted=&quot;false&quot; name=&quot;Trang 22&quot; resource=&quot;7efedffd&quot; slideId=&quot;{E2A2445B-AC53-4B2F-9D44-FD01B4CF191B}&quot; startTime=&quot;0&quot; stepIndex=&quot;0&quot; volume=&quot;1&quot;&gt;&#10;        &lt;audio channels=&quot;1&quot; format=&quot;fltp&quot; sampleRate=&quot;44100&quot;/&gt;&#10;      &lt;/audioTrack&gt;&#10;      &lt;audioTrack muted=&quot;false&quot; name=&quot;Trang 23&quot; resource=&quot;a8153ed3&quot; slideId=&quot;{7B9AD5E4-35CB-44ED-8377-4C0C02B07F77}&quot; startTime=&quot;0&quot; stepIndex=&quot;0&quot; volume=&quot;1&quot;&gt;&#10;        &lt;audio channels=&quot;1&quot; format=&quot;fltp&quot; sampleRate=&quot;44100&quot;/&gt;&#10;      &lt;/audioTrack&gt;&#10;      &lt;audioTrack muted=&quot;false&quot; name=&quot;Trang 24&quot; resource=&quot;2007d605&quot; slideId=&quot;{90FD9837-ADE8-49E9-A7FE-932EDF7AC3C6}&quot; startTime=&quot;0&quot; stepIndex=&quot;0&quot; volume=&quot;1&quot;&gt;&#10;        &lt;audio channels=&quot;1&quot; format=&quot;fltp&quot; sampleRate=&quot;44100&quot;/&gt;&#10;      &lt;/audioTrack&gt;&#10;      &lt;audioTrack muted=&quot;false&quot; name=&quot;Trang 25&quot; resource=&quot;886c562e&quot; slideId=&quot;{E9077FA8-A037-4FCC-9B18-E4B3598BA512}&quot; startTime=&quot;0&quot; stepIndex=&quot;0&quot; volume=&quot;1&quot;&gt;&#10;        &lt;audio channels=&quot;1&quot; format=&quot;fltp&quot; sampleRate=&quot;44100&quot;/&gt;&#10;      &lt;/audioTrack&gt;&#10;      &lt;audioTrack muted=&quot;false&quot; name=&quot;Trang 26&quot; resource=&quot;ecd12c17&quot; slideId=&quot;{BB9CD023-2815-4612-A9F4-FDEB197355C2}&quot; startTime=&quot;0&quot; stepIndex=&quot;0&quot; volume=&quot;1&quot;&gt;&#10;        &lt;audio channels=&quot;1&quot; format=&quot;fltp&quot; sampleRate=&quot;44100&quot;/&gt;&#10;      &lt;/audioTrack&gt;&#10;      &lt;audioTrack muted=&quot;false&quot; name=&quot;Trang 27&quot; resource=&quot;1103ca43&quot; slideId=&quot;{615F8B9C-CC5A-4F5B-B47D-91D19990569F}&quot; startTime=&quot;0&quot; stepIndex=&quot;0&quot; volume=&quot;1&quot;&gt;&#10;        &lt;audio channels=&quot;1&quot; format=&quot;fltp&quot; sampleRate=&quot;44100&quot;/&gt;&#10;      &lt;/audioTrack&gt;&#10;      &lt;audioTrack muted=&quot;false&quot; name=&quot;Trang 28&quot; resource=&quot;0a1b5d6f&quot; slideId=&quot;{B7E631F5-5241-4DFC-BA20-1D831B8C5F13}&quot; startTime=&quot;493&quot; stepIndex=&quot;3&quot; volume=&quot;1&quot;&gt;&#10;        &lt;audio channels=&quot;1&quot; format=&quot;fltp&quot; sampleRate=&quot;44100&quot;/&gt;&#10;      &lt;/audioTrack&gt;&#10;      &lt;audioTrack muted=&quot;false&quot; name=&quot;Trang 29&quot; resource=&quot;0f5124a0&quot; slideId=&quot;{28AEFAE4-2741-4154-BA44-BD44ABA59E62}&quot; startTime=&quot;0&quot; stepIndex=&quot;0&quot; volume=&quot;1&quot;&gt;&#10;        &lt;audio channels=&quot;1&quot; format=&quot;fltp&quot; sampleRate=&quot;44100&quot;/&gt;&#10;      &lt;/audioTrack&gt;&#10;      &lt;audioTrack muted=&quot;false&quot; name=&quot;Trang 30&quot; resource=&quot;5917a067&quot; slideId=&quot;{494C8AF3-DDDC-4EA1-9A18-4C9BC8D859CB}&quot; startTime=&quot;333&quot; stepIndex=&quot;0&quot; volume=&quot;1&quot;&gt;&#10;        &lt;audio channels=&quot;1&quot; format=&quot;fltp&quot; sampleRate=&quot;44100&quot;/&gt;&#10;      &lt;/audioTrack&gt;&#10;      &lt;audioTrack muted=&quot;false&quot; name=&quot;Trang 31&quot; resource=&quot;15bb1a51&quot; slideId=&quot;{F829C163-57B8-4BDD-A30E-1E7E7DE7147F}&quot; startTime=&quot;0&quot; stepIndex=&quot;0&quot; volume=&quot;1&quot;&gt;&#10;        &lt;audio channels=&quot;1&quot; format=&quot;fltp&quot; sampleRate=&quot;44100&quot;/&gt;&#10;      &lt;/audioTrack&gt;&#10;    &lt;/audioTracks&gt;&#10;    &lt;videoTracks/&gt;&#10;  &lt;/narration&gt;&#10;&#10;&lt;/presentation2&gt;&#10;"/>
  <p:tag name="ISPRING_LMS_API_VERSION" val="SCORM 2004 (2nd edition)"/>
  <p:tag name="ISPRING_ULTRA_SCORM_COURSE_ID" val="A42F28CB-148C-48F6-A999-B921655258C4"/>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0E\u0015\uFFFDR{C7B5F8ED-F900-4181-A8B2-37580930A69E}&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HOANGBICH -Bai 5 An Do thoi phong kie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512C958-BA76-4E34-BF23-710A2E4F93E8}"/>
  <p:tag name="GENSWF_ADVANCE_TIME" val="21.800"/>
  <p:tag name="TIMING" val="|1.251|1.313|2.82|1.944"/>
  <p:tag name="GENSWF_SLIDE_UID" val="{EBCA09C6-187F-44EA-BC72-5AE62AC1BA59}:265"/>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512C958-BA76-4E34-BF23-710A2E4F93E8}"/>
  <p:tag name="GENSWF_ADVANCE_TIME" val="21.800"/>
  <p:tag name="TIMING" val="|1.251|1.313|2.82|1.944"/>
  <p:tag name="GENSWF_SLIDE_UID" val="{EBCA09C6-187F-44EA-BC72-5AE62AC1BA59}:265"/>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512C958-BA76-4E34-BF23-710A2E4F93E8}"/>
  <p:tag name="GENSWF_ADVANCE_TIME" val="21.800"/>
  <p:tag name="TIMING" val="|1.251|1.313|2.82|1.944"/>
  <p:tag name="GENSWF_SLIDE_UID" val="{EBCA09C6-187F-44EA-BC72-5AE62AC1BA59}:265"/>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512C958-BA76-4E34-BF23-710A2E4F93E8}"/>
  <p:tag name="GENSWF_ADVANCE_TIME" val="21.800"/>
  <p:tag name="TIMING" val="|1.251|1.313|2.82|1.944"/>
  <p:tag name="GENSWF_SLIDE_UID" val="{EBCA09C6-187F-44EA-BC72-5AE62AC1BA59}:265"/>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1B633C7B-58BF-4F00-A4AB-73A44F2F2A8D}"/>
  <p:tag name="GENSWF_ADVANCE_TIME" val="26.600"/>
  <p:tag name="TIMING" val="|1.166|1.622|2.099|6.755|4.107|1.413|1.337|1.204|5.289"/>
  <p:tag name="GENSWF_SLIDE_UID" val="{FD6532C8-FEE8-486F-AF5E-C1A7D851344A}:278"/>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DBFBC943-E842-420A-B451-9C53CE48435E}"/>
  <p:tag name="GENSWF_ADVANCE_TIME" val="42.908"/>
  <p:tag name="TIMING" val="|1.676|1.317|0.701|1.317"/>
  <p:tag name="GENSWF_SLIDE_UID" val="{4A193260-6AA9-48B2-9D66-52CC7A801AC9}:272"/>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1A75810-3AF9-429C-8B7C-62E0E2B70E5B}"/>
  <p:tag name="GENSWF_ADVANCE_TIME" val="34.057"/>
  <p:tag name="TIMING" val="|0.941|2.578|1.973"/>
  <p:tag name="GENSWF_SLIDE_UID" val="{9287DE65-2A54-4968-97C7-FAA649009AC5}:287"/>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979C19E0-0D35-4F21-8614-25479BDEEDF7}"/>
  <p:tag name="GENSWF_ADVANCE_TIME" val="42.000"/>
  <p:tag name="TIMING" val="|0.949|1.56|1.399"/>
  <p:tag name="GENSWF_SLIDE_UID" val="{8D38C7F4-7DCB-424E-8D7C-F564774DD9BA}:269"/>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TIMING" val="|1.632|1.397|1.017|0.999|0.82"/>
  <p:tag name="ISPRING_SLIDE_ID_2" val="{E2A2445B-AC53-4B2F-9D44-FD01B4CF191B}"/>
  <p:tag name="GENSWF_ADVANCE_TIME" val="51.400"/>
  <p:tag name="GENSWF_SLIDE_UID" val="{ACE472DF-E07E-42C7-8F5A-682961E7EB14}:273"/>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B9AD5E4-35CB-44ED-8377-4C0C02B07F77}"/>
  <p:tag name="GENSWF_ADVANCE_TIME" val="46.600"/>
  <p:tag name="TIMING" val="|3.217|1.055|0.638|0.807|1.233|1.305|2.225"/>
  <p:tag name="GENSWF_SLIDE_UID" val="{69938329-A1FC-47A3-8533-BCF3D9DA410F}:270"/>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503F59D-B3EF-4C12-849E-C67D3F3C7C84}"/>
  <p:tag name="GENSWF_ADVANCE_TIME" val="11.400"/>
  <p:tag name="TIMING" val="|6.778"/>
  <p:tag name="GENSWF_SLIDE_UID" val="{4A31E526-C8BF-405A-A386-2FD239454BB9}:305"/>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21130F9-3ED3-4E73-856E-A664CCE03FAF}"/>
  <p:tag name="GENSWF_ADVANCE_TIME" val="24.900"/>
  <p:tag name="GENSWF_SLIDE_UID" val="{912BA1A7-FB44-492A-9333-C6B67F7747EC}:274"/>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2.000"/>
  <p:tag name="ISPRING_SLIDE_ID_2" val="{90FD9837-ADE8-49E9-A7FE-932EDF7AC3C6}"/>
  <p:tag name="TIMING" val="|1.344|2.253"/>
  <p:tag name="GENSWF_SLIDE_UID" val="{AF715154-F1C6-4A68-A108-398C0F7CFCFF}:275"/>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9077FA8-A037-4FCC-9B18-E4B3598BA512}"/>
  <p:tag name="GENSWF_ADVANCE_TIME" val="63.352"/>
  <p:tag name="TIMING" val="|6.15|2.436|2.012|2.237|38.924"/>
  <p:tag name="GENSWF_SLIDE_UID" val="{13AD93C6-265E-4DF4-9EE4-26F1A11B3075}:293"/>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B9CD023-2815-4612-A9F4-FDEB197355C2}"/>
  <p:tag name="GENSWF_ADVANCE_TIME" val="30.800"/>
  <p:tag name="TIMING" val="|2.707|1.956|1.596|1.656|19.762"/>
  <p:tag name="GENSWF_SLIDE_UID" val="{5EDFCFC8-6268-47B8-9B2D-7DAB319F6594}:294"/>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15F8B9C-CC5A-4F5B-B47D-91D19990569F}"/>
  <p:tag name="GENSWF_ADVANCE_TIME" val="25.983"/>
  <p:tag name="TIMING" val="|3.558|0.996|1.266|1.193"/>
  <p:tag name="GENSWF_SLIDE_UID" val="{B33C51E0-8761-480F-B517-BCA3BF889D25}:295"/>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7E631F5-5241-4DFC-BA20-1D831B8C5F13}"/>
  <p:tag name="GENSWF_ADVANCE_TIME" val="25.817"/>
  <p:tag name="TIMING" val="|1.399|1.284|1.041|1.409|13.157"/>
  <p:tag name="GENSWF_SLIDE_UID" val="{26D16D74-B988-46DC-98F5-A3ECEFFC6629}:296"/>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28AEFAE4-2741-4154-BA44-BD44ABA59E62}"/>
  <p:tag name="GENSWF_ADVANCE_TIME" val="129.883"/>
  <p:tag name="TIMING" val="|2.96|0.904|1.463|1.468|25.689"/>
  <p:tag name="GENSWF_SLIDE_UID" val="{81D4ECB6-2463-47B1-A6DD-A5041C366D56}:297"/>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494C8AF3-DDDC-4EA1-9A18-4C9BC8D859CB}"/>
  <p:tag name="GENSWF_ADVANCE_TIME" val="28.711"/>
  <p:tag name="TIMING" val="|1.814"/>
  <p:tag name="GENSWF_SLIDE_UID" val="{AF1BF329-0D2C-4E81-8F38-5AEBFC0C0456}:304"/>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829C163-57B8-4BDD-A30E-1E7E7DE7147F}"/>
  <p:tag name="GENSWF_ADVANCE_TIME" val="9.193"/>
  <p:tag name="TIMING" val="|4.596"/>
  <p:tag name="GENSWF_SLIDE_UID" val="{646CA59A-4903-422A-98A4-A2B1835EC7E8}:298"/>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EB85D9B-EB98-4A58-B351-25B0FFBA247F}"/>
  <p:tag name="GENSWF_ADVANCE_TIME" val="23.493"/>
  <p:tag name="TIMING" val="|7.193|3.274|1.327|1.721|1.373"/>
  <p:tag name="GENSWF_SLIDE_UID" val="{6E8CB416-FFC9-4872-8F76-D97066D25381}:262"/>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0D2D9E8-7799-4A8E-9FF3-232BAC3CB400}"/>
  <p:tag name="GENSWF_ADVANCE_TIME" val="16.856"/>
  <p:tag name="TIMING" val="|0.001|12.125|2.122"/>
  <p:tag name="GENSWF_SLIDE_UID" val="{A962B9F0-9A32-4135-A1CB-5A2C1671DFD5}:271"/>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B3B5762-C9B7-41D5-9D4C-04BCA3B2984D}"/>
  <p:tag name="GENSWF_ADVANCE_TIME" val="27.800"/>
  <p:tag name="TIMING" val="|1.666|1.278|17.022|3.507"/>
  <p:tag name="GENSWF_SLIDE_UID" val="{57265A84-F9FD-4A2F-87E6-60107B9F6230}:279"/>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DFA2E10-A009-46F6-A13D-521251D93978}"/>
  <p:tag name="GENSWF_ADVANCE_TIME" val="33.082"/>
  <p:tag name="TIMING" val="|1.983|1.41|1.058|1.878|13.308|5.401"/>
  <p:tag name="GENSWF_SLIDE_UID" val="{C411BD88-2EC5-43D2-B36C-E385C10CD9B2}:280"/>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284DB93-61FE-4123-9CA0-930DD1A699EB}"/>
  <p:tag name="GENSWF_ADVANCE_TIME" val="21.700"/>
  <p:tag name="TIMING" val="|1.448"/>
  <p:tag name="GENSWF_SLIDE_UID" val="{4CC4ACE4-9A72-4853-A7E6-3E5C650ED659}:258"/>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4AD5872-B72F-4079-B0E4-E8AF2865D3F7}"/>
  <p:tag name="GENSWF_ADVANCE_TIME" val="32.300"/>
  <p:tag name="TIMING" val="|1.194|2.368"/>
  <p:tag name="GENSWF_SLIDE_UID" val="{739B4796-D3DF-45DD-AC44-8EA3DC1A0B6E}:28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4CAEF6A-D87C-414C-8A31-7F7FA31A4752}"/>
  <p:tag name="GENSWF_ADVANCE_TIME" val="79.200"/>
  <p:tag name="TIMING" val="|1.06"/>
  <p:tag name="GENSWF_SLIDE_UID" val="{5FC98560-5CC0-484F-874D-CAB6AAAF93DC}:2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2433</TotalTime>
  <Words>2999</Words>
  <Application>Microsoft Office PowerPoint</Application>
  <PresentationFormat>On-screen Show (16:10)</PresentationFormat>
  <Paragraphs>244</Paragraphs>
  <Slides>40</Slides>
  <Notes>27</Notes>
  <HiddenSlides>0</HiddenSlides>
  <MMClips>20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Hình thành quan hệ sản xuất tư bản chủ nghĩa:quan hệ bóc lột giữa chủ(giai cấp tư sản) và thợ (giai cấp vô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ẤN ĐỘ GIÁO – ĐẠO HINDU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HOANGBICH -Bai 5 An Do thoi phong kien</dc:title>
  <dc:creator>Diep Nguyen</dc:creator>
  <cp:lastModifiedBy>ASUS</cp:lastModifiedBy>
  <cp:revision>141</cp:revision>
  <dcterms:created xsi:type="dcterms:W3CDTF">2020-09-20T09:57:41Z</dcterms:created>
  <dcterms:modified xsi:type="dcterms:W3CDTF">2025-05-18T09:24:23Z</dcterms:modified>
</cp:coreProperties>
</file>