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13" r:id="rId3"/>
    <p:sldId id="340" r:id="rId4"/>
    <p:sldId id="262" r:id="rId5"/>
    <p:sldId id="342" r:id="rId6"/>
    <p:sldId id="343" r:id="rId7"/>
    <p:sldId id="344" r:id="rId8"/>
    <p:sldId id="337" r:id="rId9"/>
    <p:sldId id="362" r:id="rId10"/>
    <p:sldId id="357" r:id="rId11"/>
    <p:sldId id="358" r:id="rId12"/>
    <p:sldId id="339" r:id="rId13"/>
    <p:sldId id="359" r:id="rId14"/>
    <p:sldId id="360" r:id="rId15"/>
    <p:sldId id="345" r:id="rId16"/>
    <p:sldId id="346" r:id="rId17"/>
    <p:sldId id="349" r:id="rId18"/>
    <p:sldId id="352" r:id="rId19"/>
    <p:sldId id="353" r:id="rId20"/>
    <p:sldId id="354" r:id="rId21"/>
    <p:sldId id="356" r:id="rId22"/>
    <p:sldId id="351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D30DD"/>
    <a:srgbClr val="00FF00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06" autoAdjust="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49667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9502019" y="1078761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21919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8890217" y="-1476732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599" y="1066800"/>
            <a:ext cx="7833429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CHÀO MỪNG CÁC EM HỌC SINH </a:t>
            </a:r>
            <a:b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ĐẾN VỚI BÀI HỌC ĐỊA LÍ 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83" y="2437048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283" y="2716431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6877" y="3043350"/>
            <a:ext cx="80128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95854" y="-2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82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40" y="985470"/>
            <a:ext cx="3162580" cy="31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62622" y="1120832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3366" y="1872913"/>
            <a:ext cx="151035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7571" y="1139572"/>
            <a:ext cx="59251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hinh-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5" y="2167560"/>
            <a:ext cx="5897450" cy="4523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reeform 19"/>
          <p:cNvSpPr/>
          <p:nvPr/>
        </p:nvSpPr>
        <p:spPr>
          <a:xfrm>
            <a:off x="2387789" y="2205353"/>
            <a:ext cx="2339733" cy="972514"/>
          </a:xfrm>
          <a:custGeom>
            <a:avLst/>
            <a:gdLst>
              <a:gd name="connsiteX0" fmla="*/ 2871 w 2339733"/>
              <a:gd name="connsiteY0" fmla="*/ 912420 h 972514"/>
              <a:gd name="connsiteX1" fmla="*/ 586765 w 2339733"/>
              <a:gd name="connsiteY1" fmla="*/ 967505 h 972514"/>
              <a:gd name="connsiteX2" fmla="*/ 818119 w 2339733"/>
              <a:gd name="connsiteY2" fmla="*/ 945471 h 972514"/>
              <a:gd name="connsiteX3" fmla="*/ 1534216 w 2339733"/>
              <a:gd name="connsiteY3" fmla="*/ 813269 h 972514"/>
              <a:gd name="connsiteX4" fmla="*/ 1622351 w 2339733"/>
              <a:gd name="connsiteY4" fmla="*/ 879370 h 972514"/>
              <a:gd name="connsiteX5" fmla="*/ 1787604 w 2339733"/>
              <a:gd name="connsiteY5" fmla="*/ 890387 h 972514"/>
              <a:gd name="connsiteX6" fmla="*/ 1897772 w 2339733"/>
              <a:gd name="connsiteY6" fmla="*/ 835302 h 972514"/>
              <a:gd name="connsiteX7" fmla="*/ 2140144 w 2339733"/>
              <a:gd name="connsiteY7" fmla="*/ 703100 h 972514"/>
              <a:gd name="connsiteX8" fmla="*/ 2118110 w 2339733"/>
              <a:gd name="connsiteY8" fmla="*/ 592931 h 972514"/>
              <a:gd name="connsiteX9" fmla="*/ 2151160 w 2339733"/>
              <a:gd name="connsiteY9" fmla="*/ 581914 h 972514"/>
              <a:gd name="connsiteX10" fmla="*/ 2206245 w 2339733"/>
              <a:gd name="connsiteY10" fmla="*/ 592931 h 972514"/>
              <a:gd name="connsiteX11" fmla="*/ 2283363 w 2339733"/>
              <a:gd name="connsiteY11" fmla="*/ 570898 h 972514"/>
              <a:gd name="connsiteX12" fmla="*/ 2338447 w 2339733"/>
              <a:gd name="connsiteY12" fmla="*/ 471746 h 972514"/>
              <a:gd name="connsiteX13" fmla="*/ 2228278 w 2339733"/>
              <a:gd name="connsiteY13" fmla="*/ 218358 h 972514"/>
              <a:gd name="connsiteX14" fmla="*/ 2118110 w 2339733"/>
              <a:gd name="connsiteY14" fmla="*/ 75139 h 972514"/>
              <a:gd name="connsiteX15" fmla="*/ 2040992 w 2339733"/>
              <a:gd name="connsiteY15" fmla="*/ 20054 h 972514"/>
              <a:gd name="connsiteX16" fmla="*/ 443546 w 2339733"/>
              <a:gd name="connsiteY16" fmla="*/ 416661 h 972514"/>
              <a:gd name="connsiteX17" fmla="*/ 2871 w 2339733"/>
              <a:gd name="connsiteY17" fmla="*/ 912420 h 9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9733" h="972514">
                <a:moveTo>
                  <a:pt x="2871" y="912420"/>
                </a:moveTo>
                <a:cubicBezTo>
                  <a:pt x="26741" y="1004227"/>
                  <a:pt x="450890" y="961997"/>
                  <a:pt x="586765" y="967505"/>
                </a:cubicBezTo>
                <a:cubicBezTo>
                  <a:pt x="722640" y="973013"/>
                  <a:pt x="660211" y="971177"/>
                  <a:pt x="818119" y="945471"/>
                </a:cubicBezTo>
                <a:cubicBezTo>
                  <a:pt x="976028" y="919765"/>
                  <a:pt x="1400177" y="824286"/>
                  <a:pt x="1534216" y="813269"/>
                </a:cubicBezTo>
                <a:cubicBezTo>
                  <a:pt x="1668255" y="802252"/>
                  <a:pt x="1580120" y="866517"/>
                  <a:pt x="1622351" y="879370"/>
                </a:cubicBezTo>
                <a:cubicBezTo>
                  <a:pt x="1664582" y="892223"/>
                  <a:pt x="1741701" y="897732"/>
                  <a:pt x="1787604" y="890387"/>
                </a:cubicBezTo>
                <a:cubicBezTo>
                  <a:pt x="1833508" y="883042"/>
                  <a:pt x="1839015" y="866516"/>
                  <a:pt x="1897772" y="835302"/>
                </a:cubicBezTo>
                <a:cubicBezTo>
                  <a:pt x="1956529" y="804087"/>
                  <a:pt x="2103421" y="743495"/>
                  <a:pt x="2140144" y="703100"/>
                </a:cubicBezTo>
                <a:cubicBezTo>
                  <a:pt x="2176867" y="662705"/>
                  <a:pt x="2116274" y="613129"/>
                  <a:pt x="2118110" y="592931"/>
                </a:cubicBezTo>
                <a:cubicBezTo>
                  <a:pt x="2119946" y="572733"/>
                  <a:pt x="2136471" y="581914"/>
                  <a:pt x="2151160" y="581914"/>
                </a:cubicBezTo>
                <a:cubicBezTo>
                  <a:pt x="2165849" y="581914"/>
                  <a:pt x="2184211" y="594767"/>
                  <a:pt x="2206245" y="592931"/>
                </a:cubicBezTo>
                <a:cubicBezTo>
                  <a:pt x="2228279" y="591095"/>
                  <a:pt x="2261329" y="591095"/>
                  <a:pt x="2283363" y="570898"/>
                </a:cubicBezTo>
                <a:cubicBezTo>
                  <a:pt x="2305397" y="550701"/>
                  <a:pt x="2347628" y="530503"/>
                  <a:pt x="2338447" y="471746"/>
                </a:cubicBezTo>
                <a:cubicBezTo>
                  <a:pt x="2329266" y="412989"/>
                  <a:pt x="2265001" y="284459"/>
                  <a:pt x="2228278" y="218358"/>
                </a:cubicBezTo>
                <a:cubicBezTo>
                  <a:pt x="2191555" y="152257"/>
                  <a:pt x="2149324" y="108190"/>
                  <a:pt x="2118110" y="75139"/>
                </a:cubicBezTo>
                <a:cubicBezTo>
                  <a:pt x="2086896" y="42088"/>
                  <a:pt x="2320086" y="-36866"/>
                  <a:pt x="2040992" y="20054"/>
                </a:cubicBezTo>
                <a:cubicBezTo>
                  <a:pt x="1761898" y="76974"/>
                  <a:pt x="785069" y="271606"/>
                  <a:pt x="443546" y="416661"/>
                </a:cubicBezTo>
                <a:cubicBezTo>
                  <a:pt x="102023" y="561716"/>
                  <a:pt x="-20999" y="820613"/>
                  <a:pt x="2871" y="9124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18249" y="3423110"/>
            <a:ext cx="732697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6950946" y="2842875"/>
            <a:ext cx="320552" cy="122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271498" y="2625687"/>
            <a:ext cx="3211495" cy="43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93893" y="2682177"/>
            <a:ext cx="3829974" cy="1538986"/>
          </a:xfrm>
          <a:custGeom>
            <a:avLst/>
            <a:gdLst>
              <a:gd name="connsiteX0" fmla="*/ 963545 w 3829974"/>
              <a:gd name="connsiteY0" fmla="*/ 461073 h 1538986"/>
              <a:gd name="connsiteX1" fmla="*/ 1677920 w 3829974"/>
              <a:gd name="connsiteY1" fmla="*/ 503936 h 1538986"/>
              <a:gd name="connsiteX2" fmla="*/ 2578032 w 3829974"/>
              <a:gd name="connsiteY2" fmla="*/ 332486 h 1538986"/>
              <a:gd name="connsiteX3" fmla="*/ 2592320 w 3829974"/>
              <a:gd name="connsiteY3" fmla="*/ 389636 h 1538986"/>
              <a:gd name="connsiteX4" fmla="*/ 2806632 w 3829974"/>
              <a:gd name="connsiteY4" fmla="*/ 432498 h 1538986"/>
              <a:gd name="connsiteX5" fmla="*/ 3135245 w 3829974"/>
              <a:gd name="connsiteY5" fmla="*/ 218186 h 1538986"/>
              <a:gd name="connsiteX6" fmla="*/ 3135245 w 3829974"/>
              <a:gd name="connsiteY6" fmla="*/ 89598 h 1538986"/>
              <a:gd name="connsiteX7" fmla="*/ 3306695 w 3829974"/>
              <a:gd name="connsiteY7" fmla="*/ 61023 h 1538986"/>
              <a:gd name="connsiteX8" fmla="*/ 3392420 w 3829974"/>
              <a:gd name="connsiteY8" fmla="*/ 32448 h 1538986"/>
              <a:gd name="connsiteX9" fmla="*/ 3821045 w 3829974"/>
              <a:gd name="connsiteY9" fmla="*/ 561086 h 1538986"/>
              <a:gd name="connsiteX10" fmla="*/ 3692457 w 3829974"/>
              <a:gd name="connsiteY10" fmla="*/ 1361186 h 1538986"/>
              <a:gd name="connsiteX11" fmla="*/ 3806757 w 3829974"/>
              <a:gd name="connsiteY11" fmla="*/ 889698 h 1538986"/>
              <a:gd name="connsiteX12" fmla="*/ 3721032 w 3829974"/>
              <a:gd name="connsiteY12" fmla="*/ 1332611 h 1538986"/>
              <a:gd name="connsiteX13" fmla="*/ 3663882 w 3829974"/>
              <a:gd name="connsiteY13" fmla="*/ 1289748 h 1538986"/>
              <a:gd name="connsiteX14" fmla="*/ 3606732 w 3829974"/>
              <a:gd name="connsiteY14" fmla="*/ 1318323 h 1538986"/>
              <a:gd name="connsiteX15" fmla="*/ 3263832 w 3829974"/>
              <a:gd name="connsiteY15" fmla="*/ 1446911 h 1538986"/>
              <a:gd name="connsiteX16" fmla="*/ 3078095 w 3829974"/>
              <a:gd name="connsiteY16" fmla="*/ 1532636 h 1538986"/>
              <a:gd name="connsiteX17" fmla="*/ 2835207 w 3829974"/>
              <a:gd name="connsiteY17" fmla="*/ 1532636 h 1538986"/>
              <a:gd name="connsiteX18" fmla="*/ 2720907 w 3829974"/>
              <a:gd name="connsiteY18" fmla="*/ 1532636 h 1538986"/>
              <a:gd name="connsiteX19" fmla="*/ 2320857 w 3829974"/>
              <a:gd name="connsiteY19" fmla="*/ 1446911 h 1538986"/>
              <a:gd name="connsiteX20" fmla="*/ 1092132 w 3829974"/>
              <a:gd name="connsiteY20" fmla="*/ 1361186 h 1538986"/>
              <a:gd name="connsiteX21" fmla="*/ 663507 w 3829974"/>
              <a:gd name="connsiteY21" fmla="*/ 1432623 h 1538986"/>
              <a:gd name="connsiteX22" fmla="*/ 392045 w 3829974"/>
              <a:gd name="connsiteY22" fmla="*/ 1446911 h 1538986"/>
              <a:gd name="connsiteX23" fmla="*/ 134870 w 3829974"/>
              <a:gd name="connsiteY23" fmla="*/ 1389761 h 1538986"/>
              <a:gd name="connsiteX24" fmla="*/ 63432 w 3829974"/>
              <a:gd name="connsiteY24" fmla="*/ 1346898 h 1538986"/>
              <a:gd name="connsiteX25" fmla="*/ 6282 w 3829974"/>
              <a:gd name="connsiteY25" fmla="*/ 1304036 h 1538986"/>
              <a:gd name="connsiteX26" fmla="*/ 6282 w 3829974"/>
              <a:gd name="connsiteY26" fmla="*/ 1189736 h 1538986"/>
              <a:gd name="connsiteX27" fmla="*/ 49145 w 3829974"/>
              <a:gd name="connsiteY27" fmla="*/ 1089723 h 1538986"/>
              <a:gd name="connsiteX28" fmla="*/ 20570 w 3829974"/>
              <a:gd name="connsiteY28" fmla="*/ 1003998 h 1538986"/>
              <a:gd name="connsiteX29" fmla="*/ 20570 w 3829974"/>
              <a:gd name="connsiteY29" fmla="*/ 903986 h 1538986"/>
              <a:gd name="connsiteX30" fmla="*/ 277745 w 3829974"/>
              <a:gd name="connsiteY30" fmla="*/ 861123 h 1538986"/>
              <a:gd name="connsiteX31" fmla="*/ 420620 w 3829974"/>
              <a:gd name="connsiteY31" fmla="*/ 961136 h 1538986"/>
              <a:gd name="connsiteX32" fmla="*/ 520632 w 3829974"/>
              <a:gd name="connsiteY32" fmla="*/ 918273 h 1538986"/>
              <a:gd name="connsiteX33" fmla="*/ 649220 w 3829974"/>
              <a:gd name="connsiteY33" fmla="*/ 632523 h 1538986"/>
              <a:gd name="connsiteX34" fmla="*/ 806382 w 3829974"/>
              <a:gd name="connsiteY34" fmla="*/ 489648 h 1538986"/>
              <a:gd name="connsiteX35" fmla="*/ 963545 w 3829974"/>
              <a:gd name="connsiteY35" fmla="*/ 461073 h 15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29974" h="1538986">
                <a:moveTo>
                  <a:pt x="963545" y="461073"/>
                </a:moveTo>
                <a:cubicBezTo>
                  <a:pt x="1108801" y="463454"/>
                  <a:pt x="1408839" y="525367"/>
                  <a:pt x="1677920" y="503936"/>
                </a:cubicBezTo>
                <a:cubicBezTo>
                  <a:pt x="1947001" y="482505"/>
                  <a:pt x="2425632" y="351536"/>
                  <a:pt x="2578032" y="332486"/>
                </a:cubicBezTo>
                <a:cubicBezTo>
                  <a:pt x="2730432" y="313436"/>
                  <a:pt x="2554220" y="372967"/>
                  <a:pt x="2592320" y="389636"/>
                </a:cubicBezTo>
                <a:cubicBezTo>
                  <a:pt x="2630420" y="406305"/>
                  <a:pt x="2716145" y="461073"/>
                  <a:pt x="2806632" y="432498"/>
                </a:cubicBezTo>
                <a:cubicBezTo>
                  <a:pt x="2897119" y="403923"/>
                  <a:pt x="3080476" y="275336"/>
                  <a:pt x="3135245" y="218186"/>
                </a:cubicBezTo>
                <a:cubicBezTo>
                  <a:pt x="3190014" y="161036"/>
                  <a:pt x="3106670" y="115792"/>
                  <a:pt x="3135245" y="89598"/>
                </a:cubicBezTo>
                <a:cubicBezTo>
                  <a:pt x="3163820" y="63404"/>
                  <a:pt x="3263833" y="70548"/>
                  <a:pt x="3306695" y="61023"/>
                </a:cubicBezTo>
                <a:cubicBezTo>
                  <a:pt x="3349557" y="51498"/>
                  <a:pt x="3306695" y="-50896"/>
                  <a:pt x="3392420" y="32448"/>
                </a:cubicBezTo>
                <a:cubicBezTo>
                  <a:pt x="3478145" y="115792"/>
                  <a:pt x="3771039" y="339630"/>
                  <a:pt x="3821045" y="561086"/>
                </a:cubicBezTo>
                <a:cubicBezTo>
                  <a:pt x="3871051" y="782542"/>
                  <a:pt x="3694838" y="1306417"/>
                  <a:pt x="3692457" y="1361186"/>
                </a:cubicBezTo>
                <a:cubicBezTo>
                  <a:pt x="3690076" y="1415955"/>
                  <a:pt x="3801995" y="894460"/>
                  <a:pt x="3806757" y="889698"/>
                </a:cubicBezTo>
                <a:cubicBezTo>
                  <a:pt x="3811519" y="884936"/>
                  <a:pt x="3744845" y="1265936"/>
                  <a:pt x="3721032" y="1332611"/>
                </a:cubicBezTo>
                <a:cubicBezTo>
                  <a:pt x="3697220" y="1399286"/>
                  <a:pt x="3682932" y="1292129"/>
                  <a:pt x="3663882" y="1289748"/>
                </a:cubicBezTo>
                <a:cubicBezTo>
                  <a:pt x="3644832" y="1287367"/>
                  <a:pt x="3673407" y="1292129"/>
                  <a:pt x="3606732" y="1318323"/>
                </a:cubicBezTo>
                <a:cubicBezTo>
                  <a:pt x="3540057" y="1344517"/>
                  <a:pt x="3351938" y="1411192"/>
                  <a:pt x="3263832" y="1446911"/>
                </a:cubicBezTo>
                <a:cubicBezTo>
                  <a:pt x="3175726" y="1482630"/>
                  <a:pt x="3149533" y="1518349"/>
                  <a:pt x="3078095" y="1532636"/>
                </a:cubicBezTo>
                <a:cubicBezTo>
                  <a:pt x="3006658" y="1546924"/>
                  <a:pt x="2835207" y="1532636"/>
                  <a:pt x="2835207" y="1532636"/>
                </a:cubicBezTo>
                <a:cubicBezTo>
                  <a:pt x="2775676" y="1532636"/>
                  <a:pt x="2806632" y="1546924"/>
                  <a:pt x="2720907" y="1532636"/>
                </a:cubicBezTo>
                <a:cubicBezTo>
                  <a:pt x="2635182" y="1518348"/>
                  <a:pt x="2592319" y="1475486"/>
                  <a:pt x="2320857" y="1446911"/>
                </a:cubicBezTo>
                <a:cubicBezTo>
                  <a:pt x="2049395" y="1418336"/>
                  <a:pt x="1368357" y="1363567"/>
                  <a:pt x="1092132" y="1361186"/>
                </a:cubicBezTo>
                <a:cubicBezTo>
                  <a:pt x="815907" y="1358805"/>
                  <a:pt x="780188" y="1418336"/>
                  <a:pt x="663507" y="1432623"/>
                </a:cubicBezTo>
                <a:cubicBezTo>
                  <a:pt x="546826" y="1446910"/>
                  <a:pt x="480151" y="1454055"/>
                  <a:pt x="392045" y="1446911"/>
                </a:cubicBezTo>
                <a:cubicBezTo>
                  <a:pt x="303939" y="1439767"/>
                  <a:pt x="189639" y="1406430"/>
                  <a:pt x="134870" y="1389761"/>
                </a:cubicBezTo>
                <a:cubicBezTo>
                  <a:pt x="80101" y="1373092"/>
                  <a:pt x="84863" y="1361185"/>
                  <a:pt x="63432" y="1346898"/>
                </a:cubicBezTo>
                <a:cubicBezTo>
                  <a:pt x="42001" y="1332611"/>
                  <a:pt x="15807" y="1330229"/>
                  <a:pt x="6282" y="1304036"/>
                </a:cubicBezTo>
                <a:cubicBezTo>
                  <a:pt x="-3243" y="1277843"/>
                  <a:pt x="-862" y="1225455"/>
                  <a:pt x="6282" y="1189736"/>
                </a:cubicBezTo>
                <a:cubicBezTo>
                  <a:pt x="13426" y="1154017"/>
                  <a:pt x="46764" y="1120679"/>
                  <a:pt x="49145" y="1089723"/>
                </a:cubicBezTo>
                <a:cubicBezTo>
                  <a:pt x="51526" y="1058767"/>
                  <a:pt x="25332" y="1034954"/>
                  <a:pt x="20570" y="1003998"/>
                </a:cubicBezTo>
                <a:cubicBezTo>
                  <a:pt x="15807" y="973042"/>
                  <a:pt x="-22293" y="927799"/>
                  <a:pt x="20570" y="903986"/>
                </a:cubicBezTo>
                <a:cubicBezTo>
                  <a:pt x="63432" y="880174"/>
                  <a:pt x="211070" y="851598"/>
                  <a:pt x="277745" y="861123"/>
                </a:cubicBezTo>
                <a:cubicBezTo>
                  <a:pt x="344420" y="870648"/>
                  <a:pt x="380139" y="951611"/>
                  <a:pt x="420620" y="961136"/>
                </a:cubicBezTo>
                <a:cubicBezTo>
                  <a:pt x="461101" y="970661"/>
                  <a:pt x="482532" y="973042"/>
                  <a:pt x="520632" y="918273"/>
                </a:cubicBezTo>
                <a:cubicBezTo>
                  <a:pt x="558732" y="863504"/>
                  <a:pt x="601595" y="703961"/>
                  <a:pt x="649220" y="632523"/>
                </a:cubicBezTo>
                <a:cubicBezTo>
                  <a:pt x="696845" y="561085"/>
                  <a:pt x="749232" y="515842"/>
                  <a:pt x="806382" y="489648"/>
                </a:cubicBezTo>
                <a:cubicBezTo>
                  <a:pt x="863532" y="463454"/>
                  <a:pt x="818289" y="458692"/>
                  <a:pt x="963545" y="4610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3" idx="3"/>
            <a:endCxn id="37" idx="1"/>
          </p:cNvCxnSpPr>
          <p:nvPr/>
        </p:nvCxnSpPr>
        <p:spPr>
          <a:xfrm flipV="1">
            <a:off x="6950946" y="3409245"/>
            <a:ext cx="384569" cy="66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335515" y="3151131"/>
            <a:ext cx="2363883" cy="516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0238" y="32379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9" name="Straight Arrow Connector 38"/>
          <p:cNvCxnSpPr>
            <a:stCxn id="37" idx="3"/>
            <a:endCxn id="40" idx="1"/>
          </p:cNvCxnSpPr>
          <p:nvPr/>
        </p:nvCxnSpPr>
        <p:spPr>
          <a:xfrm flipV="1">
            <a:off x="9699398" y="3384376"/>
            <a:ext cx="331833" cy="2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0031231" y="3214416"/>
            <a:ext cx="2064929" cy="339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8252" y="33108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3"/>
            <a:endCxn id="43" idx="1"/>
          </p:cNvCxnSpPr>
          <p:nvPr/>
        </p:nvCxnSpPr>
        <p:spPr>
          <a:xfrm>
            <a:off x="9699398" y="3409245"/>
            <a:ext cx="354108" cy="38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053506" y="3625268"/>
            <a:ext cx="2149105" cy="338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2.Ôn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08620" y="2707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5" name="Straight Arrow Connector 44"/>
          <p:cNvCxnSpPr>
            <a:stCxn id="37" idx="3"/>
            <a:endCxn id="46" idx="1"/>
          </p:cNvCxnSpPr>
          <p:nvPr/>
        </p:nvCxnSpPr>
        <p:spPr>
          <a:xfrm>
            <a:off x="9699398" y="3409245"/>
            <a:ext cx="290707" cy="76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990105" y="4021297"/>
            <a:ext cx="2250974" cy="306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3.Ôn </a:t>
            </a:r>
            <a:r>
              <a:rPr lang="en-US" sz="1900" b="1" dirty="0" err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1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9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>
            <a:stCxn id="33" idx="3"/>
            <a:endCxn id="50" idx="1"/>
          </p:cNvCxnSpPr>
          <p:nvPr/>
        </p:nvCxnSpPr>
        <p:spPr>
          <a:xfrm>
            <a:off x="6950946" y="4070810"/>
            <a:ext cx="403135" cy="3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354081" y="3755553"/>
            <a:ext cx="1817890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69786" y="3568918"/>
            <a:ext cx="4683835" cy="1283974"/>
          </a:xfrm>
          <a:custGeom>
            <a:avLst/>
            <a:gdLst>
              <a:gd name="connsiteX0" fmla="*/ 916102 w 4683835"/>
              <a:gd name="connsiteY0" fmla="*/ 388720 h 1283974"/>
              <a:gd name="connsiteX1" fmla="*/ 1244714 w 4683835"/>
              <a:gd name="connsiteY1" fmla="*/ 560170 h 1283974"/>
              <a:gd name="connsiteX2" fmla="*/ 1659052 w 4683835"/>
              <a:gd name="connsiteY2" fmla="*/ 517307 h 1283974"/>
              <a:gd name="connsiteX3" fmla="*/ 1930514 w 4683835"/>
              <a:gd name="connsiteY3" fmla="*/ 474445 h 1283974"/>
              <a:gd name="connsiteX4" fmla="*/ 3545002 w 4683835"/>
              <a:gd name="connsiteY4" fmla="*/ 617320 h 1283974"/>
              <a:gd name="connsiteX5" fmla="*/ 4059352 w 4683835"/>
              <a:gd name="connsiteY5" fmla="*/ 660182 h 1283974"/>
              <a:gd name="connsiteX6" fmla="*/ 4059352 w 4683835"/>
              <a:gd name="connsiteY6" fmla="*/ 645895 h 1283974"/>
              <a:gd name="connsiteX7" fmla="*/ 4145077 w 4683835"/>
              <a:gd name="connsiteY7" fmla="*/ 560170 h 1283974"/>
              <a:gd name="connsiteX8" fmla="*/ 4573702 w 4683835"/>
              <a:gd name="connsiteY8" fmla="*/ 403007 h 1283974"/>
              <a:gd name="connsiteX9" fmla="*/ 4630852 w 4683835"/>
              <a:gd name="connsiteY9" fmla="*/ 603032 h 1283974"/>
              <a:gd name="connsiteX10" fmla="*/ 4630852 w 4683835"/>
              <a:gd name="connsiteY10" fmla="*/ 1088807 h 1283974"/>
              <a:gd name="connsiteX11" fmla="*/ 3945052 w 4683835"/>
              <a:gd name="connsiteY11" fmla="*/ 1060232 h 1283974"/>
              <a:gd name="connsiteX12" fmla="*/ 3530714 w 4683835"/>
              <a:gd name="connsiteY12" fmla="*/ 1274545 h 1283974"/>
              <a:gd name="connsiteX13" fmla="*/ 3144952 w 4683835"/>
              <a:gd name="connsiteY13" fmla="*/ 1245970 h 1283974"/>
              <a:gd name="connsiteX14" fmla="*/ 2702039 w 4683835"/>
              <a:gd name="connsiteY14" fmla="*/ 1245970 h 1283974"/>
              <a:gd name="connsiteX15" fmla="*/ 1616189 w 4683835"/>
              <a:gd name="connsiteY15" fmla="*/ 960220 h 1283974"/>
              <a:gd name="connsiteX16" fmla="*/ 1544752 w 4683835"/>
              <a:gd name="connsiteY16" fmla="*/ 1088807 h 1283974"/>
              <a:gd name="connsiteX17" fmla="*/ 658927 w 4683835"/>
              <a:gd name="connsiteY17" fmla="*/ 688757 h 1283974"/>
              <a:gd name="connsiteX18" fmla="*/ 416039 w 4683835"/>
              <a:gd name="connsiteY18" fmla="*/ 645895 h 1283974"/>
              <a:gd name="connsiteX19" fmla="*/ 44564 w 4683835"/>
              <a:gd name="connsiteY19" fmla="*/ 517307 h 1283974"/>
              <a:gd name="connsiteX20" fmla="*/ 201727 w 4683835"/>
              <a:gd name="connsiteY20" fmla="*/ 302995 h 1283974"/>
              <a:gd name="connsiteX21" fmla="*/ 44564 w 4683835"/>
              <a:gd name="connsiteY21" fmla="*/ 145832 h 1283974"/>
              <a:gd name="connsiteX22" fmla="*/ 30277 w 4683835"/>
              <a:gd name="connsiteY22" fmla="*/ 2957 h 1283974"/>
              <a:gd name="connsiteX23" fmla="*/ 416039 w 4683835"/>
              <a:gd name="connsiteY23" fmla="*/ 60107 h 1283974"/>
              <a:gd name="connsiteX24" fmla="*/ 487477 w 4683835"/>
              <a:gd name="connsiteY24" fmla="*/ 188695 h 1283974"/>
              <a:gd name="connsiteX25" fmla="*/ 658927 w 4683835"/>
              <a:gd name="connsiteY25" fmla="*/ 188695 h 1283974"/>
              <a:gd name="connsiteX26" fmla="*/ 773227 w 4683835"/>
              <a:gd name="connsiteY26" fmla="*/ 345857 h 1283974"/>
              <a:gd name="connsiteX27" fmla="*/ 858952 w 4683835"/>
              <a:gd name="connsiteY27" fmla="*/ 388720 h 1283974"/>
              <a:gd name="connsiteX28" fmla="*/ 916102 w 4683835"/>
              <a:gd name="connsiteY28" fmla="*/ 388720 h 12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3835" h="1283974">
                <a:moveTo>
                  <a:pt x="916102" y="388720"/>
                </a:moveTo>
                <a:cubicBezTo>
                  <a:pt x="1018495" y="463729"/>
                  <a:pt x="1120889" y="538739"/>
                  <a:pt x="1244714" y="560170"/>
                </a:cubicBezTo>
                <a:cubicBezTo>
                  <a:pt x="1368539" y="581601"/>
                  <a:pt x="1544752" y="531595"/>
                  <a:pt x="1659052" y="517307"/>
                </a:cubicBezTo>
                <a:cubicBezTo>
                  <a:pt x="1773352" y="503019"/>
                  <a:pt x="1616189" y="457776"/>
                  <a:pt x="1930514" y="474445"/>
                </a:cubicBezTo>
                <a:cubicBezTo>
                  <a:pt x="2244839" y="491114"/>
                  <a:pt x="3545002" y="617320"/>
                  <a:pt x="3545002" y="617320"/>
                </a:cubicBezTo>
                <a:lnTo>
                  <a:pt x="4059352" y="660182"/>
                </a:lnTo>
                <a:cubicBezTo>
                  <a:pt x="4145077" y="664944"/>
                  <a:pt x="4045065" y="662564"/>
                  <a:pt x="4059352" y="645895"/>
                </a:cubicBezTo>
                <a:cubicBezTo>
                  <a:pt x="4073639" y="629226"/>
                  <a:pt x="4059352" y="600651"/>
                  <a:pt x="4145077" y="560170"/>
                </a:cubicBezTo>
                <a:cubicBezTo>
                  <a:pt x="4230802" y="519689"/>
                  <a:pt x="4492740" y="395863"/>
                  <a:pt x="4573702" y="403007"/>
                </a:cubicBezTo>
                <a:cubicBezTo>
                  <a:pt x="4654664" y="410151"/>
                  <a:pt x="4621327" y="488732"/>
                  <a:pt x="4630852" y="603032"/>
                </a:cubicBezTo>
                <a:cubicBezTo>
                  <a:pt x="4640377" y="717332"/>
                  <a:pt x="4745152" y="1012607"/>
                  <a:pt x="4630852" y="1088807"/>
                </a:cubicBezTo>
                <a:cubicBezTo>
                  <a:pt x="4516552" y="1165007"/>
                  <a:pt x="4128408" y="1029276"/>
                  <a:pt x="3945052" y="1060232"/>
                </a:cubicBezTo>
                <a:cubicBezTo>
                  <a:pt x="3761696" y="1091188"/>
                  <a:pt x="3664064" y="1243589"/>
                  <a:pt x="3530714" y="1274545"/>
                </a:cubicBezTo>
                <a:cubicBezTo>
                  <a:pt x="3397364" y="1305501"/>
                  <a:pt x="3283064" y="1250732"/>
                  <a:pt x="3144952" y="1245970"/>
                </a:cubicBezTo>
                <a:cubicBezTo>
                  <a:pt x="3006840" y="1241208"/>
                  <a:pt x="2956833" y="1293595"/>
                  <a:pt x="2702039" y="1245970"/>
                </a:cubicBezTo>
                <a:cubicBezTo>
                  <a:pt x="2447245" y="1198345"/>
                  <a:pt x="1809070" y="986414"/>
                  <a:pt x="1616189" y="960220"/>
                </a:cubicBezTo>
                <a:cubicBezTo>
                  <a:pt x="1423308" y="934026"/>
                  <a:pt x="1704296" y="1134051"/>
                  <a:pt x="1544752" y="1088807"/>
                </a:cubicBezTo>
                <a:cubicBezTo>
                  <a:pt x="1385208" y="1043563"/>
                  <a:pt x="847046" y="762576"/>
                  <a:pt x="658927" y="688757"/>
                </a:cubicBezTo>
                <a:cubicBezTo>
                  <a:pt x="470808" y="614938"/>
                  <a:pt x="518433" y="674470"/>
                  <a:pt x="416039" y="645895"/>
                </a:cubicBezTo>
                <a:cubicBezTo>
                  <a:pt x="313645" y="617320"/>
                  <a:pt x="80283" y="574457"/>
                  <a:pt x="44564" y="517307"/>
                </a:cubicBezTo>
                <a:cubicBezTo>
                  <a:pt x="8845" y="460157"/>
                  <a:pt x="201727" y="364907"/>
                  <a:pt x="201727" y="302995"/>
                </a:cubicBezTo>
                <a:cubicBezTo>
                  <a:pt x="201727" y="241083"/>
                  <a:pt x="73139" y="195838"/>
                  <a:pt x="44564" y="145832"/>
                </a:cubicBezTo>
                <a:cubicBezTo>
                  <a:pt x="15989" y="95826"/>
                  <a:pt x="-31635" y="17244"/>
                  <a:pt x="30277" y="2957"/>
                </a:cubicBezTo>
                <a:cubicBezTo>
                  <a:pt x="92189" y="-11330"/>
                  <a:pt x="339839" y="29151"/>
                  <a:pt x="416039" y="60107"/>
                </a:cubicBezTo>
                <a:cubicBezTo>
                  <a:pt x="492239" y="91063"/>
                  <a:pt x="446996" y="167264"/>
                  <a:pt x="487477" y="188695"/>
                </a:cubicBezTo>
                <a:cubicBezTo>
                  <a:pt x="527958" y="210126"/>
                  <a:pt x="611302" y="162501"/>
                  <a:pt x="658927" y="188695"/>
                </a:cubicBezTo>
                <a:cubicBezTo>
                  <a:pt x="706552" y="214889"/>
                  <a:pt x="739890" y="312520"/>
                  <a:pt x="773227" y="345857"/>
                </a:cubicBezTo>
                <a:cubicBezTo>
                  <a:pt x="806564" y="379194"/>
                  <a:pt x="858952" y="388720"/>
                  <a:pt x="858952" y="388720"/>
                </a:cubicBezTo>
                <a:lnTo>
                  <a:pt x="916102" y="3887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95179" y="376900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56" name="Straight Arrow Connector 55"/>
          <p:cNvCxnSpPr>
            <a:stCxn id="50" idx="3"/>
            <a:endCxn id="57" idx="1"/>
          </p:cNvCxnSpPr>
          <p:nvPr/>
        </p:nvCxnSpPr>
        <p:spPr>
          <a:xfrm>
            <a:off x="9171971" y="4103015"/>
            <a:ext cx="316821" cy="50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9488792" y="4432573"/>
            <a:ext cx="2732325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I.Cận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9348" y="42369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488792" y="4863441"/>
            <a:ext cx="2732325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50" idx="3"/>
            <a:endCxn id="67" idx="1"/>
          </p:cNvCxnSpPr>
          <p:nvPr/>
        </p:nvCxnSpPr>
        <p:spPr>
          <a:xfrm>
            <a:off x="9171971" y="4103015"/>
            <a:ext cx="316821" cy="93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37483" y="4132261"/>
            <a:ext cx="5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7708" y="4021297"/>
            <a:ext cx="52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488792" y="5279144"/>
            <a:ext cx="2662129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/>
          <p:cNvCxnSpPr>
            <a:stCxn id="50" idx="3"/>
            <a:endCxn id="78" idx="1"/>
          </p:cNvCxnSpPr>
          <p:nvPr/>
        </p:nvCxnSpPr>
        <p:spPr>
          <a:xfrm>
            <a:off x="9171971" y="4103015"/>
            <a:ext cx="316821" cy="134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01882" y="4410703"/>
            <a:ext cx="5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cxnSp>
        <p:nvCxnSpPr>
          <p:cNvPr id="84" name="Straight Arrow Connector 83"/>
          <p:cNvCxnSpPr>
            <a:stCxn id="50" idx="3"/>
            <a:endCxn id="85" idx="1"/>
          </p:cNvCxnSpPr>
          <p:nvPr/>
        </p:nvCxnSpPr>
        <p:spPr>
          <a:xfrm>
            <a:off x="9171971" y="4103015"/>
            <a:ext cx="316822" cy="1760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488793" y="5689478"/>
            <a:ext cx="2685232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74573" y="4068494"/>
            <a:ext cx="4817827" cy="1678085"/>
          </a:xfrm>
          <a:custGeom>
            <a:avLst/>
            <a:gdLst>
              <a:gd name="connsiteX0" fmla="*/ 121186 w 4817827"/>
              <a:gd name="connsiteY0" fmla="*/ 7747 h 1678085"/>
              <a:gd name="connsiteX1" fmla="*/ 605928 w 4817827"/>
              <a:gd name="connsiteY1" fmla="*/ 173000 h 1678085"/>
              <a:gd name="connsiteX2" fmla="*/ 672029 w 4817827"/>
              <a:gd name="connsiteY2" fmla="*/ 150966 h 1678085"/>
              <a:gd name="connsiteX3" fmla="*/ 1652531 w 4817827"/>
              <a:gd name="connsiteY3" fmla="*/ 602658 h 1678085"/>
              <a:gd name="connsiteX4" fmla="*/ 1707615 w 4817827"/>
              <a:gd name="connsiteY4" fmla="*/ 602658 h 1678085"/>
              <a:gd name="connsiteX5" fmla="*/ 1663547 w 4817827"/>
              <a:gd name="connsiteY5" fmla="*/ 492489 h 1678085"/>
              <a:gd name="connsiteX6" fmla="*/ 1696598 w 4817827"/>
              <a:gd name="connsiteY6" fmla="*/ 459439 h 1678085"/>
              <a:gd name="connsiteX7" fmla="*/ 1983037 w 4817827"/>
              <a:gd name="connsiteY7" fmla="*/ 569607 h 1678085"/>
              <a:gd name="connsiteX8" fmla="*/ 2456762 w 4817827"/>
              <a:gd name="connsiteY8" fmla="*/ 723843 h 1678085"/>
              <a:gd name="connsiteX9" fmla="*/ 2710150 w 4817827"/>
              <a:gd name="connsiteY9" fmla="*/ 723843 h 1678085"/>
              <a:gd name="connsiteX10" fmla="*/ 2776251 w 4817827"/>
              <a:gd name="connsiteY10" fmla="*/ 723843 h 1678085"/>
              <a:gd name="connsiteX11" fmla="*/ 2963538 w 4817827"/>
              <a:gd name="connsiteY11" fmla="*/ 745877 h 1678085"/>
              <a:gd name="connsiteX12" fmla="*/ 3283027 w 4817827"/>
              <a:gd name="connsiteY12" fmla="*/ 745877 h 1678085"/>
              <a:gd name="connsiteX13" fmla="*/ 3602516 w 4817827"/>
              <a:gd name="connsiteY13" fmla="*/ 789945 h 1678085"/>
              <a:gd name="connsiteX14" fmla="*/ 3944039 w 4817827"/>
              <a:gd name="connsiteY14" fmla="*/ 624692 h 1678085"/>
              <a:gd name="connsiteX15" fmla="*/ 4120309 w 4817827"/>
              <a:gd name="connsiteY15" fmla="*/ 569607 h 1678085"/>
              <a:gd name="connsiteX16" fmla="*/ 4461832 w 4817827"/>
              <a:gd name="connsiteY16" fmla="*/ 580624 h 1678085"/>
              <a:gd name="connsiteX17" fmla="*/ 4671152 w 4817827"/>
              <a:gd name="connsiteY17" fmla="*/ 635708 h 1678085"/>
              <a:gd name="connsiteX18" fmla="*/ 4803355 w 4817827"/>
              <a:gd name="connsiteY18" fmla="*/ 723843 h 1678085"/>
              <a:gd name="connsiteX19" fmla="*/ 4814372 w 4817827"/>
              <a:gd name="connsiteY19" fmla="*/ 922147 h 1678085"/>
              <a:gd name="connsiteX20" fmla="*/ 4803355 w 4817827"/>
              <a:gd name="connsiteY20" fmla="*/ 1131467 h 1678085"/>
              <a:gd name="connsiteX21" fmla="*/ 4792338 w 4817827"/>
              <a:gd name="connsiteY21" fmla="*/ 1186552 h 1678085"/>
              <a:gd name="connsiteX22" fmla="*/ 4704203 w 4817827"/>
              <a:gd name="connsiteY22" fmla="*/ 1263670 h 1678085"/>
              <a:gd name="connsiteX23" fmla="*/ 4616068 w 4817827"/>
              <a:gd name="connsiteY23" fmla="*/ 1329771 h 1678085"/>
              <a:gd name="connsiteX24" fmla="*/ 4384714 w 4817827"/>
              <a:gd name="connsiteY24" fmla="*/ 1340788 h 1678085"/>
              <a:gd name="connsiteX25" fmla="*/ 4142343 w 4817827"/>
              <a:gd name="connsiteY25" fmla="*/ 1395872 h 1678085"/>
              <a:gd name="connsiteX26" fmla="*/ 3866921 w 4817827"/>
              <a:gd name="connsiteY26" fmla="*/ 1517058 h 1678085"/>
              <a:gd name="connsiteX27" fmla="*/ 3690651 w 4817827"/>
              <a:gd name="connsiteY27" fmla="*/ 1572142 h 1678085"/>
              <a:gd name="connsiteX28" fmla="*/ 3448280 w 4817827"/>
              <a:gd name="connsiteY28" fmla="*/ 1616210 h 1678085"/>
              <a:gd name="connsiteX29" fmla="*/ 3216926 w 4817827"/>
              <a:gd name="connsiteY29" fmla="*/ 1572142 h 1678085"/>
              <a:gd name="connsiteX30" fmla="*/ 3029639 w 4817827"/>
              <a:gd name="connsiteY30" fmla="*/ 1605193 h 1678085"/>
              <a:gd name="connsiteX31" fmla="*/ 2467779 w 4817827"/>
              <a:gd name="connsiteY31" fmla="*/ 1561125 h 1678085"/>
              <a:gd name="connsiteX32" fmla="*/ 1839817 w 4817827"/>
              <a:gd name="connsiteY32" fmla="*/ 1671294 h 1678085"/>
              <a:gd name="connsiteX33" fmla="*/ 1399143 w 4817827"/>
              <a:gd name="connsiteY33" fmla="*/ 1329771 h 1678085"/>
              <a:gd name="connsiteX34" fmla="*/ 1244907 w 4817827"/>
              <a:gd name="connsiteY34" fmla="*/ 1032316 h 1678085"/>
              <a:gd name="connsiteX35" fmla="*/ 1233890 w 4817827"/>
              <a:gd name="connsiteY35" fmla="*/ 845029 h 1678085"/>
              <a:gd name="connsiteX36" fmla="*/ 1035586 w 4817827"/>
              <a:gd name="connsiteY36" fmla="*/ 834012 h 1678085"/>
              <a:gd name="connsiteX37" fmla="*/ 925417 w 4817827"/>
              <a:gd name="connsiteY37" fmla="*/ 944181 h 1678085"/>
              <a:gd name="connsiteX38" fmla="*/ 550844 w 4817827"/>
              <a:gd name="connsiteY38" fmla="*/ 977231 h 1678085"/>
              <a:gd name="connsiteX39" fmla="*/ 132203 w 4817827"/>
              <a:gd name="connsiteY39" fmla="*/ 977231 h 1678085"/>
              <a:gd name="connsiteX40" fmla="*/ 77119 w 4817827"/>
              <a:gd name="connsiteY40" fmla="*/ 955198 h 1678085"/>
              <a:gd name="connsiteX41" fmla="*/ 44068 w 4817827"/>
              <a:gd name="connsiteY41" fmla="*/ 778928 h 1678085"/>
              <a:gd name="connsiteX42" fmla="*/ 33051 w 4817827"/>
              <a:gd name="connsiteY42" fmla="*/ 536557 h 1678085"/>
              <a:gd name="connsiteX43" fmla="*/ 33051 w 4817827"/>
              <a:gd name="connsiteY43" fmla="*/ 415371 h 1678085"/>
              <a:gd name="connsiteX44" fmla="*/ 55085 w 4817827"/>
              <a:gd name="connsiteY44" fmla="*/ 250118 h 1678085"/>
              <a:gd name="connsiteX45" fmla="*/ 0 w 4817827"/>
              <a:gd name="connsiteY45" fmla="*/ 128933 h 1678085"/>
              <a:gd name="connsiteX46" fmla="*/ 55085 w 4817827"/>
              <a:gd name="connsiteY46" fmla="*/ 40798 h 1678085"/>
              <a:gd name="connsiteX47" fmla="*/ 121186 w 4817827"/>
              <a:gd name="connsiteY47" fmla="*/ 7747 h 167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817827" h="1678085">
                <a:moveTo>
                  <a:pt x="121186" y="7747"/>
                </a:moveTo>
                <a:cubicBezTo>
                  <a:pt x="212993" y="29781"/>
                  <a:pt x="514121" y="149130"/>
                  <a:pt x="605928" y="173000"/>
                </a:cubicBezTo>
                <a:cubicBezTo>
                  <a:pt x="697735" y="196870"/>
                  <a:pt x="497595" y="79356"/>
                  <a:pt x="672029" y="150966"/>
                </a:cubicBezTo>
                <a:cubicBezTo>
                  <a:pt x="846463" y="222576"/>
                  <a:pt x="1479933" y="527376"/>
                  <a:pt x="1652531" y="602658"/>
                </a:cubicBezTo>
                <a:cubicBezTo>
                  <a:pt x="1825129" y="677940"/>
                  <a:pt x="1705779" y="621020"/>
                  <a:pt x="1707615" y="602658"/>
                </a:cubicBezTo>
                <a:cubicBezTo>
                  <a:pt x="1709451" y="584297"/>
                  <a:pt x="1665383" y="516359"/>
                  <a:pt x="1663547" y="492489"/>
                </a:cubicBezTo>
                <a:cubicBezTo>
                  <a:pt x="1661711" y="468619"/>
                  <a:pt x="1643350" y="446586"/>
                  <a:pt x="1696598" y="459439"/>
                </a:cubicBezTo>
                <a:cubicBezTo>
                  <a:pt x="1749846" y="472292"/>
                  <a:pt x="1856343" y="525540"/>
                  <a:pt x="1983037" y="569607"/>
                </a:cubicBezTo>
                <a:cubicBezTo>
                  <a:pt x="2109731" y="613674"/>
                  <a:pt x="2335577" y="698137"/>
                  <a:pt x="2456762" y="723843"/>
                </a:cubicBezTo>
                <a:cubicBezTo>
                  <a:pt x="2577947" y="749549"/>
                  <a:pt x="2710150" y="723843"/>
                  <a:pt x="2710150" y="723843"/>
                </a:cubicBezTo>
                <a:cubicBezTo>
                  <a:pt x="2763398" y="723843"/>
                  <a:pt x="2734020" y="720171"/>
                  <a:pt x="2776251" y="723843"/>
                </a:cubicBezTo>
                <a:cubicBezTo>
                  <a:pt x="2818482" y="727515"/>
                  <a:pt x="2879076" y="742205"/>
                  <a:pt x="2963538" y="745877"/>
                </a:cubicBezTo>
                <a:cubicBezTo>
                  <a:pt x="3048000" y="749549"/>
                  <a:pt x="3176531" y="738532"/>
                  <a:pt x="3283027" y="745877"/>
                </a:cubicBezTo>
                <a:cubicBezTo>
                  <a:pt x="3389523" y="753222"/>
                  <a:pt x="3492347" y="810143"/>
                  <a:pt x="3602516" y="789945"/>
                </a:cubicBezTo>
                <a:cubicBezTo>
                  <a:pt x="3712685" y="769747"/>
                  <a:pt x="3857740" y="661415"/>
                  <a:pt x="3944039" y="624692"/>
                </a:cubicBezTo>
                <a:cubicBezTo>
                  <a:pt x="4030338" y="587969"/>
                  <a:pt x="4034010" y="576952"/>
                  <a:pt x="4120309" y="569607"/>
                </a:cubicBezTo>
                <a:cubicBezTo>
                  <a:pt x="4206608" y="562262"/>
                  <a:pt x="4370025" y="569607"/>
                  <a:pt x="4461832" y="580624"/>
                </a:cubicBezTo>
                <a:cubicBezTo>
                  <a:pt x="4553639" y="591641"/>
                  <a:pt x="4614231" y="611838"/>
                  <a:pt x="4671152" y="635708"/>
                </a:cubicBezTo>
                <a:cubicBezTo>
                  <a:pt x="4728073" y="659578"/>
                  <a:pt x="4779485" y="676103"/>
                  <a:pt x="4803355" y="723843"/>
                </a:cubicBezTo>
                <a:cubicBezTo>
                  <a:pt x="4827225" y="771583"/>
                  <a:pt x="4814372" y="854210"/>
                  <a:pt x="4814372" y="922147"/>
                </a:cubicBezTo>
                <a:cubicBezTo>
                  <a:pt x="4814372" y="990084"/>
                  <a:pt x="4807027" y="1087400"/>
                  <a:pt x="4803355" y="1131467"/>
                </a:cubicBezTo>
                <a:cubicBezTo>
                  <a:pt x="4799683" y="1175534"/>
                  <a:pt x="4808863" y="1164518"/>
                  <a:pt x="4792338" y="1186552"/>
                </a:cubicBezTo>
                <a:cubicBezTo>
                  <a:pt x="4775813" y="1208586"/>
                  <a:pt x="4733581" y="1239800"/>
                  <a:pt x="4704203" y="1263670"/>
                </a:cubicBezTo>
                <a:cubicBezTo>
                  <a:pt x="4674825" y="1287540"/>
                  <a:pt x="4669316" y="1316918"/>
                  <a:pt x="4616068" y="1329771"/>
                </a:cubicBezTo>
                <a:cubicBezTo>
                  <a:pt x="4562820" y="1342624"/>
                  <a:pt x="4463668" y="1329771"/>
                  <a:pt x="4384714" y="1340788"/>
                </a:cubicBezTo>
                <a:cubicBezTo>
                  <a:pt x="4305760" y="1351805"/>
                  <a:pt x="4228642" y="1366494"/>
                  <a:pt x="4142343" y="1395872"/>
                </a:cubicBezTo>
                <a:cubicBezTo>
                  <a:pt x="4056044" y="1425250"/>
                  <a:pt x="3942203" y="1487680"/>
                  <a:pt x="3866921" y="1517058"/>
                </a:cubicBezTo>
                <a:cubicBezTo>
                  <a:pt x="3791639" y="1546436"/>
                  <a:pt x="3760424" y="1555617"/>
                  <a:pt x="3690651" y="1572142"/>
                </a:cubicBezTo>
                <a:cubicBezTo>
                  <a:pt x="3620878" y="1588667"/>
                  <a:pt x="3527234" y="1616210"/>
                  <a:pt x="3448280" y="1616210"/>
                </a:cubicBezTo>
                <a:cubicBezTo>
                  <a:pt x="3369326" y="1616210"/>
                  <a:pt x="3286699" y="1573978"/>
                  <a:pt x="3216926" y="1572142"/>
                </a:cubicBezTo>
                <a:cubicBezTo>
                  <a:pt x="3147153" y="1570306"/>
                  <a:pt x="3154497" y="1607029"/>
                  <a:pt x="3029639" y="1605193"/>
                </a:cubicBezTo>
                <a:cubicBezTo>
                  <a:pt x="2904781" y="1603357"/>
                  <a:pt x="2666083" y="1550108"/>
                  <a:pt x="2467779" y="1561125"/>
                </a:cubicBezTo>
                <a:cubicBezTo>
                  <a:pt x="2269475" y="1572142"/>
                  <a:pt x="2017923" y="1709853"/>
                  <a:pt x="1839817" y="1671294"/>
                </a:cubicBezTo>
                <a:cubicBezTo>
                  <a:pt x="1661711" y="1632735"/>
                  <a:pt x="1498295" y="1436267"/>
                  <a:pt x="1399143" y="1329771"/>
                </a:cubicBezTo>
                <a:cubicBezTo>
                  <a:pt x="1299991" y="1223275"/>
                  <a:pt x="1272449" y="1113106"/>
                  <a:pt x="1244907" y="1032316"/>
                </a:cubicBezTo>
                <a:cubicBezTo>
                  <a:pt x="1217365" y="951526"/>
                  <a:pt x="1268777" y="878080"/>
                  <a:pt x="1233890" y="845029"/>
                </a:cubicBezTo>
                <a:cubicBezTo>
                  <a:pt x="1199003" y="811978"/>
                  <a:pt x="1086998" y="817487"/>
                  <a:pt x="1035586" y="834012"/>
                </a:cubicBezTo>
                <a:cubicBezTo>
                  <a:pt x="984174" y="850537"/>
                  <a:pt x="1006207" y="920311"/>
                  <a:pt x="925417" y="944181"/>
                </a:cubicBezTo>
                <a:cubicBezTo>
                  <a:pt x="844627" y="968051"/>
                  <a:pt x="683046" y="971723"/>
                  <a:pt x="550844" y="977231"/>
                </a:cubicBezTo>
                <a:cubicBezTo>
                  <a:pt x="418642" y="982739"/>
                  <a:pt x="211157" y="980903"/>
                  <a:pt x="132203" y="977231"/>
                </a:cubicBezTo>
                <a:cubicBezTo>
                  <a:pt x="53249" y="973559"/>
                  <a:pt x="91808" y="988248"/>
                  <a:pt x="77119" y="955198"/>
                </a:cubicBezTo>
                <a:cubicBezTo>
                  <a:pt x="62430" y="922148"/>
                  <a:pt x="51413" y="848701"/>
                  <a:pt x="44068" y="778928"/>
                </a:cubicBezTo>
                <a:cubicBezTo>
                  <a:pt x="36723" y="709155"/>
                  <a:pt x="34887" y="597150"/>
                  <a:pt x="33051" y="536557"/>
                </a:cubicBezTo>
                <a:cubicBezTo>
                  <a:pt x="31215" y="475964"/>
                  <a:pt x="29379" y="463111"/>
                  <a:pt x="33051" y="415371"/>
                </a:cubicBezTo>
                <a:cubicBezTo>
                  <a:pt x="36723" y="367631"/>
                  <a:pt x="60593" y="297858"/>
                  <a:pt x="55085" y="250118"/>
                </a:cubicBezTo>
                <a:cubicBezTo>
                  <a:pt x="49576" y="202378"/>
                  <a:pt x="0" y="163820"/>
                  <a:pt x="0" y="128933"/>
                </a:cubicBezTo>
                <a:cubicBezTo>
                  <a:pt x="0" y="94046"/>
                  <a:pt x="33051" y="66504"/>
                  <a:pt x="55085" y="40798"/>
                </a:cubicBezTo>
                <a:cubicBezTo>
                  <a:pt x="77119" y="15092"/>
                  <a:pt x="29379" y="-14287"/>
                  <a:pt x="121186" y="774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>
            <a:endCxn id="110" idx="1"/>
          </p:cNvCxnSpPr>
          <p:nvPr/>
        </p:nvCxnSpPr>
        <p:spPr>
          <a:xfrm>
            <a:off x="6967698" y="4084675"/>
            <a:ext cx="204472" cy="91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7172170" y="4647948"/>
            <a:ext cx="1596666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/>
          <p:cNvCxnSpPr>
            <a:stCxn id="110" idx="3"/>
          </p:cNvCxnSpPr>
          <p:nvPr/>
        </p:nvCxnSpPr>
        <p:spPr>
          <a:xfrm>
            <a:off x="8768836" y="4995410"/>
            <a:ext cx="403135" cy="125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9186118" y="6099812"/>
            <a:ext cx="2968064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A.Nhiệt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9353" y="43906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557655" y="50233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20" name="Straight Arrow Connector 119"/>
          <p:cNvCxnSpPr>
            <a:stCxn id="110" idx="3"/>
            <a:endCxn id="121" idx="1"/>
          </p:cNvCxnSpPr>
          <p:nvPr/>
        </p:nvCxnSpPr>
        <p:spPr>
          <a:xfrm>
            <a:off x="8768836" y="4995410"/>
            <a:ext cx="417282" cy="159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9186118" y="6443663"/>
            <a:ext cx="2953917" cy="300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B.Nhiệt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181730" y="5373932"/>
            <a:ext cx="2808785" cy="866250"/>
          </a:xfrm>
          <a:custGeom>
            <a:avLst/>
            <a:gdLst>
              <a:gd name="connsiteX0" fmla="*/ 42116 w 2808785"/>
              <a:gd name="connsiteY0" fmla="*/ 264868 h 866250"/>
              <a:gd name="connsiteX1" fmla="*/ 382085 w 2808785"/>
              <a:gd name="connsiteY1" fmla="*/ 276591 h 866250"/>
              <a:gd name="connsiteX2" fmla="*/ 593101 w 2808785"/>
              <a:gd name="connsiteY2" fmla="*/ 335206 h 866250"/>
              <a:gd name="connsiteX3" fmla="*/ 991685 w 2808785"/>
              <a:gd name="connsiteY3" fmla="*/ 253145 h 866250"/>
              <a:gd name="connsiteX4" fmla="*/ 1261316 w 2808785"/>
              <a:gd name="connsiteY4" fmla="*/ 112468 h 866250"/>
              <a:gd name="connsiteX5" fmla="*/ 1577839 w 2808785"/>
              <a:gd name="connsiteY5" fmla="*/ 18683 h 866250"/>
              <a:gd name="connsiteX6" fmla="*/ 1870916 w 2808785"/>
              <a:gd name="connsiteY6" fmla="*/ 42130 h 866250"/>
              <a:gd name="connsiteX7" fmla="*/ 2117101 w 2808785"/>
              <a:gd name="connsiteY7" fmla="*/ 30406 h 866250"/>
              <a:gd name="connsiteX8" fmla="*/ 2503962 w 2808785"/>
              <a:gd name="connsiteY8" fmla="*/ 30406 h 866250"/>
              <a:gd name="connsiteX9" fmla="*/ 2668085 w 2808785"/>
              <a:gd name="connsiteY9" fmla="*/ 6960 h 866250"/>
              <a:gd name="connsiteX10" fmla="*/ 2738424 w 2808785"/>
              <a:gd name="connsiteY10" fmla="*/ 171083 h 866250"/>
              <a:gd name="connsiteX11" fmla="*/ 2797039 w 2808785"/>
              <a:gd name="connsiteY11" fmla="*/ 417268 h 866250"/>
              <a:gd name="connsiteX12" fmla="*/ 2773593 w 2808785"/>
              <a:gd name="connsiteY12" fmla="*/ 534499 h 866250"/>
              <a:gd name="connsiteX13" fmla="*/ 2457070 w 2808785"/>
              <a:gd name="connsiteY13" fmla="*/ 569668 h 866250"/>
              <a:gd name="connsiteX14" fmla="*/ 2035039 w 2808785"/>
              <a:gd name="connsiteY14" fmla="*/ 499330 h 866250"/>
              <a:gd name="connsiteX15" fmla="*/ 1741962 w 2808785"/>
              <a:gd name="connsiteY15" fmla="*/ 593114 h 866250"/>
              <a:gd name="connsiteX16" fmla="*/ 1542670 w 2808785"/>
              <a:gd name="connsiteY16" fmla="*/ 651730 h 866250"/>
              <a:gd name="connsiteX17" fmla="*/ 1167532 w 2808785"/>
              <a:gd name="connsiteY17" fmla="*/ 686899 h 866250"/>
              <a:gd name="connsiteX18" fmla="*/ 1003408 w 2808785"/>
              <a:gd name="connsiteY18" fmla="*/ 745514 h 866250"/>
              <a:gd name="connsiteX19" fmla="*/ 991685 w 2808785"/>
              <a:gd name="connsiteY19" fmla="*/ 815853 h 866250"/>
              <a:gd name="connsiteX20" fmla="*/ 909624 w 2808785"/>
              <a:gd name="connsiteY20" fmla="*/ 862745 h 866250"/>
              <a:gd name="connsiteX21" fmla="*/ 698608 w 2808785"/>
              <a:gd name="connsiteY21" fmla="*/ 851022 h 866250"/>
              <a:gd name="connsiteX22" fmla="*/ 323470 w 2808785"/>
              <a:gd name="connsiteY22" fmla="*/ 757237 h 866250"/>
              <a:gd name="connsiteX23" fmla="*/ 100732 w 2808785"/>
              <a:gd name="connsiteY23" fmla="*/ 663453 h 866250"/>
              <a:gd name="connsiteX24" fmla="*/ 6947 w 2808785"/>
              <a:gd name="connsiteY24" fmla="*/ 534499 h 866250"/>
              <a:gd name="connsiteX25" fmla="*/ 6947 w 2808785"/>
              <a:gd name="connsiteY25" fmla="*/ 452437 h 866250"/>
              <a:gd name="connsiteX26" fmla="*/ 6947 w 2808785"/>
              <a:gd name="connsiteY26" fmla="*/ 358653 h 866250"/>
              <a:gd name="connsiteX27" fmla="*/ 42116 w 2808785"/>
              <a:gd name="connsiteY27" fmla="*/ 264868 h 86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8785" h="866250">
                <a:moveTo>
                  <a:pt x="42116" y="264868"/>
                </a:moveTo>
                <a:cubicBezTo>
                  <a:pt x="166185" y="264868"/>
                  <a:pt x="290254" y="264868"/>
                  <a:pt x="382085" y="276591"/>
                </a:cubicBezTo>
                <a:cubicBezTo>
                  <a:pt x="473916" y="288314"/>
                  <a:pt x="491501" y="339114"/>
                  <a:pt x="593101" y="335206"/>
                </a:cubicBezTo>
                <a:cubicBezTo>
                  <a:pt x="694701" y="331298"/>
                  <a:pt x="880316" y="290268"/>
                  <a:pt x="991685" y="253145"/>
                </a:cubicBezTo>
                <a:cubicBezTo>
                  <a:pt x="1103054" y="216022"/>
                  <a:pt x="1163624" y="151545"/>
                  <a:pt x="1261316" y="112468"/>
                </a:cubicBezTo>
                <a:cubicBezTo>
                  <a:pt x="1359008" y="73391"/>
                  <a:pt x="1476239" y="30406"/>
                  <a:pt x="1577839" y="18683"/>
                </a:cubicBezTo>
                <a:cubicBezTo>
                  <a:pt x="1679439" y="6960"/>
                  <a:pt x="1781039" y="40176"/>
                  <a:pt x="1870916" y="42130"/>
                </a:cubicBezTo>
                <a:cubicBezTo>
                  <a:pt x="1960793" y="44084"/>
                  <a:pt x="2011593" y="32360"/>
                  <a:pt x="2117101" y="30406"/>
                </a:cubicBezTo>
                <a:cubicBezTo>
                  <a:pt x="2222609" y="28452"/>
                  <a:pt x="2412132" y="34314"/>
                  <a:pt x="2503962" y="30406"/>
                </a:cubicBezTo>
                <a:cubicBezTo>
                  <a:pt x="2595792" y="26498"/>
                  <a:pt x="2629008" y="-16486"/>
                  <a:pt x="2668085" y="6960"/>
                </a:cubicBezTo>
                <a:cubicBezTo>
                  <a:pt x="2707162" y="30406"/>
                  <a:pt x="2716932" y="102698"/>
                  <a:pt x="2738424" y="171083"/>
                </a:cubicBezTo>
                <a:cubicBezTo>
                  <a:pt x="2759916" y="239468"/>
                  <a:pt x="2791178" y="356699"/>
                  <a:pt x="2797039" y="417268"/>
                </a:cubicBezTo>
                <a:cubicBezTo>
                  <a:pt x="2802901" y="477837"/>
                  <a:pt x="2830255" y="509099"/>
                  <a:pt x="2773593" y="534499"/>
                </a:cubicBezTo>
                <a:cubicBezTo>
                  <a:pt x="2716932" y="559899"/>
                  <a:pt x="2580162" y="575529"/>
                  <a:pt x="2457070" y="569668"/>
                </a:cubicBezTo>
                <a:cubicBezTo>
                  <a:pt x="2333978" y="563807"/>
                  <a:pt x="2154224" y="495422"/>
                  <a:pt x="2035039" y="499330"/>
                </a:cubicBezTo>
                <a:cubicBezTo>
                  <a:pt x="1915854" y="503238"/>
                  <a:pt x="1824023" y="567714"/>
                  <a:pt x="1741962" y="593114"/>
                </a:cubicBezTo>
                <a:cubicBezTo>
                  <a:pt x="1659901" y="618514"/>
                  <a:pt x="1638408" y="636099"/>
                  <a:pt x="1542670" y="651730"/>
                </a:cubicBezTo>
                <a:cubicBezTo>
                  <a:pt x="1446932" y="667361"/>
                  <a:pt x="1257409" y="671268"/>
                  <a:pt x="1167532" y="686899"/>
                </a:cubicBezTo>
                <a:cubicBezTo>
                  <a:pt x="1077655" y="702530"/>
                  <a:pt x="1032716" y="724022"/>
                  <a:pt x="1003408" y="745514"/>
                </a:cubicBezTo>
                <a:cubicBezTo>
                  <a:pt x="974100" y="767006"/>
                  <a:pt x="1007316" y="796315"/>
                  <a:pt x="991685" y="815853"/>
                </a:cubicBezTo>
                <a:cubicBezTo>
                  <a:pt x="976054" y="835391"/>
                  <a:pt x="958470" y="856884"/>
                  <a:pt x="909624" y="862745"/>
                </a:cubicBezTo>
                <a:cubicBezTo>
                  <a:pt x="860778" y="868606"/>
                  <a:pt x="796300" y="868607"/>
                  <a:pt x="698608" y="851022"/>
                </a:cubicBezTo>
                <a:cubicBezTo>
                  <a:pt x="600916" y="833437"/>
                  <a:pt x="423116" y="788499"/>
                  <a:pt x="323470" y="757237"/>
                </a:cubicBezTo>
                <a:cubicBezTo>
                  <a:pt x="223824" y="725976"/>
                  <a:pt x="153486" y="700576"/>
                  <a:pt x="100732" y="663453"/>
                </a:cubicBezTo>
                <a:cubicBezTo>
                  <a:pt x="47978" y="626330"/>
                  <a:pt x="22578" y="569668"/>
                  <a:pt x="6947" y="534499"/>
                </a:cubicBezTo>
                <a:cubicBezTo>
                  <a:pt x="-8684" y="499330"/>
                  <a:pt x="6947" y="452437"/>
                  <a:pt x="6947" y="452437"/>
                </a:cubicBezTo>
                <a:lnTo>
                  <a:pt x="6947" y="358653"/>
                </a:lnTo>
                <a:lnTo>
                  <a:pt x="42116" y="26486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7086919" y="5621162"/>
            <a:ext cx="1782053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Straight Arrow Connector 125"/>
          <p:cNvCxnSpPr>
            <a:stCxn id="33" idx="3"/>
            <a:endCxn id="125" idx="1"/>
          </p:cNvCxnSpPr>
          <p:nvPr/>
        </p:nvCxnSpPr>
        <p:spPr>
          <a:xfrm>
            <a:off x="6950946" y="4070810"/>
            <a:ext cx="135973" cy="189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 128"/>
          <p:cNvSpPr/>
          <p:nvPr/>
        </p:nvSpPr>
        <p:spPr>
          <a:xfrm>
            <a:off x="4170066" y="5870719"/>
            <a:ext cx="1228381" cy="389710"/>
          </a:xfrm>
          <a:custGeom>
            <a:avLst/>
            <a:gdLst>
              <a:gd name="connsiteX0" fmla="*/ 26796 w 1228381"/>
              <a:gd name="connsiteY0" fmla="*/ 272173 h 389710"/>
              <a:gd name="connsiteX1" fmla="*/ 202642 w 1228381"/>
              <a:gd name="connsiteY1" fmla="*/ 213558 h 389710"/>
              <a:gd name="connsiteX2" fmla="*/ 378488 w 1228381"/>
              <a:gd name="connsiteY2" fmla="*/ 213558 h 389710"/>
              <a:gd name="connsiteX3" fmla="*/ 542611 w 1228381"/>
              <a:gd name="connsiteY3" fmla="*/ 190112 h 389710"/>
              <a:gd name="connsiteX4" fmla="*/ 683288 w 1228381"/>
              <a:gd name="connsiteY4" fmla="*/ 131496 h 389710"/>
              <a:gd name="connsiteX5" fmla="*/ 847411 w 1228381"/>
              <a:gd name="connsiteY5" fmla="*/ 84604 h 389710"/>
              <a:gd name="connsiteX6" fmla="*/ 1023257 w 1228381"/>
              <a:gd name="connsiteY6" fmla="*/ 2543 h 389710"/>
              <a:gd name="connsiteX7" fmla="*/ 1199103 w 1228381"/>
              <a:gd name="connsiteY7" fmla="*/ 37712 h 389710"/>
              <a:gd name="connsiteX8" fmla="*/ 1210826 w 1228381"/>
              <a:gd name="connsiteY8" fmla="*/ 201835 h 389710"/>
              <a:gd name="connsiteX9" fmla="*/ 1023257 w 1228381"/>
              <a:gd name="connsiteY9" fmla="*/ 295619 h 389710"/>
              <a:gd name="connsiteX10" fmla="*/ 847411 w 1228381"/>
              <a:gd name="connsiteY10" fmla="*/ 365958 h 389710"/>
              <a:gd name="connsiteX11" fmla="*/ 671565 w 1228381"/>
              <a:gd name="connsiteY11" fmla="*/ 389404 h 389710"/>
              <a:gd name="connsiteX12" fmla="*/ 483996 w 1228381"/>
              <a:gd name="connsiteY12" fmla="*/ 354235 h 389710"/>
              <a:gd name="connsiteX13" fmla="*/ 284703 w 1228381"/>
              <a:gd name="connsiteY13" fmla="*/ 377681 h 389710"/>
              <a:gd name="connsiteX14" fmla="*/ 132303 w 1228381"/>
              <a:gd name="connsiteY14" fmla="*/ 389404 h 389710"/>
              <a:gd name="connsiteX15" fmla="*/ 15072 w 1228381"/>
              <a:gd name="connsiteY15" fmla="*/ 365958 h 389710"/>
              <a:gd name="connsiteX16" fmla="*/ 26796 w 1228381"/>
              <a:gd name="connsiteY16" fmla="*/ 272173 h 3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381" h="389710">
                <a:moveTo>
                  <a:pt x="26796" y="272173"/>
                </a:moveTo>
                <a:cubicBezTo>
                  <a:pt x="58058" y="246773"/>
                  <a:pt x="144027" y="223327"/>
                  <a:pt x="202642" y="213558"/>
                </a:cubicBezTo>
                <a:cubicBezTo>
                  <a:pt x="261257" y="203789"/>
                  <a:pt x="321827" y="217466"/>
                  <a:pt x="378488" y="213558"/>
                </a:cubicBezTo>
                <a:cubicBezTo>
                  <a:pt x="435150" y="209650"/>
                  <a:pt x="491811" y="203789"/>
                  <a:pt x="542611" y="190112"/>
                </a:cubicBezTo>
                <a:cubicBezTo>
                  <a:pt x="593411" y="176435"/>
                  <a:pt x="632488" y="149081"/>
                  <a:pt x="683288" y="131496"/>
                </a:cubicBezTo>
                <a:cubicBezTo>
                  <a:pt x="734088" y="113911"/>
                  <a:pt x="790750" y="106096"/>
                  <a:pt x="847411" y="84604"/>
                </a:cubicBezTo>
                <a:cubicBezTo>
                  <a:pt x="904072" y="63112"/>
                  <a:pt x="964642" y="10358"/>
                  <a:pt x="1023257" y="2543"/>
                </a:cubicBezTo>
                <a:cubicBezTo>
                  <a:pt x="1081872" y="-5272"/>
                  <a:pt x="1167842" y="4497"/>
                  <a:pt x="1199103" y="37712"/>
                </a:cubicBezTo>
                <a:cubicBezTo>
                  <a:pt x="1230365" y="70927"/>
                  <a:pt x="1240134" y="158851"/>
                  <a:pt x="1210826" y="201835"/>
                </a:cubicBezTo>
                <a:cubicBezTo>
                  <a:pt x="1181518" y="244819"/>
                  <a:pt x="1083826" y="268265"/>
                  <a:pt x="1023257" y="295619"/>
                </a:cubicBezTo>
                <a:cubicBezTo>
                  <a:pt x="962688" y="322973"/>
                  <a:pt x="906026" y="350327"/>
                  <a:pt x="847411" y="365958"/>
                </a:cubicBezTo>
                <a:cubicBezTo>
                  <a:pt x="788796" y="381589"/>
                  <a:pt x="732134" y="391358"/>
                  <a:pt x="671565" y="389404"/>
                </a:cubicBezTo>
                <a:cubicBezTo>
                  <a:pt x="610996" y="387450"/>
                  <a:pt x="548473" y="356189"/>
                  <a:pt x="483996" y="354235"/>
                </a:cubicBezTo>
                <a:cubicBezTo>
                  <a:pt x="419519" y="352281"/>
                  <a:pt x="343318" y="371820"/>
                  <a:pt x="284703" y="377681"/>
                </a:cubicBezTo>
                <a:cubicBezTo>
                  <a:pt x="226088" y="383542"/>
                  <a:pt x="177241" y="391358"/>
                  <a:pt x="132303" y="389404"/>
                </a:cubicBezTo>
                <a:cubicBezTo>
                  <a:pt x="87365" y="387450"/>
                  <a:pt x="38518" y="383543"/>
                  <a:pt x="15072" y="365958"/>
                </a:cubicBezTo>
                <a:cubicBezTo>
                  <a:pt x="-8374" y="348373"/>
                  <a:pt x="-4466" y="297573"/>
                  <a:pt x="26796" y="2721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 animBg="1"/>
      <p:bldP spid="33" grpId="0" animBg="1"/>
      <p:bldP spid="35" grpId="0" animBg="1"/>
      <p:bldP spid="21" grpId="0" animBg="1"/>
      <p:bldP spid="37" grpId="0" animBg="1"/>
      <p:bldP spid="38" grpId="0"/>
      <p:bldP spid="40" grpId="0" animBg="1"/>
      <p:bldP spid="41" grpId="0"/>
      <p:bldP spid="43" grpId="0" animBg="1"/>
      <p:bldP spid="44" grpId="0"/>
      <p:bldP spid="46" grpId="0" animBg="1"/>
      <p:bldP spid="50" grpId="0" animBg="1"/>
      <p:bldP spid="54" grpId="0" animBg="1"/>
      <p:bldP spid="55" grpId="0"/>
      <p:bldP spid="57" grpId="0" animBg="1"/>
      <p:bldP spid="66" grpId="0"/>
      <p:bldP spid="67" grpId="0" animBg="1"/>
      <p:bldP spid="76" grpId="0"/>
      <p:bldP spid="77" grpId="0"/>
      <p:bldP spid="78" grpId="0" animBg="1"/>
      <p:bldP spid="83" grpId="0"/>
      <p:bldP spid="85" grpId="0" animBg="1"/>
      <p:bldP spid="108" grpId="0" animBg="1"/>
      <p:bldP spid="110" grpId="0" animBg="1"/>
      <p:bldP spid="114" grpId="0" animBg="1"/>
      <p:bldP spid="115" grpId="0"/>
      <p:bldP spid="116" grpId="0"/>
      <p:bldP spid="121" grpId="0" animBg="1"/>
      <p:bldP spid="124" grpId="0" animBg="1"/>
      <p:bldP spid="125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6200" y="1197058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32" y="5038324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3245" y="121583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739991"/>
            <a:ext cx="605014" cy="9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6567" y="1721054"/>
            <a:ext cx="151035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9911" y="1113846"/>
            <a:ext cx="5792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931" y="2222751"/>
            <a:ext cx="5789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hinh-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03" y="3349552"/>
            <a:ext cx="5934586" cy="34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215989" y="3815981"/>
            <a:ext cx="5846787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677400" y="3082493"/>
            <a:ext cx="304800" cy="523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40879" y="118304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130" y="1806352"/>
            <a:ext cx="162256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7090" y="1113846"/>
            <a:ext cx="599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https://img.loigiaihay.com/picture/2022/0314/1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39" y="3359617"/>
            <a:ext cx="5981522" cy="34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img.loigiaihay.com/picture/2022/0314/hinh-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" y="2303682"/>
            <a:ext cx="5238442" cy="442156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04130" y="2268863"/>
            <a:ext cx="572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Ca-xpi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-can, A-ran,…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34689" y="3509638"/>
            <a:ext cx="5844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534400" y="3063403"/>
            <a:ext cx="304800" cy="542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40879" y="118304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9485" y="1760600"/>
            <a:ext cx="30075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9386" y="1193897"/>
            <a:ext cx="5971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2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53" y="3528250"/>
            <a:ext cx="5870798" cy="33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img.loigiaihay.com/picture/2022/0314/hinh-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8" y="2201100"/>
            <a:ext cx="5850894" cy="449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7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6200" y="1184998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226" y="1203883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764" y="1760600"/>
            <a:ext cx="30075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8957" y="3280145"/>
            <a:ext cx="1233153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1442110" y="2700807"/>
            <a:ext cx="881990" cy="12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324100" y="2332100"/>
            <a:ext cx="1685273" cy="7374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3" idx="3"/>
            <a:endCxn id="37" idx="1"/>
          </p:cNvCxnSpPr>
          <p:nvPr/>
        </p:nvCxnSpPr>
        <p:spPr>
          <a:xfrm>
            <a:off x="1442110" y="3927845"/>
            <a:ext cx="893582" cy="19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335692" y="3748605"/>
            <a:ext cx="1724625" cy="756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33" idx="3"/>
            <a:endCxn id="39" idx="1"/>
          </p:cNvCxnSpPr>
          <p:nvPr/>
        </p:nvCxnSpPr>
        <p:spPr>
          <a:xfrm>
            <a:off x="1442110" y="3927845"/>
            <a:ext cx="840098" cy="1946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282208" y="5507880"/>
            <a:ext cx="1769056" cy="733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>
            <a:stCxn id="35" idx="3"/>
            <a:endCxn id="50" idx="1"/>
          </p:cNvCxnSpPr>
          <p:nvPr/>
        </p:nvCxnSpPr>
        <p:spPr>
          <a:xfrm flipV="1">
            <a:off x="4009373" y="1478663"/>
            <a:ext cx="486427" cy="122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495800" y="1280926"/>
            <a:ext cx="7595551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>
            <a:stCxn id="35" idx="3"/>
            <a:endCxn id="58" idx="1"/>
          </p:cNvCxnSpPr>
          <p:nvPr/>
        </p:nvCxnSpPr>
        <p:spPr>
          <a:xfrm flipV="1">
            <a:off x="4009373" y="1975171"/>
            <a:ext cx="486428" cy="72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495801" y="1777434"/>
            <a:ext cx="7595552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35" idx="3"/>
            <a:endCxn id="61" idx="1"/>
          </p:cNvCxnSpPr>
          <p:nvPr/>
        </p:nvCxnSpPr>
        <p:spPr>
          <a:xfrm flipV="1">
            <a:off x="4009373" y="2494913"/>
            <a:ext cx="486427" cy="20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495800" y="2266099"/>
            <a:ext cx="7654742" cy="4576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>
            <a:stCxn id="35" idx="3"/>
            <a:endCxn id="65" idx="1"/>
          </p:cNvCxnSpPr>
          <p:nvPr/>
        </p:nvCxnSpPr>
        <p:spPr>
          <a:xfrm>
            <a:off x="4009373" y="2700807"/>
            <a:ext cx="486427" cy="46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495800" y="2863621"/>
            <a:ext cx="7688246" cy="601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/>
          <p:cNvCxnSpPr>
            <a:stCxn id="37" idx="3"/>
            <a:endCxn id="93" idx="1"/>
          </p:cNvCxnSpPr>
          <p:nvPr/>
        </p:nvCxnSpPr>
        <p:spPr>
          <a:xfrm flipV="1">
            <a:off x="4060317" y="3830299"/>
            <a:ext cx="435483" cy="29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495800" y="3632562"/>
            <a:ext cx="7654742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>
            <a:stCxn id="37" idx="3"/>
            <a:endCxn id="96" idx="1"/>
          </p:cNvCxnSpPr>
          <p:nvPr/>
        </p:nvCxnSpPr>
        <p:spPr>
          <a:xfrm>
            <a:off x="4060317" y="4126781"/>
            <a:ext cx="435483" cy="23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4495800" y="4140411"/>
            <a:ext cx="7659258" cy="4351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>
            <a:stCxn id="37" idx="3"/>
            <a:endCxn id="99" idx="1"/>
          </p:cNvCxnSpPr>
          <p:nvPr/>
        </p:nvCxnSpPr>
        <p:spPr>
          <a:xfrm>
            <a:off x="4060317" y="4126781"/>
            <a:ext cx="377743" cy="83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4438060" y="4673091"/>
            <a:ext cx="7720436" cy="57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9" name="Straight Arrow Connector 128"/>
          <p:cNvCxnSpPr>
            <a:stCxn id="39" idx="3"/>
            <a:endCxn id="130" idx="1"/>
          </p:cNvCxnSpPr>
          <p:nvPr/>
        </p:nvCxnSpPr>
        <p:spPr>
          <a:xfrm flipV="1">
            <a:off x="4051264" y="5586234"/>
            <a:ext cx="454637" cy="28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505901" y="5388497"/>
            <a:ext cx="7652595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5" name="Straight Arrow Connector 134"/>
          <p:cNvCxnSpPr>
            <a:stCxn id="39" idx="3"/>
            <a:endCxn id="136" idx="1"/>
          </p:cNvCxnSpPr>
          <p:nvPr/>
        </p:nvCxnSpPr>
        <p:spPr>
          <a:xfrm>
            <a:off x="4051264" y="5874783"/>
            <a:ext cx="412345" cy="43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4463609" y="6023580"/>
            <a:ext cx="7720436" cy="57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50" grpId="0" animBg="1"/>
      <p:bldP spid="58" grpId="0" animBg="1"/>
      <p:bldP spid="61" grpId="0" animBg="1"/>
      <p:bldP spid="65" grpId="0" animBg="1"/>
      <p:bldP spid="93" grpId="0" animBg="1"/>
      <p:bldP spid="96" grpId="0" animBg="1"/>
      <p:bldP spid="99" grpId="0" animBg="1"/>
      <p:bldP spid="130" grpId="0" animBg="1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63126" y="504539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310209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1.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8890" y="5850305"/>
            <a:ext cx="5255897" cy="7154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55230" y="4752852"/>
            <a:ext cx="5315800" cy="7221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47591" y="5848195"/>
            <a:ext cx="48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32337" y="4743140"/>
            <a:ext cx="5257188" cy="7348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25922" y="5850305"/>
            <a:ext cx="5315800" cy="71243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96563" y="5865815"/>
            <a:ext cx="48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381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352214" y="3887733"/>
            <a:ext cx="84829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172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41583" y="51764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32337" y="3343974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375660" y="3647429"/>
            <a:ext cx="84829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5.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8890" y="5757080"/>
            <a:ext cx="5255897" cy="8087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49368" y="4745775"/>
            <a:ext cx="5315800" cy="86143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08186" y="5837499"/>
            <a:ext cx="48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6365" y="4827878"/>
            <a:ext cx="483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92932" y="4755715"/>
            <a:ext cx="5257188" cy="84155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95033" y="5757080"/>
            <a:ext cx="5315800" cy="8056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13789" y="4827878"/>
            <a:ext cx="5015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6366" y="5803179"/>
            <a:ext cx="48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63126" y="504539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310209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6.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8890" y="5850305"/>
            <a:ext cx="5255897" cy="7154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55230" y="4752852"/>
            <a:ext cx="5315800" cy="7221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39230" y="5990304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/>
              <a:t>	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32337" y="4743140"/>
            <a:ext cx="5257188" cy="7348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25922" y="5850305"/>
            <a:ext cx="5315800" cy="71243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96563" y="5990304"/>
            <a:ext cx="483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352214" y="3887733"/>
            <a:ext cx="84829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7.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95" y="-577"/>
            <a:ext cx="1219764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80551" y="5174135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64964" y="4114499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071713" y="76925"/>
            <a:ext cx="1007398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77" y="281395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982741" y="12917"/>
            <a:ext cx="1261242" cy="94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064265" y="650097"/>
            <a:ext cx="737783" cy="37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87101" y="435559"/>
            <a:ext cx="7924800" cy="1052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74127" y="4105913"/>
            <a:ext cx="7404647" cy="892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VỊ TRÍ ĐỊA LÍ, HÌNH DẠNG VÀ KÍCH THƯỚC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642238" y="5189995"/>
            <a:ext cx="7404647" cy="687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ĐẶC ĐIỂM TỰ NHIÊN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31770" y="3482974"/>
            <a:ext cx="8102831" cy="3137809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1798825" y="4170930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561987" y="4139359"/>
            <a:ext cx="1125065" cy="76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1912160" y="5221827"/>
            <a:ext cx="588862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1813" y="5233976"/>
            <a:ext cx="1125065" cy="683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600201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8439" y="1234783"/>
            <a:ext cx="76357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BÀI 5. VỊ TRÍ ĐỊA LÍ, 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 CHÂU Á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/>
      <p:bldP spid="27" grpId="0"/>
      <p:bldP spid="21" grpId="0"/>
      <p:bldP spid="37" grpId="0" animBg="1"/>
      <p:bldP spid="43" grpId="0" animBg="1"/>
      <p:bldP spid="45" grpId="0"/>
      <p:bldP spid="46" grpId="0" animBg="1"/>
      <p:bldP spid="4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71600" y="3887733"/>
            <a:ext cx="946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8.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07860" y="5167407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66024" y="5272901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265374" y="510214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565700" y="519441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172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41583" y="51764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32337" y="3343974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375660" y="3647429"/>
            <a:ext cx="84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10.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8890" y="5757080"/>
            <a:ext cx="5255897" cy="8087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49368" y="4745775"/>
            <a:ext cx="5315800" cy="86143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08186" y="5960839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21938" y="49493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92932" y="4755715"/>
            <a:ext cx="5257188" cy="84155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95033" y="5757080"/>
            <a:ext cx="5315800" cy="8056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38226" y="4976438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21939" y="5959852"/>
            <a:ext cx="483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67200" y="228600"/>
            <a:ext cx="366055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152852"/>
            <a:ext cx="105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kiến thức vừa học hãy hoàn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SGK/114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pic>
        <p:nvPicPr>
          <p:cNvPr id="8" name="Picture 7" descr="C:\Users\Admin\Pictures\Screenshots\Screenshot (567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51742" r="6218" b="33101"/>
          <a:stretch/>
        </p:blipFill>
        <p:spPr bwMode="auto">
          <a:xfrm>
            <a:off x="1676400" y="1828800"/>
            <a:ext cx="9459913" cy="173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8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5649" y="1267647"/>
            <a:ext cx="510835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3001" y="2261431"/>
            <a:ext cx="7582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2286000"/>
            <a:ext cx="78486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7955" y="1170989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79728" y="1191260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1615" y="1264137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5" y="131089"/>
            <a:ext cx="683419" cy="683419"/>
          </a:xfrm>
          <a:prstGeom prst="rect">
            <a:avLst/>
          </a:prstGeom>
        </p:spPr>
      </p:pic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81741" y="2060917"/>
            <a:ext cx="6006303" cy="4630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Oval 38"/>
          <p:cNvSpPr/>
          <p:nvPr/>
        </p:nvSpPr>
        <p:spPr>
          <a:xfrm flipV="1">
            <a:off x="477353" y="3481951"/>
            <a:ext cx="5191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3534" y="311858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9600" y="20971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46752" y="169037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-nep</a:t>
            </a:r>
          </a:p>
        </p:txBody>
      </p:sp>
      <p:sp>
        <p:nvSpPr>
          <p:cNvPr id="43" name="Oval 42"/>
          <p:cNvSpPr/>
          <p:nvPr/>
        </p:nvSpPr>
        <p:spPr>
          <a:xfrm flipH="1">
            <a:off x="3132735" y="2542676"/>
            <a:ext cx="45719" cy="884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48000" y="220228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Chê-liu-xkin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 flipV="1">
            <a:off x="3741308" y="5791199"/>
            <a:ext cx="55687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55575" y="56573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7955" y="1170989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7" y="4886996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39115" y="1213034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08054" y="1113846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931" y="2013969"/>
            <a:ext cx="5848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30º 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170º 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6130811" y="2981550"/>
            <a:ext cx="5884406" cy="3805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2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pic>
        <p:nvPicPr>
          <p:cNvPr id="12" name="Picture 11" descr="C:\Users\Admin\Pictures\Screenshots\Screenshot (566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956526" y="144026"/>
            <a:ext cx="10157789" cy="6147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582614" y="2110154"/>
            <a:ext cx="6951786" cy="1148861"/>
          </a:xfrm>
          <a:custGeom>
            <a:avLst/>
            <a:gdLst>
              <a:gd name="connsiteX0" fmla="*/ 0 w 6811108"/>
              <a:gd name="connsiteY0" fmla="*/ 0 h 1148861"/>
              <a:gd name="connsiteX1" fmla="*/ 304800 w 6811108"/>
              <a:gd name="connsiteY1" fmla="*/ 164123 h 1148861"/>
              <a:gd name="connsiteX2" fmla="*/ 539262 w 6811108"/>
              <a:gd name="connsiteY2" fmla="*/ 304800 h 1148861"/>
              <a:gd name="connsiteX3" fmla="*/ 656493 w 6811108"/>
              <a:gd name="connsiteY3" fmla="*/ 363415 h 1148861"/>
              <a:gd name="connsiteX4" fmla="*/ 926124 w 6811108"/>
              <a:gd name="connsiteY4" fmla="*/ 504092 h 1148861"/>
              <a:gd name="connsiteX5" fmla="*/ 1090247 w 6811108"/>
              <a:gd name="connsiteY5" fmla="*/ 597877 h 1148861"/>
              <a:gd name="connsiteX6" fmla="*/ 1570893 w 6811108"/>
              <a:gd name="connsiteY6" fmla="*/ 785446 h 1148861"/>
              <a:gd name="connsiteX7" fmla="*/ 2016370 w 6811108"/>
              <a:gd name="connsiteY7" fmla="*/ 902677 h 1148861"/>
              <a:gd name="connsiteX8" fmla="*/ 2532185 w 6811108"/>
              <a:gd name="connsiteY8" fmla="*/ 984738 h 1148861"/>
              <a:gd name="connsiteX9" fmla="*/ 2977662 w 6811108"/>
              <a:gd name="connsiteY9" fmla="*/ 1055077 h 1148861"/>
              <a:gd name="connsiteX10" fmla="*/ 3575539 w 6811108"/>
              <a:gd name="connsiteY10" fmla="*/ 1113692 h 1148861"/>
              <a:gd name="connsiteX11" fmla="*/ 4267200 w 6811108"/>
              <a:gd name="connsiteY11" fmla="*/ 1148861 h 1148861"/>
              <a:gd name="connsiteX12" fmla="*/ 5005754 w 6811108"/>
              <a:gd name="connsiteY12" fmla="*/ 1137138 h 1148861"/>
              <a:gd name="connsiteX13" fmla="*/ 5556739 w 6811108"/>
              <a:gd name="connsiteY13" fmla="*/ 1101969 h 1148861"/>
              <a:gd name="connsiteX14" fmla="*/ 6178062 w 6811108"/>
              <a:gd name="connsiteY14" fmla="*/ 949569 h 1148861"/>
              <a:gd name="connsiteX15" fmla="*/ 6318739 w 6811108"/>
              <a:gd name="connsiteY15" fmla="*/ 867508 h 1148861"/>
              <a:gd name="connsiteX16" fmla="*/ 6506308 w 6811108"/>
              <a:gd name="connsiteY16" fmla="*/ 750277 h 1148861"/>
              <a:gd name="connsiteX17" fmla="*/ 6693877 w 6811108"/>
              <a:gd name="connsiteY17" fmla="*/ 668215 h 1148861"/>
              <a:gd name="connsiteX18" fmla="*/ 6764216 w 6811108"/>
              <a:gd name="connsiteY18" fmla="*/ 609600 h 1148861"/>
              <a:gd name="connsiteX19" fmla="*/ 6811108 w 6811108"/>
              <a:gd name="connsiteY19" fmla="*/ 586154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1108" h="1148861">
                <a:moveTo>
                  <a:pt x="0" y="0"/>
                </a:moveTo>
                <a:cubicBezTo>
                  <a:pt x="107461" y="56661"/>
                  <a:pt x="214923" y="113323"/>
                  <a:pt x="304800" y="164123"/>
                </a:cubicBezTo>
                <a:cubicBezTo>
                  <a:pt x="394677" y="214923"/>
                  <a:pt x="480647" y="271585"/>
                  <a:pt x="539262" y="304800"/>
                </a:cubicBezTo>
                <a:cubicBezTo>
                  <a:pt x="597877" y="338015"/>
                  <a:pt x="656493" y="363415"/>
                  <a:pt x="656493" y="363415"/>
                </a:cubicBezTo>
                <a:lnTo>
                  <a:pt x="926124" y="504092"/>
                </a:lnTo>
                <a:cubicBezTo>
                  <a:pt x="998416" y="543169"/>
                  <a:pt x="982786" y="550985"/>
                  <a:pt x="1090247" y="597877"/>
                </a:cubicBezTo>
                <a:cubicBezTo>
                  <a:pt x="1197709" y="644769"/>
                  <a:pt x="1416539" y="734646"/>
                  <a:pt x="1570893" y="785446"/>
                </a:cubicBezTo>
                <a:cubicBezTo>
                  <a:pt x="1725247" y="836246"/>
                  <a:pt x="1856155" y="869462"/>
                  <a:pt x="2016370" y="902677"/>
                </a:cubicBezTo>
                <a:cubicBezTo>
                  <a:pt x="2176585" y="935892"/>
                  <a:pt x="2532185" y="984738"/>
                  <a:pt x="2532185" y="984738"/>
                </a:cubicBezTo>
                <a:cubicBezTo>
                  <a:pt x="2692400" y="1010138"/>
                  <a:pt x="2803770" y="1033585"/>
                  <a:pt x="2977662" y="1055077"/>
                </a:cubicBezTo>
                <a:cubicBezTo>
                  <a:pt x="3151554" y="1076569"/>
                  <a:pt x="3360616" y="1098061"/>
                  <a:pt x="3575539" y="1113692"/>
                </a:cubicBezTo>
                <a:cubicBezTo>
                  <a:pt x="3790462" y="1129323"/>
                  <a:pt x="4267200" y="1148861"/>
                  <a:pt x="4267200" y="1148861"/>
                </a:cubicBezTo>
                <a:lnTo>
                  <a:pt x="5005754" y="1137138"/>
                </a:lnTo>
                <a:cubicBezTo>
                  <a:pt x="5220677" y="1129323"/>
                  <a:pt x="5361354" y="1133231"/>
                  <a:pt x="5556739" y="1101969"/>
                </a:cubicBezTo>
                <a:cubicBezTo>
                  <a:pt x="5752124" y="1070708"/>
                  <a:pt x="6051062" y="988646"/>
                  <a:pt x="6178062" y="949569"/>
                </a:cubicBezTo>
                <a:cubicBezTo>
                  <a:pt x="6305062" y="910492"/>
                  <a:pt x="6264031" y="900723"/>
                  <a:pt x="6318739" y="867508"/>
                </a:cubicBezTo>
                <a:cubicBezTo>
                  <a:pt x="6373447" y="834293"/>
                  <a:pt x="6443785" y="783492"/>
                  <a:pt x="6506308" y="750277"/>
                </a:cubicBezTo>
                <a:cubicBezTo>
                  <a:pt x="6568831" y="717062"/>
                  <a:pt x="6650892" y="691661"/>
                  <a:pt x="6693877" y="668215"/>
                </a:cubicBezTo>
                <a:cubicBezTo>
                  <a:pt x="6736862" y="644769"/>
                  <a:pt x="6744678" y="623277"/>
                  <a:pt x="6764216" y="609600"/>
                </a:cubicBezTo>
                <a:cubicBezTo>
                  <a:pt x="6783754" y="595923"/>
                  <a:pt x="6797431" y="591038"/>
                  <a:pt x="6811108" y="5861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301514">
            <a:off x="3599259" y="270231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9200km</a:t>
            </a:r>
          </a:p>
        </p:txBody>
      </p:sp>
      <p:sp>
        <p:nvSpPr>
          <p:cNvPr id="15" name="Freeform 14"/>
          <p:cNvSpPr/>
          <p:nvPr/>
        </p:nvSpPr>
        <p:spPr>
          <a:xfrm>
            <a:off x="6084277" y="785446"/>
            <a:ext cx="1041837" cy="4314092"/>
          </a:xfrm>
          <a:custGeom>
            <a:avLst/>
            <a:gdLst>
              <a:gd name="connsiteX0" fmla="*/ 0 w 1041837"/>
              <a:gd name="connsiteY0" fmla="*/ 0 h 4314092"/>
              <a:gd name="connsiteX1" fmla="*/ 257908 w 1041837"/>
              <a:gd name="connsiteY1" fmla="*/ 468923 h 4314092"/>
              <a:gd name="connsiteX2" fmla="*/ 539261 w 1041837"/>
              <a:gd name="connsiteY2" fmla="*/ 1254369 h 4314092"/>
              <a:gd name="connsiteX3" fmla="*/ 762000 w 1041837"/>
              <a:gd name="connsiteY3" fmla="*/ 2121877 h 4314092"/>
              <a:gd name="connsiteX4" fmla="*/ 890954 w 1041837"/>
              <a:gd name="connsiteY4" fmla="*/ 3176954 h 4314092"/>
              <a:gd name="connsiteX5" fmla="*/ 1031631 w 1041837"/>
              <a:gd name="connsiteY5" fmla="*/ 4032739 h 4314092"/>
              <a:gd name="connsiteX6" fmla="*/ 1019908 w 1041837"/>
              <a:gd name="connsiteY6" fmla="*/ 4314092 h 43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837" h="4314092">
                <a:moveTo>
                  <a:pt x="0" y="0"/>
                </a:moveTo>
                <a:cubicBezTo>
                  <a:pt x="84015" y="129931"/>
                  <a:pt x="168031" y="259862"/>
                  <a:pt x="257908" y="468923"/>
                </a:cubicBezTo>
                <a:cubicBezTo>
                  <a:pt x="347785" y="677984"/>
                  <a:pt x="455246" y="978877"/>
                  <a:pt x="539261" y="1254369"/>
                </a:cubicBezTo>
                <a:cubicBezTo>
                  <a:pt x="623276" y="1529861"/>
                  <a:pt x="703385" y="1801446"/>
                  <a:pt x="762000" y="2121877"/>
                </a:cubicBezTo>
                <a:cubicBezTo>
                  <a:pt x="820616" y="2442308"/>
                  <a:pt x="846016" y="2858477"/>
                  <a:pt x="890954" y="3176954"/>
                </a:cubicBezTo>
                <a:cubicBezTo>
                  <a:pt x="935892" y="3495431"/>
                  <a:pt x="1010139" y="3843216"/>
                  <a:pt x="1031631" y="4032739"/>
                </a:cubicBezTo>
                <a:cubicBezTo>
                  <a:pt x="1053123" y="4222262"/>
                  <a:pt x="1036515" y="4268177"/>
                  <a:pt x="1019908" y="431409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5489968">
            <a:off x="6013552" y="217651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8500km</a:t>
            </a:r>
          </a:p>
        </p:txBody>
      </p:sp>
    </p:spTree>
    <p:extLst>
      <p:ext uri="{BB962C8B-B14F-4D97-AF65-F5344CB8AC3E}">
        <p14:creationId xmlns:p14="http://schemas.microsoft.com/office/powerpoint/2010/main" val="2958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27642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7" y="4886996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43087" y="1298584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08054" y="1113846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537" y="1995448"/>
            <a:ext cx="5785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(44,4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6201503" y="3052837"/>
            <a:ext cx="5875806" cy="3650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1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2256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366" y="1872913"/>
            <a:ext cx="17331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4099" y="1099832"/>
            <a:ext cx="5758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657" y="1742947"/>
            <a:ext cx="5565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C:\Users\Admin\Pictures\Screenshots\Screenshot (566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6201504" y="2982525"/>
            <a:ext cx="5821528" cy="3718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9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2256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366" y="1872913"/>
            <a:ext cx="17331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4099" y="1099832"/>
            <a:ext cx="5758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C:\Users\Admin\Pictures\Screenshots\Screenshot (566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/>
        </p:blipFill>
        <p:spPr bwMode="auto">
          <a:xfrm>
            <a:off x="6201504" y="2982525"/>
            <a:ext cx="5821528" cy="3718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23812" y="2181518"/>
            <a:ext cx="2127505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328" y="2441465"/>
            <a:ext cx="5736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2034</Words>
  <Application>Microsoft Office PowerPoint</Application>
  <PresentationFormat>Widescreen</PresentationFormat>
  <Paragraphs>197</Paragraphs>
  <Slides>23</Slides>
  <Notes>1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Office Theme</vt:lpstr>
      <vt:lpstr>CHÀO MỪNG CÁC EM HỌC SINH  ĐẾN VỚI BÀI HỌC ĐỊA LÍ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ASUS</cp:lastModifiedBy>
  <cp:revision>243</cp:revision>
  <dcterms:created xsi:type="dcterms:W3CDTF">2016-02-15T14:28:12Z</dcterms:created>
  <dcterms:modified xsi:type="dcterms:W3CDTF">2025-05-21T08:21:12Z</dcterms:modified>
</cp:coreProperties>
</file>